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</p:sldMasterIdLst>
  <p:notesMasterIdLst>
    <p:notesMasterId r:id="rId5"/>
  </p:notesMasterIdLst>
  <p:sldIdLst>
    <p:sldId id="291" r:id="rId3"/>
    <p:sldId id="307" r:id="rId4"/>
    <p:sldId id="350" r:id="rId6"/>
    <p:sldId id="306" r:id="rId7"/>
    <p:sldId id="345" r:id="rId8"/>
    <p:sldId id="348" r:id="rId9"/>
    <p:sldId id="352" r:id="rId10"/>
    <p:sldId id="353" r:id="rId11"/>
    <p:sldId id="355" r:id="rId12"/>
    <p:sldId id="357" r:id="rId13"/>
    <p:sldId id="390" r:id="rId14"/>
    <p:sldId id="393" r:id="rId15"/>
    <p:sldId id="394" r:id="rId16"/>
    <p:sldId id="395" r:id="rId17"/>
    <p:sldId id="346" r:id="rId18"/>
    <p:sldId id="398" r:id="rId19"/>
    <p:sldId id="257" r:id="rId20"/>
    <p:sldId id="400" r:id="rId21"/>
    <p:sldId id="401" r:id="rId22"/>
    <p:sldId id="402" r:id="rId23"/>
    <p:sldId id="260" r:id="rId24"/>
    <p:sldId id="403" r:id="rId25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C" initials="P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EB55A"/>
    <a:srgbClr val="FFCE45"/>
    <a:srgbClr val="E60044"/>
    <a:srgbClr val="60BFB4"/>
    <a:srgbClr val="48B2A5"/>
    <a:srgbClr val="F9CC4E"/>
    <a:srgbClr val="FCCFA1"/>
    <a:srgbClr val="50A941"/>
    <a:srgbClr val="67BF58"/>
    <a:srgbClr val="FFF7B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4093" autoAdjust="0"/>
    <p:restoredTop sz="94660"/>
  </p:normalViewPr>
  <p:slideViewPr>
    <p:cSldViewPr snapToGrid="0" showGuides="1">
      <p:cViewPr varScale="1">
        <p:scale>
          <a:sx n="115" d="100"/>
          <a:sy n="115" d="100"/>
        </p:scale>
        <p:origin x="586" y="77"/>
      </p:cViewPr>
      <p:guideLst>
        <p:guide orient="horz" pos="3240"/>
        <p:guide pos="5597"/>
        <p:guide orient="horz" pos="2824"/>
        <p:guide pos="131"/>
        <p:guide orient="horz" pos="64"/>
        <p:guide pos="2880"/>
        <p:guide orient="horz" pos="2247"/>
        <p:guide orient="horz" pos="156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9" Type="http://schemas.openxmlformats.org/officeDocument/2006/relationships/commentAuthors" Target="commentAuthors.xml"/><Relationship Id="rId28" Type="http://schemas.openxmlformats.org/officeDocument/2006/relationships/tableStyles" Target="tableStyles.xml"/><Relationship Id="rId27" Type="http://schemas.openxmlformats.org/officeDocument/2006/relationships/viewProps" Target="viewProps.xml"/><Relationship Id="rId26" Type="http://schemas.openxmlformats.org/officeDocument/2006/relationships/presProps" Target="presProps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E97994-F8AF-4372-9FD5-35F469670A6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12CCEF-58ED-4E8C-9D49-B290D7E6D93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</a:fld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Slide Image Placeholder 1"/>
          <p:cNvSpPr/>
          <p:nvPr>
            <p:ph type="sldImg" idx="2"/>
          </p:nvPr>
        </p:nvSpPr>
        <p:spPr/>
      </p:sp>
      <p:sp>
        <p:nvSpPr>
          <p:cNvPr id="3" name="Text Placeholder 2"/>
          <p:cNvSpPr/>
          <p:nvPr>
            <p:ph type="body" idx="3"/>
          </p:nvPr>
        </p:nvSpPr>
        <p:spPr/>
        <p:txBody>
          <a:bodyPr/>
          <a:p>
            <a:endParaRPr lang="en-GB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Slide Image Placeholder 1"/>
          <p:cNvSpPr/>
          <p:nvPr>
            <p:ph type="sldImg" idx="2"/>
          </p:nvPr>
        </p:nvSpPr>
        <p:spPr/>
      </p:sp>
      <p:sp>
        <p:nvSpPr>
          <p:cNvPr id="3" name="Text Placeholder 2"/>
          <p:cNvSpPr/>
          <p:nvPr>
            <p:ph type="body" idx="3"/>
          </p:nvPr>
        </p:nvSpPr>
        <p:spPr/>
        <p:txBody>
          <a:bodyPr/>
          <a:p>
            <a:endParaRPr lang="en-GB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Slide Image Placeholder 1"/>
          <p:cNvSpPr/>
          <p:nvPr>
            <p:ph type="sldImg" idx="2"/>
          </p:nvPr>
        </p:nvSpPr>
        <p:spPr/>
      </p:sp>
      <p:sp>
        <p:nvSpPr>
          <p:cNvPr id="3" name="Text Placeholder 2"/>
          <p:cNvSpPr/>
          <p:nvPr>
            <p:ph type="body" idx="3"/>
          </p:nvPr>
        </p:nvSpPr>
        <p:spPr/>
        <p:txBody>
          <a:bodyPr/>
          <a:p>
            <a:endParaRPr lang="en-GB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Slide Image Placeholder 1"/>
          <p:cNvSpPr/>
          <p:nvPr>
            <p:ph type="sldImg" idx="2"/>
          </p:nvPr>
        </p:nvSpPr>
        <p:spPr/>
      </p:sp>
      <p:sp>
        <p:nvSpPr>
          <p:cNvPr id="3" name="Text Placeholder 2"/>
          <p:cNvSpPr/>
          <p:nvPr>
            <p:ph type="body" idx="3"/>
          </p:nvPr>
        </p:nvSpPr>
        <p:spPr/>
        <p:txBody>
          <a:bodyPr/>
          <a:p>
            <a:endParaRPr lang="en-GB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Slide Image Placeholder 1"/>
          <p:cNvSpPr/>
          <p:nvPr>
            <p:ph type="sldImg" idx="2"/>
          </p:nvPr>
        </p:nvSpPr>
        <p:spPr/>
      </p:sp>
      <p:sp>
        <p:nvSpPr>
          <p:cNvPr id="3" name="Text Placeholder 2"/>
          <p:cNvSpPr/>
          <p:nvPr>
            <p:ph type="body" idx="3"/>
          </p:nvPr>
        </p:nvSpPr>
        <p:spPr/>
        <p:txBody>
          <a:bodyPr/>
          <a:p>
            <a:endParaRPr lang="en-GB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Slide Image Placeholder 1"/>
          <p:cNvSpPr/>
          <p:nvPr>
            <p:ph type="sldImg" idx="2"/>
          </p:nvPr>
        </p:nvSpPr>
        <p:spPr/>
      </p:sp>
      <p:sp>
        <p:nvSpPr>
          <p:cNvPr id="3" name="Text Placeholder 2"/>
          <p:cNvSpPr/>
          <p:nvPr>
            <p:ph type="body" idx="3"/>
          </p:nvPr>
        </p:nvSpPr>
        <p:spPr/>
        <p:txBody>
          <a:bodyPr/>
          <a:p>
            <a:endParaRPr lang="en-GB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Slide Image Placeholder 1"/>
          <p:cNvSpPr/>
          <p:nvPr>
            <p:ph type="sldImg" idx="2"/>
          </p:nvPr>
        </p:nvSpPr>
        <p:spPr/>
      </p:sp>
      <p:sp>
        <p:nvSpPr>
          <p:cNvPr id="3" name="Text Placeholder 2"/>
          <p:cNvSpPr/>
          <p:nvPr>
            <p:ph type="body" idx="3"/>
          </p:nvPr>
        </p:nvSpPr>
        <p:spPr/>
        <p:txBody>
          <a:bodyPr/>
          <a:p>
            <a:endParaRPr lang="en-GB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fld id="{FC98E6CB-CA11-42F7-BABB-0ABE5FCF111D}" type="datetimeFigureOut"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fld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pPr lvl="0" eaLnBrk="1" hangingPunct="1"/>
            <a:fld id="{9A0DB2DC-4C9A-4742-B13C-FB6460FD3503}" type="slidenum">
              <a:rPr lang="en-US" altLang="en-US" dirty="0">
                <a:latin typeface="Arial" panose="020B0604020202020204" pitchFamily="34" charset="0"/>
              </a:rPr>
            </a:fld>
            <a:endParaRPr lang="en-US" altLang="en-US" dirty="0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C:\Users\HP\Pictures\HINH SOAN BAI\LTVC TUAN 1\Picture1.pngPicture1"/>
          <p:cNvPicPr>
            <a:picLocks noChangeAspect="1"/>
          </p:cNvPicPr>
          <p:nvPr userDrawn="1"/>
        </p:nvPicPr>
        <p:blipFill rotWithShape="1">
          <a:blip r:embed="rId2"/>
          <a:srcRect/>
          <a:stretch>
            <a:fillRect/>
          </a:stretch>
        </p:blipFill>
        <p:spPr>
          <a:xfrm>
            <a:off x="-46892" y="-24080"/>
            <a:ext cx="9214338" cy="518287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C:\Users\HP\Pictures\HINH SOAN BAI\LTVC TUAN 1\Picture1.pngPicture1"/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15" name="图片 5"/>
          <p:cNvPicPr>
            <a:picLocks noChangeAspect="1"/>
          </p:cNvPicPr>
          <p:nvPr userDrawn="1"/>
        </p:nvPicPr>
        <p:blipFill>
          <a:blip r:embed="rId3" cstate="screen"/>
          <a:stretch>
            <a:fillRect/>
          </a:stretch>
        </p:blipFill>
        <p:spPr>
          <a:xfrm>
            <a:off x="0" y="0"/>
            <a:ext cx="2944421" cy="1683290"/>
          </a:xfrm>
          <a:prstGeom prst="rect">
            <a:avLst/>
          </a:prstGeom>
        </p:spPr>
      </p:pic>
      <p:grpSp>
        <p:nvGrpSpPr>
          <p:cNvPr id="149" name="Group 255"/>
          <p:cNvGrpSpPr/>
          <p:nvPr userDrawn="1"/>
        </p:nvGrpSpPr>
        <p:grpSpPr>
          <a:xfrm>
            <a:off x="7496810" y="3588385"/>
            <a:ext cx="1291590" cy="1577975"/>
            <a:chOff x="4490668" y="1848552"/>
            <a:chExt cx="1251662" cy="1198340"/>
          </a:xfrm>
          <a:solidFill>
            <a:srgbClr val="C8D85B"/>
          </a:solidFill>
        </p:grpSpPr>
        <p:sp>
          <p:nvSpPr>
            <p:cNvPr id="152" name="Freeform: Shape 108"/>
            <p:cNvSpPr/>
            <p:nvPr/>
          </p:nvSpPr>
          <p:spPr bwMode="auto">
            <a:xfrm>
              <a:off x="4882683" y="2347995"/>
              <a:ext cx="469622" cy="698897"/>
            </a:xfrm>
            <a:custGeom>
              <a:avLst/>
              <a:gdLst>
                <a:gd name="T0" fmla="*/ 130 w 164"/>
                <a:gd name="T1" fmla="*/ 299 h 299"/>
                <a:gd name="T2" fmla="*/ 123 w 164"/>
                <a:gd name="T3" fmla="*/ 132 h 299"/>
                <a:gd name="T4" fmla="*/ 161 w 164"/>
                <a:gd name="T5" fmla="*/ 47 h 299"/>
                <a:gd name="T6" fmla="*/ 143 w 164"/>
                <a:gd name="T7" fmla="*/ 51 h 299"/>
                <a:gd name="T8" fmla="*/ 108 w 164"/>
                <a:gd name="T9" fmla="*/ 75 h 299"/>
                <a:gd name="T10" fmla="*/ 80 w 164"/>
                <a:gd name="T11" fmla="*/ 6 h 299"/>
                <a:gd name="T12" fmla="*/ 77 w 164"/>
                <a:gd name="T13" fmla="*/ 51 h 299"/>
                <a:gd name="T14" fmla="*/ 48 w 164"/>
                <a:gd name="T15" fmla="*/ 33 h 299"/>
                <a:gd name="T16" fmla="*/ 27 w 164"/>
                <a:gd name="T17" fmla="*/ 16 h 299"/>
                <a:gd name="T18" fmla="*/ 52 w 164"/>
                <a:gd name="T19" fmla="*/ 74 h 299"/>
                <a:gd name="T20" fmla="*/ 10 w 164"/>
                <a:gd name="T21" fmla="*/ 35 h 299"/>
                <a:gd name="T22" fmla="*/ 9 w 164"/>
                <a:gd name="T23" fmla="*/ 53 h 299"/>
                <a:gd name="T24" fmla="*/ 43 w 164"/>
                <a:gd name="T25" fmla="*/ 93 h 299"/>
                <a:gd name="T26" fmla="*/ 10 w 164"/>
                <a:gd name="T27" fmla="*/ 75 h 299"/>
                <a:gd name="T28" fmla="*/ 20 w 164"/>
                <a:gd name="T29" fmla="*/ 97 h 299"/>
                <a:gd name="T30" fmla="*/ 71 w 164"/>
                <a:gd name="T31" fmla="*/ 161 h 299"/>
                <a:gd name="T32" fmla="*/ 62 w 164"/>
                <a:gd name="T33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299">
                  <a:moveTo>
                    <a:pt x="130" y="299"/>
                  </a:moveTo>
                  <a:cubicBezTo>
                    <a:pt x="130" y="299"/>
                    <a:pt x="107" y="195"/>
                    <a:pt x="123" y="132"/>
                  </a:cubicBezTo>
                  <a:cubicBezTo>
                    <a:pt x="139" y="70"/>
                    <a:pt x="164" y="57"/>
                    <a:pt x="161" y="47"/>
                  </a:cubicBezTo>
                  <a:cubicBezTo>
                    <a:pt x="159" y="38"/>
                    <a:pt x="147" y="42"/>
                    <a:pt x="143" y="51"/>
                  </a:cubicBezTo>
                  <a:cubicBezTo>
                    <a:pt x="139" y="60"/>
                    <a:pt x="123" y="78"/>
                    <a:pt x="108" y="75"/>
                  </a:cubicBezTo>
                  <a:cubicBezTo>
                    <a:pt x="94" y="72"/>
                    <a:pt x="91" y="12"/>
                    <a:pt x="80" y="6"/>
                  </a:cubicBezTo>
                  <a:cubicBezTo>
                    <a:pt x="70" y="0"/>
                    <a:pt x="73" y="27"/>
                    <a:pt x="77" y="51"/>
                  </a:cubicBezTo>
                  <a:cubicBezTo>
                    <a:pt x="81" y="75"/>
                    <a:pt x="60" y="62"/>
                    <a:pt x="48" y="33"/>
                  </a:cubicBezTo>
                  <a:cubicBezTo>
                    <a:pt x="36" y="4"/>
                    <a:pt x="28" y="12"/>
                    <a:pt x="27" y="16"/>
                  </a:cubicBezTo>
                  <a:cubicBezTo>
                    <a:pt x="25" y="20"/>
                    <a:pt x="54" y="72"/>
                    <a:pt x="52" y="74"/>
                  </a:cubicBezTo>
                  <a:cubicBezTo>
                    <a:pt x="49" y="77"/>
                    <a:pt x="13" y="34"/>
                    <a:pt x="10" y="35"/>
                  </a:cubicBezTo>
                  <a:cubicBezTo>
                    <a:pt x="6" y="36"/>
                    <a:pt x="0" y="39"/>
                    <a:pt x="9" y="53"/>
                  </a:cubicBezTo>
                  <a:cubicBezTo>
                    <a:pt x="17" y="66"/>
                    <a:pt x="44" y="89"/>
                    <a:pt x="43" y="93"/>
                  </a:cubicBezTo>
                  <a:cubicBezTo>
                    <a:pt x="41" y="97"/>
                    <a:pt x="18" y="76"/>
                    <a:pt x="10" y="75"/>
                  </a:cubicBezTo>
                  <a:cubicBezTo>
                    <a:pt x="2" y="75"/>
                    <a:pt x="5" y="86"/>
                    <a:pt x="20" y="97"/>
                  </a:cubicBezTo>
                  <a:cubicBezTo>
                    <a:pt x="34" y="108"/>
                    <a:pt x="71" y="121"/>
                    <a:pt x="71" y="161"/>
                  </a:cubicBezTo>
                  <a:cubicBezTo>
                    <a:pt x="72" y="201"/>
                    <a:pt x="62" y="299"/>
                    <a:pt x="62" y="299"/>
                  </a:cubicBezTo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53" name="Freeform: Shape 109"/>
            <p:cNvSpPr/>
            <p:nvPr/>
          </p:nvSpPr>
          <p:spPr bwMode="auto">
            <a:xfrm>
              <a:off x="5000088" y="2130705"/>
              <a:ext cx="208943" cy="202697"/>
            </a:xfrm>
            <a:custGeom>
              <a:avLst/>
              <a:gdLst>
                <a:gd name="T0" fmla="*/ 32 w 73"/>
                <a:gd name="T1" fmla="*/ 87 h 87"/>
                <a:gd name="T2" fmla="*/ 1 w 73"/>
                <a:gd name="T3" fmla="*/ 50 h 87"/>
                <a:gd name="T4" fmla="*/ 14 w 73"/>
                <a:gd name="T5" fmla="*/ 0 h 87"/>
                <a:gd name="T6" fmla="*/ 32 w 73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87">
                  <a:moveTo>
                    <a:pt x="32" y="87"/>
                  </a:moveTo>
                  <a:cubicBezTo>
                    <a:pt x="32" y="87"/>
                    <a:pt x="3" y="78"/>
                    <a:pt x="1" y="50"/>
                  </a:cubicBezTo>
                  <a:cubicBezTo>
                    <a:pt x="0" y="23"/>
                    <a:pt x="14" y="0"/>
                    <a:pt x="14" y="0"/>
                  </a:cubicBezTo>
                  <a:cubicBezTo>
                    <a:pt x="14" y="0"/>
                    <a:pt x="73" y="39"/>
                    <a:pt x="32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54" name="Freeform: Shape 110"/>
            <p:cNvSpPr/>
            <p:nvPr/>
          </p:nvSpPr>
          <p:spPr bwMode="auto">
            <a:xfrm>
              <a:off x="4832935" y="2203675"/>
              <a:ext cx="167154" cy="142698"/>
            </a:xfrm>
            <a:custGeom>
              <a:avLst/>
              <a:gdLst>
                <a:gd name="T0" fmla="*/ 38 w 58"/>
                <a:gd name="T1" fmla="*/ 61 h 61"/>
                <a:gd name="T2" fmla="*/ 7 w 58"/>
                <a:gd name="T3" fmla="*/ 41 h 61"/>
                <a:gd name="T4" fmla="*/ 5 w 58"/>
                <a:gd name="T5" fmla="*/ 0 h 61"/>
                <a:gd name="T6" fmla="*/ 38 w 58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1">
                  <a:moveTo>
                    <a:pt x="38" y="61"/>
                  </a:moveTo>
                  <a:cubicBezTo>
                    <a:pt x="38" y="61"/>
                    <a:pt x="14" y="61"/>
                    <a:pt x="7" y="41"/>
                  </a:cubicBezTo>
                  <a:cubicBezTo>
                    <a:pt x="0" y="20"/>
                    <a:pt x="5" y="0"/>
                    <a:pt x="5" y="0"/>
                  </a:cubicBezTo>
                  <a:cubicBezTo>
                    <a:pt x="5" y="0"/>
                    <a:pt x="58" y="17"/>
                    <a:pt x="38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55" name="Freeform: Shape 111"/>
            <p:cNvSpPr/>
            <p:nvPr/>
          </p:nvSpPr>
          <p:spPr bwMode="auto">
            <a:xfrm>
              <a:off x="5137394" y="2056113"/>
              <a:ext cx="177104" cy="158914"/>
            </a:xfrm>
            <a:custGeom>
              <a:avLst/>
              <a:gdLst>
                <a:gd name="T0" fmla="*/ 17 w 62"/>
                <a:gd name="T1" fmla="*/ 68 h 68"/>
                <a:gd name="T2" fmla="*/ 9 w 62"/>
                <a:gd name="T3" fmla="*/ 31 h 68"/>
                <a:gd name="T4" fmla="*/ 36 w 62"/>
                <a:gd name="T5" fmla="*/ 0 h 68"/>
                <a:gd name="T6" fmla="*/ 17 w 62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8">
                  <a:moveTo>
                    <a:pt x="17" y="68"/>
                  </a:moveTo>
                  <a:cubicBezTo>
                    <a:pt x="17" y="68"/>
                    <a:pt x="0" y="51"/>
                    <a:pt x="9" y="31"/>
                  </a:cubicBezTo>
                  <a:cubicBezTo>
                    <a:pt x="18" y="11"/>
                    <a:pt x="36" y="0"/>
                    <a:pt x="36" y="0"/>
                  </a:cubicBezTo>
                  <a:cubicBezTo>
                    <a:pt x="36" y="0"/>
                    <a:pt x="62" y="50"/>
                    <a:pt x="17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56" name="Freeform: Shape 112"/>
            <p:cNvSpPr/>
            <p:nvPr/>
          </p:nvSpPr>
          <p:spPr bwMode="auto">
            <a:xfrm>
              <a:off x="4765277" y="2325293"/>
              <a:ext cx="131335" cy="108646"/>
            </a:xfrm>
            <a:custGeom>
              <a:avLst/>
              <a:gdLst>
                <a:gd name="T0" fmla="*/ 42 w 46"/>
                <a:gd name="T1" fmla="*/ 41 h 47"/>
                <a:gd name="T2" fmla="*/ 12 w 46"/>
                <a:gd name="T3" fmla="*/ 32 h 47"/>
                <a:gd name="T4" fmla="*/ 0 w 46"/>
                <a:gd name="T5" fmla="*/ 0 h 47"/>
                <a:gd name="T6" fmla="*/ 42 w 46"/>
                <a:gd name="T7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7">
                  <a:moveTo>
                    <a:pt x="42" y="41"/>
                  </a:moveTo>
                  <a:cubicBezTo>
                    <a:pt x="42" y="41"/>
                    <a:pt x="23" y="47"/>
                    <a:pt x="12" y="32"/>
                  </a:cubicBezTo>
                  <a:cubicBezTo>
                    <a:pt x="1" y="18"/>
                    <a:pt x="0" y="0"/>
                    <a:pt x="0" y="0"/>
                  </a:cubicBezTo>
                  <a:cubicBezTo>
                    <a:pt x="0" y="0"/>
                    <a:pt x="46" y="1"/>
                    <a:pt x="42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57" name="Freeform: Shape 113"/>
            <p:cNvSpPr/>
            <p:nvPr/>
          </p:nvSpPr>
          <p:spPr bwMode="auto">
            <a:xfrm>
              <a:off x="4727469" y="2433938"/>
              <a:ext cx="161184" cy="119996"/>
            </a:xfrm>
            <a:custGeom>
              <a:avLst/>
              <a:gdLst>
                <a:gd name="T0" fmla="*/ 56 w 56"/>
                <a:gd name="T1" fmla="*/ 38 h 51"/>
                <a:gd name="T2" fmla="*/ 25 w 56"/>
                <a:gd name="T3" fmla="*/ 44 h 51"/>
                <a:gd name="T4" fmla="*/ 0 w 56"/>
                <a:gd name="T5" fmla="*/ 20 h 51"/>
                <a:gd name="T6" fmla="*/ 56 w 56"/>
                <a:gd name="T7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1">
                  <a:moveTo>
                    <a:pt x="56" y="38"/>
                  </a:moveTo>
                  <a:cubicBezTo>
                    <a:pt x="56" y="38"/>
                    <a:pt x="42" y="51"/>
                    <a:pt x="25" y="44"/>
                  </a:cubicBezTo>
                  <a:cubicBezTo>
                    <a:pt x="9" y="36"/>
                    <a:pt x="0" y="20"/>
                    <a:pt x="0" y="20"/>
                  </a:cubicBezTo>
                  <a:cubicBezTo>
                    <a:pt x="0" y="20"/>
                    <a:pt x="42" y="0"/>
                    <a:pt x="56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58" name="Freeform: Shape 114"/>
            <p:cNvSpPr/>
            <p:nvPr/>
          </p:nvSpPr>
          <p:spPr bwMode="auto">
            <a:xfrm>
              <a:off x="4761297" y="2544205"/>
              <a:ext cx="159194" cy="111889"/>
            </a:xfrm>
            <a:custGeom>
              <a:avLst/>
              <a:gdLst>
                <a:gd name="T0" fmla="*/ 55 w 55"/>
                <a:gd name="T1" fmla="*/ 21 h 48"/>
                <a:gd name="T2" fmla="*/ 34 w 55"/>
                <a:gd name="T3" fmla="*/ 44 h 48"/>
                <a:gd name="T4" fmla="*/ 0 w 55"/>
                <a:gd name="T5" fmla="*/ 41 h 48"/>
                <a:gd name="T6" fmla="*/ 55 w 55"/>
                <a:gd name="T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55" y="21"/>
                  </a:moveTo>
                  <a:cubicBezTo>
                    <a:pt x="55" y="21"/>
                    <a:pt x="52" y="41"/>
                    <a:pt x="34" y="44"/>
                  </a:cubicBezTo>
                  <a:cubicBezTo>
                    <a:pt x="17" y="48"/>
                    <a:pt x="0" y="41"/>
                    <a:pt x="0" y="41"/>
                  </a:cubicBezTo>
                  <a:cubicBezTo>
                    <a:pt x="0" y="41"/>
                    <a:pt x="20" y="0"/>
                    <a:pt x="55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59" name="Freeform: Shape 115"/>
            <p:cNvSpPr/>
            <p:nvPr/>
          </p:nvSpPr>
          <p:spPr bwMode="auto">
            <a:xfrm>
              <a:off x="4622003" y="2505287"/>
              <a:ext cx="161184" cy="113510"/>
            </a:xfrm>
            <a:custGeom>
              <a:avLst/>
              <a:gdLst>
                <a:gd name="T0" fmla="*/ 56 w 56"/>
                <a:gd name="T1" fmla="*/ 24 h 49"/>
                <a:gd name="T2" fmla="*/ 34 w 56"/>
                <a:gd name="T3" fmla="*/ 46 h 49"/>
                <a:gd name="T4" fmla="*/ 0 w 56"/>
                <a:gd name="T5" fmla="*/ 41 h 49"/>
                <a:gd name="T6" fmla="*/ 56 w 56"/>
                <a:gd name="T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9">
                  <a:moveTo>
                    <a:pt x="56" y="24"/>
                  </a:moveTo>
                  <a:cubicBezTo>
                    <a:pt x="56" y="24"/>
                    <a:pt x="52" y="43"/>
                    <a:pt x="34" y="46"/>
                  </a:cubicBezTo>
                  <a:cubicBezTo>
                    <a:pt x="16" y="49"/>
                    <a:pt x="0" y="41"/>
                    <a:pt x="0" y="41"/>
                  </a:cubicBezTo>
                  <a:cubicBezTo>
                    <a:pt x="0" y="41"/>
                    <a:pt x="22" y="0"/>
                    <a:pt x="5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0" name="Freeform: Shape 116"/>
            <p:cNvSpPr/>
            <p:nvPr/>
          </p:nvSpPr>
          <p:spPr bwMode="auto">
            <a:xfrm>
              <a:off x="4635933" y="2341509"/>
              <a:ext cx="161184" cy="121618"/>
            </a:xfrm>
            <a:custGeom>
              <a:avLst/>
              <a:gdLst>
                <a:gd name="T0" fmla="*/ 56 w 56"/>
                <a:gd name="T1" fmla="*/ 38 h 52"/>
                <a:gd name="T2" fmla="*/ 25 w 56"/>
                <a:gd name="T3" fmla="*/ 44 h 52"/>
                <a:gd name="T4" fmla="*/ 0 w 56"/>
                <a:gd name="T5" fmla="*/ 22 h 52"/>
                <a:gd name="T6" fmla="*/ 56 w 56"/>
                <a:gd name="T7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2">
                  <a:moveTo>
                    <a:pt x="56" y="38"/>
                  </a:moveTo>
                  <a:cubicBezTo>
                    <a:pt x="56" y="38"/>
                    <a:pt x="42" y="52"/>
                    <a:pt x="25" y="44"/>
                  </a:cubicBezTo>
                  <a:cubicBezTo>
                    <a:pt x="9" y="37"/>
                    <a:pt x="0" y="22"/>
                    <a:pt x="0" y="22"/>
                  </a:cubicBezTo>
                  <a:cubicBezTo>
                    <a:pt x="0" y="22"/>
                    <a:pt x="40" y="0"/>
                    <a:pt x="56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1" name="Freeform: Shape 117"/>
            <p:cNvSpPr/>
            <p:nvPr/>
          </p:nvSpPr>
          <p:spPr bwMode="auto">
            <a:xfrm>
              <a:off x="4576235" y="2430695"/>
              <a:ext cx="137305" cy="95673"/>
            </a:xfrm>
            <a:custGeom>
              <a:avLst/>
              <a:gdLst>
                <a:gd name="T0" fmla="*/ 48 w 48"/>
                <a:gd name="T1" fmla="*/ 26 h 41"/>
                <a:gd name="T2" fmla="*/ 26 w 48"/>
                <a:gd name="T3" fmla="*/ 39 h 41"/>
                <a:gd name="T4" fmla="*/ 0 w 48"/>
                <a:gd name="T5" fmla="*/ 28 h 41"/>
                <a:gd name="T6" fmla="*/ 48 w 48"/>
                <a:gd name="T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1">
                  <a:moveTo>
                    <a:pt x="48" y="26"/>
                  </a:moveTo>
                  <a:cubicBezTo>
                    <a:pt x="48" y="26"/>
                    <a:pt x="41" y="41"/>
                    <a:pt x="26" y="39"/>
                  </a:cubicBezTo>
                  <a:cubicBezTo>
                    <a:pt x="11" y="37"/>
                    <a:pt x="0" y="28"/>
                    <a:pt x="0" y="28"/>
                  </a:cubicBezTo>
                  <a:cubicBezTo>
                    <a:pt x="0" y="28"/>
                    <a:pt x="27" y="0"/>
                    <a:pt x="48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2" name="Freeform: Shape 118"/>
            <p:cNvSpPr/>
            <p:nvPr/>
          </p:nvSpPr>
          <p:spPr bwMode="auto">
            <a:xfrm>
              <a:off x="4685680" y="2195568"/>
              <a:ext cx="111436" cy="97294"/>
            </a:xfrm>
            <a:custGeom>
              <a:avLst/>
              <a:gdLst>
                <a:gd name="T0" fmla="*/ 39 w 39"/>
                <a:gd name="T1" fmla="*/ 34 h 41"/>
                <a:gd name="T2" fmla="*/ 13 w 39"/>
                <a:gd name="T3" fmla="*/ 30 h 41"/>
                <a:gd name="T4" fmla="*/ 0 w 39"/>
                <a:gd name="T5" fmla="*/ 6 h 41"/>
                <a:gd name="T6" fmla="*/ 39 w 39"/>
                <a:gd name="T7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1">
                  <a:moveTo>
                    <a:pt x="39" y="34"/>
                  </a:moveTo>
                  <a:cubicBezTo>
                    <a:pt x="39" y="34"/>
                    <a:pt x="24" y="41"/>
                    <a:pt x="13" y="30"/>
                  </a:cubicBezTo>
                  <a:cubicBezTo>
                    <a:pt x="3" y="20"/>
                    <a:pt x="0" y="6"/>
                    <a:pt x="0" y="6"/>
                  </a:cubicBezTo>
                  <a:cubicBezTo>
                    <a:pt x="0" y="6"/>
                    <a:pt x="37" y="0"/>
                    <a:pt x="39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3" name="Freeform: Shape 119"/>
            <p:cNvSpPr/>
            <p:nvPr/>
          </p:nvSpPr>
          <p:spPr bwMode="auto">
            <a:xfrm>
              <a:off x="4582204" y="2130705"/>
              <a:ext cx="87557" cy="74592"/>
            </a:xfrm>
            <a:custGeom>
              <a:avLst/>
              <a:gdLst>
                <a:gd name="T0" fmla="*/ 31 w 31"/>
                <a:gd name="T1" fmla="*/ 27 h 32"/>
                <a:gd name="T2" fmla="*/ 11 w 31"/>
                <a:gd name="T3" fmla="*/ 24 h 32"/>
                <a:gd name="T4" fmla="*/ 0 w 31"/>
                <a:gd name="T5" fmla="*/ 4 h 32"/>
                <a:gd name="T6" fmla="*/ 31 w 31"/>
                <a:gd name="T7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2">
                  <a:moveTo>
                    <a:pt x="31" y="27"/>
                  </a:moveTo>
                  <a:cubicBezTo>
                    <a:pt x="31" y="27"/>
                    <a:pt x="19" y="32"/>
                    <a:pt x="11" y="24"/>
                  </a:cubicBezTo>
                  <a:cubicBezTo>
                    <a:pt x="2" y="16"/>
                    <a:pt x="0" y="4"/>
                    <a:pt x="0" y="4"/>
                  </a:cubicBezTo>
                  <a:cubicBezTo>
                    <a:pt x="0" y="4"/>
                    <a:pt x="30" y="0"/>
                    <a:pt x="31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4" name="Freeform: Shape 120"/>
            <p:cNvSpPr/>
            <p:nvPr/>
          </p:nvSpPr>
          <p:spPr bwMode="auto">
            <a:xfrm>
              <a:off x="4739409" y="2099895"/>
              <a:ext cx="109446" cy="94051"/>
            </a:xfrm>
            <a:custGeom>
              <a:avLst/>
              <a:gdLst>
                <a:gd name="T0" fmla="*/ 32 w 38"/>
                <a:gd name="T1" fmla="*/ 36 h 40"/>
                <a:gd name="T2" fmla="*/ 8 w 38"/>
                <a:gd name="T3" fmla="*/ 27 h 40"/>
                <a:gd name="T4" fmla="*/ 0 w 38"/>
                <a:gd name="T5" fmla="*/ 0 h 40"/>
                <a:gd name="T6" fmla="*/ 32 w 3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0">
                  <a:moveTo>
                    <a:pt x="32" y="36"/>
                  </a:moveTo>
                  <a:cubicBezTo>
                    <a:pt x="32" y="36"/>
                    <a:pt x="16" y="40"/>
                    <a:pt x="8" y="27"/>
                  </a:cubicBezTo>
                  <a:cubicBezTo>
                    <a:pt x="0" y="15"/>
                    <a:pt x="0" y="0"/>
                    <a:pt x="0" y="0"/>
                  </a:cubicBezTo>
                  <a:cubicBezTo>
                    <a:pt x="0" y="0"/>
                    <a:pt x="38" y="4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5" name="Freeform: Shape 121"/>
            <p:cNvSpPr/>
            <p:nvPr/>
          </p:nvSpPr>
          <p:spPr bwMode="auto">
            <a:xfrm>
              <a:off x="4753338" y="1981521"/>
              <a:ext cx="109446" cy="94051"/>
            </a:xfrm>
            <a:custGeom>
              <a:avLst/>
              <a:gdLst>
                <a:gd name="T0" fmla="*/ 31 w 38"/>
                <a:gd name="T1" fmla="*/ 36 h 40"/>
                <a:gd name="T2" fmla="*/ 8 w 38"/>
                <a:gd name="T3" fmla="*/ 27 h 40"/>
                <a:gd name="T4" fmla="*/ 0 w 38"/>
                <a:gd name="T5" fmla="*/ 0 h 40"/>
                <a:gd name="T6" fmla="*/ 31 w 3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0">
                  <a:moveTo>
                    <a:pt x="31" y="36"/>
                  </a:moveTo>
                  <a:cubicBezTo>
                    <a:pt x="31" y="36"/>
                    <a:pt x="15" y="40"/>
                    <a:pt x="8" y="27"/>
                  </a:cubicBezTo>
                  <a:cubicBezTo>
                    <a:pt x="0" y="14"/>
                    <a:pt x="0" y="0"/>
                    <a:pt x="0" y="0"/>
                  </a:cubicBezTo>
                  <a:cubicBezTo>
                    <a:pt x="0" y="0"/>
                    <a:pt x="38" y="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6" name="Freeform: Shape 122"/>
            <p:cNvSpPr/>
            <p:nvPr/>
          </p:nvSpPr>
          <p:spPr bwMode="auto">
            <a:xfrm>
              <a:off x="5053817" y="1848552"/>
              <a:ext cx="123375" cy="105402"/>
            </a:xfrm>
            <a:custGeom>
              <a:avLst/>
              <a:gdLst>
                <a:gd name="T0" fmla="*/ 11 w 43"/>
                <a:gd name="T1" fmla="*/ 45 h 45"/>
                <a:gd name="T2" fmla="*/ 7 w 43"/>
                <a:gd name="T3" fmla="*/ 20 h 45"/>
                <a:gd name="T4" fmla="*/ 27 w 43"/>
                <a:gd name="T5" fmla="*/ 0 h 45"/>
                <a:gd name="T6" fmla="*/ 11 w 43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5">
                  <a:moveTo>
                    <a:pt x="11" y="45"/>
                  </a:moveTo>
                  <a:cubicBezTo>
                    <a:pt x="11" y="45"/>
                    <a:pt x="0" y="33"/>
                    <a:pt x="7" y="20"/>
                  </a:cubicBezTo>
                  <a:cubicBezTo>
                    <a:pt x="14" y="7"/>
                    <a:pt x="27" y="0"/>
                    <a:pt x="27" y="0"/>
                  </a:cubicBezTo>
                  <a:cubicBezTo>
                    <a:pt x="27" y="0"/>
                    <a:pt x="43" y="34"/>
                    <a:pt x="11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7" name="Freeform: Shape 123"/>
            <p:cNvSpPr/>
            <p:nvPr/>
          </p:nvSpPr>
          <p:spPr bwMode="auto">
            <a:xfrm>
              <a:off x="5475680" y="2104760"/>
              <a:ext cx="101487" cy="79457"/>
            </a:xfrm>
            <a:custGeom>
              <a:avLst/>
              <a:gdLst>
                <a:gd name="T0" fmla="*/ 3 w 35"/>
                <a:gd name="T1" fmla="*/ 29 h 34"/>
                <a:gd name="T2" fmla="*/ 11 w 35"/>
                <a:gd name="T3" fmla="*/ 8 h 34"/>
                <a:gd name="T4" fmla="*/ 35 w 35"/>
                <a:gd name="T5" fmla="*/ 0 h 34"/>
                <a:gd name="T6" fmla="*/ 3 w 35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4">
                  <a:moveTo>
                    <a:pt x="3" y="29"/>
                  </a:moveTo>
                  <a:cubicBezTo>
                    <a:pt x="3" y="29"/>
                    <a:pt x="0" y="15"/>
                    <a:pt x="11" y="8"/>
                  </a:cubicBezTo>
                  <a:cubicBezTo>
                    <a:pt x="22" y="0"/>
                    <a:pt x="35" y="0"/>
                    <a:pt x="35" y="0"/>
                  </a:cubicBezTo>
                  <a:cubicBezTo>
                    <a:pt x="35" y="0"/>
                    <a:pt x="33" y="34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8" name="Freeform: Shape 124"/>
            <p:cNvSpPr/>
            <p:nvPr/>
          </p:nvSpPr>
          <p:spPr bwMode="auto">
            <a:xfrm>
              <a:off x="5642834" y="2299348"/>
              <a:ext cx="99496" cy="79457"/>
            </a:xfrm>
            <a:custGeom>
              <a:avLst/>
              <a:gdLst>
                <a:gd name="T0" fmla="*/ 3 w 35"/>
                <a:gd name="T1" fmla="*/ 28 h 34"/>
                <a:gd name="T2" fmla="*/ 11 w 35"/>
                <a:gd name="T3" fmla="*/ 7 h 34"/>
                <a:gd name="T4" fmla="*/ 35 w 35"/>
                <a:gd name="T5" fmla="*/ 0 h 34"/>
                <a:gd name="T6" fmla="*/ 3 w 35"/>
                <a:gd name="T7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4">
                  <a:moveTo>
                    <a:pt x="3" y="28"/>
                  </a:moveTo>
                  <a:cubicBezTo>
                    <a:pt x="3" y="28"/>
                    <a:pt x="0" y="14"/>
                    <a:pt x="11" y="7"/>
                  </a:cubicBezTo>
                  <a:cubicBezTo>
                    <a:pt x="22" y="0"/>
                    <a:pt x="35" y="0"/>
                    <a:pt x="35" y="0"/>
                  </a:cubicBezTo>
                  <a:cubicBezTo>
                    <a:pt x="35" y="0"/>
                    <a:pt x="32" y="34"/>
                    <a:pt x="3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69" name="Freeform: Shape 125"/>
            <p:cNvSpPr/>
            <p:nvPr/>
          </p:nvSpPr>
          <p:spPr bwMode="auto">
            <a:xfrm>
              <a:off x="4490668" y="2310699"/>
              <a:ext cx="123375" cy="85944"/>
            </a:xfrm>
            <a:custGeom>
              <a:avLst/>
              <a:gdLst>
                <a:gd name="T0" fmla="*/ 43 w 43"/>
                <a:gd name="T1" fmla="*/ 25 h 37"/>
                <a:gd name="T2" fmla="*/ 22 w 43"/>
                <a:gd name="T3" fmla="*/ 34 h 37"/>
                <a:gd name="T4" fmla="*/ 0 w 43"/>
                <a:gd name="T5" fmla="*/ 21 h 37"/>
                <a:gd name="T6" fmla="*/ 43 w 43"/>
                <a:gd name="T7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7">
                  <a:moveTo>
                    <a:pt x="43" y="25"/>
                  </a:moveTo>
                  <a:cubicBezTo>
                    <a:pt x="43" y="25"/>
                    <a:pt x="35" y="37"/>
                    <a:pt x="22" y="34"/>
                  </a:cubicBezTo>
                  <a:cubicBezTo>
                    <a:pt x="9" y="31"/>
                    <a:pt x="0" y="21"/>
                    <a:pt x="0" y="21"/>
                  </a:cubicBezTo>
                  <a:cubicBezTo>
                    <a:pt x="0" y="21"/>
                    <a:pt x="27" y="0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0" name="Freeform: Shape 126"/>
            <p:cNvSpPr/>
            <p:nvPr/>
          </p:nvSpPr>
          <p:spPr bwMode="auto">
            <a:xfrm>
              <a:off x="5059786" y="1996114"/>
              <a:ext cx="111436" cy="111889"/>
            </a:xfrm>
            <a:custGeom>
              <a:avLst/>
              <a:gdLst>
                <a:gd name="T0" fmla="*/ 15 w 39"/>
                <a:gd name="T1" fmla="*/ 48 h 48"/>
                <a:gd name="T2" fmla="*/ 1 w 39"/>
                <a:gd name="T3" fmla="*/ 26 h 48"/>
                <a:gd name="T4" fmla="*/ 11 w 39"/>
                <a:gd name="T5" fmla="*/ 0 h 48"/>
                <a:gd name="T6" fmla="*/ 15 w 39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8">
                  <a:moveTo>
                    <a:pt x="15" y="48"/>
                  </a:moveTo>
                  <a:cubicBezTo>
                    <a:pt x="15" y="48"/>
                    <a:pt x="0" y="41"/>
                    <a:pt x="1" y="26"/>
                  </a:cubicBezTo>
                  <a:cubicBezTo>
                    <a:pt x="2" y="11"/>
                    <a:pt x="11" y="0"/>
                    <a:pt x="11" y="0"/>
                  </a:cubicBezTo>
                  <a:cubicBezTo>
                    <a:pt x="11" y="0"/>
                    <a:pt x="39" y="25"/>
                    <a:pt x="15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1" name="Freeform: Shape 127"/>
            <p:cNvSpPr/>
            <p:nvPr/>
          </p:nvSpPr>
          <p:spPr bwMode="auto">
            <a:xfrm>
              <a:off x="4602104" y="2262052"/>
              <a:ext cx="111436" cy="92430"/>
            </a:xfrm>
            <a:custGeom>
              <a:avLst/>
              <a:gdLst>
                <a:gd name="T0" fmla="*/ 39 w 39"/>
                <a:gd name="T1" fmla="*/ 33 h 40"/>
                <a:gd name="T2" fmla="*/ 14 w 39"/>
                <a:gd name="T3" fmla="*/ 30 h 40"/>
                <a:gd name="T4" fmla="*/ 0 w 39"/>
                <a:gd name="T5" fmla="*/ 5 h 40"/>
                <a:gd name="T6" fmla="*/ 39 w 39"/>
                <a:gd name="T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0">
                  <a:moveTo>
                    <a:pt x="39" y="33"/>
                  </a:moveTo>
                  <a:cubicBezTo>
                    <a:pt x="39" y="33"/>
                    <a:pt x="24" y="40"/>
                    <a:pt x="14" y="30"/>
                  </a:cubicBezTo>
                  <a:cubicBezTo>
                    <a:pt x="3" y="19"/>
                    <a:pt x="0" y="5"/>
                    <a:pt x="0" y="5"/>
                  </a:cubicBezTo>
                  <a:cubicBezTo>
                    <a:pt x="0" y="5"/>
                    <a:pt x="38" y="0"/>
                    <a:pt x="39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2" name="Freeform: Shape 128"/>
            <p:cNvSpPr/>
            <p:nvPr/>
          </p:nvSpPr>
          <p:spPr bwMode="auto">
            <a:xfrm>
              <a:off x="4870744" y="2049627"/>
              <a:ext cx="161184" cy="158914"/>
            </a:xfrm>
            <a:custGeom>
              <a:avLst/>
              <a:gdLst>
                <a:gd name="T0" fmla="*/ 25 w 56"/>
                <a:gd name="T1" fmla="*/ 68 h 68"/>
                <a:gd name="T2" fmla="*/ 1 w 56"/>
                <a:gd name="T3" fmla="*/ 40 h 68"/>
                <a:gd name="T4" fmla="*/ 11 w 56"/>
                <a:gd name="T5" fmla="*/ 0 h 68"/>
                <a:gd name="T6" fmla="*/ 25 w 5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68">
                  <a:moveTo>
                    <a:pt x="25" y="68"/>
                  </a:moveTo>
                  <a:cubicBezTo>
                    <a:pt x="25" y="68"/>
                    <a:pt x="3" y="61"/>
                    <a:pt x="1" y="40"/>
                  </a:cubicBezTo>
                  <a:cubicBezTo>
                    <a:pt x="0" y="19"/>
                    <a:pt x="11" y="0"/>
                    <a:pt x="11" y="0"/>
                  </a:cubicBezTo>
                  <a:cubicBezTo>
                    <a:pt x="11" y="0"/>
                    <a:pt x="56" y="31"/>
                    <a:pt x="25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3" name="Freeform: Shape 129"/>
            <p:cNvSpPr/>
            <p:nvPr/>
          </p:nvSpPr>
          <p:spPr bwMode="auto">
            <a:xfrm>
              <a:off x="5131423" y="2215027"/>
              <a:ext cx="232822" cy="194588"/>
            </a:xfrm>
            <a:custGeom>
              <a:avLst/>
              <a:gdLst>
                <a:gd name="T0" fmla="*/ 21 w 81"/>
                <a:gd name="T1" fmla="*/ 83 h 83"/>
                <a:gd name="T2" fmla="*/ 14 w 81"/>
                <a:gd name="T3" fmla="*/ 36 h 83"/>
                <a:gd name="T4" fmla="*/ 51 w 81"/>
                <a:gd name="T5" fmla="*/ 0 h 83"/>
                <a:gd name="T6" fmla="*/ 21 w 81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83">
                  <a:moveTo>
                    <a:pt x="21" y="83"/>
                  </a:moveTo>
                  <a:cubicBezTo>
                    <a:pt x="21" y="83"/>
                    <a:pt x="0" y="60"/>
                    <a:pt x="14" y="36"/>
                  </a:cubicBezTo>
                  <a:cubicBezTo>
                    <a:pt x="27" y="12"/>
                    <a:pt x="51" y="0"/>
                    <a:pt x="51" y="0"/>
                  </a:cubicBezTo>
                  <a:cubicBezTo>
                    <a:pt x="51" y="0"/>
                    <a:pt x="81" y="65"/>
                    <a:pt x="21" y="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4" name="Freeform: Shape 130"/>
            <p:cNvSpPr/>
            <p:nvPr/>
          </p:nvSpPr>
          <p:spPr bwMode="auto">
            <a:xfrm>
              <a:off x="5306536" y="2305834"/>
              <a:ext cx="149245" cy="119996"/>
            </a:xfrm>
            <a:custGeom>
              <a:avLst/>
              <a:gdLst>
                <a:gd name="T0" fmla="*/ 10 w 52"/>
                <a:gd name="T1" fmla="*/ 51 h 51"/>
                <a:gd name="T2" fmla="*/ 12 w 52"/>
                <a:gd name="T3" fmla="*/ 19 h 51"/>
                <a:gd name="T4" fmla="*/ 42 w 52"/>
                <a:gd name="T5" fmla="*/ 0 h 51"/>
                <a:gd name="T6" fmla="*/ 10 w 5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10" y="51"/>
                  </a:moveTo>
                  <a:cubicBezTo>
                    <a:pt x="10" y="51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7"/>
                    <a:pt x="10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5" name="Freeform: Shape 131"/>
            <p:cNvSpPr/>
            <p:nvPr/>
          </p:nvSpPr>
          <p:spPr bwMode="auto">
            <a:xfrm>
              <a:off x="5461750" y="2310699"/>
              <a:ext cx="149245" cy="119996"/>
            </a:xfrm>
            <a:custGeom>
              <a:avLst/>
              <a:gdLst>
                <a:gd name="T0" fmla="*/ 0 w 52"/>
                <a:gd name="T1" fmla="*/ 33 h 51"/>
                <a:gd name="T2" fmla="*/ 17 w 52"/>
                <a:gd name="T3" fmla="*/ 7 h 51"/>
                <a:gd name="T4" fmla="*/ 52 w 52"/>
                <a:gd name="T5" fmla="*/ 5 h 51"/>
                <a:gd name="T6" fmla="*/ 0 w 52"/>
                <a:gd name="T7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0" y="33"/>
                  </a:moveTo>
                  <a:cubicBezTo>
                    <a:pt x="0" y="33"/>
                    <a:pt x="0" y="13"/>
                    <a:pt x="17" y="7"/>
                  </a:cubicBezTo>
                  <a:cubicBezTo>
                    <a:pt x="35" y="0"/>
                    <a:pt x="52" y="5"/>
                    <a:pt x="52" y="5"/>
                  </a:cubicBezTo>
                  <a:cubicBezTo>
                    <a:pt x="52" y="5"/>
                    <a:pt x="38" y="5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6" name="Freeform: Shape 132"/>
            <p:cNvSpPr/>
            <p:nvPr/>
          </p:nvSpPr>
          <p:spPr bwMode="auto">
            <a:xfrm>
              <a:off x="5443842" y="2215027"/>
              <a:ext cx="153225" cy="118375"/>
            </a:xfrm>
            <a:custGeom>
              <a:avLst/>
              <a:gdLst>
                <a:gd name="T0" fmla="*/ 0 w 53"/>
                <a:gd name="T1" fmla="*/ 33 h 51"/>
                <a:gd name="T2" fmla="*/ 18 w 53"/>
                <a:gd name="T3" fmla="*/ 6 h 51"/>
                <a:gd name="T4" fmla="*/ 53 w 53"/>
                <a:gd name="T5" fmla="*/ 5 h 51"/>
                <a:gd name="T6" fmla="*/ 0 w 53"/>
                <a:gd name="T7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1">
                  <a:moveTo>
                    <a:pt x="0" y="33"/>
                  </a:moveTo>
                  <a:cubicBezTo>
                    <a:pt x="0" y="33"/>
                    <a:pt x="0" y="12"/>
                    <a:pt x="18" y="6"/>
                  </a:cubicBezTo>
                  <a:cubicBezTo>
                    <a:pt x="35" y="0"/>
                    <a:pt x="53" y="5"/>
                    <a:pt x="53" y="5"/>
                  </a:cubicBezTo>
                  <a:cubicBezTo>
                    <a:pt x="53" y="5"/>
                    <a:pt x="38" y="5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7" name="Freeform: Shape 133"/>
            <p:cNvSpPr/>
            <p:nvPr/>
          </p:nvSpPr>
          <p:spPr bwMode="auto">
            <a:xfrm>
              <a:off x="5320466" y="2140434"/>
              <a:ext cx="149245" cy="116753"/>
            </a:xfrm>
            <a:custGeom>
              <a:avLst/>
              <a:gdLst>
                <a:gd name="T0" fmla="*/ 11 w 52"/>
                <a:gd name="T1" fmla="*/ 50 h 50"/>
                <a:gd name="T2" fmla="*/ 12 w 52"/>
                <a:gd name="T3" fmla="*/ 19 h 50"/>
                <a:gd name="T4" fmla="*/ 42 w 52"/>
                <a:gd name="T5" fmla="*/ 0 h 50"/>
                <a:gd name="T6" fmla="*/ 11 w 5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0">
                  <a:moveTo>
                    <a:pt x="11" y="50"/>
                  </a:moveTo>
                  <a:cubicBezTo>
                    <a:pt x="11" y="50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6"/>
                    <a:pt x="11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8" name="Freeform: Shape 134"/>
            <p:cNvSpPr/>
            <p:nvPr/>
          </p:nvSpPr>
          <p:spPr bwMode="auto">
            <a:xfrm>
              <a:off x="5288628" y="2017195"/>
              <a:ext cx="149245" cy="118375"/>
            </a:xfrm>
            <a:custGeom>
              <a:avLst/>
              <a:gdLst>
                <a:gd name="T0" fmla="*/ 11 w 52"/>
                <a:gd name="T1" fmla="*/ 51 h 51"/>
                <a:gd name="T2" fmla="*/ 12 w 52"/>
                <a:gd name="T3" fmla="*/ 19 h 51"/>
                <a:gd name="T4" fmla="*/ 42 w 52"/>
                <a:gd name="T5" fmla="*/ 0 h 51"/>
                <a:gd name="T6" fmla="*/ 11 w 5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11" y="51"/>
                  </a:moveTo>
                  <a:cubicBezTo>
                    <a:pt x="11" y="51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7"/>
                    <a:pt x="11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79" name="Freeform: Shape 135"/>
            <p:cNvSpPr/>
            <p:nvPr/>
          </p:nvSpPr>
          <p:spPr bwMode="auto">
            <a:xfrm>
              <a:off x="5149333" y="1916658"/>
              <a:ext cx="145265" cy="118375"/>
            </a:xfrm>
            <a:custGeom>
              <a:avLst/>
              <a:gdLst>
                <a:gd name="T0" fmla="*/ 10 w 51"/>
                <a:gd name="T1" fmla="*/ 51 h 51"/>
                <a:gd name="T2" fmla="*/ 11 w 51"/>
                <a:gd name="T3" fmla="*/ 19 h 51"/>
                <a:gd name="T4" fmla="*/ 41 w 51"/>
                <a:gd name="T5" fmla="*/ 0 h 51"/>
                <a:gd name="T6" fmla="*/ 10 w 51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1">
                  <a:moveTo>
                    <a:pt x="10" y="51"/>
                  </a:moveTo>
                  <a:cubicBezTo>
                    <a:pt x="10" y="51"/>
                    <a:pt x="0" y="33"/>
                    <a:pt x="11" y="19"/>
                  </a:cubicBezTo>
                  <a:cubicBezTo>
                    <a:pt x="23" y="5"/>
                    <a:pt x="41" y="0"/>
                    <a:pt x="41" y="0"/>
                  </a:cubicBezTo>
                  <a:cubicBezTo>
                    <a:pt x="41" y="0"/>
                    <a:pt x="51" y="47"/>
                    <a:pt x="10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80" name="Freeform: Shape 136"/>
            <p:cNvSpPr/>
            <p:nvPr/>
          </p:nvSpPr>
          <p:spPr bwMode="auto">
            <a:xfrm>
              <a:off x="4920491" y="1890713"/>
              <a:ext cx="143274" cy="134591"/>
            </a:xfrm>
            <a:custGeom>
              <a:avLst/>
              <a:gdLst>
                <a:gd name="T0" fmla="*/ 25 w 50"/>
                <a:gd name="T1" fmla="*/ 58 h 58"/>
                <a:gd name="T2" fmla="*/ 3 w 50"/>
                <a:gd name="T3" fmla="*/ 35 h 58"/>
                <a:gd name="T4" fmla="*/ 9 w 50"/>
                <a:gd name="T5" fmla="*/ 0 h 58"/>
                <a:gd name="T6" fmla="*/ 25 w 50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8">
                  <a:moveTo>
                    <a:pt x="25" y="58"/>
                  </a:moveTo>
                  <a:cubicBezTo>
                    <a:pt x="25" y="58"/>
                    <a:pt x="5" y="53"/>
                    <a:pt x="3" y="35"/>
                  </a:cubicBezTo>
                  <a:cubicBezTo>
                    <a:pt x="0" y="17"/>
                    <a:pt x="9" y="0"/>
                    <a:pt x="9" y="0"/>
                  </a:cubicBezTo>
                  <a:cubicBezTo>
                    <a:pt x="9" y="0"/>
                    <a:pt x="50" y="24"/>
                    <a:pt x="25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81" name="Freeform: Shape 137"/>
            <p:cNvSpPr/>
            <p:nvPr/>
          </p:nvSpPr>
          <p:spPr bwMode="auto">
            <a:xfrm>
              <a:off x="5344345" y="2521503"/>
              <a:ext cx="165164" cy="113510"/>
            </a:xfrm>
            <a:custGeom>
              <a:avLst/>
              <a:gdLst>
                <a:gd name="T0" fmla="*/ 0 w 58"/>
                <a:gd name="T1" fmla="*/ 19 h 49"/>
                <a:gd name="T2" fmla="*/ 25 w 58"/>
                <a:gd name="T3" fmla="*/ 0 h 49"/>
                <a:gd name="T4" fmla="*/ 58 w 58"/>
                <a:gd name="T5" fmla="*/ 10 h 49"/>
                <a:gd name="T6" fmla="*/ 0 w 58"/>
                <a:gd name="T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49">
                  <a:moveTo>
                    <a:pt x="0" y="19"/>
                  </a:moveTo>
                  <a:cubicBezTo>
                    <a:pt x="0" y="19"/>
                    <a:pt x="7" y="0"/>
                    <a:pt x="25" y="0"/>
                  </a:cubicBezTo>
                  <a:cubicBezTo>
                    <a:pt x="43" y="0"/>
                    <a:pt x="58" y="10"/>
                    <a:pt x="58" y="10"/>
                  </a:cubicBezTo>
                  <a:cubicBezTo>
                    <a:pt x="58" y="10"/>
                    <a:pt x="29" y="4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82" name="Freeform: Shape 138"/>
            <p:cNvSpPr/>
            <p:nvPr/>
          </p:nvSpPr>
          <p:spPr bwMode="auto">
            <a:xfrm>
              <a:off x="5370214" y="2427452"/>
              <a:ext cx="151234" cy="115132"/>
            </a:xfrm>
            <a:custGeom>
              <a:avLst/>
              <a:gdLst>
                <a:gd name="T0" fmla="*/ 0 w 53"/>
                <a:gd name="T1" fmla="*/ 20 h 49"/>
                <a:gd name="T2" fmla="*/ 23 w 53"/>
                <a:gd name="T3" fmla="*/ 0 h 49"/>
                <a:gd name="T4" fmla="*/ 53 w 53"/>
                <a:gd name="T5" fmla="*/ 11 h 49"/>
                <a:gd name="T6" fmla="*/ 0 w 53"/>
                <a:gd name="T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9">
                  <a:moveTo>
                    <a:pt x="0" y="20"/>
                  </a:moveTo>
                  <a:cubicBezTo>
                    <a:pt x="0" y="20"/>
                    <a:pt x="7" y="1"/>
                    <a:pt x="23" y="0"/>
                  </a:cubicBezTo>
                  <a:cubicBezTo>
                    <a:pt x="39" y="0"/>
                    <a:pt x="53" y="11"/>
                    <a:pt x="53" y="11"/>
                  </a:cubicBezTo>
                  <a:cubicBezTo>
                    <a:pt x="53" y="11"/>
                    <a:pt x="26" y="4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83" name="Freeform: Shape 139"/>
            <p:cNvSpPr/>
            <p:nvPr/>
          </p:nvSpPr>
          <p:spPr bwMode="auto">
            <a:xfrm>
              <a:off x="5565226" y="2391777"/>
              <a:ext cx="129346" cy="103780"/>
            </a:xfrm>
            <a:custGeom>
              <a:avLst/>
              <a:gdLst>
                <a:gd name="T0" fmla="*/ 0 w 45"/>
                <a:gd name="T1" fmla="*/ 15 h 44"/>
                <a:gd name="T2" fmla="*/ 23 w 45"/>
                <a:gd name="T3" fmla="*/ 4 h 44"/>
                <a:gd name="T4" fmla="*/ 45 w 45"/>
                <a:gd name="T5" fmla="*/ 19 h 44"/>
                <a:gd name="T6" fmla="*/ 0 w 45"/>
                <a:gd name="T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0" y="15"/>
                  </a:moveTo>
                  <a:cubicBezTo>
                    <a:pt x="0" y="15"/>
                    <a:pt x="10" y="0"/>
                    <a:pt x="23" y="4"/>
                  </a:cubicBezTo>
                  <a:cubicBezTo>
                    <a:pt x="37" y="8"/>
                    <a:pt x="45" y="19"/>
                    <a:pt x="45" y="19"/>
                  </a:cubicBezTo>
                  <a:cubicBezTo>
                    <a:pt x="45" y="19"/>
                    <a:pt x="15" y="44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84" name="Freeform: Shape 140"/>
            <p:cNvSpPr/>
            <p:nvPr/>
          </p:nvSpPr>
          <p:spPr bwMode="auto">
            <a:xfrm>
              <a:off x="5547318" y="2476099"/>
              <a:ext cx="129346" cy="103780"/>
            </a:xfrm>
            <a:custGeom>
              <a:avLst/>
              <a:gdLst>
                <a:gd name="T0" fmla="*/ 0 w 45"/>
                <a:gd name="T1" fmla="*/ 14 h 44"/>
                <a:gd name="T2" fmla="*/ 23 w 45"/>
                <a:gd name="T3" fmla="*/ 4 h 44"/>
                <a:gd name="T4" fmla="*/ 45 w 45"/>
                <a:gd name="T5" fmla="*/ 19 h 44"/>
                <a:gd name="T6" fmla="*/ 0 w 45"/>
                <a:gd name="T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0" y="14"/>
                  </a:moveTo>
                  <a:cubicBezTo>
                    <a:pt x="0" y="14"/>
                    <a:pt x="10" y="0"/>
                    <a:pt x="23" y="4"/>
                  </a:cubicBezTo>
                  <a:cubicBezTo>
                    <a:pt x="37" y="7"/>
                    <a:pt x="45" y="19"/>
                    <a:pt x="45" y="19"/>
                  </a:cubicBezTo>
                  <a:cubicBezTo>
                    <a:pt x="45" y="19"/>
                    <a:pt x="15" y="4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</p:grpSp>
      <p:grpSp>
        <p:nvGrpSpPr>
          <p:cNvPr id="113" name="Group 250"/>
          <p:cNvGrpSpPr/>
          <p:nvPr userDrawn="1"/>
        </p:nvGrpSpPr>
        <p:grpSpPr>
          <a:xfrm>
            <a:off x="8397875" y="4171315"/>
            <a:ext cx="702945" cy="859155"/>
            <a:chOff x="6283315" y="1852012"/>
            <a:chExt cx="779153" cy="745960"/>
          </a:xfrm>
          <a:solidFill>
            <a:srgbClr val="865B3E"/>
          </a:solidFill>
        </p:grpSpPr>
        <p:sp>
          <p:nvSpPr>
            <p:cNvPr id="116" name="Freeform: Shape 210"/>
            <p:cNvSpPr/>
            <p:nvPr/>
          </p:nvSpPr>
          <p:spPr bwMode="auto">
            <a:xfrm>
              <a:off x="6527343" y="2162913"/>
              <a:ext cx="292337" cy="435059"/>
            </a:xfrm>
            <a:custGeom>
              <a:avLst/>
              <a:gdLst>
                <a:gd name="T0" fmla="*/ 130 w 164"/>
                <a:gd name="T1" fmla="*/ 299 h 299"/>
                <a:gd name="T2" fmla="*/ 123 w 164"/>
                <a:gd name="T3" fmla="*/ 132 h 299"/>
                <a:gd name="T4" fmla="*/ 161 w 164"/>
                <a:gd name="T5" fmla="*/ 47 h 299"/>
                <a:gd name="T6" fmla="*/ 143 w 164"/>
                <a:gd name="T7" fmla="*/ 51 h 299"/>
                <a:gd name="T8" fmla="*/ 108 w 164"/>
                <a:gd name="T9" fmla="*/ 75 h 299"/>
                <a:gd name="T10" fmla="*/ 80 w 164"/>
                <a:gd name="T11" fmla="*/ 6 h 299"/>
                <a:gd name="T12" fmla="*/ 77 w 164"/>
                <a:gd name="T13" fmla="*/ 51 h 299"/>
                <a:gd name="T14" fmla="*/ 48 w 164"/>
                <a:gd name="T15" fmla="*/ 33 h 299"/>
                <a:gd name="T16" fmla="*/ 27 w 164"/>
                <a:gd name="T17" fmla="*/ 16 h 299"/>
                <a:gd name="T18" fmla="*/ 52 w 164"/>
                <a:gd name="T19" fmla="*/ 74 h 299"/>
                <a:gd name="T20" fmla="*/ 10 w 164"/>
                <a:gd name="T21" fmla="*/ 35 h 299"/>
                <a:gd name="T22" fmla="*/ 9 w 164"/>
                <a:gd name="T23" fmla="*/ 53 h 299"/>
                <a:gd name="T24" fmla="*/ 43 w 164"/>
                <a:gd name="T25" fmla="*/ 93 h 299"/>
                <a:gd name="T26" fmla="*/ 10 w 164"/>
                <a:gd name="T27" fmla="*/ 75 h 299"/>
                <a:gd name="T28" fmla="*/ 20 w 164"/>
                <a:gd name="T29" fmla="*/ 97 h 299"/>
                <a:gd name="T30" fmla="*/ 71 w 164"/>
                <a:gd name="T31" fmla="*/ 161 h 299"/>
                <a:gd name="T32" fmla="*/ 62 w 164"/>
                <a:gd name="T33" fmla="*/ 299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299">
                  <a:moveTo>
                    <a:pt x="130" y="299"/>
                  </a:moveTo>
                  <a:cubicBezTo>
                    <a:pt x="130" y="299"/>
                    <a:pt x="107" y="195"/>
                    <a:pt x="123" y="132"/>
                  </a:cubicBezTo>
                  <a:cubicBezTo>
                    <a:pt x="139" y="70"/>
                    <a:pt x="164" y="57"/>
                    <a:pt x="161" y="47"/>
                  </a:cubicBezTo>
                  <a:cubicBezTo>
                    <a:pt x="159" y="38"/>
                    <a:pt x="147" y="42"/>
                    <a:pt x="143" y="51"/>
                  </a:cubicBezTo>
                  <a:cubicBezTo>
                    <a:pt x="139" y="60"/>
                    <a:pt x="123" y="78"/>
                    <a:pt x="108" y="75"/>
                  </a:cubicBezTo>
                  <a:cubicBezTo>
                    <a:pt x="94" y="72"/>
                    <a:pt x="91" y="12"/>
                    <a:pt x="80" y="6"/>
                  </a:cubicBezTo>
                  <a:cubicBezTo>
                    <a:pt x="70" y="0"/>
                    <a:pt x="73" y="27"/>
                    <a:pt x="77" y="51"/>
                  </a:cubicBezTo>
                  <a:cubicBezTo>
                    <a:pt x="81" y="75"/>
                    <a:pt x="60" y="62"/>
                    <a:pt x="48" y="33"/>
                  </a:cubicBezTo>
                  <a:cubicBezTo>
                    <a:pt x="36" y="4"/>
                    <a:pt x="28" y="12"/>
                    <a:pt x="27" y="16"/>
                  </a:cubicBezTo>
                  <a:cubicBezTo>
                    <a:pt x="25" y="20"/>
                    <a:pt x="54" y="72"/>
                    <a:pt x="52" y="74"/>
                  </a:cubicBezTo>
                  <a:cubicBezTo>
                    <a:pt x="49" y="77"/>
                    <a:pt x="13" y="34"/>
                    <a:pt x="10" y="35"/>
                  </a:cubicBezTo>
                  <a:cubicBezTo>
                    <a:pt x="6" y="36"/>
                    <a:pt x="0" y="39"/>
                    <a:pt x="9" y="53"/>
                  </a:cubicBezTo>
                  <a:cubicBezTo>
                    <a:pt x="17" y="66"/>
                    <a:pt x="44" y="89"/>
                    <a:pt x="43" y="93"/>
                  </a:cubicBezTo>
                  <a:cubicBezTo>
                    <a:pt x="41" y="97"/>
                    <a:pt x="18" y="76"/>
                    <a:pt x="10" y="75"/>
                  </a:cubicBezTo>
                  <a:cubicBezTo>
                    <a:pt x="2" y="75"/>
                    <a:pt x="5" y="86"/>
                    <a:pt x="20" y="97"/>
                  </a:cubicBezTo>
                  <a:cubicBezTo>
                    <a:pt x="34" y="108"/>
                    <a:pt x="71" y="121"/>
                    <a:pt x="71" y="161"/>
                  </a:cubicBezTo>
                  <a:cubicBezTo>
                    <a:pt x="72" y="201"/>
                    <a:pt x="62" y="299"/>
                    <a:pt x="62" y="299"/>
                  </a:cubicBezTo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17" name="Freeform: Shape 211"/>
            <p:cNvSpPr/>
            <p:nvPr/>
          </p:nvSpPr>
          <p:spPr bwMode="auto">
            <a:xfrm>
              <a:off x="6600426" y="2027651"/>
              <a:ext cx="130066" cy="126178"/>
            </a:xfrm>
            <a:custGeom>
              <a:avLst/>
              <a:gdLst>
                <a:gd name="T0" fmla="*/ 32 w 73"/>
                <a:gd name="T1" fmla="*/ 87 h 87"/>
                <a:gd name="T2" fmla="*/ 1 w 73"/>
                <a:gd name="T3" fmla="*/ 50 h 87"/>
                <a:gd name="T4" fmla="*/ 14 w 73"/>
                <a:gd name="T5" fmla="*/ 0 h 87"/>
                <a:gd name="T6" fmla="*/ 32 w 73"/>
                <a:gd name="T7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87">
                  <a:moveTo>
                    <a:pt x="32" y="87"/>
                  </a:moveTo>
                  <a:cubicBezTo>
                    <a:pt x="32" y="87"/>
                    <a:pt x="3" y="78"/>
                    <a:pt x="1" y="50"/>
                  </a:cubicBezTo>
                  <a:cubicBezTo>
                    <a:pt x="0" y="23"/>
                    <a:pt x="14" y="0"/>
                    <a:pt x="14" y="0"/>
                  </a:cubicBezTo>
                  <a:cubicBezTo>
                    <a:pt x="14" y="0"/>
                    <a:pt x="73" y="39"/>
                    <a:pt x="32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18" name="Freeform: Shape 212"/>
            <p:cNvSpPr/>
            <p:nvPr/>
          </p:nvSpPr>
          <p:spPr bwMode="auto">
            <a:xfrm>
              <a:off x="6496374" y="2073074"/>
              <a:ext cx="104052" cy="88829"/>
            </a:xfrm>
            <a:custGeom>
              <a:avLst/>
              <a:gdLst>
                <a:gd name="T0" fmla="*/ 38 w 58"/>
                <a:gd name="T1" fmla="*/ 61 h 61"/>
                <a:gd name="T2" fmla="*/ 7 w 58"/>
                <a:gd name="T3" fmla="*/ 41 h 61"/>
                <a:gd name="T4" fmla="*/ 5 w 58"/>
                <a:gd name="T5" fmla="*/ 0 h 61"/>
                <a:gd name="T6" fmla="*/ 38 w 58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61">
                  <a:moveTo>
                    <a:pt x="38" y="61"/>
                  </a:moveTo>
                  <a:cubicBezTo>
                    <a:pt x="38" y="61"/>
                    <a:pt x="14" y="61"/>
                    <a:pt x="7" y="41"/>
                  </a:cubicBezTo>
                  <a:cubicBezTo>
                    <a:pt x="0" y="20"/>
                    <a:pt x="5" y="0"/>
                    <a:pt x="5" y="0"/>
                  </a:cubicBezTo>
                  <a:cubicBezTo>
                    <a:pt x="5" y="0"/>
                    <a:pt x="58" y="17"/>
                    <a:pt x="38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19" name="Freeform: Shape 213"/>
            <p:cNvSpPr/>
            <p:nvPr/>
          </p:nvSpPr>
          <p:spPr bwMode="auto">
            <a:xfrm>
              <a:off x="6685898" y="1981217"/>
              <a:ext cx="110246" cy="98923"/>
            </a:xfrm>
            <a:custGeom>
              <a:avLst/>
              <a:gdLst>
                <a:gd name="T0" fmla="*/ 17 w 62"/>
                <a:gd name="T1" fmla="*/ 68 h 68"/>
                <a:gd name="T2" fmla="*/ 9 w 62"/>
                <a:gd name="T3" fmla="*/ 31 h 68"/>
                <a:gd name="T4" fmla="*/ 36 w 62"/>
                <a:gd name="T5" fmla="*/ 0 h 68"/>
                <a:gd name="T6" fmla="*/ 17 w 62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8">
                  <a:moveTo>
                    <a:pt x="17" y="68"/>
                  </a:moveTo>
                  <a:cubicBezTo>
                    <a:pt x="17" y="68"/>
                    <a:pt x="0" y="51"/>
                    <a:pt x="9" y="31"/>
                  </a:cubicBezTo>
                  <a:cubicBezTo>
                    <a:pt x="18" y="11"/>
                    <a:pt x="36" y="0"/>
                    <a:pt x="36" y="0"/>
                  </a:cubicBezTo>
                  <a:cubicBezTo>
                    <a:pt x="36" y="0"/>
                    <a:pt x="62" y="50"/>
                    <a:pt x="17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0" name="Freeform: Shape 214"/>
            <p:cNvSpPr/>
            <p:nvPr/>
          </p:nvSpPr>
          <p:spPr bwMode="auto">
            <a:xfrm>
              <a:off x="6454258" y="2148781"/>
              <a:ext cx="81755" cy="67631"/>
            </a:xfrm>
            <a:custGeom>
              <a:avLst/>
              <a:gdLst>
                <a:gd name="T0" fmla="*/ 42 w 46"/>
                <a:gd name="T1" fmla="*/ 41 h 47"/>
                <a:gd name="T2" fmla="*/ 12 w 46"/>
                <a:gd name="T3" fmla="*/ 32 h 47"/>
                <a:gd name="T4" fmla="*/ 0 w 46"/>
                <a:gd name="T5" fmla="*/ 0 h 47"/>
                <a:gd name="T6" fmla="*/ 42 w 46"/>
                <a:gd name="T7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7">
                  <a:moveTo>
                    <a:pt x="42" y="41"/>
                  </a:moveTo>
                  <a:cubicBezTo>
                    <a:pt x="42" y="41"/>
                    <a:pt x="23" y="47"/>
                    <a:pt x="12" y="32"/>
                  </a:cubicBezTo>
                  <a:cubicBezTo>
                    <a:pt x="1" y="18"/>
                    <a:pt x="0" y="0"/>
                    <a:pt x="0" y="0"/>
                  </a:cubicBezTo>
                  <a:cubicBezTo>
                    <a:pt x="0" y="0"/>
                    <a:pt x="46" y="1"/>
                    <a:pt x="42" y="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1" name="Freeform: Shape 215"/>
            <p:cNvSpPr/>
            <p:nvPr/>
          </p:nvSpPr>
          <p:spPr bwMode="auto">
            <a:xfrm>
              <a:off x="6430723" y="2216411"/>
              <a:ext cx="100336" cy="74697"/>
            </a:xfrm>
            <a:custGeom>
              <a:avLst/>
              <a:gdLst>
                <a:gd name="T0" fmla="*/ 56 w 56"/>
                <a:gd name="T1" fmla="*/ 38 h 51"/>
                <a:gd name="T2" fmla="*/ 25 w 56"/>
                <a:gd name="T3" fmla="*/ 44 h 51"/>
                <a:gd name="T4" fmla="*/ 0 w 56"/>
                <a:gd name="T5" fmla="*/ 20 h 51"/>
                <a:gd name="T6" fmla="*/ 56 w 56"/>
                <a:gd name="T7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1">
                  <a:moveTo>
                    <a:pt x="56" y="38"/>
                  </a:moveTo>
                  <a:cubicBezTo>
                    <a:pt x="56" y="38"/>
                    <a:pt x="42" y="51"/>
                    <a:pt x="25" y="44"/>
                  </a:cubicBezTo>
                  <a:cubicBezTo>
                    <a:pt x="9" y="36"/>
                    <a:pt x="0" y="20"/>
                    <a:pt x="0" y="20"/>
                  </a:cubicBezTo>
                  <a:cubicBezTo>
                    <a:pt x="0" y="20"/>
                    <a:pt x="42" y="0"/>
                    <a:pt x="56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2" name="Freeform: Shape 216"/>
            <p:cNvSpPr/>
            <p:nvPr/>
          </p:nvSpPr>
          <p:spPr bwMode="auto">
            <a:xfrm>
              <a:off x="6451780" y="2285052"/>
              <a:ext cx="99097" cy="69650"/>
            </a:xfrm>
            <a:custGeom>
              <a:avLst/>
              <a:gdLst>
                <a:gd name="T0" fmla="*/ 55 w 55"/>
                <a:gd name="T1" fmla="*/ 21 h 48"/>
                <a:gd name="T2" fmla="*/ 34 w 55"/>
                <a:gd name="T3" fmla="*/ 44 h 48"/>
                <a:gd name="T4" fmla="*/ 0 w 55"/>
                <a:gd name="T5" fmla="*/ 41 h 48"/>
                <a:gd name="T6" fmla="*/ 55 w 55"/>
                <a:gd name="T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48">
                  <a:moveTo>
                    <a:pt x="55" y="21"/>
                  </a:moveTo>
                  <a:cubicBezTo>
                    <a:pt x="55" y="21"/>
                    <a:pt x="52" y="41"/>
                    <a:pt x="34" y="44"/>
                  </a:cubicBezTo>
                  <a:cubicBezTo>
                    <a:pt x="17" y="48"/>
                    <a:pt x="0" y="41"/>
                    <a:pt x="0" y="41"/>
                  </a:cubicBezTo>
                  <a:cubicBezTo>
                    <a:pt x="0" y="41"/>
                    <a:pt x="20" y="0"/>
                    <a:pt x="55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3" name="Freeform: Shape 217"/>
            <p:cNvSpPr/>
            <p:nvPr/>
          </p:nvSpPr>
          <p:spPr bwMode="auto">
            <a:xfrm>
              <a:off x="6365070" y="2260826"/>
              <a:ext cx="100336" cy="70659"/>
            </a:xfrm>
            <a:custGeom>
              <a:avLst/>
              <a:gdLst>
                <a:gd name="T0" fmla="*/ 56 w 56"/>
                <a:gd name="T1" fmla="*/ 24 h 49"/>
                <a:gd name="T2" fmla="*/ 34 w 56"/>
                <a:gd name="T3" fmla="*/ 46 h 49"/>
                <a:gd name="T4" fmla="*/ 0 w 56"/>
                <a:gd name="T5" fmla="*/ 41 h 49"/>
                <a:gd name="T6" fmla="*/ 56 w 56"/>
                <a:gd name="T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9">
                  <a:moveTo>
                    <a:pt x="56" y="24"/>
                  </a:moveTo>
                  <a:cubicBezTo>
                    <a:pt x="56" y="24"/>
                    <a:pt x="52" y="43"/>
                    <a:pt x="34" y="46"/>
                  </a:cubicBezTo>
                  <a:cubicBezTo>
                    <a:pt x="16" y="49"/>
                    <a:pt x="0" y="41"/>
                    <a:pt x="0" y="41"/>
                  </a:cubicBezTo>
                  <a:cubicBezTo>
                    <a:pt x="0" y="41"/>
                    <a:pt x="22" y="0"/>
                    <a:pt x="56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4" name="Freeform: Shape 218"/>
            <p:cNvSpPr/>
            <p:nvPr/>
          </p:nvSpPr>
          <p:spPr bwMode="auto">
            <a:xfrm>
              <a:off x="6373742" y="2158875"/>
              <a:ext cx="100336" cy="75707"/>
            </a:xfrm>
            <a:custGeom>
              <a:avLst/>
              <a:gdLst>
                <a:gd name="T0" fmla="*/ 56 w 56"/>
                <a:gd name="T1" fmla="*/ 38 h 52"/>
                <a:gd name="T2" fmla="*/ 25 w 56"/>
                <a:gd name="T3" fmla="*/ 44 h 52"/>
                <a:gd name="T4" fmla="*/ 0 w 56"/>
                <a:gd name="T5" fmla="*/ 22 h 52"/>
                <a:gd name="T6" fmla="*/ 56 w 56"/>
                <a:gd name="T7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2">
                  <a:moveTo>
                    <a:pt x="56" y="38"/>
                  </a:moveTo>
                  <a:cubicBezTo>
                    <a:pt x="56" y="38"/>
                    <a:pt x="42" y="52"/>
                    <a:pt x="25" y="44"/>
                  </a:cubicBezTo>
                  <a:cubicBezTo>
                    <a:pt x="9" y="37"/>
                    <a:pt x="0" y="22"/>
                    <a:pt x="0" y="22"/>
                  </a:cubicBezTo>
                  <a:cubicBezTo>
                    <a:pt x="0" y="22"/>
                    <a:pt x="40" y="0"/>
                    <a:pt x="56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5" name="Freeform: Shape 219"/>
            <p:cNvSpPr/>
            <p:nvPr/>
          </p:nvSpPr>
          <p:spPr bwMode="auto">
            <a:xfrm>
              <a:off x="6336580" y="2214393"/>
              <a:ext cx="85472" cy="59556"/>
            </a:xfrm>
            <a:custGeom>
              <a:avLst/>
              <a:gdLst>
                <a:gd name="T0" fmla="*/ 48 w 48"/>
                <a:gd name="T1" fmla="*/ 26 h 41"/>
                <a:gd name="T2" fmla="*/ 26 w 48"/>
                <a:gd name="T3" fmla="*/ 39 h 41"/>
                <a:gd name="T4" fmla="*/ 0 w 48"/>
                <a:gd name="T5" fmla="*/ 28 h 41"/>
                <a:gd name="T6" fmla="*/ 48 w 48"/>
                <a:gd name="T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1">
                  <a:moveTo>
                    <a:pt x="48" y="26"/>
                  </a:moveTo>
                  <a:cubicBezTo>
                    <a:pt x="48" y="26"/>
                    <a:pt x="41" y="41"/>
                    <a:pt x="26" y="39"/>
                  </a:cubicBezTo>
                  <a:cubicBezTo>
                    <a:pt x="11" y="37"/>
                    <a:pt x="0" y="28"/>
                    <a:pt x="0" y="28"/>
                  </a:cubicBezTo>
                  <a:cubicBezTo>
                    <a:pt x="0" y="28"/>
                    <a:pt x="27" y="0"/>
                    <a:pt x="48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6" name="Freeform: Shape 220"/>
            <p:cNvSpPr/>
            <p:nvPr/>
          </p:nvSpPr>
          <p:spPr bwMode="auto">
            <a:xfrm>
              <a:off x="6404709" y="2068027"/>
              <a:ext cx="69368" cy="60565"/>
            </a:xfrm>
            <a:custGeom>
              <a:avLst/>
              <a:gdLst>
                <a:gd name="T0" fmla="*/ 39 w 39"/>
                <a:gd name="T1" fmla="*/ 34 h 41"/>
                <a:gd name="T2" fmla="*/ 13 w 39"/>
                <a:gd name="T3" fmla="*/ 30 h 41"/>
                <a:gd name="T4" fmla="*/ 0 w 39"/>
                <a:gd name="T5" fmla="*/ 6 h 41"/>
                <a:gd name="T6" fmla="*/ 39 w 39"/>
                <a:gd name="T7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1">
                  <a:moveTo>
                    <a:pt x="39" y="34"/>
                  </a:moveTo>
                  <a:cubicBezTo>
                    <a:pt x="39" y="34"/>
                    <a:pt x="24" y="41"/>
                    <a:pt x="13" y="30"/>
                  </a:cubicBezTo>
                  <a:cubicBezTo>
                    <a:pt x="3" y="20"/>
                    <a:pt x="0" y="6"/>
                    <a:pt x="0" y="6"/>
                  </a:cubicBezTo>
                  <a:cubicBezTo>
                    <a:pt x="0" y="6"/>
                    <a:pt x="37" y="0"/>
                    <a:pt x="39" y="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7" name="Freeform: Shape 221"/>
            <p:cNvSpPr/>
            <p:nvPr/>
          </p:nvSpPr>
          <p:spPr bwMode="auto">
            <a:xfrm>
              <a:off x="6340296" y="2027651"/>
              <a:ext cx="54504" cy="46433"/>
            </a:xfrm>
            <a:custGeom>
              <a:avLst/>
              <a:gdLst>
                <a:gd name="T0" fmla="*/ 31 w 31"/>
                <a:gd name="T1" fmla="*/ 27 h 32"/>
                <a:gd name="T2" fmla="*/ 11 w 31"/>
                <a:gd name="T3" fmla="*/ 24 h 32"/>
                <a:gd name="T4" fmla="*/ 0 w 31"/>
                <a:gd name="T5" fmla="*/ 4 h 32"/>
                <a:gd name="T6" fmla="*/ 31 w 31"/>
                <a:gd name="T7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2">
                  <a:moveTo>
                    <a:pt x="31" y="27"/>
                  </a:moveTo>
                  <a:cubicBezTo>
                    <a:pt x="31" y="27"/>
                    <a:pt x="19" y="32"/>
                    <a:pt x="11" y="24"/>
                  </a:cubicBezTo>
                  <a:cubicBezTo>
                    <a:pt x="2" y="16"/>
                    <a:pt x="0" y="4"/>
                    <a:pt x="0" y="4"/>
                  </a:cubicBezTo>
                  <a:cubicBezTo>
                    <a:pt x="0" y="4"/>
                    <a:pt x="30" y="0"/>
                    <a:pt x="31" y="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8" name="Freeform: Shape 222"/>
            <p:cNvSpPr/>
            <p:nvPr/>
          </p:nvSpPr>
          <p:spPr bwMode="auto">
            <a:xfrm>
              <a:off x="6438155" y="2008471"/>
              <a:ext cx="68130" cy="58546"/>
            </a:xfrm>
            <a:custGeom>
              <a:avLst/>
              <a:gdLst>
                <a:gd name="T0" fmla="*/ 32 w 38"/>
                <a:gd name="T1" fmla="*/ 36 h 40"/>
                <a:gd name="T2" fmla="*/ 8 w 38"/>
                <a:gd name="T3" fmla="*/ 27 h 40"/>
                <a:gd name="T4" fmla="*/ 0 w 38"/>
                <a:gd name="T5" fmla="*/ 0 h 40"/>
                <a:gd name="T6" fmla="*/ 32 w 3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0">
                  <a:moveTo>
                    <a:pt x="32" y="36"/>
                  </a:moveTo>
                  <a:cubicBezTo>
                    <a:pt x="32" y="36"/>
                    <a:pt x="16" y="40"/>
                    <a:pt x="8" y="27"/>
                  </a:cubicBezTo>
                  <a:cubicBezTo>
                    <a:pt x="0" y="15"/>
                    <a:pt x="0" y="0"/>
                    <a:pt x="0" y="0"/>
                  </a:cubicBezTo>
                  <a:cubicBezTo>
                    <a:pt x="0" y="0"/>
                    <a:pt x="38" y="4"/>
                    <a:pt x="3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29" name="Freeform: Shape 223"/>
            <p:cNvSpPr/>
            <p:nvPr/>
          </p:nvSpPr>
          <p:spPr bwMode="auto">
            <a:xfrm>
              <a:off x="6446826" y="1934784"/>
              <a:ext cx="68130" cy="58546"/>
            </a:xfrm>
            <a:custGeom>
              <a:avLst/>
              <a:gdLst>
                <a:gd name="T0" fmla="*/ 31 w 38"/>
                <a:gd name="T1" fmla="*/ 36 h 40"/>
                <a:gd name="T2" fmla="*/ 8 w 38"/>
                <a:gd name="T3" fmla="*/ 27 h 40"/>
                <a:gd name="T4" fmla="*/ 0 w 38"/>
                <a:gd name="T5" fmla="*/ 0 h 40"/>
                <a:gd name="T6" fmla="*/ 31 w 38"/>
                <a:gd name="T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40">
                  <a:moveTo>
                    <a:pt x="31" y="36"/>
                  </a:moveTo>
                  <a:cubicBezTo>
                    <a:pt x="31" y="36"/>
                    <a:pt x="15" y="40"/>
                    <a:pt x="8" y="27"/>
                  </a:cubicBezTo>
                  <a:cubicBezTo>
                    <a:pt x="0" y="14"/>
                    <a:pt x="0" y="0"/>
                    <a:pt x="0" y="0"/>
                  </a:cubicBezTo>
                  <a:cubicBezTo>
                    <a:pt x="0" y="0"/>
                    <a:pt x="38" y="3"/>
                    <a:pt x="31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0" name="Freeform: Shape 224"/>
            <p:cNvSpPr/>
            <p:nvPr/>
          </p:nvSpPr>
          <p:spPr bwMode="auto">
            <a:xfrm>
              <a:off x="6633872" y="1852012"/>
              <a:ext cx="76800" cy="65612"/>
            </a:xfrm>
            <a:custGeom>
              <a:avLst/>
              <a:gdLst>
                <a:gd name="T0" fmla="*/ 11 w 43"/>
                <a:gd name="T1" fmla="*/ 45 h 45"/>
                <a:gd name="T2" fmla="*/ 7 w 43"/>
                <a:gd name="T3" fmla="*/ 20 h 45"/>
                <a:gd name="T4" fmla="*/ 27 w 43"/>
                <a:gd name="T5" fmla="*/ 0 h 45"/>
                <a:gd name="T6" fmla="*/ 11 w 43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5">
                  <a:moveTo>
                    <a:pt x="11" y="45"/>
                  </a:moveTo>
                  <a:cubicBezTo>
                    <a:pt x="11" y="45"/>
                    <a:pt x="0" y="33"/>
                    <a:pt x="7" y="20"/>
                  </a:cubicBezTo>
                  <a:cubicBezTo>
                    <a:pt x="14" y="7"/>
                    <a:pt x="27" y="0"/>
                    <a:pt x="27" y="0"/>
                  </a:cubicBezTo>
                  <a:cubicBezTo>
                    <a:pt x="27" y="0"/>
                    <a:pt x="43" y="34"/>
                    <a:pt x="11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1" name="Freeform: Shape 225"/>
            <p:cNvSpPr/>
            <p:nvPr/>
          </p:nvSpPr>
          <p:spPr bwMode="auto">
            <a:xfrm>
              <a:off x="6896480" y="2011500"/>
              <a:ext cx="63175" cy="49462"/>
            </a:xfrm>
            <a:custGeom>
              <a:avLst/>
              <a:gdLst>
                <a:gd name="T0" fmla="*/ 3 w 35"/>
                <a:gd name="T1" fmla="*/ 29 h 34"/>
                <a:gd name="T2" fmla="*/ 11 w 35"/>
                <a:gd name="T3" fmla="*/ 8 h 34"/>
                <a:gd name="T4" fmla="*/ 35 w 35"/>
                <a:gd name="T5" fmla="*/ 0 h 34"/>
                <a:gd name="T6" fmla="*/ 3 w 35"/>
                <a:gd name="T7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4">
                  <a:moveTo>
                    <a:pt x="3" y="29"/>
                  </a:moveTo>
                  <a:cubicBezTo>
                    <a:pt x="3" y="29"/>
                    <a:pt x="0" y="15"/>
                    <a:pt x="11" y="8"/>
                  </a:cubicBezTo>
                  <a:cubicBezTo>
                    <a:pt x="22" y="0"/>
                    <a:pt x="35" y="0"/>
                    <a:pt x="35" y="0"/>
                  </a:cubicBezTo>
                  <a:cubicBezTo>
                    <a:pt x="35" y="0"/>
                    <a:pt x="33" y="34"/>
                    <a:pt x="3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2" name="Freeform: Shape 226"/>
            <p:cNvSpPr/>
            <p:nvPr/>
          </p:nvSpPr>
          <p:spPr bwMode="auto">
            <a:xfrm>
              <a:off x="7000532" y="2132630"/>
              <a:ext cx="61936" cy="49462"/>
            </a:xfrm>
            <a:custGeom>
              <a:avLst/>
              <a:gdLst>
                <a:gd name="T0" fmla="*/ 3 w 35"/>
                <a:gd name="T1" fmla="*/ 28 h 34"/>
                <a:gd name="T2" fmla="*/ 11 w 35"/>
                <a:gd name="T3" fmla="*/ 7 h 34"/>
                <a:gd name="T4" fmla="*/ 35 w 35"/>
                <a:gd name="T5" fmla="*/ 0 h 34"/>
                <a:gd name="T6" fmla="*/ 3 w 35"/>
                <a:gd name="T7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4">
                  <a:moveTo>
                    <a:pt x="3" y="28"/>
                  </a:moveTo>
                  <a:cubicBezTo>
                    <a:pt x="3" y="28"/>
                    <a:pt x="0" y="14"/>
                    <a:pt x="11" y="7"/>
                  </a:cubicBezTo>
                  <a:cubicBezTo>
                    <a:pt x="22" y="0"/>
                    <a:pt x="35" y="0"/>
                    <a:pt x="35" y="0"/>
                  </a:cubicBezTo>
                  <a:cubicBezTo>
                    <a:pt x="35" y="0"/>
                    <a:pt x="32" y="34"/>
                    <a:pt x="3" y="2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3" name="Freeform: Shape 227"/>
            <p:cNvSpPr/>
            <p:nvPr/>
          </p:nvSpPr>
          <p:spPr bwMode="auto">
            <a:xfrm>
              <a:off x="6283315" y="2139696"/>
              <a:ext cx="76800" cy="53499"/>
            </a:xfrm>
            <a:custGeom>
              <a:avLst/>
              <a:gdLst>
                <a:gd name="T0" fmla="*/ 43 w 43"/>
                <a:gd name="T1" fmla="*/ 25 h 37"/>
                <a:gd name="T2" fmla="*/ 22 w 43"/>
                <a:gd name="T3" fmla="*/ 34 h 37"/>
                <a:gd name="T4" fmla="*/ 0 w 43"/>
                <a:gd name="T5" fmla="*/ 21 h 37"/>
                <a:gd name="T6" fmla="*/ 43 w 43"/>
                <a:gd name="T7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7">
                  <a:moveTo>
                    <a:pt x="43" y="25"/>
                  </a:moveTo>
                  <a:cubicBezTo>
                    <a:pt x="43" y="25"/>
                    <a:pt x="35" y="37"/>
                    <a:pt x="22" y="34"/>
                  </a:cubicBezTo>
                  <a:cubicBezTo>
                    <a:pt x="9" y="31"/>
                    <a:pt x="0" y="21"/>
                    <a:pt x="0" y="21"/>
                  </a:cubicBezTo>
                  <a:cubicBezTo>
                    <a:pt x="0" y="21"/>
                    <a:pt x="27" y="0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4" name="Freeform: Shape 228"/>
            <p:cNvSpPr/>
            <p:nvPr/>
          </p:nvSpPr>
          <p:spPr bwMode="auto">
            <a:xfrm>
              <a:off x="6637588" y="1943869"/>
              <a:ext cx="69368" cy="69650"/>
            </a:xfrm>
            <a:custGeom>
              <a:avLst/>
              <a:gdLst>
                <a:gd name="T0" fmla="*/ 15 w 39"/>
                <a:gd name="T1" fmla="*/ 48 h 48"/>
                <a:gd name="T2" fmla="*/ 1 w 39"/>
                <a:gd name="T3" fmla="*/ 26 h 48"/>
                <a:gd name="T4" fmla="*/ 11 w 39"/>
                <a:gd name="T5" fmla="*/ 0 h 48"/>
                <a:gd name="T6" fmla="*/ 15 w 39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8">
                  <a:moveTo>
                    <a:pt x="15" y="48"/>
                  </a:moveTo>
                  <a:cubicBezTo>
                    <a:pt x="15" y="48"/>
                    <a:pt x="0" y="41"/>
                    <a:pt x="1" y="26"/>
                  </a:cubicBezTo>
                  <a:cubicBezTo>
                    <a:pt x="2" y="11"/>
                    <a:pt x="11" y="0"/>
                    <a:pt x="11" y="0"/>
                  </a:cubicBezTo>
                  <a:cubicBezTo>
                    <a:pt x="11" y="0"/>
                    <a:pt x="39" y="25"/>
                    <a:pt x="15" y="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5" name="Freeform: Shape 229"/>
            <p:cNvSpPr/>
            <p:nvPr/>
          </p:nvSpPr>
          <p:spPr bwMode="auto">
            <a:xfrm>
              <a:off x="6352683" y="2109413"/>
              <a:ext cx="69368" cy="57537"/>
            </a:xfrm>
            <a:custGeom>
              <a:avLst/>
              <a:gdLst>
                <a:gd name="T0" fmla="*/ 39 w 39"/>
                <a:gd name="T1" fmla="*/ 33 h 40"/>
                <a:gd name="T2" fmla="*/ 14 w 39"/>
                <a:gd name="T3" fmla="*/ 30 h 40"/>
                <a:gd name="T4" fmla="*/ 0 w 39"/>
                <a:gd name="T5" fmla="*/ 5 h 40"/>
                <a:gd name="T6" fmla="*/ 39 w 39"/>
                <a:gd name="T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0">
                  <a:moveTo>
                    <a:pt x="39" y="33"/>
                  </a:moveTo>
                  <a:cubicBezTo>
                    <a:pt x="39" y="33"/>
                    <a:pt x="24" y="40"/>
                    <a:pt x="14" y="30"/>
                  </a:cubicBezTo>
                  <a:cubicBezTo>
                    <a:pt x="3" y="19"/>
                    <a:pt x="0" y="5"/>
                    <a:pt x="0" y="5"/>
                  </a:cubicBezTo>
                  <a:cubicBezTo>
                    <a:pt x="0" y="5"/>
                    <a:pt x="38" y="0"/>
                    <a:pt x="39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6" name="Freeform: Shape 230"/>
            <p:cNvSpPr/>
            <p:nvPr/>
          </p:nvSpPr>
          <p:spPr bwMode="auto">
            <a:xfrm>
              <a:off x="6519910" y="1977180"/>
              <a:ext cx="100336" cy="98923"/>
            </a:xfrm>
            <a:custGeom>
              <a:avLst/>
              <a:gdLst>
                <a:gd name="T0" fmla="*/ 25 w 56"/>
                <a:gd name="T1" fmla="*/ 68 h 68"/>
                <a:gd name="T2" fmla="*/ 1 w 56"/>
                <a:gd name="T3" fmla="*/ 40 h 68"/>
                <a:gd name="T4" fmla="*/ 11 w 56"/>
                <a:gd name="T5" fmla="*/ 0 h 68"/>
                <a:gd name="T6" fmla="*/ 25 w 5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68">
                  <a:moveTo>
                    <a:pt x="25" y="68"/>
                  </a:moveTo>
                  <a:cubicBezTo>
                    <a:pt x="25" y="68"/>
                    <a:pt x="3" y="61"/>
                    <a:pt x="1" y="40"/>
                  </a:cubicBezTo>
                  <a:cubicBezTo>
                    <a:pt x="0" y="19"/>
                    <a:pt x="11" y="0"/>
                    <a:pt x="11" y="0"/>
                  </a:cubicBezTo>
                  <a:cubicBezTo>
                    <a:pt x="11" y="0"/>
                    <a:pt x="56" y="31"/>
                    <a:pt x="25" y="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7" name="Freeform: Shape 231"/>
            <p:cNvSpPr/>
            <p:nvPr/>
          </p:nvSpPr>
          <p:spPr bwMode="auto">
            <a:xfrm>
              <a:off x="6682182" y="2080140"/>
              <a:ext cx="144930" cy="121130"/>
            </a:xfrm>
            <a:custGeom>
              <a:avLst/>
              <a:gdLst>
                <a:gd name="T0" fmla="*/ 21 w 81"/>
                <a:gd name="T1" fmla="*/ 83 h 83"/>
                <a:gd name="T2" fmla="*/ 14 w 81"/>
                <a:gd name="T3" fmla="*/ 36 h 83"/>
                <a:gd name="T4" fmla="*/ 51 w 81"/>
                <a:gd name="T5" fmla="*/ 0 h 83"/>
                <a:gd name="T6" fmla="*/ 21 w 81"/>
                <a:gd name="T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83">
                  <a:moveTo>
                    <a:pt x="21" y="83"/>
                  </a:moveTo>
                  <a:cubicBezTo>
                    <a:pt x="21" y="83"/>
                    <a:pt x="0" y="60"/>
                    <a:pt x="14" y="36"/>
                  </a:cubicBezTo>
                  <a:cubicBezTo>
                    <a:pt x="27" y="12"/>
                    <a:pt x="51" y="0"/>
                    <a:pt x="51" y="0"/>
                  </a:cubicBezTo>
                  <a:cubicBezTo>
                    <a:pt x="51" y="0"/>
                    <a:pt x="81" y="65"/>
                    <a:pt x="21" y="8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8" name="Freeform: Shape 232"/>
            <p:cNvSpPr/>
            <p:nvPr/>
          </p:nvSpPr>
          <p:spPr bwMode="auto">
            <a:xfrm>
              <a:off x="6791189" y="2136668"/>
              <a:ext cx="92904" cy="74697"/>
            </a:xfrm>
            <a:custGeom>
              <a:avLst/>
              <a:gdLst>
                <a:gd name="T0" fmla="*/ 10 w 52"/>
                <a:gd name="T1" fmla="*/ 51 h 51"/>
                <a:gd name="T2" fmla="*/ 12 w 52"/>
                <a:gd name="T3" fmla="*/ 19 h 51"/>
                <a:gd name="T4" fmla="*/ 42 w 52"/>
                <a:gd name="T5" fmla="*/ 0 h 51"/>
                <a:gd name="T6" fmla="*/ 10 w 5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10" y="51"/>
                  </a:moveTo>
                  <a:cubicBezTo>
                    <a:pt x="10" y="51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7"/>
                    <a:pt x="10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39" name="Freeform: Shape 233"/>
            <p:cNvSpPr/>
            <p:nvPr/>
          </p:nvSpPr>
          <p:spPr bwMode="auto">
            <a:xfrm>
              <a:off x="6887809" y="2139696"/>
              <a:ext cx="92904" cy="74697"/>
            </a:xfrm>
            <a:custGeom>
              <a:avLst/>
              <a:gdLst>
                <a:gd name="T0" fmla="*/ 0 w 52"/>
                <a:gd name="T1" fmla="*/ 33 h 51"/>
                <a:gd name="T2" fmla="*/ 17 w 52"/>
                <a:gd name="T3" fmla="*/ 7 h 51"/>
                <a:gd name="T4" fmla="*/ 52 w 52"/>
                <a:gd name="T5" fmla="*/ 5 h 51"/>
                <a:gd name="T6" fmla="*/ 0 w 52"/>
                <a:gd name="T7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0" y="33"/>
                  </a:moveTo>
                  <a:cubicBezTo>
                    <a:pt x="0" y="33"/>
                    <a:pt x="0" y="13"/>
                    <a:pt x="17" y="7"/>
                  </a:cubicBezTo>
                  <a:cubicBezTo>
                    <a:pt x="35" y="0"/>
                    <a:pt x="52" y="5"/>
                    <a:pt x="52" y="5"/>
                  </a:cubicBezTo>
                  <a:cubicBezTo>
                    <a:pt x="52" y="5"/>
                    <a:pt x="38" y="5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40" name="Freeform: Shape 234"/>
            <p:cNvSpPr/>
            <p:nvPr/>
          </p:nvSpPr>
          <p:spPr bwMode="auto">
            <a:xfrm>
              <a:off x="6876661" y="2080140"/>
              <a:ext cx="95382" cy="73688"/>
            </a:xfrm>
            <a:custGeom>
              <a:avLst/>
              <a:gdLst>
                <a:gd name="T0" fmla="*/ 0 w 53"/>
                <a:gd name="T1" fmla="*/ 33 h 51"/>
                <a:gd name="T2" fmla="*/ 18 w 53"/>
                <a:gd name="T3" fmla="*/ 6 h 51"/>
                <a:gd name="T4" fmla="*/ 53 w 53"/>
                <a:gd name="T5" fmla="*/ 5 h 51"/>
                <a:gd name="T6" fmla="*/ 0 w 53"/>
                <a:gd name="T7" fmla="*/ 3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1">
                  <a:moveTo>
                    <a:pt x="0" y="33"/>
                  </a:moveTo>
                  <a:cubicBezTo>
                    <a:pt x="0" y="33"/>
                    <a:pt x="0" y="12"/>
                    <a:pt x="18" y="6"/>
                  </a:cubicBezTo>
                  <a:cubicBezTo>
                    <a:pt x="35" y="0"/>
                    <a:pt x="53" y="5"/>
                    <a:pt x="53" y="5"/>
                  </a:cubicBezTo>
                  <a:cubicBezTo>
                    <a:pt x="53" y="5"/>
                    <a:pt x="38" y="51"/>
                    <a:pt x="0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41" name="Freeform: Shape 235"/>
            <p:cNvSpPr/>
            <p:nvPr/>
          </p:nvSpPr>
          <p:spPr bwMode="auto">
            <a:xfrm>
              <a:off x="6799860" y="2033707"/>
              <a:ext cx="92904" cy="72678"/>
            </a:xfrm>
            <a:custGeom>
              <a:avLst/>
              <a:gdLst>
                <a:gd name="T0" fmla="*/ 11 w 52"/>
                <a:gd name="T1" fmla="*/ 50 h 50"/>
                <a:gd name="T2" fmla="*/ 12 w 52"/>
                <a:gd name="T3" fmla="*/ 19 h 50"/>
                <a:gd name="T4" fmla="*/ 42 w 52"/>
                <a:gd name="T5" fmla="*/ 0 h 50"/>
                <a:gd name="T6" fmla="*/ 11 w 5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0">
                  <a:moveTo>
                    <a:pt x="11" y="50"/>
                  </a:moveTo>
                  <a:cubicBezTo>
                    <a:pt x="11" y="50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6"/>
                    <a:pt x="11" y="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42" name="Freeform: Shape 236"/>
            <p:cNvSpPr/>
            <p:nvPr/>
          </p:nvSpPr>
          <p:spPr bwMode="auto">
            <a:xfrm>
              <a:off x="6780041" y="1956991"/>
              <a:ext cx="92904" cy="73688"/>
            </a:xfrm>
            <a:custGeom>
              <a:avLst/>
              <a:gdLst>
                <a:gd name="T0" fmla="*/ 11 w 52"/>
                <a:gd name="T1" fmla="*/ 51 h 51"/>
                <a:gd name="T2" fmla="*/ 12 w 52"/>
                <a:gd name="T3" fmla="*/ 19 h 51"/>
                <a:gd name="T4" fmla="*/ 42 w 52"/>
                <a:gd name="T5" fmla="*/ 0 h 51"/>
                <a:gd name="T6" fmla="*/ 11 w 52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1">
                  <a:moveTo>
                    <a:pt x="11" y="51"/>
                  </a:moveTo>
                  <a:cubicBezTo>
                    <a:pt x="11" y="51"/>
                    <a:pt x="0" y="33"/>
                    <a:pt x="12" y="19"/>
                  </a:cubicBezTo>
                  <a:cubicBezTo>
                    <a:pt x="24" y="5"/>
                    <a:pt x="42" y="0"/>
                    <a:pt x="42" y="0"/>
                  </a:cubicBezTo>
                  <a:cubicBezTo>
                    <a:pt x="42" y="0"/>
                    <a:pt x="52" y="47"/>
                    <a:pt x="11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43" name="Freeform: Shape 237"/>
            <p:cNvSpPr/>
            <p:nvPr/>
          </p:nvSpPr>
          <p:spPr bwMode="auto">
            <a:xfrm>
              <a:off x="6693331" y="1894408"/>
              <a:ext cx="90427" cy="73688"/>
            </a:xfrm>
            <a:custGeom>
              <a:avLst/>
              <a:gdLst>
                <a:gd name="T0" fmla="*/ 10 w 51"/>
                <a:gd name="T1" fmla="*/ 51 h 51"/>
                <a:gd name="T2" fmla="*/ 11 w 51"/>
                <a:gd name="T3" fmla="*/ 19 h 51"/>
                <a:gd name="T4" fmla="*/ 41 w 51"/>
                <a:gd name="T5" fmla="*/ 0 h 51"/>
                <a:gd name="T6" fmla="*/ 10 w 51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1">
                  <a:moveTo>
                    <a:pt x="10" y="51"/>
                  </a:moveTo>
                  <a:cubicBezTo>
                    <a:pt x="10" y="51"/>
                    <a:pt x="0" y="33"/>
                    <a:pt x="11" y="19"/>
                  </a:cubicBezTo>
                  <a:cubicBezTo>
                    <a:pt x="23" y="5"/>
                    <a:pt x="41" y="0"/>
                    <a:pt x="41" y="0"/>
                  </a:cubicBezTo>
                  <a:cubicBezTo>
                    <a:pt x="41" y="0"/>
                    <a:pt x="51" y="47"/>
                    <a:pt x="10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44" name="Freeform: Shape 238"/>
            <p:cNvSpPr/>
            <p:nvPr/>
          </p:nvSpPr>
          <p:spPr bwMode="auto">
            <a:xfrm>
              <a:off x="6550878" y="1878257"/>
              <a:ext cx="89188" cy="83782"/>
            </a:xfrm>
            <a:custGeom>
              <a:avLst/>
              <a:gdLst>
                <a:gd name="T0" fmla="*/ 25 w 50"/>
                <a:gd name="T1" fmla="*/ 58 h 58"/>
                <a:gd name="T2" fmla="*/ 3 w 50"/>
                <a:gd name="T3" fmla="*/ 35 h 58"/>
                <a:gd name="T4" fmla="*/ 9 w 50"/>
                <a:gd name="T5" fmla="*/ 0 h 58"/>
                <a:gd name="T6" fmla="*/ 25 w 50"/>
                <a:gd name="T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58">
                  <a:moveTo>
                    <a:pt x="25" y="58"/>
                  </a:moveTo>
                  <a:cubicBezTo>
                    <a:pt x="25" y="58"/>
                    <a:pt x="5" y="53"/>
                    <a:pt x="3" y="35"/>
                  </a:cubicBezTo>
                  <a:cubicBezTo>
                    <a:pt x="0" y="17"/>
                    <a:pt x="9" y="0"/>
                    <a:pt x="9" y="0"/>
                  </a:cubicBezTo>
                  <a:cubicBezTo>
                    <a:pt x="9" y="0"/>
                    <a:pt x="50" y="24"/>
                    <a:pt x="25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45" name="Freeform: Shape 239"/>
            <p:cNvSpPr/>
            <p:nvPr/>
          </p:nvSpPr>
          <p:spPr bwMode="auto">
            <a:xfrm>
              <a:off x="6814725" y="2270920"/>
              <a:ext cx="102814" cy="70659"/>
            </a:xfrm>
            <a:custGeom>
              <a:avLst/>
              <a:gdLst>
                <a:gd name="T0" fmla="*/ 0 w 58"/>
                <a:gd name="T1" fmla="*/ 19 h 49"/>
                <a:gd name="T2" fmla="*/ 25 w 58"/>
                <a:gd name="T3" fmla="*/ 0 h 49"/>
                <a:gd name="T4" fmla="*/ 58 w 58"/>
                <a:gd name="T5" fmla="*/ 10 h 49"/>
                <a:gd name="T6" fmla="*/ 0 w 58"/>
                <a:gd name="T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49">
                  <a:moveTo>
                    <a:pt x="0" y="19"/>
                  </a:moveTo>
                  <a:cubicBezTo>
                    <a:pt x="0" y="19"/>
                    <a:pt x="7" y="0"/>
                    <a:pt x="25" y="0"/>
                  </a:cubicBezTo>
                  <a:cubicBezTo>
                    <a:pt x="43" y="0"/>
                    <a:pt x="58" y="10"/>
                    <a:pt x="58" y="10"/>
                  </a:cubicBezTo>
                  <a:cubicBezTo>
                    <a:pt x="58" y="10"/>
                    <a:pt x="29" y="49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46" name="Freeform: Shape 240"/>
            <p:cNvSpPr/>
            <p:nvPr/>
          </p:nvSpPr>
          <p:spPr bwMode="auto">
            <a:xfrm>
              <a:off x="6830828" y="2212374"/>
              <a:ext cx="94142" cy="71669"/>
            </a:xfrm>
            <a:custGeom>
              <a:avLst/>
              <a:gdLst>
                <a:gd name="T0" fmla="*/ 0 w 53"/>
                <a:gd name="T1" fmla="*/ 20 h 49"/>
                <a:gd name="T2" fmla="*/ 23 w 53"/>
                <a:gd name="T3" fmla="*/ 0 h 49"/>
                <a:gd name="T4" fmla="*/ 53 w 53"/>
                <a:gd name="T5" fmla="*/ 11 h 49"/>
                <a:gd name="T6" fmla="*/ 0 w 53"/>
                <a:gd name="T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9">
                  <a:moveTo>
                    <a:pt x="0" y="20"/>
                  </a:moveTo>
                  <a:cubicBezTo>
                    <a:pt x="0" y="20"/>
                    <a:pt x="7" y="1"/>
                    <a:pt x="23" y="0"/>
                  </a:cubicBezTo>
                  <a:cubicBezTo>
                    <a:pt x="39" y="0"/>
                    <a:pt x="53" y="11"/>
                    <a:pt x="53" y="11"/>
                  </a:cubicBezTo>
                  <a:cubicBezTo>
                    <a:pt x="53" y="11"/>
                    <a:pt x="26" y="4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47" name="Freeform: Shape 241"/>
            <p:cNvSpPr/>
            <p:nvPr/>
          </p:nvSpPr>
          <p:spPr bwMode="auto">
            <a:xfrm>
              <a:off x="6952222" y="2190167"/>
              <a:ext cx="80517" cy="64603"/>
            </a:xfrm>
            <a:custGeom>
              <a:avLst/>
              <a:gdLst>
                <a:gd name="T0" fmla="*/ 0 w 45"/>
                <a:gd name="T1" fmla="*/ 15 h 44"/>
                <a:gd name="T2" fmla="*/ 23 w 45"/>
                <a:gd name="T3" fmla="*/ 4 h 44"/>
                <a:gd name="T4" fmla="*/ 45 w 45"/>
                <a:gd name="T5" fmla="*/ 19 h 44"/>
                <a:gd name="T6" fmla="*/ 0 w 45"/>
                <a:gd name="T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0" y="15"/>
                  </a:moveTo>
                  <a:cubicBezTo>
                    <a:pt x="0" y="15"/>
                    <a:pt x="10" y="0"/>
                    <a:pt x="23" y="4"/>
                  </a:cubicBezTo>
                  <a:cubicBezTo>
                    <a:pt x="37" y="8"/>
                    <a:pt x="45" y="19"/>
                    <a:pt x="45" y="19"/>
                  </a:cubicBezTo>
                  <a:cubicBezTo>
                    <a:pt x="45" y="19"/>
                    <a:pt x="15" y="44"/>
                    <a:pt x="0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  <p:sp>
          <p:nvSpPr>
            <p:cNvPr id="148" name="Freeform: Shape 242"/>
            <p:cNvSpPr/>
            <p:nvPr/>
          </p:nvSpPr>
          <p:spPr bwMode="auto">
            <a:xfrm>
              <a:off x="6941074" y="2242656"/>
              <a:ext cx="80517" cy="64603"/>
            </a:xfrm>
            <a:custGeom>
              <a:avLst/>
              <a:gdLst>
                <a:gd name="T0" fmla="*/ 0 w 45"/>
                <a:gd name="T1" fmla="*/ 14 h 44"/>
                <a:gd name="T2" fmla="*/ 23 w 45"/>
                <a:gd name="T3" fmla="*/ 4 h 44"/>
                <a:gd name="T4" fmla="*/ 45 w 45"/>
                <a:gd name="T5" fmla="*/ 19 h 44"/>
                <a:gd name="T6" fmla="*/ 0 w 45"/>
                <a:gd name="T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0" y="14"/>
                  </a:moveTo>
                  <a:cubicBezTo>
                    <a:pt x="0" y="14"/>
                    <a:pt x="10" y="0"/>
                    <a:pt x="23" y="4"/>
                  </a:cubicBezTo>
                  <a:cubicBezTo>
                    <a:pt x="37" y="7"/>
                    <a:pt x="45" y="19"/>
                    <a:pt x="45" y="19"/>
                  </a:cubicBezTo>
                  <a:cubicBezTo>
                    <a:pt x="45" y="19"/>
                    <a:pt x="15" y="44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anchor="ctr"/>
            <a:p>
              <a:pPr algn="ct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5777" y="213686"/>
            <a:ext cx="7886700" cy="994172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www.1ppt.com/hangye/ 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www.1ppt.com/sucai/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www.1ppt.com/tubiao/      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www.1ppt.com/powerpoint/      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www.1ppt.com/excel/  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www.1ppt.com/kejian/ 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www.1ppt.com/shiti/  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www.1ppt.com/jiaoan/        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www.1ppt.com/ziti/</a:t>
            </a:r>
            <a:endParaRPr lang="en-US" altLang="zh-CN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5.xml"/><Relationship Id="rId8" Type="http://schemas.openxmlformats.org/officeDocument/2006/relationships/slideLayout" Target="../slideLayouts/slideLayout4.xml"/><Relationship Id="rId7" Type="http://schemas.openxmlformats.org/officeDocument/2006/relationships/image" Target="../media/image40.png"/><Relationship Id="rId6" Type="http://schemas.openxmlformats.org/officeDocument/2006/relationships/image" Target="../media/image39.jpeg"/><Relationship Id="rId5" Type="http://schemas.openxmlformats.org/officeDocument/2006/relationships/image" Target="../media/image38.jpeg"/><Relationship Id="rId4" Type="http://schemas.openxmlformats.org/officeDocument/2006/relationships/image" Target="../media/image37.jpeg"/><Relationship Id="rId3" Type="http://schemas.openxmlformats.org/officeDocument/2006/relationships/image" Target="../media/image36.jpeg"/><Relationship Id="rId2" Type="http://schemas.openxmlformats.org/officeDocument/2006/relationships/image" Target="../media/image35.jpeg"/><Relationship Id="rId1" Type="http://schemas.openxmlformats.org/officeDocument/2006/relationships/image" Target="../media/image34.jpeg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.xml"/><Relationship Id="rId8" Type="http://schemas.openxmlformats.org/officeDocument/2006/relationships/image" Target="../media/image47.png"/><Relationship Id="rId7" Type="http://schemas.openxmlformats.org/officeDocument/2006/relationships/image" Target="../media/image14.png"/><Relationship Id="rId6" Type="http://schemas.openxmlformats.org/officeDocument/2006/relationships/image" Target="../media/image46.jpeg"/><Relationship Id="rId5" Type="http://schemas.openxmlformats.org/officeDocument/2006/relationships/image" Target="../media/image45.jpeg"/><Relationship Id="rId4" Type="http://schemas.openxmlformats.org/officeDocument/2006/relationships/image" Target="../media/image44.jpeg"/><Relationship Id="rId3" Type="http://schemas.openxmlformats.org/officeDocument/2006/relationships/image" Target="../media/image43.jpeg"/><Relationship Id="rId2" Type="http://schemas.openxmlformats.org/officeDocument/2006/relationships/image" Target="../media/image42.jpeg"/><Relationship Id="rId10" Type="http://schemas.openxmlformats.org/officeDocument/2006/relationships/notesSlide" Target="../notesSlides/notesSlide6.xml"/><Relationship Id="rId1" Type="http://schemas.openxmlformats.org/officeDocument/2006/relationships/image" Target="../media/image41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8.png"/><Relationship Id="rId1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9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9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0.png"/><Relationship Id="rId1" Type="http://schemas.openxmlformats.org/officeDocument/2006/relationships/image" Target="../media/image9.jpe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image" Target="../media/image51.png"/><Relationship Id="rId1" Type="http://schemas.openxmlformats.org/officeDocument/2006/relationships/image" Target="../media/image50.png"/></Relationships>
</file>

<file path=ppt/slides/_rels/slide22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2.xml"/><Relationship Id="rId6" Type="http://schemas.openxmlformats.org/officeDocument/2006/relationships/image" Target="../media/image52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12.png"/><Relationship Id="rId1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Relationship Id="rId3" Type="http://schemas.openxmlformats.org/officeDocument/2006/relationships/image" Target="../media/image17.jpeg"/><Relationship Id="rId2" Type="http://schemas.openxmlformats.org/officeDocument/2006/relationships/image" Target="../media/image16.png"/><Relationship Id="rId1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.xml"/><Relationship Id="rId7" Type="http://schemas.openxmlformats.org/officeDocument/2006/relationships/image" Target="../media/image26.png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jpeg"/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image" Target="../media/image20.jpeg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4.xml"/><Relationship Id="rId8" Type="http://schemas.openxmlformats.org/officeDocument/2006/relationships/slideLayout" Target="../slideLayouts/slideLayout4.xml"/><Relationship Id="rId7" Type="http://schemas.openxmlformats.org/officeDocument/2006/relationships/image" Target="../media/image33.png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" name="Title 2369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GB" altLang="en-US"/>
          </a:p>
        </p:txBody>
      </p:sp>
      <p:pic>
        <p:nvPicPr>
          <p:cNvPr id="17" name="图片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195" y="0"/>
            <a:ext cx="9144000" cy="514413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6252845" y="0"/>
            <a:ext cx="1380490" cy="1482725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750" r="5938" b="77040"/>
          <a:stretch>
            <a:fillRect/>
          </a:stretch>
        </p:blipFill>
        <p:spPr>
          <a:xfrm>
            <a:off x="2306319" y="-369904"/>
            <a:ext cx="2108200" cy="1777890"/>
          </a:xfrm>
          <a:prstGeom prst="rect">
            <a:avLst/>
          </a:prstGeom>
        </p:spPr>
      </p:pic>
      <p:pic>
        <p:nvPicPr>
          <p:cNvPr id="14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22420" y="102235"/>
            <a:ext cx="2294890" cy="14522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rcRect l="17890" r="18842"/>
          <a:stretch>
            <a:fillRect/>
          </a:stretch>
        </p:blipFill>
        <p:spPr>
          <a:xfrm>
            <a:off x="1506220" y="1137920"/>
            <a:ext cx="6059805" cy="788670"/>
          </a:xfrm>
          <a:prstGeom prst="rect">
            <a:avLst/>
          </a:prstGeom>
          <a:ln>
            <a:noFill/>
          </a:ln>
        </p:spPr>
      </p:pic>
      <p:cxnSp>
        <p:nvCxnSpPr>
          <p:cNvPr id="24" name="直接连接符 2"/>
          <p:cNvCxnSpPr/>
          <p:nvPr/>
        </p:nvCxnSpPr>
        <p:spPr>
          <a:xfrm>
            <a:off x="4418085" y="2325526"/>
            <a:ext cx="207818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2435225" y="2987675"/>
            <a:ext cx="939165" cy="2235200"/>
            <a:chOff x="909" y="187"/>
            <a:chExt cx="802" cy="1908"/>
          </a:xfrm>
        </p:grpSpPr>
        <p:sp>
          <p:nvSpPr>
            <p:cNvPr id="12" name="Freeform 5"/>
            <p:cNvSpPr/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" name="Freeform 7"/>
            <p:cNvSpPr/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" name="Freeform 12"/>
            <p:cNvSpPr/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" name="Freeform 13"/>
            <p:cNvSpPr/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7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3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6" name="Freeform 46"/>
            <p:cNvSpPr/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7" name="Freeform 47"/>
            <p:cNvSpPr/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9" name="Freeform 49"/>
            <p:cNvSpPr/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0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1" name="Freeform 51"/>
            <p:cNvSpPr/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2" name="Freeform 52"/>
            <p:cNvSpPr/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3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grpSp>
        <p:nvGrpSpPr>
          <p:cNvPr id="64" name="Group 4"/>
          <p:cNvGrpSpPr>
            <a:grpSpLocks noChangeAspect="1"/>
          </p:cNvGrpSpPr>
          <p:nvPr/>
        </p:nvGrpSpPr>
        <p:grpSpPr bwMode="auto">
          <a:xfrm>
            <a:off x="5102860" y="3320415"/>
            <a:ext cx="1403985" cy="1861820"/>
            <a:chOff x="4398" y="1886"/>
            <a:chExt cx="1021" cy="1354"/>
          </a:xfrm>
        </p:grpSpPr>
        <p:grpSp>
          <p:nvGrpSpPr>
            <p:cNvPr id="65" name="Group 205"/>
            <p:cNvGrpSpPr/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/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1" name="Freeform 7"/>
              <p:cNvSpPr/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2" name="Freeform 8"/>
              <p:cNvSpPr/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6" name="Freeform 12"/>
              <p:cNvSpPr/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7" name="Freeform 13"/>
              <p:cNvSpPr/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8" name="Freeform 14"/>
              <p:cNvSpPr/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9" name="Freeform 15"/>
              <p:cNvSpPr/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0" name="Freeform 16"/>
              <p:cNvSpPr/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1" name="Freeform 17"/>
              <p:cNvSpPr/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2" name="Freeform 18"/>
              <p:cNvSpPr/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3" name="Freeform 19"/>
              <p:cNvSpPr/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4" name="Freeform 20"/>
              <p:cNvSpPr/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5" name="Freeform 21"/>
              <p:cNvSpPr/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6" name="Freeform 22"/>
              <p:cNvSpPr/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7" name="Freeform 23"/>
              <p:cNvSpPr/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8" name="Freeform 24"/>
              <p:cNvSpPr/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0" name="Freeform 26"/>
              <p:cNvSpPr/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2" name="Freeform 28"/>
              <p:cNvSpPr/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3" name="Freeform 29"/>
              <p:cNvSpPr/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4" name="Freeform 30"/>
              <p:cNvSpPr/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5" name="Freeform 31"/>
              <p:cNvSpPr/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6" name="Freeform 32"/>
              <p:cNvSpPr/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8" name="Freeform 34"/>
              <p:cNvSpPr/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9" name="Freeform 35"/>
              <p:cNvSpPr/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0" name="Freeform 36"/>
              <p:cNvSpPr/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1" name="Freeform 37"/>
              <p:cNvSpPr/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2" name="Freeform 38"/>
              <p:cNvSpPr/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4" name="Freeform 40"/>
              <p:cNvSpPr/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5" name="Freeform 41"/>
              <p:cNvSpPr/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6" name="Freeform 42"/>
              <p:cNvSpPr/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7" name="Freeform 43"/>
              <p:cNvSpPr/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8" name="Freeform 44"/>
              <p:cNvSpPr/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9" name="Freeform 45"/>
              <p:cNvSpPr/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0" name="Freeform 46"/>
              <p:cNvSpPr/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1" name="Freeform 47"/>
              <p:cNvSpPr/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2" name="Freeform 48"/>
              <p:cNvSpPr/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3" name="Freeform 49"/>
              <p:cNvSpPr/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4" name="Freeform 50"/>
              <p:cNvSpPr/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5" name="Freeform 51"/>
              <p:cNvSpPr/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6" name="Freeform 52"/>
              <p:cNvSpPr/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7" name="Freeform 53"/>
              <p:cNvSpPr/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8" name="Freeform 54"/>
              <p:cNvSpPr/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9" name="Freeform 55"/>
              <p:cNvSpPr/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0" name="Freeform 56"/>
              <p:cNvSpPr/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1" name="Freeform 57"/>
              <p:cNvSpPr/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2" name="Freeform 58"/>
              <p:cNvSpPr/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3" name="Freeform 59"/>
              <p:cNvSpPr/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4" name="Freeform 60"/>
              <p:cNvSpPr/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5" name="Freeform 61"/>
              <p:cNvSpPr/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6" name="Freeform 62"/>
              <p:cNvSpPr/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7" name="Freeform 63"/>
              <p:cNvSpPr/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8" name="Freeform 64"/>
              <p:cNvSpPr/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9" name="Freeform 65"/>
              <p:cNvSpPr/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0" name="Freeform 66"/>
              <p:cNvSpPr/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2" name="Freeform 68"/>
              <p:cNvSpPr/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3" name="Freeform 69"/>
              <p:cNvSpPr/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4" name="Freeform 70"/>
              <p:cNvSpPr/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5" name="Freeform 71"/>
              <p:cNvSpPr/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6" name="Freeform 72"/>
              <p:cNvSpPr/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7" name="Freeform 73"/>
              <p:cNvSpPr/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8" name="Freeform 74"/>
              <p:cNvSpPr/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9" name="Freeform 75"/>
              <p:cNvSpPr/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0" name="Freeform 76"/>
              <p:cNvSpPr/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1" name="Freeform 77"/>
              <p:cNvSpPr/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2" name="Freeform 78"/>
              <p:cNvSpPr/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3" name="Freeform 79"/>
              <p:cNvSpPr/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4" name="Freeform 80"/>
              <p:cNvSpPr/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5" name="Freeform 81"/>
              <p:cNvSpPr/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6" name="Freeform 82"/>
              <p:cNvSpPr/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7" name="Freeform 83"/>
              <p:cNvSpPr/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8" name="Freeform 84"/>
              <p:cNvSpPr/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9" name="Freeform 85"/>
              <p:cNvSpPr/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0" name="Freeform 86"/>
              <p:cNvSpPr/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1" name="Freeform 87"/>
              <p:cNvSpPr/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2" name="Freeform 88"/>
              <p:cNvSpPr/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4" name="Freeform 90"/>
              <p:cNvSpPr/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5" name="Freeform 91"/>
              <p:cNvSpPr/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6" name="Freeform 92"/>
              <p:cNvSpPr/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7" name="Freeform 93"/>
              <p:cNvSpPr/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8" name="Freeform 94"/>
              <p:cNvSpPr/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9" name="Freeform 95"/>
              <p:cNvSpPr/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0" name="Freeform 96"/>
              <p:cNvSpPr/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1" name="Freeform 97"/>
              <p:cNvSpPr/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2" name="Freeform 98"/>
              <p:cNvSpPr/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3" name="Freeform 99"/>
              <p:cNvSpPr/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4" name="Freeform 100"/>
              <p:cNvSpPr/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5" name="Freeform 101"/>
              <p:cNvSpPr/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6" name="Freeform 102"/>
              <p:cNvSpPr/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7" name="Freeform 103"/>
              <p:cNvSpPr/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8" name="Freeform 104"/>
              <p:cNvSpPr/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9" name="Freeform 105"/>
              <p:cNvSpPr/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0" name="Freeform 106"/>
              <p:cNvSpPr/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1" name="Freeform 107"/>
              <p:cNvSpPr/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2" name="Freeform 108"/>
              <p:cNvSpPr/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3" name="Freeform 109"/>
              <p:cNvSpPr/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4" name="Freeform 110"/>
              <p:cNvSpPr/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6" name="Freeform 112"/>
              <p:cNvSpPr/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8" name="Freeform 114"/>
              <p:cNvSpPr/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9" name="Freeform 115"/>
              <p:cNvSpPr/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0" name="Freeform 116"/>
              <p:cNvSpPr/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1" name="Freeform 117"/>
              <p:cNvSpPr/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2" name="Freeform 118"/>
              <p:cNvSpPr/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3" name="Freeform 119"/>
              <p:cNvSpPr/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4" name="Freeform 120"/>
              <p:cNvSpPr/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5" name="Freeform 121"/>
              <p:cNvSpPr/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6" name="Freeform 122"/>
              <p:cNvSpPr/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7" name="Freeform 123"/>
              <p:cNvSpPr/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8" name="Freeform 124"/>
              <p:cNvSpPr/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9" name="Freeform 125"/>
              <p:cNvSpPr/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0" name="Freeform 126"/>
              <p:cNvSpPr/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2" name="Freeform 128"/>
              <p:cNvSpPr/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3" name="Freeform 129"/>
              <p:cNvSpPr/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4" name="Freeform 130"/>
              <p:cNvSpPr/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5" name="Freeform 131"/>
              <p:cNvSpPr/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6" name="Freeform 132"/>
              <p:cNvSpPr/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7" name="Freeform 133"/>
              <p:cNvSpPr/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8" name="Freeform 134"/>
              <p:cNvSpPr/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9" name="Freeform 135"/>
              <p:cNvSpPr/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0" name="Freeform 136"/>
              <p:cNvSpPr/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1" name="Freeform 137"/>
              <p:cNvSpPr/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2" name="Freeform 138"/>
              <p:cNvSpPr/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3" name="Freeform 139"/>
              <p:cNvSpPr/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4" name="Freeform 140"/>
              <p:cNvSpPr/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5" name="Freeform 141"/>
              <p:cNvSpPr/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6" name="Freeform 142"/>
              <p:cNvSpPr/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7" name="Freeform 143"/>
              <p:cNvSpPr/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8" name="Freeform 144"/>
              <p:cNvSpPr/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9" name="Freeform 145"/>
              <p:cNvSpPr/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0" name="Freeform 146"/>
              <p:cNvSpPr/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1" name="Freeform 147"/>
              <p:cNvSpPr/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2" name="Freeform 148"/>
              <p:cNvSpPr/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3" name="Freeform 149"/>
              <p:cNvSpPr/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4" name="Freeform 150"/>
              <p:cNvSpPr/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5" name="Freeform 151"/>
              <p:cNvSpPr/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6" name="Freeform 152"/>
              <p:cNvSpPr/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7" name="Freeform 153"/>
              <p:cNvSpPr/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8" name="Freeform 154"/>
              <p:cNvSpPr/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9" name="Freeform 155"/>
              <p:cNvSpPr/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0" name="Freeform 156"/>
              <p:cNvSpPr/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1" name="Freeform 157"/>
              <p:cNvSpPr/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2" name="Freeform 158"/>
              <p:cNvSpPr/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4" name="Freeform 160"/>
              <p:cNvSpPr/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5" name="Freeform 161"/>
              <p:cNvSpPr/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7" name="Freeform 163"/>
              <p:cNvSpPr/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8" name="Freeform 164"/>
              <p:cNvSpPr/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9" name="Freeform 165"/>
              <p:cNvSpPr/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0" name="Freeform 166"/>
              <p:cNvSpPr/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1" name="Freeform 167"/>
              <p:cNvSpPr/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2" name="Freeform 168"/>
              <p:cNvSpPr/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3" name="Freeform 169"/>
              <p:cNvSpPr/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4" name="Freeform 170"/>
              <p:cNvSpPr/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5" name="Freeform 171"/>
              <p:cNvSpPr/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6" name="Freeform 172"/>
              <p:cNvSpPr/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8" name="Freeform 174"/>
              <p:cNvSpPr/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9" name="Freeform 175"/>
              <p:cNvSpPr/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0" name="Freeform 176"/>
              <p:cNvSpPr/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1" name="Freeform 177"/>
              <p:cNvSpPr/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2" name="Freeform 178"/>
              <p:cNvSpPr/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3" name="Freeform 179"/>
              <p:cNvSpPr/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4" name="Freeform 180"/>
              <p:cNvSpPr/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5" name="Freeform 181"/>
              <p:cNvSpPr/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6" name="Freeform 182"/>
              <p:cNvSpPr/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7" name="Freeform 183"/>
              <p:cNvSpPr/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8" name="Freeform 184"/>
              <p:cNvSpPr/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9" name="Freeform 185"/>
              <p:cNvSpPr/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0" name="Freeform 186"/>
              <p:cNvSpPr/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1" name="Freeform 187"/>
              <p:cNvSpPr/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2" name="Freeform 188"/>
              <p:cNvSpPr/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3" name="Freeform 189"/>
              <p:cNvSpPr/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4" name="Freeform 190"/>
              <p:cNvSpPr/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5" name="Freeform 191"/>
              <p:cNvSpPr/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6" name="Freeform 192"/>
              <p:cNvSpPr/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7" name="Freeform 193"/>
              <p:cNvSpPr/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8" name="Freeform 194"/>
              <p:cNvSpPr/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9" name="Freeform 195"/>
              <p:cNvSpPr/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0" name="Freeform 196"/>
              <p:cNvSpPr/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1" name="Freeform 197"/>
              <p:cNvSpPr/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2" name="Freeform 198"/>
              <p:cNvSpPr/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3" name="Freeform 199"/>
              <p:cNvSpPr/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4" name="Freeform 200"/>
              <p:cNvSpPr/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5" name="Freeform 201"/>
              <p:cNvSpPr/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6" name="Freeform 202"/>
              <p:cNvSpPr/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7" name="Freeform 203"/>
              <p:cNvSpPr/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8" name="Freeform 204"/>
              <p:cNvSpPr/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" name="Group 406"/>
            <p:cNvGrpSpPr/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0" name="Freeform 207"/>
              <p:cNvSpPr/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1" name="Freeform 208"/>
              <p:cNvSpPr/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2" name="Freeform 209"/>
              <p:cNvSpPr/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3" name="Freeform 210"/>
              <p:cNvSpPr/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4" name="Freeform 211"/>
              <p:cNvSpPr/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" name="Freeform 212"/>
              <p:cNvSpPr/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6" name="Freeform 213"/>
              <p:cNvSpPr/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7" name="Freeform 214"/>
              <p:cNvSpPr/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8" name="Freeform 215"/>
              <p:cNvSpPr/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9" name="Freeform 216"/>
              <p:cNvSpPr/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0" name="Freeform 217"/>
              <p:cNvSpPr/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1" name="Freeform 218"/>
              <p:cNvSpPr/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2" name="Freeform 219"/>
              <p:cNvSpPr/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4" name="Freeform 221"/>
              <p:cNvSpPr/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5" name="Freeform 222"/>
              <p:cNvSpPr/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6" name="Freeform 223"/>
              <p:cNvSpPr/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7" name="Freeform 224"/>
              <p:cNvSpPr/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8" name="Freeform 225"/>
              <p:cNvSpPr/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9" name="Freeform 226"/>
              <p:cNvSpPr/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0" name="Freeform 227"/>
              <p:cNvSpPr/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2" name="Freeform 229"/>
              <p:cNvSpPr/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3" name="Freeform 230"/>
              <p:cNvSpPr/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4" name="Freeform 231"/>
              <p:cNvSpPr/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6" name="Freeform 233"/>
              <p:cNvSpPr/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7" name="Freeform 234"/>
              <p:cNvSpPr/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" name="Freeform 235"/>
              <p:cNvSpPr/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" name="Freeform 236"/>
              <p:cNvSpPr/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0" name="Freeform 237"/>
              <p:cNvSpPr/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" name="Freeform 238"/>
              <p:cNvSpPr/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" name="Freeform 239"/>
              <p:cNvSpPr/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" name="Freeform 240"/>
              <p:cNvSpPr/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4" name="Freeform 241"/>
              <p:cNvSpPr/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" name="Freeform 242"/>
              <p:cNvSpPr/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" name="Freeform 243"/>
              <p:cNvSpPr/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" name="Freeform 244"/>
              <p:cNvSpPr/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8" name="Freeform 245"/>
              <p:cNvSpPr/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9" name="Freeform 246"/>
              <p:cNvSpPr/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0" name="Freeform 247"/>
              <p:cNvSpPr/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1" name="Freeform 248"/>
              <p:cNvSpPr/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2" name="Freeform 249"/>
              <p:cNvSpPr/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3" name="Freeform 250"/>
              <p:cNvSpPr/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4" name="Freeform 251"/>
              <p:cNvSpPr/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5" name="Freeform 252"/>
              <p:cNvSpPr/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6" name="Freeform 253"/>
              <p:cNvSpPr/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7" name="Freeform 254"/>
              <p:cNvSpPr/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" name="Freeform 255"/>
              <p:cNvSpPr/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9" name="Freeform 256"/>
              <p:cNvSpPr/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0" name="Freeform 257"/>
              <p:cNvSpPr/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1" name="Freeform 258"/>
              <p:cNvSpPr/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2" name="Freeform 259"/>
              <p:cNvSpPr/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3" name="Freeform 260"/>
              <p:cNvSpPr/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4" name="Freeform 261"/>
              <p:cNvSpPr/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5" name="Freeform 262"/>
              <p:cNvSpPr/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6" name="Freeform 263"/>
              <p:cNvSpPr/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7" name="Freeform 264"/>
              <p:cNvSpPr/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8" name="Freeform 265"/>
              <p:cNvSpPr/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0" name="Freeform 267"/>
              <p:cNvSpPr/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" name="Freeform 268"/>
              <p:cNvSpPr/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2" name="Freeform 269"/>
              <p:cNvSpPr/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" name="Freeform 270"/>
              <p:cNvSpPr/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" name="Freeform 271"/>
              <p:cNvSpPr/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6" name="Freeform 273"/>
              <p:cNvSpPr/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7" name="Freeform 274"/>
              <p:cNvSpPr/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8" name="Freeform 275"/>
              <p:cNvSpPr/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9" name="Freeform 276"/>
              <p:cNvSpPr/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0" name="Freeform 277"/>
              <p:cNvSpPr/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2" name="Freeform 279"/>
              <p:cNvSpPr/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3" name="Freeform 280"/>
              <p:cNvSpPr/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4" name="Freeform 281"/>
              <p:cNvSpPr/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5" name="Freeform 282"/>
              <p:cNvSpPr/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6" name="Freeform 283"/>
              <p:cNvSpPr/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7" name="Freeform 284"/>
              <p:cNvSpPr/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8" name="Freeform 285"/>
              <p:cNvSpPr/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9" name="Freeform 286"/>
              <p:cNvSpPr/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0" name="Freeform 287"/>
              <p:cNvSpPr/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1" name="Freeform 288"/>
              <p:cNvSpPr/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2" name="Freeform 289"/>
              <p:cNvSpPr/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3" name="Freeform 290"/>
              <p:cNvSpPr/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4" name="Freeform 291"/>
              <p:cNvSpPr/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5" name="Freeform 292"/>
              <p:cNvSpPr/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6" name="Freeform 293"/>
              <p:cNvSpPr/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7" name="Freeform 294"/>
              <p:cNvSpPr/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8" name="Freeform 295"/>
              <p:cNvSpPr/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9" name="Freeform 296"/>
              <p:cNvSpPr/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0" name="Freeform 297"/>
              <p:cNvSpPr/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2" name="Freeform 299"/>
              <p:cNvSpPr/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3" name="Freeform 300"/>
              <p:cNvSpPr/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4" name="Freeform 301"/>
              <p:cNvSpPr/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5" name="Freeform 302"/>
              <p:cNvSpPr/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6" name="Freeform 303"/>
              <p:cNvSpPr/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7" name="Freeform 304"/>
              <p:cNvSpPr/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8" name="Freeform 305"/>
              <p:cNvSpPr/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9" name="Freeform 306"/>
              <p:cNvSpPr/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0" name="Freeform 307"/>
              <p:cNvSpPr/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1" name="Freeform 308"/>
              <p:cNvSpPr/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2" name="Freeform 309"/>
              <p:cNvSpPr/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3" name="Freeform 310"/>
              <p:cNvSpPr/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4" name="Freeform 311"/>
              <p:cNvSpPr/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5" name="Freeform 312"/>
              <p:cNvSpPr/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6" name="Freeform 313"/>
              <p:cNvSpPr/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7" name="Freeform 314"/>
              <p:cNvSpPr/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8" name="Freeform 315"/>
              <p:cNvSpPr/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9" name="Freeform 316"/>
              <p:cNvSpPr/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0" name="Freeform 317"/>
              <p:cNvSpPr/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1" name="Freeform 318"/>
              <p:cNvSpPr/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2" name="Freeform 319"/>
              <p:cNvSpPr/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3" name="Freeform 320"/>
              <p:cNvSpPr/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4" name="Freeform 321"/>
              <p:cNvSpPr/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5" name="Freeform 322"/>
              <p:cNvSpPr/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6" name="Freeform 323"/>
              <p:cNvSpPr/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7" name="Freeform 324"/>
              <p:cNvSpPr/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8" name="Freeform 325"/>
              <p:cNvSpPr/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9" name="Freeform 326"/>
              <p:cNvSpPr/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0" name="Freeform 327"/>
              <p:cNvSpPr/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1" name="Freeform 328"/>
              <p:cNvSpPr/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2" name="Freeform 329"/>
              <p:cNvSpPr/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3" name="Freeform 330"/>
              <p:cNvSpPr/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4" name="Freeform 331"/>
              <p:cNvSpPr/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5" name="Freeform 332"/>
              <p:cNvSpPr/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6" name="Freeform 333"/>
              <p:cNvSpPr/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7" name="Freeform 334"/>
              <p:cNvSpPr/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8" name="Freeform 335"/>
              <p:cNvSpPr/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9" name="Freeform 336"/>
              <p:cNvSpPr/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0" name="Freeform 337"/>
              <p:cNvSpPr/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1" name="Freeform 338"/>
              <p:cNvSpPr/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2" name="Freeform 339"/>
              <p:cNvSpPr/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3" name="Freeform 340"/>
              <p:cNvSpPr/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4" name="Freeform 341"/>
              <p:cNvSpPr/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5" name="Freeform 342"/>
              <p:cNvSpPr/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6" name="Freeform 343"/>
              <p:cNvSpPr/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8" name="Freeform 345"/>
              <p:cNvSpPr/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9" name="Freeform 346"/>
              <p:cNvSpPr/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0" name="Freeform 347"/>
              <p:cNvSpPr/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1" name="Freeform 348"/>
              <p:cNvSpPr/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2" name="Freeform 349"/>
              <p:cNvSpPr/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3" name="Freeform 350"/>
              <p:cNvSpPr/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4" name="Freeform 351"/>
              <p:cNvSpPr/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5" name="Freeform 352"/>
              <p:cNvSpPr/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6" name="Freeform 353"/>
              <p:cNvSpPr/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7" name="Freeform 354"/>
              <p:cNvSpPr/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8" name="Freeform 355"/>
              <p:cNvSpPr/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9" name="Freeform 356"/>
              <p:cNvSpPr/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0" name="Freeform 357"/>
              <p:cNvSpPr/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2" name="Freeform 359"/>
              <p:cNvSpPr/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3" name="Freeform 360"/>
              <p:cNvSpPr/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4" name="Freeform 361"/>
              <p:cNvSpPr/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5" name="Freeform 362"/>
              <p:cNvSpPr/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6" name="Freeform 363"/>
              <p:cNvSpPr/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7" name="Freeform 364"/>
              <p:cNvSpPr/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8" name="Freeform 365"/>
              <p:cNvSpPr/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0" name="Freeform 367"/>
              <p:cNvSpPr/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1" name="Freeform 368"/>
              <p:cNvSpPr/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2" name="Freeform 369"/>
              <p:cNvSpPr/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4" name="Freeform 371"/>
              <p:cNvSpPr/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5" name="Freeform 372"/>
              <p:cNvSpPr/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6" name="Freeform 373"/>
              <p:cNvSpPr/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7" name="Freeform 374"/>
              <p:cNvSpPr/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8" name="Freeform 375"/>
              <p:cNvSpPr/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9" name="Freeform 376"/>
              <p:cNvSpPr/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0" name="Freeform 377"/>
              <p:cNvSpPr/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1" name="Freeform 378"/>
              <p:cNvSpPr/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2" name="Freeform 379"/>
              <p:cNvSpPr/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3" name="Freeform 380"/>
              <p:cNvSpPr/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4" name="Freeform 381"/>
              <p:cNvSpPr/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5" name="Freeform 382"/>
              <p:cNvSpPr/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6" name="Freeform 383"/>
              <p:cNvSpPr/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7" name="Freeform 384"/>
              <p:cNvSpPr/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8" name="Freeform 385"/>
              <p:cNvSpPr/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9" name="Freeform 386"/>
              <p:cNvSpPr/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0" name="Freeform 387"/>
              <p:cNvSpPr/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1" name="Freeform 388"/>
              <p:cNvSpPr/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2" name="Freeform 389"/>
              <p:cNvSpPr/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4" name="Freeform 391"/>
              <p:cNvSpPr/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5" name="Freeform 392"/>
              <p:cNvSpPr/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6" name="Freeform 393"/>
              <p:cNvSpPr/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7" name="Freeform 394"/>
              <p:cNvSpPr/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8" name="Freeform 395"/>
              <p:cNvSpPr/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9" name="Freeform 396"/>
              <p:cNvSpPr/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0" name="Freeform 397"/>
              <p:cNvSpPr/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1" name="Freeform 398"/>
              <p:cNvSpPr/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2" name="Freeform 399"/>
              <p:cNvSpPr/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3" name="Freeform 400"/>
              <p:cNvSpPr/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4" name="Freeform 401"/>
              <p:cNvSpPr/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5" name="Freeform 402"/>
              <p:cNvSpPr/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6" name="Freeform 403"/>
              <p:cNvSpPr/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8" name="Freeform 405"/>
              <p:cNvSpPr/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67" name="Freeform 407"/>
            <p:cNvSpPr/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" name="Freeform 408"/>
            <p:cNvSpPr/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" name="Freeform 409"/>
            <p:cNvSpPr/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" name="Freeform 410"/>
            <p:cNvSpPr/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2" name="Freeform 412"/>
            <p:cNvSpPr/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3" name="Freeform 413"/>
            <p:cNvSpPr/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4" name="Freeform 414"/>
            <p:cNvSpPr/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5" name="Freeform 415"/>
            <p:cNvSpPr/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6" name="Freeform 416"/>
            <p:cNvSpPr/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7" name="Freeform 417"/>
            <p:cNvSpPr/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8" name="Freeform 418"/>
            <p:cNvSpPr/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9" name="Freeform 419"/>
            <p:cNvSpPr/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0" name="Freeform 420"/>
            <p:cNvSpPr/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1" name="Freeform 421"/>
            <p:cNvSpPr/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" name="Freeform 422"/>
            <p:cNvSpPr/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" name="Freeform 423"/>
            <p:cNvSpPr/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" name="Freeform 424"/>
            <p:cNvSpPr/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" name="Freeform 425"/>
            <p:cNvSpPr/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" name="Freeform 426"/>
            <p:cNvSpPr/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" name="Freeform 427"/>
            <p:cNvSpPr/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" name="Freeform 428"/>
            <p:cNvSpPr/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" name="Freeform 429"/>
            <p:cNvSpPr/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" name="Freeform 430"/>
            <p:cNvSpPr/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" name="Freeform 431"/>
            <p:cNvSpPr/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" name="Freeform 432"/>
            <p:cNvSpPr/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" name="Freeform 433"/>
            <p:cNvSpPr/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4" name="Freeform 434"/>
            <p:cNvSpPr/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5" name="Freeform 435"/>
            <p:cNvSpPr/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6" name="Freeform 436"/>
            <p:cNvSpPr/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7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8" name="Freeform 438"/>
            <p:cNvSpPr/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9" name="Freeform 439"/>
            <p:cNvSpPr/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0" name="Freeform 440"/>
            <p:cNvSpPr/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1" name="Freeform 441"/>
            <p:cNvSpPr/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2" name="Freeform 442"/>
            <p:cNvSpPr/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3" name="Freeform 443"/>
            <p:cNvSpPr/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4" name="Freeform 444"/>
            <p:cNvSpPr/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5" name="Freeform 445"/>
            <p:cNvSpPr/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6" name="Freeform 446"/>
            <p:cNvSpPr/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" name="Freeform 447"/>
            <p:cNvSpPr/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" name="Freeform 448"/>
            <p:cNvSpPr/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" name="Freeform 449"/>
            <p:cNvSpPr/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" name="Freeform 450"/>
            <p:cNvSpPr/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2" name="Freeform 452"/>
            <p:cNvSpPr/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3" name="Freeform 453"/>
            <p:cNvSpPr/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4" name="Freeform 454"/>
            <p:cNvSpPr/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5" name="Freeform 455"/>
            <p:cNvSpPr/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6" name="Freeform 456"/>
            <p:cNvSpPr/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7" name="Freeform 457"/>
            <p:cNvSpPr/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8" name="Freeform 458"/>
            <p:cNvSpPr/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9" name="Freeform 459"/>
            <p:cNvSpPr/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0" name="Freeform 460"/>
            <p:cNvSpPr/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1" name="Freeform 461"/>
            <p:cNvSpPr/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2" name="Freeform 462"/>
            <p:cNvSpPr/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3" name="Freeform 463"/>
            <p:cNvSpPr/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4" name="Freeform 464"/>
            <p:cNvSpPr/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5" name="Freeform 465"/>
            <p:cNvSpPr/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6" name="Freeform 466"/>
            <p:cNvSpPr/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7" name="Freeform 467"/>
            <p:cNvSpPr/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8" name="Freeform 468"/>
            <p:cNvSpPr/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9" name="Freeform 469"/>
            <p:cNvSpPr/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0" name="Freeform 470"/>
            <p:cNvSpPr/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1" name="Freeform 471"/>
            <p:cNvSpPr/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2" name="Freeform 472"/>
            <p:cNvSpPr/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3" name="Freeform 473"/>
            <p:cNvSpPr/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4" name="Freeform 474"/>
            <p:cNvSpPr/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5" name="Freeform 475"/>
            <p:cNvSpPr/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6" name="Freeform 476"/>
            <p:cNvSpPr/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7" name="Freeform 477"/>
            <p:cNvSpPr/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8" name="Freeform 478"/>
            <p:cNvSpPr/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9" name="Freeform 479"/>
            <p:cNvSpPr/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0" name="Freeform 480"/>
            <p:cNvSpPr/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1" name="Freeform 481"/>
            <p:cNvSpPr/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2" name="Freeform 482"/>
            <p:cNvSpPr/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3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4" name="Freeform 484"/>
            <p:cNvSpPr/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5" name="Freeform 485"/>
            <p:cNvSpPr/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6" name="Freeform 486"/>
            <p:cNvSpPr/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7" name="Freeform 487"/>
            <p:cNvSpPr/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8" name="Freeform 488"/>
            <p:cNvSpPr/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9" name="Freeform 489"/>
            <p:cNvSpPr/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0" name="Freeform 490"/>
            <p:cNvSpPr/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1" name="Freeform 491"/>
            <p:cNvSpPr/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2" name="Freeform 492"/>
            <p:cNvSpPr/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3" name="Freeform 493"/>
            <p:cNvSpPr/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4" name="Freeform 494"/>
            <p:cNvSpPr/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5" name="Freeform 495"/>
            <p:cNvSpPr/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6" name="Freeform 496"/>
            <p:cNvSpPr/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7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8" name="Freeform 498"/>
            <p:cNvSpPr/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9" name="Freeform 499"/>
            <p:cNvSpPr/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0" name="Freeform 500"/>
            <p:cNvSpPr/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1" name="Freeform 501"/>
            <p:cNvSpPr/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2" name="Freeform 502"/>
            <p:cNvSpPr/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3" name="Freeform 503"/>
            <p:cNvSpPr/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4" name="Freeform 504"/>
            <p:cNvSpPr/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5" name="Freeform 505"/>
            <p:cNvSpPr/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6" name="Freeform 506"/>
            <p:cNvSpPr/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7" name="Freeform 507"/>
            <p:cNvSpPr/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8" name="Freeform 508"/>
            <p:cNvSpPr/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9" name="Freeform 509"/>
            <p:cNvSpPr/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0" name="Freeform 510"/>
            <p:cNvSpPr/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" name="Freeform 511"/>
            <p:cNvSpPr/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" name="Freeform 512"/>
            <p:cNvSpPr/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" name="Freeform 513"/>
            <p:cNvSpPr/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" name="Freeform 514"/>
            <p:cNvSpPr/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" name="Freeform 515"/>
            <p:cNvSpPr/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" name="Freeform 516"/>
            <p:cNvSpPr/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7" name="Freeform 517"/>
            <p:cNvSpPr/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8" name="Freeform 518"/>
            <p:cNvSpPr/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9" name="Freeform 519"/>
            <p:cNvSpPr/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0" name="Freeform 520"/>
            <p:cNvSpPr/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1" name="Freeform 521"/>
            <p:cNvSpPr/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2" name="Freeform 522"/>
            <p:cNvSpPr/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3" name="Freeform 523"/>
            <p:cNvSpPr/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4" name="Freeform 524"/>
            <p:cNvSpPr/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5" name="Freeform 525"/>
            <p:cNvSpPr/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6" name="Freeform 526"/>
            <p:cNvSpPr/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7" name="Freeform 527"/>
            <p:cNvSpPr/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8" name="Freeform 528"/>
            <p:cNvSpPr/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9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0" name="Freeform 530"/>
            <p:cNvSpPr/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1" name="Freeform 531"/>
            <p:cNvSpPr/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2" name="Freeform 532"/>
            <p:cNvSpPr/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3" name="Freeform 533"/>
            <p:cNvSpPr/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4" name="Freeform 534"/>
            <p:cNvSpPr/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5" name="Freeform 535"/>
            <p:cNvSpPr/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6" name="Freeform 536"/>
            <p:cNvSpPr/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7" name="Freeform 537"/>
            <p:cNvSpPr/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8" name="Freeform 538"/>
            <p:cNvSpPr/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9" name="Freeform 539"/>
            <p:cNvSpPr/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0" name="Freeform 540"/>
            <p:cNvSpPr/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1" name="Freeform 541"/>
            <p:cNvSpPr/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2" name="Freeform 542"/>
            <p:cNvSpPr/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3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4" name="Freeform 544"/>
            <p:cNvSpPr/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5" name="Freeform 545"/>
            <p:cNvSpPr/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6" name="Freeform 546"/>
            <p:cNvSpPr/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7" name="Freeform 547"/>
            <p:cNvSpPr/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8" name="Freeform 548"/>
            <p:cNvSpPr/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9" name="Freeform 549"/>
            <p:cNvSpPr/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0" name="Freeform 550"/>
            <p:cNvSpPr/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1" name="Freeform 551"/>
            <p:cNvSpPr/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2" name="Freeform 552"/>
            <p:cNvSpPr/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3" name="Freeform 553"/>
            <p:cNvSpPr/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4" name="Freeform 554"/>
            <p:cNvSpPr/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5" name="Freeform 555"/>
            <p:cNvSpPr/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6" name="Freeform 556"/>
            <p:cNvSpPr/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7" name="Freeform 557"/>
            <p:cNvSpPr/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8" name="Freeform 558"/>
            <p:cNvSpPr/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9" name="Freeform 559"/>
            <p:cNvSpPr/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0" name="Freeform 560"/>
            <p:cNvSpPr/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1" name="Freeform 561"/>
            <p:cNvSpPr/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2" name="Freeform 562"/>
            <p:cNvSpPr/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3" name="Freeform 563"/>
            <p:cNvSpPr/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4" name="Freeform 564"/>
            <p:cNvSpPr/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5" name="Freeform 565"/>
            <p:cNvSpPr/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6" name="Freeform 566"/>
            <p:cNvSpPr/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7" name="Freeform 567"/>
            <p:cNvSpPr/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8" name="Freeform 568"/>
            <p:cNvSpPr/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9" name="Freeform 569"/>
            <p:cNvSpPr/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0" name="Freeform 570"/>
            <p:cNvSpPr/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1" name="Freeform 571"/>
            <p:cNvSpPr/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2" name="Freeform 572"/>
            <p:cNvSpPr/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3" name="Freeform 573"/>
            <p:cNvSpPr/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4" name="Freeform 574"/>
            <p:cNvSpPr/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5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" name="Freeform 576"/>
            <p:cNvSpPr/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7" name="Freeform 577"/>
            <p:cNvSpPr/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8" name="Freeform 578"/>
            <p:cNvSpPr/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9" name="Freeform 579"/>
            <p:cNvSpPr/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0" name="Freeform 580"/>
            <p:cNvSpPr/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1" name="Freeform 581"/>
            <p:cNvSpPr/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2" name="Freeform 582"/>
            <p:cNvSpPr/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3" name="Freeform 583"/>
            <p:cNvSpPr/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4" name="Freeform 584"/>
            <p:cNvSpPr/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5" name="Freeform 585"/>
            <p:cNvSpPr/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6" name="Freeform 586"/>
            <p:cNvSpPr/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7" name="Freeform 587"/>
            <p:cNvSpPr/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8" name="Freeform 588"/>
            <p:cNvSpPr/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9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0" name="Freeform 590"/>
            <p:cNvSpPr/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1" name="Freeform 591"/>
            <p:cNvSpPr/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2" name="Freeform 592"/>
            <p:cNvSpPr/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3" name="Freeform 593"/>
            <p:cNvSpPr/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4" name="Freeform 594"/>
            <p:cNvSpPr/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5" name="Freeform 595"/>
            <p:cNvSpPr/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6" name="Freeform 596"/>
            <p:cNvSpPr/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7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8" name="Freeform 598"/>
            <p:cNvSpPr/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59" name="Freeform 599"/>
            <p:cNvSpPr/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0" name="Freeform 600"/>
            <p:cNvSpPr/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1" name="Freeform 601"/>
            <p:cNvSpPr/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grpSp>
        <p:nvGrpSpPr>
          <p:cNvPr id="662" name="Group 604"/>
          <p:cNvGrpSpPr>
            <a:grpSpLocks noChangeAspect="1"/>
          </p:cNvGrpSpPr>
          <p:nvPr/>
        </p:nvGrpSpPr>
        <p:grpSpPr bwMode="auto">
          <a:xfrm>
            <a:off x="6464141" y="3026728"/>
            <a:ext cx="1477963" cy="2117725"/>
            <a:chOff x="3323" y="1923"/>
            <a:chExt cx="931" cy="1334"/>
          </a:xfrm>
        </p:grpSpPr>
        <p:grpSp>
          <p:nvGrpSpPr>
            <p:cNvPr id="663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7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8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9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0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1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2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3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4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5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6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7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8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9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0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1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2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3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4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5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6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7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8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9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0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1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2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3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4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5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6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7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8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9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0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1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2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3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4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5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6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7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8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9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0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1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2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3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4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5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6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7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8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9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0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1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2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3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4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5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6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7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8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9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0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1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2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3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4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5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6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7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8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9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0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1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2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3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4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5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6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7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8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9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0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1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2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3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4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5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6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7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8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9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0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1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2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3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4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5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6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7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8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9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0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1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2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3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4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5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6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7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8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9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0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1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2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3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4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5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6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7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8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9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0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1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2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3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4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5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6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7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8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9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0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1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2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3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4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5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6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7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8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9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0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1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2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3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4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5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6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7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8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9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0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1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2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3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4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5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6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7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8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9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0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1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2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3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4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5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6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7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8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9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0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1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2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3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4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5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6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7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8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9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0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1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2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3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4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5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6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7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8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9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0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1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2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3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4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5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6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4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7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8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9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0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1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2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3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4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5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6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7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8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9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0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1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2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3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4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5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6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7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8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9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0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1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2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3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4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5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6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7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8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9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0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1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2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3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4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5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6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7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8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9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0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1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2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3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4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5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6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7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8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9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0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1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2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3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4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5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6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7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8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9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0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1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2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3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4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5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6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7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8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9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0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1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2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3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4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5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6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7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8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9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0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1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2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3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4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5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6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7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8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9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0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1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2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3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4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5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6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7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8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9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0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1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2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3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4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5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6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7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8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9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0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1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2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3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4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5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6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7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8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9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0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1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2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3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4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5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6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7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8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9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0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1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2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3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4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5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6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7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8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9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0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1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2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3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4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5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6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7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8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9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0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1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2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3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4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5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6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7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8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9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0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1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2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3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4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5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6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7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8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9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0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1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2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3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4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5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6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7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8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9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0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1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2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3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4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5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6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7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8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9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0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1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2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3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4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5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6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5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7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8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9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0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1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2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3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4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5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6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7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8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9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0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1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2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3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4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5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6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7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8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9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0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1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2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3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4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5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6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7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8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9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0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1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2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3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4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5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6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7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8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9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0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1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2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3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4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5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6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7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8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9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0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1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2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3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4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5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6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7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8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9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0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1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2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3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4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5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6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7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8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9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0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1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2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3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4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5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6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7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8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9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0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1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2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3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4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5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6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7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8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9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0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1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2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3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4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5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6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7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8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9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0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1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2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3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4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5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6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7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8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9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0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1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2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3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4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5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6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7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8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9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0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1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2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3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4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5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6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7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8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9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0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1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2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3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4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5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6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7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8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9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0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1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2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3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4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5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6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7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8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9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0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1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2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3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4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5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6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7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8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9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0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1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2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3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4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5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6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7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8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9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0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1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2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3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4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5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6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7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8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9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0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1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2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3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4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5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6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7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8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9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0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1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2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3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4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5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6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6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7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8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9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0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1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2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3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4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5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6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7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8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9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0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1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2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3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4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5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6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7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8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9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0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1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2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3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4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5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6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7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8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9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0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1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2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3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4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5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6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7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8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9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0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1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2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3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4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5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6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7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8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9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0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1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2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3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4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5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6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7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8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9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0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1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2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3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4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5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6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7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8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9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0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1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2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3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4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5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6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7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8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9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0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1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2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3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4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5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6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7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8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9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0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1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2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3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4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5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6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7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8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9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0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1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2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3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4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5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6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7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8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9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0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1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2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3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4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5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6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7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8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9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0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1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2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3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4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5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6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7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8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9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0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1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2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3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4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5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6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7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8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9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0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1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2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3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4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5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6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7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8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9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0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1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2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3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4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5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6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7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8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9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0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1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2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3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4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5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6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7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8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9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0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1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2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3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4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5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6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7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8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9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0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1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2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3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4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5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6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7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8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9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0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1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2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3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4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5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6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7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7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8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9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0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1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2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3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4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5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6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7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8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9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0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1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2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3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4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5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6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7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8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9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0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1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2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3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4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5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6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7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8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9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0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1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2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3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4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5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6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7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8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9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0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1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2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3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4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5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6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7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8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9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0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1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2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3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4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5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6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7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8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9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0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1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2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3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4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5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6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7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8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9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0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1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2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3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4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5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6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7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8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9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0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1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2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3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4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5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6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7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8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9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0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1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2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3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4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5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6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7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8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9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0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1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2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3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4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5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6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7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8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9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0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1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2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3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4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5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6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7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8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9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0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1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2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3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4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5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6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7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8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9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0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1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2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3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4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5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6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7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8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9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0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1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2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3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4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5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6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7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8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9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0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1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2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3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4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5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6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7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8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9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0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1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2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3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4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5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6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7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8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9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0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1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2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3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4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5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6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7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8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9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0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1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2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3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4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5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6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7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8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9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0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1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2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3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4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5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6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668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9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0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1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2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3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4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5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6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7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8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9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0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1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2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3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4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5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6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7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8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9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0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1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2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3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4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5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6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7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8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9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0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1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2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3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4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5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6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7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8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9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0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1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2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3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4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5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6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7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8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9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grpSp>
        <p:nvGrpSpPr>
          <p:cNvPr id="1720" name="Group 1664"/>
          <p:cNvGrpSpPr>
            <a:grpSpLocks noChangeAspect="1"/>
          </p:cNvGrpSpPr>
          <p:nvPr/>
        </p:nvGrpSpPr>
        <p:grpSpPr bwMode="auto">
          <a:xfrm>
            <a:off x="3387725" y="3676015"/>
            <a:ext cx="1513205" cy="1488440"/>
            <a:chOff x="1920" y="1924"/>
            <a:chExt cx="1356" cy="1334"/>
          </a:xfrm>
        </p:grpSpPr>
        <p:grpSp>
          <p:nvGrpSpPr>
            <p:cNvPr id="1721" name="Group 1865"/>
            <p:cNvGrpSpPr/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4" name="Freeform 1665"/>
              <p:cNvSpPr/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5" name="Freeform 1666"/>
              <p:cNvSpPr/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6" name="Freeform 1667"/>
              <p:cNvSpPr/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7" name="Freeform 1668"/>
              <p:cNvSpPr/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8" name="Freeform 1669"/>
              <p:cNvSpPr/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9" name="Freeform 1670"/>
              <p:cNvSpPr/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0" name="Freeform 1671"/>
              <p:cNvSpPr/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1" name="Freeform 1672"/>
              <p:cNvSpPr/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2" name="Freeform 1673"/>
              <p:cNvSpPr/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3" name="Freeform 1674"/>
              <p:cNvSpPr/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4" name="Freeform 1675"/>
              <p:cNvSpPr/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5" name="Freeform 1676"/>
              <p:cNvSpPr/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6" name="Freeform 1677"/>
              <p:cNvSpPr/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7" name="Freeform 1678"/>
              <p:cNvSpPr/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8" name="Freeform 1679"/>
              <p:cNvSpPr/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9" name="Freeform 1680"/>
              <p:cNvSpPr/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0" name="Freeform 1681"/>
              <p:cNvSpPr/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1" name="Freeform 1682"/>
              <p:cNvSpPr/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2" name="Freeform 1683"/>
              <p:cNvSpPr/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3" name="Freeform 1684"/>
              <p:cNvSpPr/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4" name="Freeform 1685"/>
              <p:cNvSpPr/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5" name="Freeform 1686"/>
              <p:cNvSpPr/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6" name="Freeform 1687"/>
              <p:cNvSpPr/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7" name="Freeform 1688"/>
              <p:cNvSpPr/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8" name="Freeform 1689"/>
              <p:cNvSpPr/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9" name="Freeform 1690"/>
              <p:cNvSpPr/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0" name="Freeform 1691"/>
              <p:cNvSpPr/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1" name="Freeform 1692"/>
              <p:cNvSpPr/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2" name="Freeform 1693"/>
              <p:cNvSpPr/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3" name="Freeform 1694"/>
              <p:cNvSpPr/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4" name="Freeform 1695"/>
              <p:cNvSpPr/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5" name="Freeform 1696"/>
              <p:cNvSpPr/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6" name="Freeform 1697"/>
              <p:cNvSpPr/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7" name="Freeform 1698"/>
              <p:cNvSpPr/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9" name="Freeform 1700"/>
              <p:cNvSpPr/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0" name="Freeform 1701"/>
              <p:cNvSpPr/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1" name="Freeform 1702"/>
              <p:cNvSpPr/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2" name="Freeform 1703"/>
              <p:cNvSpPr/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3" name="Freeform 1704"/>
              <p:cNvSpPr/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4" name="Freeform 1705"/>
              <p:cNvSpPr/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5" name="Freeform 1706"/>
              <p:cNvSpPr/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6" name="Freeform 1707"/>
              <p:cNvSpPr/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7" name="Freeform 1708"/>
              <p:cNvSpPr/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8" name="Freeform 1709"/>
              <p:cNvSpPr/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9" name="Freeform 1710"/>
              <p:cNvSpPr/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0" name="Freeform 1711"/>
              <p:cNvSpPr/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1" name="Freeform 1712"/>
              <p:cNvSpPr/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2" name="Freeform 1713"/>
              <p:cNvSpPr/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3" name="Freeform 1714"/>
              <p:cNvSpPr/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4" name="Freeform 1715"/>
              <p:cNvSpPr/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5" name="Freeform 1716"/>
              <p:cNvSpPr/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6" name="Freeform 1717"/>
              <p:cNvSpPr/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7" name="Freeform 1718"/>
              <p:cNvSpPr/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8" name="Freeform 1719"/>
              <p:cNvSpPr/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9" name="Freeform 1720"/>
              <p:cNvSpPr/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0" name="Freeform 1721"/>
              <p:cNvSpPr/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1" name="Freeform 1722"/>
              <p:cNvSpPr/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2" name="Freeform 1723"/>
              <p:cNvSpPr/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3" name="Freeform 1724"/>
              <p:cNvSpPr/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4" name="Freeform 1725"/>
              <p:cNvSpPr/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5" name="Freeform 1726"/>
              <p:cNvSpPr/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6" name="Freeform 1727"/>
              <p:cNvSpPr/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7" name="Freeform 1728"/>
              <p:cNvSpPr/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9" name="Freeform 1730"/>
              <p:cNvSpPr/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1" name="Freeform 1732"/>
              <p:cNvSpPr/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2" name="Freeform 1733"/>
              <p:cNvSpPr/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3" name="Freeform 1734"/>
              <p:cNvSpPr/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4" name="Freeform 1735"/>
              <p:cNvSpPr/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5" name="Freeform 1736"/>
              <p:cNvSpPr/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6" name="Freeform 1737"/>
              <p:cNvSpPr/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7" name="Freeform 1738"/>
              <p:cNvSpPr/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8" name="Freeform 1739"/>
              <p:cNvSpPr/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9" name="Freeform 1740"/>
              <p:cNvSpPr/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0" name="Freeform 1741"/>
              <p:cNvSpPr/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1" name="Freeform 1742"/>
              <p:cNvSpPr/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2" name="Freeform 1743"/>
              <p:cNvSpPr/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3" name="Freeform 1744"/>
              <p:cNvSpPr/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4" name="Freeform 1745"/>
              <p:cNvSpPr/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5" name="Freeform 1746"/>
              <p:cNvSpPr/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6" name="Freeform 1747"/>
              <p:cNvSpPr/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7" name="Freeform 1748"/>
              <p:cNvSpPr/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8" name="Freeform 1749"/>
              <p:cNvSpPr/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9" name="Freeform 1750"/>
              <p:cNvSpPr/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0" name="Freeform 1751"/>
              <p:cNvSpPr/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1" name="Freeform 1752"/>
              <p:cNvSpPr/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2" name="Freeform 1753"/>
              <p:cNvSpPr/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3" name="Freeform 1754"/>
              <p:cNvSpPr/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4" name="Freeform 1755"/>
              <p:cNvSpPr/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5" name="Freeform 1756"/>
              <p:cNvSpPr/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7" name="Freeform 1758"/>
              <p:cNvSpPr/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8" name="Freeform 1759"/>
              <p:cNvSpPr/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9" name="Freeform 1760"/>
              <p:cNvSpPr/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0" name="Freeform 1761"/>
              <p:cNvSpPr/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1" name="Freeform 1762"/>
              <p:cNvSpPr/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2" name="Freeform 1763"/>
              <p:cNvSpPr/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3" name="Freeform 1764"/>
              <p:cNvSpPr/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4" name="Freeform 1765"/>
              <p:cNvSpPr/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5" name="Freeform 1766"/>
              <p:cNvSpPr/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6" name="Freeform 1767"/>
              <p:cNvSpPr/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7" name="Freeform 1768"/>
              <p:cNvSpPr/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8" name="Freeform 1769"/>
              <p:cNvSpPr/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9" name="Freeform 1770"/>
              <p:cNvSpPr/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0" name="Freeform 1771"/>
              <p:cNvSpPr/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1" name="Freeform 1772"/>
              <p:cNvSpPr/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2" name="Freeform 1773"/>
              <p:cNvSpPr/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3" name="Freeform 1774"/>
              <p:cNvSpPr/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5" name="Freeform 1776"/>
              <p:cNvSpPr/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7" name="Freeform 1778"/>
              <p:cNvSpPr/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8" name="Freeform 1779"/>
              <p:cNvSpPr/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0" name="Freeform 1781"/>
              <p:cNvSpPr/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1" name="Freeform 1782"/>
              <p:cNvSpPr/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2" name="Freeform 1783"/>
              <p:cNvSpPr/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3" name="Freeform 1784"/>
              <p:cNvSpPr/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4" name="Freeform 1785"/>
              <p:cNvSpPr/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5" name="Freeform 1786"/>
              <p:cNvSpPr/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6" name="Freeform 1787"/>
              <p:cNvSpPr/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7" name="Freeform 1788"/>
              <p:cNvSpPr/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8" name="Freeform 1789"/>
              <p:cNvSpPr/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9" name="Freeform 1790"/>
              <p:cNvSpPr/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1" name="Freeform 1792"/>
              <p:cNvSpPr/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2" name="Freeform 1793"/>
              <p:cNvSpPr/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3" name="Freeform 1794"/>
              <p:cNvSpPr/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4" name="Freeform 1795"/>
              <p:cNvSpPr/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5" name="Freeform 1796"/>
              <p:cNvSpPr/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6" name="Freeform 1797"/>
              <p:cNvSpPr/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7" name="Freeform 1798"/>
              <p:cNvSpPr/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8" name="Freeform 1799"/>
              <p:cNvSpPr/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9" name="Freeform 1800"/>
              <p:cNvSpPr/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0" name="Freeform 1801"/>
              <p:cNvSpPr/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1" name="Freeform 1802"/>
              <p:cNvSpPr/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3" name="Freeform 1804"/>
              <p:cNvSpPr/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4" name="Freeform 1805"/>
              <p:cNvSpPr/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5" name="Freeform 1806"/>
              <p:cNvSpPr/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6" name="Freeform 1807"/>
              <p:cNvSpPr/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7" name="Freeform 1808"/>
              <p:cNvSpPr/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8" name="Freeform 1809"/>
              <p:cNvSpPr/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9" name="Freeform 1810"/>
              <p:cNvSpPr/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0" name="Freeform 1811"/>
              <p:cNvSpPr/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1" name="Freeform 1812"/>
              <p:cNvSpPr/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2" name="Freeform 1813"/>
              <p:cNvSpPr/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3" name="Freeform 1814"/>
              <p:cNvSpPr/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4" name="Freeform 1815"/>
              <p:cNvSpPr/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5" name="Freeform 1816"/>
              <p:cNvSpPr/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6" name="Freeform 1817"/>
              <p:cNvSpPr/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7" name="Freeform 1818"/>
              <p:cNvSpPr/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8" name="Freeform 1819"/>
              <p:cNvSpPr/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9" name="Freeform 1820"/>
              <p:cNvSpPr/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0" name="Freeform 1821"/>
              <p:cNvSpPr/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1" name="Freeform 1822"/>
              <p:cNvSpPr/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3" name="Freeform 1824"/>
              <p:cNvSpPr/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4" name="Freeform 1825"/>
              <p:cNvSpPr/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5" name="Freeform 1826"/>
              <p:cNvSpPr/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6" name="Freeform 1827"/>
              <p:cNvSpPr/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7" name="Freeform 1828"/>
              <p:cNvSpPr/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8" name="Freeform 1829"/>
              <p:cNvSpPr/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9" name="Freeform 1830"/>
              <p:cNvSpPr/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0" name="Freeform 1831"/>
              <p:cNvSpPr/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1" name="Freeform 1832"/>
              <p:cNvSpPr/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2" name="Freeform 1833"/>
              <p:cNvSpPr/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3" name="Freeform 1834"/>
              <p:cNvSpPr/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4" name="Freeform 1835"/>
              <p:cNvSpPr/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5" name="Freeform 1836"/>
              <p:cNvSpPr/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7" name="Freeform 1838"/>
              <p:cNvSpPr/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8" name="Freeform 1839"/>
              <p:cNvSpPr/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9" name="Freeform 1840"/>
              <p:cNvSpPr/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0" name="Freeform 1841"/>
              <p:cNvSpPr/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1" name="Freeform 1842"/>
              <p:cNvSpPr/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2" name="Freeform 1843"/>
              <p:cNvSpPr/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3" name="Freeform 1844"/>
              <p:cNvSpPr/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4" name="Freeform 1845"/>
              <p:cNvSpPr/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5" name="Freeform 1846"/>
              <p:cNvSpPr/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6" name="Freeform 1847"/>
              <p:cNvSpPr/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7" name="Freeform 1848"/>
              <p:cNvSpPr/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9" name="Freeform 1850"/>
              <p:cNvSpPr/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0" name="Freeform 1851"/>
              <p:cNvSpPr/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1" name="Freeform 1852"/>
              <p:cNvSpPr/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2" name="Freeform 1853"/>
              <p:cNvSpPr/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3" name="Freeform 1854"/>
              <p:cNvSpPr/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4" name="Freeform 1855"/>
              <p:cNvSpPr/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5" name="Freeform 1856"/>
              <p:cNvSpPr/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6" name="Freeform 1857"/>
              <p:cNvSpPr/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7" name="Freeform 1858"/>
              <p:cNvSpPr/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8" name="Freeform 1859"/>
              <p:cNvSpPr/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9" name="Freeform 1860"/>
              <p:cNvSpPr/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0" name="Freeform 1861"/>
              <p:cNvSpPr/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1" name="Freeform 1862"/>
              <p:cNvSpPr/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2" name="Freeform 1863"/>
              <p:cNvSpPr/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3" name="Freeform 1864"/>
              <p:cNvSpPr/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1722" name="Group 2066"/>
            <p:cNvGrpSpPr/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4" name="Freeform 1866"/>
              <p:cNvSpPr/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5" name="Freeform 1867"/>
              <p:cNvSpPr/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6" name="Freeform 1868"/>
              <p:cNvSpPr/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7" name="Freeform 1869"/>
              <p:cNvSpPr/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8" name="Freeform 1870"/>
              <p:cNvSpPr/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9" name="Freeform 1871"/>
              <p:cNvSpPr/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0" name="Freeform 1872"/>
              <p:cNvSpPr/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1" name="Freeform 1873"/>
              <p:cNvSpPr/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2" name="Freeform 1874"/>
              <p:cNvSpPr/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3" name="Freeform 1875"/>
              <p:cNvSpPr/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4" name="Freeform 1876"/>
              <p:cNvSpPr/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5" name="Freeform 1877"/>
              <p:cNvSpPr/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6" name="Freeform 1878"/>
              <p:cNvSpPr/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7" name="Freeform 1879"/>
              <p:cNvSpPr/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8" name="Freeform 1880"/>
              <p:cNvSpPr/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9" name="Freeform 1881"/>
              <p:cNvSpPr/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0" name="Freeform 1882"/>
              <p:cNvSpPr/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1" name="Freeform 1883"/>
              <p:cNvSpPr/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3" name="Freeform 1885"/>
              <p:cNvSpPr/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4" name="Freeform 1886"/>
              <p:cNvSpPr/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5" name="Freeform 1887"/>
              <p:cNvSpPr/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6" name="Freeform 1888"/>
              <p:cNvSpPr/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7" name="Freeform 1889"/>
              <p:cNvSpPr/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8" name="Freeform 1890"/>
              <p:cNvSpPr/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9" name="Freeform 1891"/>
              <p:cNvSpPr/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1" name="Freeform 1893"/>
              <p:cNvSpPr/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2" name="Freeform 1894"/>
              <p:cNvSpPr/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3" name="Freeform 1895"/>
              <p:cNvSpPr/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4" name="Freeform 1896"/>
              <p:cNvSpPr/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5" name="Freeform 1897"/>
              <p:cNvSpPr/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6" name="Freeform 1898"/>
              <p:cNvSpPr/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7" name="Freeform 1899"/>
              <p:cNvSpPr/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8" name="Freeform 1900"/>
              <p:cNvSpPr/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9" name="Freeform 1901"/>
              <p:cNvSpPr/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0" name="Freeform 1902"/>
              <p:cNvSpPr/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1" name="Freeform 1903"/>
              <p:cNvSpPr/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2" name="Freeform 1904"/>
              <p:cNvSpPr/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3" name="Freeform 1905"/>
              <p:cNvSpPr/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4" name="Freeform 1906"/>
              <p:cNvSpPr/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5" name="Freeform 1907"/>
              <p:cNvSpPr/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6" name="Freeform 1908"/>
              <p:cNvSpPr/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7" name="Freeform 1909"/>
              <p:cNvSpPr/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8" name="Freeform 1910"/>
              <p:cNvSpPr/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9" name="Freeform 1911"/>
              <p:cNvSpPr/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0" name="Freeform 1912"/>
              <p:cNvSpPr/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1" name="Freeform 1913"/>
              <p:cNvSpPr/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2" name="Freeform 1914"/>
              <p:cNvSpPr/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3" name="Freeform 1915"/>
              <p:cNvSpPr/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4" name="Freeform 1916"/>
              <p:cNvSpPr/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5" name="Freeform 1917"/>
              <p:cNvSpPr/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6" name="Freeform 1918"/>
              <p:cNvSpPr/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7" name="Freeform 1919"/>
              <p:cNvSpPr/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8" name="Freeform 1920"/>
              <p:cNvSpPr/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9" name="Freeform 1921"/>
              <p:cNvSpPr/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0" name="Freeform 1922"/>
              <p:cNvSpPr/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1" name="Freeform 1923"/>
              <p:cNvSpPr/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2" name="Freeform 1924"/>
              <p:cNvSpPr/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3" name="Freeform 1925"/>
              <p:cNvSpPr/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4" name="Freeform 1926"/>
              <p:cNvSpPr/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5" name="Freeform 1927"/>
              <p:cNvSpPr/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6" name="Freeform 1928"/>
              <p:cNvSpPr/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7" name="Freeform 1929"/>
              <p:cNvSpPr/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9" name="Freeform 1931"/>
              <p:cNvSpPr/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0" name="Freeform 1932"/>
              <p:cNvSpPr/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1" name="Freeform 1933"/>
              <p:cNvSpPr/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2" name="Freeform 1934"/>
              <p:cNvSpPr/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3" name="Freeform 1935"/>
              <p:cNvSpPr/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4" name="Freeform 1936"/>
              <p:cNvSpPr/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5" name="Freeform 1937"/>
              <p:cNvSpPr/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7" name="Freeform 1939"/>
              <p:cNvSpPr/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8" name="Freeform 1940"/>
              <p:cNvSpPr/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9" name="Freeform 1941"/>
              <p:cNvSpPr/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0" name="Freeform 1942"/>
              <p:cNvSpPr/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1" name="Freeform 1943"/>
              <p:cNvSpPr/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2" name="Freeform 1944"/>
              <p:cNvSpPr/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3" name="Freeform 1945"/>
              <p:cNvSpPr/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4" name="Freeform 1946"/>
              <p:cNvSpPr/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5" name="Freeform 1947"/>
              <p:cNvSpPr/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6" name="Freeform 1948"/>
              <p:cNvSpPr/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7" name="Freeform 1949"/>
              <p:cNvSpPr/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8" name="Freeform 1950"/>
              <p:cNvSpPr/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9" name="Freeform 1951"/>
              <p:cNvSpPr/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0" name="Freeform 1952"/>
              <p:cNvSpPr/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1" name="Freeform 1953"/>
              <p:cNvSpPr/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2" name="Freeform 1954"/>
              <p:cNvSpPr/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3" name="Freeform 1955"/>
              <p:cNvSpPr/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4" name="Freeform 1956"/>
              <p:cNvSpPr/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5" name="Freeform 1957"/>
              <p:cNvSpPr/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6" name="Freeform 1958"/>
              <p:cNvSpPr/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7" name="Freeform 1959"/>
              <p:cNvSpPr/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8" name="Freeform 1960"/>
              <p:cNvSpPr/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9" name="Freeform 1961"/>
              <p:cNvSpPr/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0" name="Freeform 1962"/>
              <p:cNvSpPr/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1" name="Freeform 1963"/>
              <p:cNvSpPr/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2" name="Freeform 1964"/>
              <p:cNvSpPr/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3" name="Freeform 1965"/>
              <p:cNvSpPr/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4" name="Freeform 1966"/>
              <p:cNvSpPr/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5" name="Freeform 1967"/>
              <p:cNvSpPr/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6" name="Freeform 1968"/>
              <p:cNvSpPr/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7" name="Freeform 1969"/>
              <p:cNvSpPr/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8" name="Freeform 1970"/>
              <p:cNvSpPr/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9" name="Freeform 1971"/>
              <p:cNvSpPr/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0" name="Freeform 1972"/>
              <p:cNvSpPr/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1" name="Freeform 1973"/>
              <p:cNvSpPr/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2" name="Freeform 1974"/>
              <p:cNvSpPr/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3" name="Freeform 1975"/>
              <p:cNvSpPr/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5" name="Freeform 1977"/>
              <p:cNvSpPr/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6" name="Freeform 1978"/>
              <p:cNvSpPr/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7" name="Freeform 1979"/>
              <p:cNvSpPr/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8" name="Freeform 1980"/>
              <p:cNvSpPr/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9" name="Freeform 1981"/>
              <p:cNvSpPr/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0" name="Freeform 1982"/>
              <p:cNvSpPr/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1" name="Freeform 1983"/>
              <p:cNvSpPr/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3" name="Freeform 1985"/>
              <p:cNvSpPr/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4" name="Freeform 1986"/>
              <p:cNvSpPr/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5" name="Freeform 1987"/>
              <p:cNvSpPr/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6" name="Freeform 1988"/>
              <p:cNvSpPr/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7" name="Freeform 1989"/>
              <p:cNvSpPr/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8" name="Freeform 1990"/>
              <p:cNvSpPr/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9" name="Freeform 1991"/>
              <p:cNvSpPr/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0" name="Freeform 1992"/>
              <p:cNvSpPr/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1" name="Freeform 1993"/>
              <p:cNvSpPr/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2" name="Freeform 1994"/>
              <p:cNvSpPr/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3" name="Freeform 1995"/>
              <p:cNvSpPr/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4" name="Freeform 1996"/>
              <p:cNvSpPr/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5" name="Freeform 1997"/>
              <p:cNvSpPr/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6" name="Freeform 1998"/>
              <p:cNvSpPr/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7" name="Freeform 1999"/>
              <p:cNvSpPr/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8" name="Freeform 2000"/>
              <p:cNvSpPr/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9" name="Freeform 2001"/>
              <p:cNvSpPr/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0" name="Freeform 2002"/>
              <p:cNvSpPr/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1" name="Freeform 2003"/>
              <p:cNvSpPr/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2" name="Freeform 2004"/>
              <p:cNvSpPr/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3" name="Freeform 2005"/>
              <p:cNvSpPr/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4" name="Freeform 2006"/>
              <p:cNvSpPr/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5" name="Freeform 2007"/>
              <p:cNvSpPr/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7" name="Freeform 2009"/>
              <p:cNvSpPr/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8" name="Freeform 2010"/>
              <p:cNvSpPr/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9" name="Freeform 2011"/>
              <p:cNvSpPr/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0" name="Freeform 2012"/>
              <p:cNvSpPr/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1" name="Freeform 2013"/>
              <p:cNvSpPr/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2" name="Freeform 2014"/>
              <p:cNvSpPr/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3" name="Freeform 2015"/>
              <p:cNvSpPr/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4" name="Freeform 2016"/>
              <p:cNvSpPr/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5" name="Freeform 2017"/>
              <p:cNvSpPr/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6" name="Freeform 2018"/>
              <p:cNvSpPr/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7" name="Freeform 2019"/>
              <p:cNvSpPr/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8" name="Freeform 2020"/>
              <p:cNvSpPr/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9" name="Freeform 2021"/>
              <p:cNvSpPr/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1" name="Freeform 2023"/>
              <p:cNvSpPr/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2" name="Freeform 2024"/>
              <p:cNvSpPr/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3" name="Freeform 2025"/>
              <p:cNvSpPr/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4" name="Freeform 2026"/>
              <p:cNvSpPr/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5" name="Freeform 2027"/>
              <p:cNvSpPr/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6" name="Freeform 2028"/>
              <p:cNvSpPr/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7" name="Freeform 2029"/>
              <p:cNvSpPr/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8" name="Freeform 2030"/>
              <p:cNvSpPr/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9" name="Freeform 2031"/>
              <p:cNvSpPr/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0" name="Freeform 2032"/>
              <p:cNvSpPr/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1" name="Freeform 2033"/>
              <p:cNvSpPr/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3" name="Freeform 2035"/>
              <p:cNvSpPr/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4" name="Freeform 2036"/>
              <p:cNvSpPr/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5" name="Freeform 2037"/>
              <p:cNvSpPr/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6" name="Freeform 2038"/>
              <p:cNvSpPr/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7" name="Freeform 2039"/>
              <p:cNvSpPr/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8" name="Freeform 2040"/>
              <p:cNvSpPr/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9" name="Freeform 2041"/>
              <p:cNvSpPr/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0" name="Freeform 2042"/>
              <p:cNvSpPr/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1" name="Freeform 2043"/>
              <p:cNvSpPr/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2" name="Freeform 2044"/>
              <p:cNvSpPr/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3" name="Freeform 2045"/>
              <p:cNvSpPr/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4" name="Freeform 2046"/>
              <p:cNvSpPr/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5" name="Freeform 2047"/>
              <p:cNvSpPr/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6" name="Freeform 2048"/>
              <p:cNvSpPr/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7" name="Freeform 2049"/>
              <p:cNvSpPr/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8" name="Freeform 2050"/>
              <p:cNvSpPr/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9" name="Freeform 2051"/>
              <p:cNvSpPr/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0" name="Freeform 2052"/>
              <p:cNvSpPr/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1" name="Freeform 2053"/>
              <p:cNvSpPr/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3" name="Freeform 2055"/>
              <p:cNvSpPr/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4" name="Freeform 2056"/>
              <p:cNvSpPr/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5" name="Freeform 2057"/>
              <p:cNvSpPr/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6" name="Freeform 2058"/>
              <p:cNvSpPr/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7" name="Freeform 2059"/>
              <p:cNvSpPr/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8" name="Freeform 2060"/>
              <p:cNvSpPr/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9" name="Freeform 2061"/>
              <p:cNvSpPr/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0" name="Freeform 2062"/>
              <p:cNvSpPr/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1" name="Freeform 2063"/>
              <p:cNvSpPr/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2" name="Freeform 2064"/>
              <p:cNvSpPr/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3" name="Freeform 2065"/>
              <p:cNvSpPr/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1723" name="Group 2267"/>
            <p:cNvGrpSpPr/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4" name="Freeform 2067"/>
              <p:cNvSpPr/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5" name="Freeform 2068"/>
              <p:cNvSpPr/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7" name="Freeform 2070"/>
              <p:cNvSpPr/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8" name="Freeform 2071"/>
              <p:cNvSpPr/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9" name="Freeform 2072"/>
              <p:cNvSpPr/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0" name="Freeform 2073"/>
              <p:cNvSpPr/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1" name="Freeform 2074"/>
              <p:cNvSpPr/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2" name="Freeform 2075"/>
              <p:cNvSpPr/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3" name="Freeform 2076"/>
              <p:cNvSpPr/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4" name="Freeform 2077"/>
              <p:cNvSpPr/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5" name="Freeform 2078"/>
              <p:cNvSpPr/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6" name="Freeform 2079"/>
              <p:cNvSpPr/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7" name="Freeform 2080"/>
              <p:cNvSpPr/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9" name="Freeform 2082"/>
              <p:cNvSpPr/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0" name="Freeform 2083"/>
              <p:cNvSpPr/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1" name="Freeform 2084"/>
              <p:cNvSpPr/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2" name="Freeform 2085"/>
              <p:cNvSpPr/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3" name="Freeform 2086"/>
              <p:cNvSpPr/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4" name="Freeform 2087"/>
              <p:cNvSpPr/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5" name="Freeform 2088"/>
              <p:cNvSpPr/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6" name="Freeform 2089"/>
              <p:cNvSpPr/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7" name="Freeform 2090"/>
              <p:cNvSpPr/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8" name="Freeform 2091"/>
              <p:cNvSpPr/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9" name="Freeform 2092"/>
              <p:cNvSpPr/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0" name="Freeform 2093"/>
              <p:cNvSpPr/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1" name="Freeform 2094"/>
              <p:cNvSpPr/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2" name="Freeform 2095"/>
              <p:cNvSpPr/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3" name="Freeform 2096"/>
              <p:cNvSpPr/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4" name="Freeform 2097"/>
              <p:cNvSpPr/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5" name="Freeform 2098"/>
              <p:cNvSpPr/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6" name="Freeform 2099"/>
              <p:cNvSpPr/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7" name="Freeform 2100"/>
              <p:cNvSpPr/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9" name="Freeform 2102"/>
              <p:cNvSpPr/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0" name="Freeform 2103"/>
              <p:cNvSpPr/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1" name="Freeform 2104"/>
              <p:cNvSpPr/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2" name="Freeform 2105"/>
              <p:cNvSpPr/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3" name="Freeform 2106"/>
              <p:cNvSpPr/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4" name="Freeform 2107"/>
              <p:cNvSpPr/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5" name="Freeform 2108"/>
              <p:cNvSpPr/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6" name="Freeform 2109"/>
              <p:cNvSpPr/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7" name="Freeform 2110"/>
              <p:cNvSpPr/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8" name="Freeform 2111"/>
              <p:cNvSpPr/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9" name="Freeform 2112"/>
              <p:cNvSpPr/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0" name="Freeform 2113"/>
              <p:cNvSpPr/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1" name="Freeform 2114"/>
              <p:cNvSpPr/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3" name="Freeform 2116"/>
              <p:cNvSpPr/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4" name="Freeform 2117"/>
              <p:cNvSpPr/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5" name="Freeform 2118"/>
              <p:cNvSpPr/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6" name="Freeform 2119"/>
              <p:cNvSpPr/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7" name="Freeform 2120"/>
              <p:cNvSpPr/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8" name="Freeform 2121"/>
              <p:cNvSpPr/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9" name="Freeform 2122"/>
              <p:cNvSpPr/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1" name="Freeform 2124"/>
              <p:cNvSpPr/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2" name="Freeform 2125"/>
              <p:cNvSpPr/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3" name="Freeform 2126"/>
              <p:cNvSpPr/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5" name="Freeform 2128"/>
              <p:cNvSpPr/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6" name="Freeform 2129"/>
              <p:cNvSpPr/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7" name="Freeform 2130"/>
              <p:cNvSpPr/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8" name="Freeform 2131"/>
              <p:cNvSpPr/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9" name="Freeform 2132"/>
              <p:cNvSpPr/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0" name="Freeform 2133"/>
              <p:cNvSpPr/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1" name="Freeform 2134"/>
              <p:cNvSpPr/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2" name="Freeform 2135"/>
              <p:cNvSpPr/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3" name="Freeform 2136"/>
              <p:cNvSpPr/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4" name="Freeform 2137"/>
              <p:cNvSpPr/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5" name="Freeform 2138"/>
              <p:cNvSpPr/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6" name="Freeform 2139"/>
              <p:cNvSpPr/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7" name="Freeform 2140"/>
              <p:cNvSpPr/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8" name="Freeform 2141"/>
              <p:cNvSpPr/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9" name="Freeform 2142"/>
              <p:cNvSpPr/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0" name="Freeform 2143"/>
              <p:cNvSpPr/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1" name="Freeform 2144"/>
              <p:cNvSpPr/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2" name="Freeform 2145"/>
              <p:cNvSpPr/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3" name="Freeform 2146"/>
              <p:cNvSpPr/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5" name="Freeform 2148"/>
              <p:cNvSpPr/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6" name="Freeform 2149"/>
              <p:cNvSpPr/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7" name="Freeform 2150"/>
              <p:cNvSpPr/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8" name="Freeform 2151"/>
              <p:cNvSpPr/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9" name="Freeform 2152"/>
              <p:cNvSpPr/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0" name="Freeform 2153"/>
              <p:cNvSpPr/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1" name="Freeform 2154"/>
              <p:cNvSpPr/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2" name="Freeform 2155"/>
              <p:cNvSpPr/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3" name="Freeform 2156"/>
              <p:cNvSpPr/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4" name="Freeform 2157"/>
              <p:cNvSpPr/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5" name="Freeform 2158"/>
              <p:cNvSpPr/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6" name="Freeform 2159"/>
              <p:cNvSpPr/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7" name="Freeform 2160"/>
              <p:cNvSpPr/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9" name="Freeform 2162"/>
              <p:cNvSpPr/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0" name="Freeform 2163"/>
              <p:cNvSpPr/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1" name="Freeform 2164"/>
              <p:cNvSpPr/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2" name="Freeform 2165"/>
              <p:cNvSpPr/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3" name="Freeform 2166"/>
              <p:cNvSpPr/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4" name="Freeform 2167"/>
              <p:cNvSpPr/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5" name="Freeform 2168"/>
              <p:cNvSpPr/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7" name="Freeform 2170"/>
              <p:cNvSpPr/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8" name="Freeform 2171"/>
              <p:cNvSpPr/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9" name="Freeform 2172"/>
              <p:cNvSpPr/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1" name="Freeform 2174"/>
              <p:cNvSpPr/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2" name="Freeform 2175"/>
              <p:cNvSpPr/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3" name="Freeform 2176"/>
              <p:cNvSpPr/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4" name="Freeform 2177"/>
              <p:cNvSpPr/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5" name="Freeform 2178"/>
              <p:cNvSpPr/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6" name="Freeform 2179"/>
              <p:cNvSpPr/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7" name="Freeform 2180"/>
              <p:cNvSpPr/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8" name="Freeform 2181"/>
              <p:cNvSpPr/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9" name="Freeform 2182"/>
              <p:cNvSpPr/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0" name="Freeform 2183"/>
              <p:cNvSpPr/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1" name="Freeform 2184"/>
              <p:cNvSpPr/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2" name="Freeform 2185"/>
              <p:cNvSpPr/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3" name="Freeform 2186"/>
              <p:cNvSpPr/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4" name="Freeform 2187"/>
              <p:cNvSpPr/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5" name="Freeform 2188"/>
              <p:cNvSpPr/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6" name="Freeform 2189"/>
              <p:cNvSpPr/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7" name="Freeform 2190"/>
              <p:cNvSpPr/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8" name="Freeform 2191"/>
              <p:cNvSpPr/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9" name="Freeform 2192"/>
              <p:cNvSpPr/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0" name="Freeform 2193"/>
              <p:cNvSpPr/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1" name="Freeform 2194"/>
              <p:cNvSpPr/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2" name="Freeform 2195"/>
              <p:cNvSpPr/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3" name="Freeform 2196"/>
              <p:cNvSpPr/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4" name="Freeform 2197"/>
              <p:cNvSpPr/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5" name="Freeform 2198"/>
              <p:cNvSpPr/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6" name="Freeform 2199"/>
              <p:cNvSpPr/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7" name="Freeform 2200"/>
              <p:cNvSpPr/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8" name="Freeform 2201"/>
              <p:cNvSpPr/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9" name="Freeform 2202"/>
              <p:cNvSpPr/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0" name="Freeform 2203"/>
              <p:cNvSpPr/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1" name="Freeform 2204"/>
              <p:cNvSpPr/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2" name="Freeform 2205"/>
              <p:cNvSpPr/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3" name="Freeform 2206"/>
              <p:cNvSpPr/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5" name="Freeform 2208"/>
              <p:cNvSpPr/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6" name="Freeform 2209"/>
              <p:cNvSpPr/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7" name="Freeform 2210"/>
              <p:cNvSpPr/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8" name="Freeform 2211"/>
              <p:cNvSpPr/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9" name="Freeform 2212"/>
              <p:cNvSpPr/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0" name="Freeform 2213"/>
              <p:cNvSpPr/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1" name="Freeform 2214"/>
              <p:cNvSpPr/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2" name="Freeform 2215"/>
              <p:cNvSpPr/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3" name="Freeform 2216"/>
              <p:cNvSpPr/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4" name="Freeform 2217"/>
              <p:cNvSpPr/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5" name="Freeform 2218"/>
              <p:cNvSpPr/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6" name="Freeform 2219"/>
              <p:cNvSpPr/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7" name="Freeform 2220"/>
              <p:cNvSpPr/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8" name="Freeform 2221"/>
              <p:cNvSpPr/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9" name="Freeform 2222"/>
              <p:cNvSpPr/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0" name="Freeform 2223"/>
              <p:cNvSpPr/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1" name="Freeform 2224"/>
              <p:cNvSpPr/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2" name="Freeform 2225"/>
              <p:cNvSpPr/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3" name="Freeform 2226"/>
              <p:cNvSpPr/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4" name="Freeform 2227"/>
              <p:cNvSpPr/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5" name="Freeform 2228"/>
              <p:cNvSpPr/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6" name="Freeform 2229"/>
              <p:cNvSpPr/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7" name="Freeform 2230"/>
              <p:cNvSpPr/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8" name="Freeform 2231"/>
              <p:cNvSpPr/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9" name="Freeform 2232"/>
              <p:cNvSpPr/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0" name="Freeform 2233"/>
              <p:cNvSpPr/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1" name="Freeform 2234"/>
              <p:cNvSpPr/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2" name="Freeform 2235"/>
              <p:cNvSpPr/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3" name="Freeform 2236"/>
              <p:cNvSpPr/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4" name="Freeform 2237"/>
              <p:cNvSpPr/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5" name="Freeform 2238"/>
              <p:cNvSpPr/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7" name="Freeform 2240"/>
              <p:cNvSpPr/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8" name="Freeform 2241"/>
              <p:cNvSpPr/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9" name="Freeform 2242"/>
              <p:cNvSpPr/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0" name="Freeform 2243"/>
              <p:cNvSpPr/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1" name="Freeform 2244"/>
              <p:cNvSpPr/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2" name="Freeform 2245"/>
              <p:cNvSpPr/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3" name="Freeform 2246"/>
              <p:cNvSpPr/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4" name="Freeform 2247"/>
              <p:cNvSpPr/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5" name="Freeform 2248"/>
              <p:cNvSpPr/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6" name="Freeform 2249"/>
              <p:cNvSpPr/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7" name="Freeform 2250"/>
              <p:cNvSpPr/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8" name="Freeform 2251"/>
              <p:cNvSpPr/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9" name="Freeform 2252"/>
              <p:cNvSpPr/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1" name="Freeform 2254"/>
              <p:cNvSpPr/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2" name="Freeform 2255"/>
              <p:cNvSpPr/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3" name="Freeform 2256"/>
              <p:cNvSpPr/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4" name="Freeform 2257"/>
              <p:cNvSpPr/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5" name="Freeform 2258"/>
              <p:cNvSpPr/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6" name="Freeform 2259"/>
              <p:cNvSpPr/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7" name="Freeform 2260"/>
              <p:cNvSpPr/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9" name="Freeform 2262"/>
              <p:cNvSpPr/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0" name="Freeform 2263"/>
              <p:cNvSpPr/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1" name="Freeform 2264"/>
              <p:cNvSpPr/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2" name="Freeform 2265"/>
              <p:cNvSpPr/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3" name="Freeform 2266"/>
              <p:cNvSpPr/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1724" name="Freeform 2268"/>
            <p:cNvSpPr/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5" name="Freeform 2269"/>
            <p:cNvSpPr/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6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7" name="Freeform 2271"/>
            <p:cNvSpPr/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8" name="Freeform 2272"/>
            <p:cNvSpPr/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9" name="Freeform 2273"/>
            <p:cNvSpPr/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0" name="Freeform 2274"/>
            <p:cNvSpPr/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1" name="Freeform 2275"/>
            <p:cNvSpPr/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2" name="Freeform 2276"/>
            <p:cNvSpPr/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3" name="Freeform 2277"/>
            <p:cNvSpPr/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4" name="Freeform 2278"/>
            <p:cNvSpPr/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5" name="Freeform 2279"/>
            <p:cNvSpPr/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6" name="Freeform 2280"/>
            <p:cNvSpPr/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7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8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9" name="Freeform 2283"/>
            <p:cNvSpPr/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0" name="Freeform 2284"/>
            <p:cNvSpPr/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1" name="Freeform 2285"/>
            <p:cNvSpPr/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2" name="Freeform 2286"/>
            <p:cNvSpPr/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3" name="Freeform 2287"/>
            <p:cNvSpPr/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4" name="Freeform 2288"/>
            <p:cNvSpPr/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5" name="Freeform 2289"/>
            <p:cNvSpPr/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6" name="Freeform 2290"/>
            <p:cNvSpPr/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7" name="Freeform 2291"/>
            <p:cNvSpPr/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8" name="Freeform 2292"/>
            <p:cNvSpPr/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9" name="Freeform 2293"/>
            <p:cNvSpPr/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0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1" name="Freeform 2295"/>
            <p:cNvSpPr/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2" name="Freeform 2296"/>
            <p:cNvSpPr/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3" name="Freeform 2297"/>
            <p:cNvSpPr/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4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5" name="Freeform 2299"/>
            <p:cNvSpPr/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6" name="Freeform 2300"/>
            <p:cNvSpPr/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7" name="Freeform 2301"/>
            <p:cNvSpPr/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8" name="Freeform 2302"/>
            <p:cNvSpPr/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9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0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1" name="Freeform 2305"/>
            <p:cNvSpPr/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2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3" name="Freeform 2307"/>
            <p:cNvSpPr/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4" name="Freeform 2308"/>
            <p:cNvSpPr/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5" name="Freeform 2309"/>
            <p:cNvSpPr/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6" name="Freeform 2310"/>
            <p:cNvSpPr/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sp>
        <p:nvSpPr>
          <p:cNvPr id="2367" name="Rectangles 2366"/>
          <p:cNvSpPr/>
          <p:nvPr/>
        </p:nvSpPr>
        <p:spPr>
          <a:xfrm>
            <a:off x="2908935" y="2936240"/>
            <a:ext cx="2946400" cy="521970"/>
          </a:xfrm>
          <a:prstGeom prst="rect">
            <a:avLst/>
          </a:prstGeom>
          <a:noFill/>
          <a:ln>
            <a:noFill/>
          </a:ln>
        </p:spPr>
        <p:txBody>
          <a:bodyPr wrap="square" rtlCol="0" anchor="t">
            <a:spAutoFit/>
            <a:scene3d>
              <a:camera prst="orthographicFront"/>
              <a:lightRig rig="threePt" dir="t"/>
            </a:scene3d>
          </a:bodyPr>
          <a:p>
            <a:pPr algn="ctr"/>
            <a:r>
              <a:rPr lang="en-GB" altLang="en-US" sz="2800" b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SVN-Lobster" panose="02040603050506020204" charset="0"/>
                <a:cs typeface="SVN-Lobster" panose="02040603050506020204" charset="0"/>
              </a:rPr>
              <a:t>Thực hiện: EduFive</a:t>
            </a:r>
            <a:endParaRPr lang="en-GB" altLang="en-US" sz="2800" b="1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SVN-Lobster" panose="02040603050506020204" charset="0"/>
              <a:cs typeface="SVN-Lobster" panose="02040603050506020204" charset="0"/>
            </a:endParaRPr>
          </a:p>
        </p:txBody>
      </p:sp>
      <p:pic>
        <p:nvPicPr>
          <p:cNvPr id="2369" name="Content Placeholder 2368"/>
          <p:cNvPicPr>
            <a:picLocks noChangeAspect="1"/>
          </p:cNvPicPr>
          <p:nvPr>
            <p:ph idx="1"/>
          </p:nvPr>
        </p:nvPicPr>
        <p:blipFill>
          <a:blip r:embed="rId6"/>
          <a:stretch>
            <a:fillRect/>
          </a:stretch>
        </p:blipFill>
        <p:spPr>
          <a:xfrm>
            <a:off x="793750" y="1954530"/>
            <a:ext cx="7886700" cy="11658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itle 39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GB" altLang="en-US"/>
          </a:p>
        </p:txBody>
      </p:sp>
      <p:sp>
        <p:nvSpPr>
          <p:cNvPr id="39" name="椭圆 38"/>
          <p:cNvSpPr/>
          <p:nvPr/>
        </p:nvSpPr>
        <p:spPr>
          <a:xfrm>
            <a:off x="-216535" y="3736340"/>
            <a:ext cx="1841500" cy="178054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Picture 6" descr="C:\Users\HP\Pictures\HINH SOAN BAI\LTVC TUAN 1\43806605-1730.jpg43806605-1730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2547303" y="0"/>
            <a:ext cx="3390900" cy="225933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-8890" y="1903095"/>
            <a:ext cx="2211705" cy="368300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trắng đục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78710" y="1891030"/>
            <a:ext cx="3727450" cy="368300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trắng tinh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 descr="C:\Users\HP\Pictures\HINH SOAN BAI\LTVC TUAN 1\gach-lat-nen-60x60-mau-trang-tron-vitto-0777.jpggach-lat-nen-60x60-mau-trang-tron-vitto-0777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 flipH="1">
            <a:off x="1784985" y="2306955"/>
            <a:ext cx="2228215" cy="275209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8" name="Picture 17" descr="C:\Users\HP\Pictures\HINH SOAN BAI\LTVC TUAN 1\ta-con-co-1.jpgta-con-co-1"/>
          <p:cNvPicPr>
            <a:picLocks noChangeAspect="1"/>
          </p:cNvPicPr>
          <p:nvPr/>
        </p:nvPicPr>
        <p:blipFill>
          <a:blip r:embed="rId3"/>
          <a:srcRect l="10568" r="13933"/>
          <a:stretch>
            <a:fillRect/>
          </a:stretch>
        </p:blipFill>
        <p:spPr>
          <a:xfrm>
            <a:off x="6390640" y="0"/>
            <a:ext cx="2727325" cy="189039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3" name="TextBox 12"/>
          <p:cNvSpPr txBox="1"/>
          <p:nvPr/>
        </p:nvSpPr>
        <p:spPr>
          <a:xfrm>
            <a:off x="1784985" y="4759960"/>
            <a:ext cx="2228850" cy="368300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trắng bóng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391275" y="1890395"/>
            <a:ext cx="2714625" cy="368300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trắng phau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pic>
        <p:nvPicPr>
          <p:cNvPr id="25" name="Picture 24" descr="C:\Users\HP\Pictures\HINH SOAN BAI\LTVC TUAN 1\ngoc1-1389253950111.jpgngoc1-1389253950111"/>
          <p:cNvPicPr>
            <a:picLocks noChangeAspect="1"/>
          </p:cNvPicPr>
          <p:nvPr/>
        </p:nvPicPr>
        <p:blipFill>
          <a:blip r:embed="rId4"/>
          <a:srcRect l="6672" t="5346" r="796" b="37234"/>
          <a:stretch>
            <a:fillRect/>
          </a:stretch>
        </p:blipFill>
        <p:spPr>
          <a:xfrm>
            <a:off x="6551295" y="2327910"/>
            <a:ext cx="2550160" cy="23749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0" name="Picture 19" descr="C:\Users\HP\Pictures\HINH SOAN BAI\LTVC TUAN 1\y-nghia-hoa-hue-trang-600x400.jpgy-nghia-hoa-hue-trang-600x400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4070985" y="3121025"/>
            <a:ext cx="2406015" cy="160401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362" name="Oval 22"/>
          <p:cNvSpPr/>
          <p:nvPr/>
        </p:nvSpPr>
        <p:spPr>
          <a:xfrm>
            <a:off x="2053590" y="2191385"/>
            <a:ext cx="4761865" cy="1363345"/>
          </a:xfrm>
          <a:prstGeom prst="ellipse">
            <a:avLst/>
          </a:prstGeom>
          <a:ln>
            <a:headEnd type="none" w="sm" len="sm"/>
            <a:tailEnd type="none" w="sm" len="sm"/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none" anchor="ctr" anchorCtr="0"/>
          <a:p>
            <a:pPr eaLnBrk="1" hangingPunct="1">
              <a:buNone/>
            </a:pPr>
            <a:endParaRPr sz="1015" dirty="0">
              <a:latin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070985" y="4759960"/>
            <a:ext cx="2394585" cy="368300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trắng muốt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550660" y="4761230"/>
            <a:ext cx="2550795" cy="368300"/>
          </a:xfrm>
          <a:prstGeom prst="rect">
            <a:avLst/>
          </a:prstGeom>
          <a:solidFill>
            <a:srgbClr val="002060"/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trắng ngần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6" name="Group 604"/>
          <p:cNvGrpSpPr>
            <a:grpSpLocks noChangeAspect="1"/>
          </p:cNvGrpSpPr>
          <p:nvPr/>
        </p:nvGrpSpPr>
        <p:grpSpPr bwMode="auto">
          <a:xfrm>
            <a:off x="161290" y="3304540"/>
            <a:ext cx="1266190" cy="1814195"/>
            <a:chOff x="3323" y="1923"/>
            <a:chExt cx="931" cy="1334"/>
          </a:xfrm>
        </p:grpSpPr>
        <p:grpSp>
          <p:nvGrpSpPr>
            <p:cNvPr id="2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864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5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6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7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8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9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0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1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2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3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4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5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6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7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8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9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0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1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2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3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4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5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6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7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8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1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2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3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4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5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6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7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8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9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0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1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2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3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4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5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6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7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8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9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0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1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2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3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4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5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6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7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8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9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0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1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2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3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4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5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6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7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8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9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0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1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2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3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4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5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6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7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8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9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0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1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2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3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4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5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6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7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8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9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0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1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2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3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4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5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6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7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8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9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0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1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2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3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4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5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6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7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8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9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0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1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2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3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4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5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6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7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8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9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0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1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2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3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4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5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6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7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8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9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0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1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2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3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4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5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6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7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8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9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0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1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2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3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4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5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6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7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8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9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0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1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2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3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4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5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6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7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8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9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0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1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2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3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4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5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6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7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8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9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0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1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2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3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4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5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6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7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8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9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0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1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2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3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4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5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6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7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8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9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0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1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2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3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4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5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6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7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8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9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0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1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2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3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4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5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4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64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5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6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7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8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9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0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1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2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3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4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5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6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7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8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79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0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1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2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3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4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5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6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7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8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89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0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1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2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3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4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5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6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7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8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99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0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1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2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3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4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5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6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7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8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09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0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1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2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3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4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5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6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7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8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9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0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1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2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3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4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5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6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7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8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9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0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1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2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3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4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5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6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7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8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9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0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1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2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3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4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5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6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7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8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9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0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1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2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3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4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5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6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7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8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9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0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1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2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3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4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5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6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7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8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9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0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1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2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3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4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5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6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7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8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9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0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1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2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3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4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5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6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7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8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9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0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1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2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3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4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5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6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7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8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9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0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1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2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3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4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5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6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7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8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9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0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1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2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3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4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5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6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7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8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9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0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1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2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3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4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5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6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7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8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9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0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1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2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3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4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5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6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7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8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9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0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1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2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3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4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5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6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7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8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9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0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1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2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3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4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5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6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7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8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9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0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1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2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3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5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464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5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6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7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8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9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0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1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2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3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4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5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6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7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8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9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0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1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2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3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4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5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6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7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8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9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0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1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2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3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4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5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6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7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8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9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0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1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2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3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4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5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6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7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8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9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0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1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2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3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4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5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6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7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8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9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0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1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2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3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4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5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6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7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8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9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0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1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2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3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4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5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6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7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8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9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0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1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2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3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4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5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6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7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8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9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0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1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2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3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4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5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6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7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8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9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0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1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2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3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4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5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6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7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8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9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0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1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2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3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4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5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6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7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8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9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0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1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2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3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4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5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6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7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8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9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0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1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2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3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4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5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6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7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8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9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0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1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2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3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4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5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6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7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8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9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0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1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2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3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4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5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6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7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8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9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0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1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2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3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4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5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6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7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8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9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0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1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2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3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4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5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6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7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8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9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0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1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2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3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4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5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6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7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8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9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0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1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2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3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4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5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6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7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8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9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0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1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2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63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10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264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6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7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8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9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0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1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2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3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4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5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6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7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8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9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0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1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2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3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4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5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6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7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0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4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8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9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0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1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2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3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4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5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6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7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9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0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1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2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3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4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5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6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7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8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9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0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2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5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6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7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8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9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0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1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2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3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4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5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6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7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8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9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0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1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2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3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4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5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6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7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8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9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0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1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2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3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4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5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6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7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8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9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0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1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2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3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4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5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6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7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8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9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0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1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2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3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4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5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6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7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8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9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0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1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2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3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4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5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6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7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8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9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0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1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2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3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4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5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6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7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8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9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0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1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2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3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4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5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6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7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8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9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0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1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2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3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4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5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6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7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8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9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0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1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2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3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4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5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6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7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8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9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0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1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2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3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4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5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6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7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8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9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0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1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2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3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4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5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6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7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8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9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0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1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2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3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4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5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6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7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8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9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0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1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2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3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15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17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2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3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4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5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7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8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9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0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1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2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3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4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5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6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7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8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49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0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1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2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3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4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5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6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7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8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59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0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1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2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3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9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0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6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7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8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9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0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1071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2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3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4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5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6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7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8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9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0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1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2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3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4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5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6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7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8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9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0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1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2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3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4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5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6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7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8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9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0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1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2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3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4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5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6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7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8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9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0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1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2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3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4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5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6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7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8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9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20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21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22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pic>
        <p:nvPicPr>
          <p:cNvPr id="1123" name="Picture 1122"/>
          <p:cNvPicPr>
            <a:picLocks noChangeAspect="1"/>
          </p:cNvPicPr>
          <p:nvPr/>
        </p:nvPicPr>
        <p:blipFill>
          <a:blip r:embed="rId6"/>
          <a:srcRect l="8466" r="19841"/>
          <a:stretch>
            <a:fillRect/>
          </a:stretch>
        </p:blipFill>
        <p:spPr>
          <a:xfrm>
            <a:off x="17780" y="0"/>
            <a:ext cx="2166620" cy="189039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" name="Content Placeholder 2"/>
          <p:cNvPicPr>
            <a:picLocks noChangeAspect="1"/>
          </p:cNvPicPr>
          <p:nvPr>
            <p:ph sz="half" idx="2"/>
          </p:nvPr>
        </p:nvPicPr>
        <p:blipFill>
          <a:blip r:embed="rId7"/>
          <a:stretch>
            <a:fillRect/>
          </a:stretch>
        </p:blipFill>
        <p:spPr>
          <a:xfrm>
            <a:off x="2665095" y="2462530"/>
            <a:ext cx="3886200" cy="143891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1" grpId="0" animBg="1"/>
      <p:bldP spid="12" grpId="0" animBg="1"/>
      <p:bldP spid="14" grpId="0" animBg="1"/>
      <p:bldP spid="1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Title 63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GB" altLang="en-US"/>
          </a:p>
        </p:txBody>
      </p:sp>
      <p:pic>
        <p:nvPicPr>
          <p:cNvPr id="3" name="Picture 2" descr="C:\Users\HP\Pictures\HINH SOAN BAI\LTVC TUAN 1\be-gai-3-1532660764647628427524.jpgbe-gai-3-1532660764647628427524"/>
          <p:cNvPicPr>
            <a:picLocks noChangeAspect="1"/>
          </p:cNvPicPr>
          <p:nvPr/>
        </p:nvPicPr>
        <p:blipFill>
          <a:blip r:embed="rId1"/>
          <a:srcRect b="24428"/>
          <a:stretch>
            <a:fillRect/>
          </a:stretch>
        </p:blipFill>
        <p:spPr>
          <a:xfrm>
            <a:off x="6273800" y="0"/>
            <a:ext cx="2854960" cy="195072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9" name="Picture 68" descr="C:\Users\HP\Pictures\HINH SOAN BAI\LTVC TUAN 1\canh-dong-suoi-cap-nuoc-cho-nha-may-nuoc-sach-song-da-den-si-dac-quanh-vi-dau-thai-bb-baaachsieN.jpgcanh-dong-suoi-cap-nuoc-cho-nha-may-nuoc-sach-song-da-den-si-dac-quanh-vi-dau-thai-bb-baaachsieN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3032760" y="2987675"/>
            <a:ext cx="2459355" cy="176085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0" name="Picture 69" descr="C:\Users\HP\Pictures\HINH SOAN BAI\LTVC TUAN 1\download (1).jpgdownload (1)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3136265" y="0"/>
            <a:ext cx="2903855" cy="156591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2" name="Picture 71" descr="C:\Users\HP\Pictures\HINH SOAN BAI\LTVC TUAN 1\photo-7-1583220148385465422856.jpgphoto-7-1583220148385465422856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5579745" y="2595880"/>
            <a:ext cx="2882900" cy="21621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" name="Picture 70" descr="C:\Users\HP\Pictures\HINH SOAN BAI\LTVC TUAN 1\unnamed (1).jpgunnamed (1)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0" y="2595880"/>
            <a:ext cx="2934970" cy="215836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" name="Picture 72" descr="C:\Users\HP\Pictures\HINH SOAN BAI\LTVC TUAN 1\download.jpgdownload"/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0" y="0"/>
            <a:ext cx="2935605" cy="199898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4" name="TextBox 7"/>
          <p:cNvSpPr txBox="1"/>
          <p:nvPr/>
        </p:nvSpPr>
        <p:spPr>
          <a:xfrm>
            <a:off x="6248400" y="2023110"/>
            <a:ext cx="2895600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đen giòn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5" name="TextBox 7"/>
          <p:cNvSpPr txBox="1"/>
          <p:nvPr/>
        </p:nvSpPr>
        <p:spPr>
          <a:xfrm>
            <a:off x="3021330" y="1583055"/>
            <a:ext cx="3133725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đen láy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6" name="TextBox 7"/>
          <p:cNvSpPr txBox="1"/>
          <p:nvPr/>
        </p:nvSpPr>
        <p:spPr>
          <a:xfrm>
            <a:off x="0" y="2023110"/>
            <a:ext cx="2934970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đen kịt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7" name="TextBox 7"/>
          <p:cNvSpPr txBox="1"/>
          <p:nvPr/>
        </p:nvSpPr>
        <p:spPr>
          <a:xfrm>
            <a:off x="5584825" y="4748530"/>
            <a:ext cx="2364105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đen nghịt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8" name="TextBox 7"/>
          <p:cNvSpPr txBox="1"/>
          <p:nvPr/>
        </p:nvSpPr>
        <p:spPr>
          <a:xfrm>
            <a:off x="12065" y="4776470"/>
            <a:ext cx="2934970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đen sì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9" name="TextBox 7"/>
          <p:cNvSpPr txBox="1"/>
          <p:nvPr/>
        </p:nvSpPr>
        <p:spPr>
          <a:xfrm>
            <a:off x="3032760" y="4753610"/>
            <a:ext cx="2497455" cy="36830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đen ngòm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5362" name="Oval 22"/>
          <p:cNvSpPr/>
          <p:nvPr/>
        </p:nvSpPr>
        <p:spPr>
          <a:xfrm>
            <a:off x="2053590" y="1889760"/>
            <a:ext cx="4761865" cy="1363345"/>
          </a:xfrm>
          <a:prstGeom prst="ellipse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 anchorCtr="0"/>
          <a:p>
            <a:pPr eaLnBrk="1" hangingPunct="1">
              <a:buNone/>
            </a:pPr>
            <a:endParaRPr sz="1015" dirty="0">
              <a:latin typeface="Arial" panose="020B0604020202020204" pitchFamily="34" charset="0"/>
            </a:endParaRPr>
          </a:p>
        </p:txBody>
      </p:sp>
      <p:pic>
        <p:nvPicPr>
          <p:cNvPr id="2" name="图片 2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70165" y="3513455"/>
            <a:ext cx="1544955" cy="1631315"/>
          </a:xfrm>
          <a:prstGeom prst="rect">
            <a:avLst/>
          </a:prstGeom>
        </p:spPr>
      </p:pic>
      <p:pic>
        <p:nvPicPr>
          <p:cNvPr id="6" name="Content Placeholder 5"/>
          <p:cNvPicPr>
            <a:picLocks noChangeAspect="1"/>
          </p:cNvPicPr>
          <p:nvPr>
            <p:ph sz="half" idx="2"/>
          </p:nvPr>
        </p:nvPicPr>
        <p:blipFill>
          <a:blip r:embed="rId8"/>
          <a:stretch>
            <a:fillRect/>
          </a:stretch>
        </p:blipFill>
        <p:spPr>
          <a:xfrm>
            <a:off x="2934970" y="2095500"/>
            <a:ext cx="3619500" cy="952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8" grpId="0" animBg="1"/>
      <p:bldP spid="79" grpId="0" animBg="1"/>
      <p:bldP spid="77" grpId="0" animBg="1"/>
      <p:bldP spid="74" grpId="0" animBg="1"/>
      <p:bldP spid="7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>
            <a:off x="71756" y="804545"/>
            <a:ext cx="9071610" cy="2099945"/>
            <a:chOff x="-147809" y="1307006"/>
            <a:chExt cx="12351891" cy="3191131"/>
          </a:xfrm>
        </p:grpSpPr>
        <p:sp>
          <p:nvSpPr>
            <p:cNvPr id="11" name="流程图: 过程 10"/>
            <p:cNvSpPr/>
            <p:nvPr/>
          </p:nvSpPr>
          <p:spPr>
            <a:xfrm>
              <a:off x="1909975" y="1664042"/>
              <a:ext cx="8263126" cy="2215554"/>
            </a:xfrm>
            <a:prstGeom prst="flowChartProcess">
              <a:avLst/>
            </a:prstGeom>
            <a:solidFill>
              <a:srgbClr val="D9EEF7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/>
            </a:p>
          </p:txBody>
        </p:sp>
        <p:sp>
          <p:nvSpPr>
            <p:cNvPr id="3" name="矩形 6"/>
            <p:cNvSpPr/>
            <p:nvPr/>
          </p:nvSpPr>
          <p:spPr>
            <a:xfrm>
              <a:off x="1910839" y="1942916"/>
              <a:ext cx="8165425" cy="1681930"/>
            </a:xfrm>
            <a:prstGeom prst="rect">
              <a:avLst/>
            </a:prstGeom>
          </p:spPr>
          <p:txBody>
            <a:bodyPr wrap="square">
              <a:spAutoFit/>
            </a:bodyPr>
            <a:p>
              <a:pPr algn="ctr">
                <a:lnSpc>
                  <a:spcPct val="150000"/>
                </a:lnSpc>
              </a:pPr>
              <a:r>
                <a:rPr lang="en-GB" altLang="en-US" sz="4400" b="1" dirty="0">
                  <a:ln w="12700">
                    <a:solidFill>
                      <a:schemeClr val="tx2">
                        <a:lumMod val="75000"/>
                      </a:schemeClr>
                    </a:solidFill>
                    <a:prstDash val="solid"/>
                  </a:ln>
                  <a:pattFill prst="dkUpDiag">
                    <a:fgClr>
                      <a:schemeClr val="tx2"/>
                    </a:fgClr>
                    <a:bgClr>
                      <a:schemeClr val="tx2">
                        <a:lumMod val="20000"/>
                        <a:lumOff val="80000"/>
                      </a:schemeClr>
                    </a:bgClr>
                  </a:pattFill>
                  <a:effectLst>
                    <a:outerShdw dist="38100" dir="2640000" algn="bl" rotWithShape="0">
                      <a:schemeClr val="tx2">
                        <a:lumMod val="75000"/>
                      </a:schemeClr>
                    </a:outerShdw>
                  </a:effectLst>
                  <a:latin typeface="Arial" panose="020B0604020202020204" pitchFamily="34" charset="0"/>
                  <a:ea typeface="YouYuan" panose="02010509060101010101" pitchFamily="49" charset="-122"/>
                </a:rPr>
                <a:t>TRÍ NHỚ SIÊU PHÀM</a:t>
              </a:r>
              <a:endParaRPr lang="en-GB" altLang="en-US" sz="4400" b="1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pattFill prst="dkUpDiag">
                  <a:fgClr>
                    <a:schemeClr val="tx2"/>
                  </a:fgClr>
                  <a:bgClr>
                    <a:schemeClr val="tx2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  <a:latin typeface="Arial" panose="020B0604020202020204" pitchFamily="34" charset="0"/>
                <a:ea typeface="YouYuan" panose="02010509060101010101" pitchFamily="49" charset="-122"/>
              </a:endParaRPr>
            </a:p>
          </p:txBody>
        </p:sp>
        <p:pic>
          <p:nvPicPr>
            <p:cNvPr id="5" name="图片 1"/>
            <p:cNvPicPr>
              <a:picLocks noChangeAspect="1"/>
            </p:cNvPicPr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966"/>
            <a:stretch>
              <a:fillRect/>
            </a:stretch>
          </p:blipFill>
          <p:spPr>
            <a:xfrm>
              <a:off x="10076264" y="1307006"/>
              <a:ext cx="2127818" cy="3080161"/>
            </a:xfrm>
            <a:prstGeom prst="rect">
              <a:avLst/>
            </a:prstGeom>
          </p:spPr>
        </p:pic>
        <p:pic>
          <p:nvPicPr>
            <p:cNvPr id="16" name="图片 15"/>
            <p:cNvPicPr>
              <a:picLocks noChangeAspect="1"/>
            </p:cNvPicPr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136"/>
            <a:stretch>
              <a:fillRect/>
            </a:stretch>
          </p:blipFill>
          <p:spPr>
            <a:xfrm>
              <a:off x="-147809" y="1347534"/>
              <a:ext cx="2169319" cy="3150603"/>
            </a:xfrm>
            <a:prstGeom prst="rect">
              <a:avLst/>
            </a:prstGeom>
          </p:spPr>
        </p:pic>
      </p:grpSp>
      <p:sp>
        <p:nvSpPr>
          <p:cNvPr id="4" name="Cloud Callout 3"/>
          <p:cNvSpPr/>
          <p:nvPr/>
        </p:nvSpPr>
        <p:spPr>
          <a:xfrm>
            <a:off x="3396615" y="2692400"/>
            <a:ext cx="4423410" cy="2308860"/>
          </a:xfrm>
          <a:prstGeom prst="cloudCallout">
            <a:avLst>
              <a:gd name="adj1" fmla="val -60065"/>
              <a:gd name="adj2" fmla="val 16940"/>
            </a:avLst>
          </a:prstGeom>
          <a:gradFill>
            <a:gsLst>
              <a:gs pos="0">
                <a:srgbClr val="14CD68"/>
              </a:gs>
              <a:gs pos="100000">
                <a:srgbClr val="0B6E38"/>
              </a:gs>
            </a:gsLst>
            <a:lin ang="54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39" name="椭圆 38"/>
          <p:cNvSpPr/>
          <p:nvPr/>
        </p:nvSpPr>
        <p:spPr>
          <a:xfrm>
            <a:off x="929005" y="3983355"/>
            <a:ext cx="2000885" cy="204851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grpSp>
        <p:nvGrpSpPr>
          <p:cNvPr id="12" name="Group 1411"/>
          <p:cNvGrpSpPr/>
          <p:nvPr/>
        </p:nvGrpSpPr>
        <p:grpSpPr bwMode="auto">
          <a:xfrm rot="0" flipH="1">
            <a:off x="822960" y="2820670"/>
            <a:ext cx="1978025" cy="2100580"/>
            <a:chOff x="316" y="2113"/>
            <a:chExt cx="1081" cy="1148"/>
          </a:xfrm>
        </p:grpSpPr>
        <p:sp>
          <p:nvSpPr>
            <p:cNvPr id="310" name="Freeform 1211"/>
            <p:cNvSpPr/>
            <p:nvPr/>
          </p:nvSpPr>
          <p:spPr bwMode="auto">
            <a:xfrm>
              <a:off x="661" y="294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1212"/>
            <p:cNvSpPr/>
            <p:nvPr/>
          </p:nvSpPr>
          <p:spPr bwMode="auto">
            <a:xfrm>
              <a:off x="637" y="2897"/>
              <a:ext cx="3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1213"/>
            <p:cNvSpPr/>
            <p:nvPr/>
          </p:nvSpPr>
          <p:spPr bwMode="auto">
            <a:xfrm>
              <a:off x="634" y="2897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1214"/>
            <p:cNvSpPr/>
            <p:nvPr/>
          </p:nvSpPr>
          <p:spPr bwMode="auto">
            <a:xfrm>
              <a:off x="553" y="2881"/>
              <a:ext cx="95" cy="38"/>
            </a:xfrm>
            <a:custGeom>
              <a:avLst/>
              <a:gdLst>
                <a:gd name="T0" fmla="*/ 6 w 35"/>
                <a:gd name="T1" fmla="*/ 6 h 14"/>
                <a:gd name="T2" fmla="*/ 3 w 35"/>
                <a:gd name="T3" fmla="*/ 6 h 14"/>
                <a:gd name="T4" fmla="*/ 3 w 35"/>
                <a:gd name="T5" fmla="*/ 3 h 14"/>
                <a:gd name="T6" fmla="*/ 0 w 35"/>
                <a:gd name="T7" fmla="*/ 1 h 14"/>
                <a:gd name="T8" fmla="*/ 6 w 35"/>
                <a:gd name="T9" fmla="*/ 11 h 14"/>
                <a:gd name="T10" fmla="*/ 18 w 35"/>
                <a:gd name="T11" fmla="*/ 11 h 14"/>
                <a:gd name="T12" fmla="*/ 17 w 35"/>
                <a:gd name="T13" fmla="*/ 13 h 14"/>
                <a:gd name="T14" fmla="*/ 23 w 35"/>
                <a:gd name="T15" fmla="*/ 8 h 14"/>
                <a:gd name="T16" fmla="*/ 24 w 35"/>
                <a:gd name="T17" fmla="*/ 10 h 14"/>
                <a:gd name="T18" fmla="*/ 27 w 35"/>
                <a:gd name="T19" fmla="*/ 7 h 14"/>
                <a:gd name="T20" fmla="*/ 27 w 35"/>
                <a:gd name="T21" fmla="*/ 7 h 14"/>
                <a:gd name="T22" fmla="*/ 28 w 35"/>
                <a:gd name="T23" fmla="*/ 6 h 14"/>
                <a:gd name="T24" fmla="*/ 27 w 35"/>
                <a:gd name="T25" fmla="*/ 6 h 14"/>
                <a:gd name="T26" fmla="*/ 29 w 35"/>
                <a:gd name="T27" fmla="*/ 5 h 14"/>
                <a:gd name="T28" fmla="*/ 29 w 35"/>
                <a:gd name="T29" fmla="*/ 6 h 14"/>
                <a:gd name="T30" fmla="*/ 30 w 35"/>
                <a:gd name="T31" fmla="*/ 4 h 14"/>
                <a:gd name="T32" fmla="*/ 31 w 35"/>
                <a:gd name="T33" fmla="*/ 5 h 14"/>
                <a:gd name="T34" fmla="*/ 31 w 35"/>
                <a:gd name="T35" fmla="*/ 5 h 14"/>
                <a:gd name="T36" fmla="*/ 31 w 35"/>
                <a:gd name="T37" fmla="*/ 5 h 14"/>
                <a:gd name="T38" fmla="*/ 31 w 35"/>
                <a:gd name="T39" fmla="*/ 5 h 14"/>
                <a:gd name="T40" fmla="*/ 31 w 35"/>
                <a:gd name="T41" fmla="*/ 5 h 14"/>
                <a:gd name="T42" fmla="*/ 31 w 35"/>
                <a:gd name="T43" fmla="*/ 5 h 14"/>
                <a:gd name="T44" fmla="*/ 31 w 35"/>
                <a:gd name="T45" fmla="*/ 5 h 14"/>
                <a:gd name="T46" fmla="*/ 31 w 35"/>
                <a:gd name="T47" fmla="*/ 5 h 14"/>
                <a:gd name="T48" fmla="*/ 27 w 35"/>
                <a:gd name="T49" fmla="*/ 2 h 14"/>
                <a:gd name="T50" fmla="*/ 27 w 35"/>
                <a:gd name="T51" fmla="*/ 2 h 14"/>
                <a:gd name="T52" fmla="*/ 27 w 35"/>
                <a:gd name="T53" fmla="*/ 2 h 14"/>
                <a:gd name="T54" fmla="*/ 27 w 35"/>
                <a:gd name="T55" fmla="*/ 2 h 14"/>
                <a:gd name="T56" fmla="*/ 27 w 35"/>
                <a:gd name="T57" fmla="*/ 3 h 14"/>
                <a:gd name="T58" fmla="*/ 28 w 35"/>
                <a:gd name="T59" fmla="*/ 6 h 14"/>
                <a:gd name="T60" fmla="*/ 30 w 35"/>
                <a:gd name="T61" fmla="*/ 6 h 14"/>
                <a:gd name="T62" fmla="*/ 29 w 35"/>
                <a:gd name="T63" fmla="*/ 2 h 14"/>
                <a:gd name="T64" fmla="*/ 29 w 35"/>
                <a:gd name="T65" fmla="*/ 2 h 14"/>
                <a:gd name="T66" fmla="*/ 29 w 35"/>
                <a:gd name="T67" fmla="*/ 4 h 14"/>
                <a:gd name="T68" fmla="*/ 29 w 35"/>
                <a:gd name="T69" fmla="*/ 2 h 14"/>
                <a:gd name="T70" fmla="*/ 25 w 35"/>
                <a:gd name="T71" fmla="*/ 3 h 14"/>
                <a:gd name="T72" fmla="*/ 25 w 35"/>
                <a:gd name="T73" fmla="*/ 3 h 14"/>
                <a:gd name="T74" fmla="*/ 24 w 35"/>
                <a:gd name="T75" fmla="*/ 4 h 14"/>
                <a:gd name="T76" fmla="*/ 26 w 35"/>
                <a:gd name="T77" fmla="*/ 4 h 14"/>
                <a:gd name="T78" fmla="*/ 26 w 35"/>
                <a:gd name="T79" fmla="*/ 7 h 14"/>
                <a:gd name="T80" fmla="*/ 25 w 35"/>
                <a:gd name="T81" fmla="*/ 7 h 14"/>
                <a:gd name="T82" fmla="*/ 25 w 35"/>
                <a:gd name="T83" fmla="*/ 5 h 14"/>
                <a:gd name="T84" fmla="*/ 24 w 35"/>
                <a:gd name="T85" fmla="*/ 7 h 14"/>
                <a:gd name="T86" fmla="*/ 22 w 35"/>
                <a:gd name="T87" fmla="*/ 6 h 14"/>
                <a:gd name="T88" fmla="*/ 23 w 35"/>
                <a:gd name="T89" fmla="*/ 7 h 14"/>
                <a:gd name="T90" fmla="*/ 16 w 35"/>
                <a:gd name="T91" fmla="*/ 10 h 14"/>
                <a:gd name="T92" fmla="*/ 17 w 35"/>
                <a:gd name="T93" fmla="*/ 9 h 14"/>
                <a:gd name="T94" fmla="*/ 16 w 35"/>
                <a:gd name="T95" fmla="*/ 11 h 14"/>
                <a:gd name="T96" fmla="*/ 11 w 35"/>
                <a:gd name="T97" fmla="*/ 10 h 14"/>
                <a:gd name="T98" fmla="*/ 11 w 35"/>
                <a:gd name="T99" fmla="*/ 11 h 14"/>
                <a:gd name="T100" fmla="*/ 6 w 35"/>
                <a:gd name="T101" fmla="*/ 8 h 14"/>
                <a:gd name="T102" fmla="*/ 6 w 35"/>
                <a:gd name="T103" fmla="*/ 8 h 14"/>
                <a:gd name="T104" fmla="*/ 3 w 35"/>
                <a:gd name="T105" fmla="*/ 7 h 14"/>
                <a:gd name="T106" fmla="*/ 6 w 35"/>
                <a:gd name="T10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4">
                  <a:moveTo>
                    <a:pt x="6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2" y="3"/>
                    <a:pt x="3" y="3"/>
                  </a:cubicBezTo>
                  <a:cubicBezTo>
                    <a:pt x="1" y="3"/>
                    <a:pt x="2" y="0"/>
                    <a:pt x="0" y="1"/>
                  </a:cubicBezTo>
                  <a:cubicBezTo>
                    <a:pt x="1" y="5"/>
                    <a:pt x="3" y="8"/>
                    <a:pt x="6" y="11"/>
                  </a:cubicBezTo>
                  <a:cubicBezTo>
                    <a:pt x="10" y="14"/>
                    <a:pt x="15" y="14"/>
                    <a:pt x="18" y="1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10"/>
                    <a:pt x="23" y="13"/>
                    <a:pt x="23" y="8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10"/>
                    <a:pt x="25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7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6"/>
                    <a:pt x="29" y="4"/>
                    <a:pt x="30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7"/>
                    <a:pt x="26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31" y="4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6"/>
                    <a:pt x="29" y="2"/>
                    <a:pt x="29" y="4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7" y="1"/>
                    <a:pt x="28" y="5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5" y="5"/>
                    <a:pt x="26" y="6"/>
                    <a:pt x="26" y="7"/>
                  </a:cubicBezTo>
                  <a:cubicBezTo>
                    <a:pt x="25" y="6"/>
                    <a:pt x="26" y="8"/>
                    <a:pt x="25" y="7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2" y="6"/>
                  </a:cubicBezTo>
                  <a:cubicBezTo>
                    <a:pt x="22" y="7"/>
                    <a:pt x="23" y="6"/>
                    <a:pt x="23" y="7"/>
                  </a:cubicBezTo>
                  <a:cubicBezTo>
                    <a:pt x="21" y="7"/>
                    <a:pt x="18" y="9"/>
                    <a:pt x="16" y="10"/>
                  </a:cubicBezTo>
                  <a:cubicBezTo>
                    <a:pt x="17" y="10"/>
                    <a:pt x="16" y="9"/>
                    <a:pt x="17" y="9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4" y="12"/>
                    <a:pt x="12" y="11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4" y="8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1215"/>
            <p:cNvSpPr/>
            <p:nvPr/>
          </p:nvSpPr>
          <p:spPr bwMode="auto">
            <a:xfrm>
              <a:off x="550" y="2878"/>
              <a:ext cx="8" cy="3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1216"/>
            <p:cNvSpPr/>
            <p:nvPr/>
          </p:nvSpPr>
          <p:spPr bwMode="auto">
            <a:xfrm>
              <a:off x="550" y="2823"/>
              <a:ext cx="38" cy="55"/>
            </a:xfrm>
            <a:custGeom>
              <a:avLst/>
              <a:gdLst>
                <a:gd name="T0" fmla="*/ 7 w 14"/>
                <a:gd name="T1" fmla="*/ 6 h 20"/>
                <a:gd name="T2" fmla="*/ 6 w 14"/>
                <a:gd name="T3" fmla="*/ 5 h 20"/>
                <a:gd name="T4" fmla="*/ 1 w 14"/>
                <a:gd name="T5" fmla="*/ 13 h 20"/>
                <a:gd name="T6" fmla="*/ 2 w 14"/>
                <a:gd name="T7" fmla="*/ 16 h 20"/>
                <a:gd name="T8" fmla="*/ 1 w 14"/>
                <a:gd name="T9" fmla="*/ 16 h 20"/>
                <a:gd name="T10" fmla="*/ 2 w 14"/>
                <a:gd name="T11" fmla="*/ 19 h 20"/>
                <a:gd name="T12" fmla="*/ 1 w 14"/>
                <a:gd name="T13" fmla="*/ 18 h 20"/>
                <a:gd name="T14" fmla="*/ 2 w 14"/>
                <a:gd name="T15" fmla="*/ 18 h 20"/>
                <a:gd name="T16" fmla="*/ 2 w 14"/>
                <a:gd name="T17" fmla="*/ 16 h 20"/>
                <a:gd name="T18" fmla="*/ 3 w 14"/>
                <a:gd name="T19" fmla="*/ 17 h 20"/>
                <a:gd name="T20" fmla="*/ 2 w 14"/>
                <a:gd name="T21" fmla="*/ 12 h 20"/>
                <a:gd name="T22" fmla="*/ 4 w 14"/>
                <a:gd name="T23" fmla="*/ 13 h 20"/>
                <a:gd name="T24" fmla="*/ 6 w 14"/>
                <a:gd name="T25" fmla="*/ 10 h 20"/>
                <a:gd name="T26" fmla="*/ 6 w 14"/>
                <a:gd name="T27" fmla="*/ 10 h 20"/>
                <a:gd name="T28" fmla="*/ 4 w 14"/>
                <a:gd name="T29" fmla="*/ 10 h 20"/>
                <a:gd name="T30" fmla="*/ 6 w 14"/>
                <a:gd name="T31" fmla="*/ 10 h 20"/>
                <a:gd name="T32" fmla="*/ 11 w 14"/>
                <a:gd name="T33" fmla="*/ 4 h 20"/>
                <a:gd name="T34" fmla="*/ 12 w 14"/>
                <a:gd name="T35" fmla="*/ 1 h 20"/>
                <a:gd name="T36" fmla="*/ 12 w 14"/>
                <a:gd name="T37" fmla="*/ 3 h 20"/>
                <a:gd name="T38" fmla="*/ 14 w 14"/>
                <a:gd name="T39" fmla="*/ 3 h 20"/>
                <a:gd name="T40" fmla="*/ 14 w 14"/>
                <a:gd name="T41" fmla="*/ 0 h 20"/>
                <a:gd name="T42" fmla="*/ 7 w 14"/>
                <a:gd name="T4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0">
                  <a:moveTo>
                    <a:pt x="7" y="6"/>
                  </a:moveTo>
                  <a:cubicBezTo>
                    <a:pt x="7" y="5"/>
                    <a:pt x="7" y="5"/>
                    <a:pt x="6" y="5"/>
                  </a:cubicBezTo>
                  <a:cubicBezTo>
                    <a:pt x="4" y="7"/>
                    <a:pt x="2" y="12"/>
                    <a:pt x="1" y="13"/>
                  </a:cubicBezTo>
                  <a:cubicBezTo>
                    <a:pt x="0" y="14"/>
                    <a:pt x="2" y="14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0" y="20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0" y="15"/>
                    <a:pt x="2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7"/>
                    <a:pt x="5" y="11"/>
                    <a:pt x="6" y="10"/>
                  </a:cubicBezTo>
                  <a:cubicBezTo>
                    <a:pt x="6" y="7"/>
                    <a:pt x="9" y="3"/>
                    <a:pt x="11" y="4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3"/>
                    <a:pt x="13" y="4"/>
                    <a:pt x="14" y="3"/>
                  </a:cubicBezTo>
                  <a:cubicBezTo>
                    <a:pt x="13" y="2"/>
                    <a:pt x="13" y="1"/>
                    <a:pt x="14" y="0"/>
                  </a:cubicBezTo>
                  <a:cubicBezTo>
                    <a:pt x="10" y="0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1217"/>
            <p:cNvSpPr/>
            <p:nvPr/>
          </p:nvSpPr>
          <p:spPr bwMode="auto">
            <a:xfrm>
              <a:off x="566" y="2834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1218"/>
            <p:cNvSpPr/>
            <p:nvPr/>
          </p:nvSpPr>
          <p:spPr bwMode="auto">
            <a:xfrm>
              <a:off x="321" y="2530"/>
              <a:ext cx="95" cy="81"/>
            </a:xfrm>
            <a:custGeom>
              <a:avLst/>
              <a:gdLst>
                <a:gd name="T0" fmla="*/ 10 w 35"/>
                <a:gd name="T1" fmla="*/ 30 h 30"/>
                <a:gd name="T2" fmla="*/ 3 w 35"/>
                <a:gd name="T3" fmla="*/ 8 h 30"/>
                <a:gd name="T4" fmla="*/ 11 w 35"/>
                <a:gd name="T5" fmla="*/ 21 h 30"/>
                <a:gd name="T6" fmla="*/ 8 w 35"/>
                <a:gd name="T7" fmla="*/ 4 h 30"/>
                <a:gd name="T8" fmla="*/ 17 w 35"/>
                <a:gd name="T9" fmla="*/ 16 h 30"/>
                <a:gd name="T10" fmla="*/ 16 w 35"/>
                <a:gd name="T11" fmla="*/ 1 h 30"/>
                <a:gd name="T12" fmla="*/ 23 w 35"/>
                <a:gd name="T13" fmla="*/ 18 h 30"/>
                <a:gd name="T14" fmla="*/ 22 w 35"/>
                <a:gd name="T15" fmla="*/ 0 h 30"/>
                <a:gd name="T16" fmla="*/ 35 w 35"/>
                <a:gd name="T1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0">
                  <a:moveTo>
                    <a:pt x="10" y="30"/>
                  </a:moveTo>
                  <a:cubicBezTo>
                    <a:pt x="4" y="26"/>
                    <a:pt x="0" y="15"/>
                    <a:pt x="3" y="8"/>
                  </a:cubicBezTo>
                  <a:cubicBezTo>
                    <a:pt x="8" y="11"/>
                    <a:pt x="10" y="16"/>
                    <a:pt x="11" y="21"/>
                  </a:cubicBezTo>
                  <a:cubicBezTo>
                    <a:pt x="10" y="17"/>
                    <a:pt x="8" y="10"/>
                    <a:pt x="8" y="4"/>
                  </a:cubicBezTo>
                  <a:cubicBezTo>
                    <a:pt x="13" y="6"/>
                    <a:pt x="15" y="11"/>
                    <a:pt x="17" y="16"/>
                  </a:cubicBezTo>
                  <a:cubicBezTo>
                    <a:pt x="14" y="12"/>
                    <a:pt x="14" y="6"/>
                    <a:pt x="16" y="1"/>
                  </a:cubicBezTo>
                  <a:cubicBezTo>
                    <a:pt x="21" y="5"/>
                    <a:pt x="22" y="12"/>
                    <a:pt x="23" y="18"/>
                  </a:cubicBezTo>
                  <a:cubicBezTo>
                    <a:pt x="21" y="12"/>
                    <a:pt x="22" y="6"/>
                    <a:pt x="22" y="0"/>
                  </a:cubicBezTo>
                  <a:cubicBezTo>
                    <a:pt x="30" y="0"/>
                    <a:pt x="32" y="14"/>
                    <a:pt x="35" y="21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1219"/>
            <p:cNvSpPr/>
            <p:nvPr/>
          </p:nvSpPr>
          <p:spPr bwMode="auto">
            <a:xfrm>
              <a:off x="316" y="2524"/>
              <a:ext cx="106" cy="93"/>
            </a:xfrm>
            <a:custGeom>
              <a:avLst/>
              <a:gdLst>
                <a:gd name="T0" fmla="*/ 22 w 39"/>
                <a:gd name="T1" fmla="*/ 2 h 34"/>
                <a:gd name="T2" fmla="*/ 22 w 39"/>
                <a:gd name="T3" fmla="*/ 5 h 34"/>
                <a:gd name="T4" fmla="*/ 19 w 39"/>
                <a:gd name="T5" fmla="*/ 2 h 34"/>
                <a:gd name="T6" fmla="*/ 18 w 39"/>
                <a:gd name="T7" fmla="*/ 2 h 34"/>
                <a:gd name="T8" fmla="*/ 17 w 39"/>
                <a:gd name="T9" fmla="*/ 2 h 34"/>
                <a:gd name="T10" fmla="*/ 15 w 39"/>
                <a:gd name="T11" fmla="*/ 8 h 34"/>
                <a:gd name="T12" fmla="*/ 10 w 39"/>
                <a:gd name="T13" fmla="*/ 5 h 34"/>
                <a:gd name="T14" fmla="*/ 9 w 39"/>
                <a:gd name="T15" fmla="*/ 5 h 34"/>
                <a:gd name="T16" fmla="*/ 8 w 39"/>
                <a:gd name="T17" fmla="*/ 6 h 34"/>
                <a:gd name="T18" fmla="*/ 8 w 39"/>
                <a:gd name="T19" fmla="*/ 6 h 34"/>
                <a:gd name="T20" fmla="*/ 9 w 39"/>
                <a:gd name="T21" fmla="*/ 11 h 34"/>
                <a:gd name="T22" fmla="*/ 6 w 39"/>
                <a:gd name="T23" fmla="*/ 9 h 34"/>
                <a:gd name="T24" fmla="*/ 5 w 39"/>
                <a:gd name="T25" fmla="*/ 9 h 34"/>
                <a:gd name="T26" fmla="*/ 4 w 39"/>
                <a:gd name="T27" fmla="*/ 10 h 34"/>
                <a:gd name="T28" fmla="*/ 11 w 39"/>
                <a:gd name="T29" fmla="*/ 33 h 34"/>
                <a:gd name="T30" fmla="*/ 14 w 39"/>
                <a:gd name="T31" fmla="*/ 33 h 34"/>
                <a:gd name="T32" fmla="*/ 14 w 39"/>
                <a:gd name="T33" fmla="*/ 32 h 34"/>
                <a:gd name="T34" fmla="*/ 13 w 39"/>
                <a:gd name="T35" fmla="*/ 31 h 34"/>
                <a:gd name="T36" fmla="*/ 6 w 39"/>
                <a:gd name="T37" fmla="*/ 16 h 34"/>
                <a:gd name="T38" fmla="*/ 6 w 39"/>
                <a:gd name="T39" fmla="*/ 14 h 34"/>
                <a:gd name="T40" fmla="*/ 12 w 39"/>
                <a:gd name="T41" fmla="*/ 24 h 34"/>
                <a:gd name="T42" fmla="*/ 12 w 39"/>
                <a:gd name="T43" fmla="*/ 24 h 34"/>
                <a:gd name="T44" fmla="*/ 14 w 39"/>
                <a:gd name="T45" fmla="*/ 25 h 34"/>
                <a:gd name="T46" fmla="*/ 15 w 39"/>
                <a:gd name="T47" fmla="*/ 23 h 34"/>
                <a:gd name="T48" fmla="*/ 15 w 39"/>
                <a:gd name="T49" fmla="*/ 23 h 34"/>
                <a:gd name="T50" fmla="*/ 15 w 39"/>
                <a:gd name="T51" fmla="*/ 23 h 34"/>
                <a:gd name="T52" fmla="*/ 15 w 39"/>
                <a:gd name="T53" fmla="*/ 23 h 34"/>
                <a:gd name="T54" fmla="*/ 14 w 39"/>
                <a:gd name="T55" fmla="*/ 20 h 34"/>
                <a:gd name="T56" fmla="*/ 12 w 39"/>
                <a:gd name="T57" fmla="*/ 9 h 34"/>
                <a:gd name="T58" fmla="*/ 15 w 39"/>
                <a:gd name="T59" fmla="*/ 14 h 34"/>
                <a:gd name="T60" fmla="*/ 18 w 39"/>
                <a:gd name="T61" fmla="*/ 19 h 34"/>
                <a:gd name="T62" fmla="*/ 18 w 39"/>
                <a:gd name="T63" fmla="*/ 19 h 34"/>
                <a:gd name="T64" fmla="*/ 18 w 39"/>
                <a:gd name="T65" fmla="*/ 19 h 34"/>
                <a:gd name="T66" fmla="*/ 18 w 39"/>
                <a:gd name="T67" fmla="*/ 19 h 34"/>
                <a:gd name="T68" fmla="*/ 20 w 39"/>
                <a:gd name="T69" fmla="*/ 20 h 34"/>
                <a:gd name="T70" fmla="*/ 21 w 39"/>
                <a:gd name="T71" fmla="*/ 18 h 34"/>
                <a:gd name="T72" fmla="*/ 21 w 39"/>
                <a:gd name="T73" fmla="*/ 18 h 34"/>
                <a:gd name="T74" fmla="*/ 19 w 39"/>
                <a:gd name="T75" fmla="*/ 13 h 34"/>
                <a:gd name="T76" fmla="*/ 18 w 39"/>
                <a:gd name="T77" fmla="*/ 10 h 34"/>
                <a:gd name="T78" fmla="*/ 19 w 39"/>
                <a:gd name="T79" fmla="*/ 6 h 34"/>
                <a:gd name="T80" fmla="*/ 23 w 39"/>
                <a:gd name="T81" fmla="*/ 16 h 34"/>
                <a:gd name="T82" fmla="*/ 24 w 39"/>
                <a:gd name="T83" fmla="*/ 20 h 34"/>
                <a:gd name="T84" fmla="*/ 24 w 39"/>
                <a:gd name="T85" fmla="*/ 20 h 34"/>
                <a:gd name="T86" fmla="*/ 24 w 39"/>
                <a:gd name="T87" fmla="*/ 20 h 34"/>
                <a:gd name="T88" fmla="*/ 26 w 39"/>
                <a:gd name="T89" fmla="*/ 21 h 34"/>
                <a:gd name="T90" fmla="*/ 27 w 39"/>
                <a:gd name="T91" fmla="*/ 20 h 34"/>
                <a:gd name="T92" fmla="*/ 27 w 39"/>
                <a:gd name="T93" fmla="*/ 19 h 34"/>
                <a:gd name="T94" fmla="*/ 27 w 39"/>
                <a:gd name="T95" fmla="*/ 19 h 34"/>
                <a:gd name="T96" fmla="*/ 25 w 39"/>
                <a:gd name="T97" fmla="*/ 9 h 34"/>
                <a:gd name="T98" fmla="*/ 26 w 39"/>
                <a:gd name="T99" fmla="*/ 4 h 34"/>
                <a:gd name="T100" fmla="*/ 33 w 39"/>
                <a:gd name="T101" fmla="*/ 18 h 34"/>
                <a:gd name="T102" fmla="*/ 35 w 39"/>
                <a:gd name="T103" fmla="*/ 24 h 34"/>
                <a:gd name="T104" fmla="*/ 37 w 39"/>
                <a:gd name="T105" fmla="*/ 25 h 34"/>
                <a:gd name="T106" fmla="*/ 38 w 39"/>
                <a:gd name="T107" fmla="*/ 23 h 34"/>
                <a:gd name="T108" fmla="*/ 36 w 39"/>
                <a:gd name="T109" fmla="*/ 17 h 34"/>
                <a:gd name="T110" fmla="*/ 24 w 39"/>
                <a:gd name="T111" fmla="*/ 0 h 34"/>
                <a:gd name="T112" fmla="*/ 22 w 39"/>
                <a:gd name="T1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22" y="2"/>
                  </a:moveTo>
                  <a:cubicBezTo>
                    <a:pt x="22" y="3"/>
                    <a:pt x="22" y="4"/>
                    <a:pt x="22" y="5"/>
                  </a:cubicBezTo>
                  <a:cubicBezTo>
                    <a:pt x="21" y="4"/>
                    <a:pt x="21" y="3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4"/>
                    <a:pt x="15" y="6"/>
                    <a:pt x="15" y="8"/>
                  </a:cubicBezTo>
                  <a:cubicBezTo>
                    <a:pt x="14" y="6"/>
                    <a:pt x="12" y="5"/>
                    <a:pt x="10" y="5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9" y="10"/>
                    <a:pt x="9" y="11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0" y="17"/>
                    <a:pt x="5" y="29"/>
                    <a:pt x="11" y="33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9" y="28"/>
                    <a:pt x="6" y="22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9" y="16"/>
                    <a:pt x="11" y="19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3" y="13"/>
                    <a:pt x="12" y="9"/>
                  </a:cubicBezTo>
                  <a:cubicBezTo>
                    <a:pt x="13" y="10"/>
                    <a:pt x="14" y="12"/>
                    <a:pt x="15" y="14"/>
                  </a:cubicBezTo>
                  <a:cubicBezTo>
                    <a:pt x="16" y="16"/>
                    <a:pt x="17" y="17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6"/>
                    <a:pt x="20" y="15"/>
                    <a:pt x="19" y="13"/>
                  </a:cubicBezTo>
                  <a:cubicBezTo>
                    <a:pt x="18" y="12"/>
                    <a:pt x="18" y="11"/>
                    <a:pt x="18" y="10"/>
                  </a:cubicBezTo>
                  <a:cubicBezTo>
                    <a:pt x="18" y="9"/>
                    <a:pt x="19" y="8"/>
                    <a:pt x="19" y="6"/>
                  </a:cubicBezTo>
                  <a:cubicBezTo>
                    <a:pt x="21" y="9"/>
                    <a:pt x="22" y="13"/>
                    <a:pt x="23" y="16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5" y="22"/>
                    <a:pt x="26" y="21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5"/>
                    <a:pt x="25" y="12"/>
                    <a:pt x="25" y="9"/>
                  </a:cubicBezTo>
                  <a:cubicBezTo>
                    <a:pt x="25" y="7"/>
                    <a:pt x="26" y="6"/>
                    <a:pt x="26" y="4"/>
                  </a:cubicBezTo>
                  <a:cubicBezTo>
                    <a:pt x="29" y="6"/>
                    <a:pt x="31" y="12"/>
                    <a:pt x="33" y="18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5"/>
                    <a:pt x="37" y="25"/>
                    <a:pt x="37" y="25"/>
                  </a:cubicBezTo>
                  <a:cubicBezTo>
                    <a:pt x="38" y="25"/>
                    <a:pt x="39" y="24"/>
                    <a:pt x="38" y="23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0"/>
                    <a:pt x="31" y="1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1220"/>
            <p:cNvSpPr/>
            <p:nvPr/>
          </p:nvSpPr>
          <p:spPr bwMode="auto">
            <a:xfrm>
              <a:off x="1312" y="2712"/>
              <a:ext cx="85" cy="76"/>
            </a:xfrm>
            <a:custGeom>
              <a:avLst/>
              <a:gdLst>
                <a:gd name="T0" fmla="*/ 0 w 31"/>
                <a:gd name="T1" fmla="*/ 15 h 28"/>
                <a:gd name="T2" fmla="*/ 15 w 31"/>
                <a:gd name="T3" fmla="*/ 3 h 28"/>
                <a:gd name="T4" fmla="*/ 12 w 31"/>
                <a:gd name="T5" fmla="*/ 11 h 28"/>
                <a:gd name="T6" fmla="*/ 21 w 31"/>
                <a:gd name="T7" fmla="*/ 7 h 28"/>
                <a:gd name="T8" fmla="*/ 15 w 31"/>
                <a:gd name="T9" fmla="*/ 15 h 28"/>
                <a:gd name="T10" fmla="*/ 24 w 31"/>
                <a:gd name="T11" fmla="*/ 11 h 28"/>
                <a:gd name="T12" fmla="*/ 18 w 31"/>
                <a:gd name="T13" fmla="*/ 18 h 28"/>
                <a:gd name="T14" fmla="*/ 26 w 31"/>
                <a:gd name="T15" fmla="*/ 19 h 28"/>
                <a:gd name="T16" fmla="*/ 12 w 31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8">
                  <a:moveTo>
                    <a:pt x="0" y="15"/>
                  </a:moveTo>
                  <a:cubicBezTo>
                    <a:pt x="3" y="10"/>
                    <a:pt x="10" y="5"/>
                    <a:pt x="15" y="3"/>
                  </a:cubicBezTo>
                  <a:cubicBezTo>
                    <a:pt x="25" y="0"/>
                    <a:pt x="14" y="9"/>
                    <a:pt x="12" y="11"/>
                  </a:cubicBezTo>
                  <a:cubicBezTo>
                    <a:pt x="15" y="10"/>
                    <a:pt x="17" y="7"/>
                    <a:pt x="21" y="7"/>
                  </a:cubicBezTo>
                  <a:cubicBezTo>
                    <a:pt x="22" y="10"/>
                    <a:pt x="17" y="14"/>
                    <a:pt x="15" y="15"/>
                  </a:cubicBezTo>
                  <a:cubicBezTo>
                    <a:pt x="16" y="14"/>
                    <a:pt x="22" y="9"/>
                    <a:pt x="24" y="11"/>
                  </a:cubicBezTo>
                  <a:cubicBezTo>
                    <a:pt x="27" y="13"/>
                    <a:pt x="19" y="17"/>
                    <a:pt x="18" y="18"/>
                  </a:cubicBezTo>
                  <a:cubicBezTo>
                    <a:pt x="21" y="15"/>
                    <a:pt x="31" y="12"/>
                    <a:pt x="26" y="19"/>
                  </a:cubicBezTo>
                  <a:cubicBezTo>
                    <a:pt x="22" y="23"/>
                    <a:pt x="15" y="25"/>
                    <a:pt x="12" y="28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1221"/>
            <p:cNvSpPr/>
            <p:nvPr/>
          </p:nvSpPr>
          <p:spPr bwMode="auto">
            <a:xfrm>
              <a:off x="1307" y="2712"/>
              <a:ext cx="84" cy="82"/>
            </a:xfrm>
            <a:custGeom>
              <a:avLst/>
              <a:gdLst>
                <a:gd name="T0" fmla="*/ 17 w 31"/>
                <a:gd name="T1" fmla="*/ 1 h 30"/>
                <a:gd name="T2" fmla="*/ 1 w 31"/>
                <a:gd name="T3" fmla="*/ 14 h 30"/>
                <a:gd name="T4" fmla="*/ 2 w 31"/>
                <a:gd name="T5" fmla="*/ 16 h 30"/>
                <a:gd name="T6" fmla="*/ 4 w 31"/>
                <a:gd name="T7" fmla="*/ 15 h 30"/>
                <a:gd name="T8" fmla="*/ 18 w 31"/>
                <a:gd name="T9" fmla="*/ 5 h 30"/>
                <a:gd name="T10" fmla="*/ 18 w 31"/>
                <a:gd name="T11" fmla="*/ 5 h 30"/>
                <a:gd name="T12" fmla="*/ 12 w 31"/>
                <a:gd name="T13" fmla="*/ 10 h 30"/>
                <a:gd name="T14" fmla="*/ 12 w 31"/>
                <a:gd name="T15" fmla="*/ 11 h 30"/>
                <a:gd name="T16" fmla="*/ 12 w 31"/>
                <a:gd name="T17" fmla="*/ 12 h 30"/>
                <a:gd name="T18" fmla="*/ 14 w 31"/>
                <a:gd name="T19" fmla="*/ 13 h 30"/>
                <a:gd name="T20" fmla="*/ 17 w 31"/>
                <a:gd name="T21" fmla="*/ 11 h 30"/>
                <a:gd name="T22" fmla="*/ 21 w 31"/>
                <a:gd name="T23" fmla="*/ 9 h 30"/>
                <a:gd name="T24" fmla="*/ 19 w 31"/>
                <a:gd name="T25" fmla="*/ 11 h 30"/>
                <a:gd name="T26" fmla="*/ 16 w 31"/>
                <a:gd name="T27" fmla="*/ 14 h 30"/>
                <a:gd name="T28" fmla="*/ 15 w 31"/>
                <a:gd name="T29" fmla="*/ 15 h 30"/>
                <a:gd name="T30" fmla="*/ 15 w 31"/>
                <a:gd name="T31" fmla="*/ 16 h 30"/>
                <a:gd name="T32" fmla="*/ 17 w 31"/>
                <a:gd name="T33" fmla="*/ 16 h 30"/>
                <a:gd name="T34" fmla="*/ 22 w 31"/>
                <a:gd name="T35" fmla="*/ 14 h 30"/>
                <a:gd name="T36" fmla="*/ 25 w 31"/>
                <a:gd name="T37" fmla="*/ 12 h 30"/>
                <a:gd name="T38" fmla="*/ 20 w 31"/>
                <a:gd name="T39" fmla="*/ 16 h 30"/>
                <a:gd name="T40" fmla="*/ 19 w 31"/>
                <a:gd name="T41" fmla="*/ 16 h 30"/>
                <a:gd name="T42" fmla="*/ 19 w 31"/>
                <a:gd name="T43" fmla="*/ 16 h 30"/>
                <a:gd name="T44" fmla="*/ 19 w 31"/>
                <a:gd name="T45" fmla="*/ 16 h 30"/>
                <a:gd name="T46" fmla="*/ 18 w 31"/>
                <a:gd name="T47" fmla="*/ 18 h 30"/>
                <a:gd name="T48" fmla="*/ 19 w 31"/>
                <a:gd name="T49" fmla="*/ 19 h 30"/>
                <a:gd name="T50" fmla="*/ 21 w 31"/>
                <a:gd name="T51" fmla="*/ 19 h 30"/>
                <a:gd name="T52" fmla="*/ 21 w 31"/>
                <a:gd name="T53" fmla="*/ 19 h 30"/>
                <a:gd name="T54" fmla="*/ 28 w 31"/>
                <a:gd name="T55" fmla="*/ 17 h 30"/>
                <a:gd name="T56" fmla="*/ 27 w 31"/>
                <a:gd name="T57" fmla="*/ 18 h 30"/>
                <a:gd name="T58" fmla="*/ 19 w 31"/>
                <a:gd name="T59" fmla="*/ 23 h 30"/>
                <a:gd name="T60" fmla="*/ 13 w 31"/>
                <a:gd name="T61" fmla="*/ 27 h 30"/>
                <a:gd name="T62" fmla="*/ 12 w 31"/>
                <a:gd name="T63" fmla="*/ 28 h 30"/>
                <a:gd name="T64" fmla="*/ 13 w 31"/>
                <a:gd name="T65" fmla="*/ 30 h 30"/>
                <a:gd name="T66" fmla="*/ 15 w 31"/>
                <a:gd name="T67" fmla="*/ 30 h 30"/>
                <a:gd name="T68" fmla="*/ 21 w 31"/>
                <a:gd name="T69" fmla="*/ 26 h 30"/>
                <a:gd name="T70" fmla="*/ 29 w 31"/>
                <a:gd name="T71" fmla="*/ 20 h 30"/>
                <a:gd name="T72" fmla="*/ 31 w 31"/>
                <a:gd name="T73" fmla="*/ 16 h 30"/>
                <a:gd name="T74" fmla="*/ 30 w 31"/>
                <a:gd name="T75" fmla="*/ 14 h 30"/>
                <a:gd name="T76" fmla="*/ 28 w 31"/>
                <a:gd name="T77" fmla="*/ 13 h 30"/>
                <a:gd name="T78" fmla="*/ 28 w 31"/>
                <a:gd name="T79" fmla="*/ 12 h 30"/>
                <a:gd name="T80" fmla="*/ 28 w 31"/>
                <a:gd name="T81" fmla="*/ 12 h 30"/>
                <a:gd name="T82" fmla="*/ 27 w 31"/>
                <a:gd name="T83" fmla="*/ 10 h 30"/>
                <a:gd name="T84" fmla="*/ 25 w 31"/>
                <a:gd name="T85" fmla="*/ 9 h 30"/>
                <a:gd name="T86" fmla="*/ 25 w 31"/>
                <a:gd name="T87" fmla="*/ 8 h 30"/>
                <a:gd name="T88" fmla="*/ 25 w 31"/>
                <a:gd name="T89" fmla="*/ 7 h 30"/>
                <a:gd name="T90" fmla="*/ 24 w 31"/>
                <a:gd name="T91" fmla="*/ 5 h 30"/>
                <a:gd name="T92" fmla="*/ 22 w 31"/>
                <a:gd name="T93" fmla="*/ 6 h 30"/>
                <a:gd name="T94" fmla="*/ 23 w 31"/>
                <a:gd name="T95" fmla="*/ 3 h 30"/>
                <a:gd name="T96" fmla="*/ 22 w 31"/>
                <a:gd name="T97" fmla="*/ 2 h 30"/>
                <a:gd name="T98" fmla="*/ 17 w 31"/>
                <a:gd name="T9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1"/>
                  </a:moveTo>
                  <a:cubicBezTo>
                    <a:pt x="11" y="3"/>
                    <a:pt x="3" y="9"/>
                    <a:pt x="1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6" y="11"/>
                    <a:pt x="13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4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20" y="9"/>
                    <a:pt x="21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2"/>
                    <a:pt x="17" y="12"/>
                    <a:pt x="16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6" y="16"/>
                    <a:pt x="16" y="17"/>
                    <a:pt x="17" y="16"/>
                  </a:cubicBezTo>
                  <a:cubicBezTo>
                    <a:pt x="18" y="16"/>
                    <a:pt x="20" y="15"/>
                    <a:pt x="22" y="14"/>
                  </a:cubicBezTo>
                  <a:cubicBezTo>
                    <a:pt x="23" y="13"/>
                    <a:pt x="24" y="12"/>
                    <a:pt x="25" y="12"/>
                  </a:cubicBezTo>
                  <a:cubicBezTo>
                    <a:pt x="24" y="13"/>
                    <a:pt x="23" y="14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8"/>
                    <a:pt x="26" y="17"/>
                    <a:pt x="28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5" y="20"/>
                    <a:pt x="22" y="22"/>
                    <a:pt x="19" y="23"/>
                  </a:cubicBezTo>
                  <a:cubicBezTo>
                    <a:pt x="16" y="24"/>
                    <a:pt x="14" y="26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28"/>
                    <a:pt x="18" y="27"/>
                    <a:pt x="21" y="26"/>
                  </a:cubicBezTo>
                  <a:cubicBezTo>
                    <a:pt x="24" y="25"/>
                    <a:pt x="27" y="23"/>
                    <a:pt x="29" y="20"/>
                  </a:cubicBezTo>
                  <a:cubicBezTo>
                    <a:pt x="30" y="19"/>
                    <a:pt x="31" y="18"/>
                    <a:pt x="31" y="16"/>
                  </a:cubicBezTo>
                  <a:cubicBezTo>
                    <a:pt x="31" y="15"/>
                    <a:pt x="31" y="15"/>
                    <a:pt x="30" y="14"/>
                  </a:cubicBezTo>
                  <a:cubicBezTo>
                    <a:pt x="30" y="14"/>
                    <a:pt x="29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3" y="5"/>
                    <a:pt x="22" y="5"/>
                    <a:pt x="22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3"/>
                    <a:pt x="23" y="2"/>
                    <a:pt x="22" y="2"/>
                  </a:cubicBezTo>
                  <a:cubicBezTo>
                    <a:pt x="21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1222"/>
            <p:cNvSpPr/>
            <p:nvPr/>
          </p:nvSpPr>
          <p:spPr bwMode="auto">
            <a:xfrm>
              <a:off x="340" y="2581"/>
              <a:ext cx="251" cy="675"/>
            </a:xfrm>
            <a:custGeom>
              <a:avLst/>
              <a:gdLst>
                <a:gd name="T0" fmla="*/ 26 w 92"/>
                <a:gd name="T1" fmla="*/ 1 h 248"/>
                <a:gd name="T2" fmla="*/ 9 w 92"/>
                <a:gd name="T3" fmla="*/ 8 h 248"/>
                <a:gd name="T4" fmla="*/ 2 w 92"/>
                <a:gd name="T5" fmla="*/ 12 h 248"/>
                <a:gd name="T6" fmla="*/ 1 w 92"/>
                <a:gd name="T7" fmla="*/ 14 h 248"/>
                <a:gd name="T8" fmla="*/ 28 w 92"/>
                <a:gd name="T9" fmla="*/ 68 h 248"/>
                <a:gd name="T10" fmla="*/ 35 w 92"/>
                <a:gd name="T11" fmla="*/ 81 h 248"/>
                <a:gd name="T12" fmla="*/ 45 w 92"/>
                <a:gd name="T13" fmla="*/ 98 h 248"/>
                <a:gd name="T14" fmla="*/ 67 w 92"/>
                <a:gd name="T15" fmla="*/ 141 h 248"/>
                <a:gd name="T16" fmla="*/ 62 w 92"/>
                <a:gd name="T17" fmla="*/ 177 h 248"/>
                <a:gd name="T18" fmla="*/ 58 w 92"/>
                <a:gd name="T19" fmla="*/ 198 h 248"/>
                <a:gd name="T20" fmla="*/ 47 w 92"/>
                <a:gd name="T21" fmla="*/ 246 h 248"/>
                <a:gd name="T22" fmla="*/ 47 w 92"/>
                <a:gd name="T23" fmla="*/ 248 h 248"/>
                <a:gd name="T24" fmla="*/ 50 w 92"/>
                <a:gd name="T25" fmla="*/ 247 h 248"/>
                <a:gd name="T26" fmla="*/ 61 w 92"/>
                <a:gd name="T27" fmla="*/ 199 h 248"/>
                <a:gd name="T28" fmla="*/ 65 w 92"/>
                <a:gd name="T29" fmla="*/ 177 h 248"/>
                <a:gd name="T30" fmla="*/ 71 w 92"/>
                <a:gd name="T31" fmla="*/ 148 h 248"/>
                <a:gd name="T32" fmla="*/ 70 w 92"/>
                <a:gd name="T33" fmla="*/ 141 h 248"/>
                <a:gd name="T34" fmla="*/ 48 w 92"/>
                <a:gd name="T35" fmla="*/ 96 h 248"/>
                <a:gd name="T36" fmla="*/ 38 w 92"/>
                <a:gd name="T37" fmla="*/ 79 h 248"/>
                <a:gd name="T38" fmla="*/ 31 w 92"/>
                <a:gd name="T39" fmla="*/ 66 h 248"/>
                <a:gd name="T40" fmla="*/ 5 w 92"/>
                <a:gd name="T41" fmla="*/ 14 h 248"/>
                <a:gd name="T42" fmla="*/ 10 w 92"/>
                <a:gd name="T43" fmla="*/ 11 h 248"/>
                <a:gd name="T44" fmla="*/ 26 w 92"/>
                <a:gd name="T45" fmla="*/ 4 h 248"/>
                <a:gd name="T46" fmla="*/ 46 w 92"/>
                <a:gd name="T47" fmla="*/ 35 h 248"/>
                <a:gd name="T48" fmla="*/ 55 w 92"/>
                <a:gd name="T49" fmla="*/ 51 h 248"/>
                <a:gd name="T50" fmla="*/ 70 w 92"/>
                <a:gd name="T51" fmla="*/ 69 h 248"/>
                <a:gd name="T52" fmla="*/ 88 w 92"/>
                <a:gd name="T53" fmla="*/ 94 h 248"/>
                <a:gd name="T54" fmla="*/ 91 w 92"/>
                <a:gd name="T55" fmla="*/ 95 h 248"/>
                <a:gd name="T56" fmla="*/ 91 w 92"/>
                <a:gd name="T57" fmla="*/ 93 h 248"/>
                <a:gd name="T58" fmla="*/ 73 w 92"/>
                <a:gd name="T59" fmla="*/ 67 h 248"/>
                <a:gd name="T60" fmla="*/ 58 w 92"/>
                <a:gd name="T61" fmla="*/ 49 h 248"/>
                <a:gd name="T62" fmla="*/ 49 w 92"/>
                <a:gd name="T63" fmla="*/ 33 h 248"/>
                <a:gd name="T64" fmla="*/ 28 w 92"/>
                <a:gd name="T65" fmla="*/ 1 h 248"/>
                <a:gd name="T66" fmla="*/ 26 w 92"/>
                <a:gd name="T67" fmla="*/ 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248">
                  <a:moveTo>
                    <a:pt x="26" y="1"/>
                  </a:moveTo>
                  <a:cubicBezTo>
                    <a:pt x="20" y="3"/>
                    <a:pt x="14" y="6"/>
                    <a:pt x="9" y="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8" y="32"/>
                    <a:pt x="18" y="50"/>
                    <a:pt x="28" y="68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54" y="112"/>
                    <a:pt x="64" y="128"/>
                    <a:pt x="67" y="141"/>
                  </a:cubicBezTo>
                  <a:cubicBezTo>
                    <a:pt x="69" y="151"/>
                    <a:pt x="65" y="164"/>
                    <a:pt x="62" y="177"/>
                  </a:cubicBezTo>
                  <a:cubicBezTo>
                    <a:pt x="60" y="184"/>
                    <a:pt x="58" y="192"/>
                    <a:pt x="58" y="198"/>
                  </a:cubicBezTo>
                  <a:cubicBezTo>
                    <a:pt x="57" y="206"/>
                    <a:pt x="54" y="234"/>
                    <a:pt x="47" y="246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48" y="248"/>
                    <a:pt x="49" y="248"/>
                    <a:pt x="50" y="247"/>
                  </a:cubicBezTo>
                  <a:cubicBezTo>
                    <a:pt x="57" y="235"/>
                    <a:pt x="60" y="207"/>
                    <a:pt x="61" y="199"/>
                  </a:cubicBezTo>
                  <a:cubicBezTo>
                    <a:pt x="62" y="192"/>
                    <a:pt x="63" y="185"/>
                    <a:pt x="65" y="177"/>
                  </a:cubicBezTo>
                  <a:cubicBezTo>
                    <a:pt x="68" y="167"/>
                    <a:pt x="71" y="157"/>
                    <a:pt x="71" y="148"/>
                  </a:cubicBezTo>
                  <a:cubicBezTo>
                    <a:pt x="71" y="145"/>
                    <a:pt x="70" y="143"/>
                    <a:pt x="70" y="141"/>
                  </a:cubicBezTo>
                  <a:cubicBezTo>
                    <a:pt x="67" y="127"/>
                    <a:pt x="57" y="111"/>
                    <a:pt x="48" y="96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1" y="49"/>
                    <a:pt x="12" y="32"/>
                    <a:pt x="5" y="14"/>
                  </a:cubicBezTo>
                  <a:cubicBezTo>
                    <a:pt x="6" y="13"/>
                    <a:pt x="10" y="11"/>
                    <a:pt x="10" y="11"/>
                  </a:cubicBezTo>
                  <a:cubicBezTo>
                    <a:pt x="15" y="9"/>
                    <a:pt x="21" y="6"/>
                    <a:pt x="26" y="4"/>
                  </a:cubicBezTo>
                  <a:cubicBezTo>
                    <a:pt x="34" y="13"/>
                    <a:pt x="40" y="24"/>
                    <a:pt x="46" y="3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57"/>
                    <a:pt x="65" y="63"/>
                    <a:pt x="70" y="69"/>
                  </a:cubicBezTo>
                  <a:cubicBezTo>
                    <a:pt x="77" y="77"/>
                    <a:pt x="84" y="85"/>
                    <a:pt x="88" y="94"/>
                  </a:cubicBezTo>
                  <a:cubicBezTo>
                    <a:pt x="89" y="95"/>
                    <a:pt x="90" y="95"/>
                    <a:pt x="91" y="95"/>
                  </a:cubicBezTo>
                  <a:cubicBezTo>
                    <a:pt x="92" y="94"/>
                    <a:pt x="92" y="93"/>
                    <a:pt x="91" y="93"/>
                  </a:cubicBezTo>
                  <a:cubicBezTo>
                    <a:pt x="87" y="84"/>
                    <a:pt x="80" y="75"/>
                    <a:pt x="73" y="67"/>
                  </a:cubicBezTo>
                  <a:cubicBezTo>
                    <a:pt x="67" y="61"/>
                    <a:pt x="62" y="55"/>
                    <a:pt x="58" y="4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3" y="23"/>
                    <a:pt x="36" y="11"/>
                    <a:pt x="28" y="1"/>
                  </a:cubicBezTo>
                  <a:cubicBezTo>
                    <a:pt x="27" y="1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1223"/>
            <p:cNvSpPr/>
            <p:nvPr/>
          </p:nvSpPr>
          <p:spPr bwMode="auto">
            <a:xfrm>
              <a:off x="1070" y="2750"/>
              <a:ext cx="280" cy="511"/>
            </a:xfrm>
            <a:custGeom>
              <a:avLst/>
              <a:gdLst>
                <a:gd name="T0" fmla="*/ 90 w 103"/>
                <a:gd name="T1" fmla="*/ 0 h 188"/>
                <a:gd name="T2" fmla="*/ 19 w 103"/>
                <a:gd name="T3" fmla="*/ 34 h 188"/>
                <a:gd name="T4" fmla="*/ 18 w 103"/>
                <a:gd name="T5" fmla="*/ 37 h 188"/>
                <a:gd name="T6" fmla="*/ 21 w 103"/>
                <a:gd name="T7" fmla="*/ 37 h 188"/>
                <a:gd name="T8" fmla="*/ 90 w 103"/>
                <a:gd name="T9" fmla="*/ 4 h 188"/>
                <a:gd name="T10" fmla="*/ 96 w 103"/>
                <a:gd name="T11" fmla="*/ 11 h 188"/>
                <a:gd name="T12" fmla="*/ 99 w 103"/>
                <a:gd name="T13" fmla="*/ 15 h 188"/>
                <a:gd name="T14" fmla="*/ 56 w 103"/>
                <a:gd name="T15" fmla="*/ 45 h 188"/>
                <a:gd name="T16" fmla="*/ 26 w 103"/>
                <a:gd name="T17" fmla="*/ 63 h 188"/>
                <a:gd name="T18" fmla="*/ 23 w 103"/>
                <a:gd name="T19" fmla="*/ 65 h 188"/>
                <a:gd name="T20" fmla="*/ 0 w 103"/>
                <a:gd name="T21" fmla="*/ 90 h 188"/>
                <a:gd name="T22" fmla="*/ 0 w 103"/>
                <a:gd name="T23" fmla="*/ 94 h 188"/>
                <a:gd name="T24" fmla="*/ 2 w 103"/>
                <a:gd name="T25" fmla="*/ 109 h 188"/>
                <a:gd name="T26" fmla="*/ 4 w 103"/>
                <a:gd name="T27" fmla="*/ 120 h 188"/>
                <a:gd name="T28" fmla="*/ 5 w 103"/>
                <a:gd name="T29" fmla="*/ 127 h 188"/>
                <a:gd name="T30" fmla="*/ 6 w 103"/>
                <a:gd name="T31" fmla="*/ 147 h 188"/>
                <a:gd name="T32" fmla="*/ 8 w 103"/>
                <a:gd name="T33" fmla="*/ 153 h 188"/>
                <a:gd name="T34" fmla="*/ 19 w 103"/>
                <a:gd name="T35" fmla="*/ 187 h 188"/>
                <a:gd name="T36" fmla="*/ 21 w 103"/>
                <a:gd name="T37" fmla="*/ 187 h 188"/>
                <a:gd name="T38" fmla="*/ 21 w 103"/>
                <a:gd name="T39" fmla="*/ 185 h 188"/>
                <a:gd name="T40" fmla="*/ 11 w 103"/>
                <a:gd name="T41" fmla="*/ 153 h 188"/>
                <a:gd name="T42" fmla="*/ 10 w 103"/>
                <a:gd name="T43" fmla="*/ 146 h 188"/>
                <a:gd name="T44" fmla="*/ 8 w 103"/>
                <a:gd name="T45" fmla="*/ 127 h 188"/>
                <a:gd name="T46" fmla="*/ 8 w 103"/>
                <a:gd name="T47" fmla="*/ 120 h 188"/>
                <a:gd name="T48" fmla="*/ 6 w 103"/>
                <a:gd name="T49" fmla="*/ 108 h 188"/>
                <a:gd name="T50" fmla="*/ 4 w 103"/>
                <a:gd name="T51" fmla="*/ 91 h 188"/>
                <a:gd name="T52" fmla="*/ 25 w 103"/>
                <a:gd name="T53" fmla="*/ 67 h 188"/>
                <a:gd name="T54" fmla="*/ 28 w 103"/>
                <a:gd name="T55" fmla="*/ 65 h 188"/>
                <a:gd name="T56" fmla="*/ 57 w 103"/>
                <a:gd name="T57" fmla="*/ 48 h 188"/>
                <a:gd name="T58" fmla="*/ 102 w 103"/>
                <a:gd name="T59" fmla="*/ 17 h 188"/>
                <a:gd name="T60" fmla="*/ 102 w 103"/>
                <a:gd name="T61" fmla="*/ 14 h 188"/>
                <a:gd name="T62" fmla="*/ 98 w 103"/>
                <a:gd name="T63" fmla="*/ 9 h 188"/>
                <a:gd name="T64" fmla="*/ 92 w 103"/>
                <a:gd name="T65" fmla="*/ 1 h 188"/>
                <a:gd name="T66" fmla="*/ 90 w 103"/>
                <a:gd name="T6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188">
                  <a:moveTo>
                    <a:pt x="90" y="0"/>
                  </a:moveTo>
                  <a:cubicBezTo>
                    <a:pt x="79" y="5"/>
                    <a:pt x="41" y="21"/>
                    <a:pt x="19" y="34"/>
                  </a:cubicBezTo>
                  <a:cubicBezTo>
                    <a:pt x="18" y="35"/>
                    <a:pt x="18" y="36"/>
                    <a:pt x="18" y="37"/>
                  </a:cubicBezTo>
                  <a:cubicBezTo>
                    <a:pt x="19" y="37"/>
                    <a:pt x="20" y="38"/>
                    <a:pt x="21" y="37"/>
                  </a:cubicBezTo>
                  <a:cubicBezTo>
                    <a:pt x="42" y="25"/>
                    <a:pt x="78" y="9"/>
                    <a:pt x="90" y="4"/>
                  </a:cubicBezTo>
                  <a:cubicBezTo>
                    <a:pt x="91" y="5"/>
                    <a:pt x="96" y="11"/>
                    <a:pt x="96" y="11"/>
                  </a:cubicBezTo>
                  <a:cubicBezTo>
                    <a:pt x="96" y="11"/>
                    <a:pt x="98" y="14"/>
                    <a:pt x="99" y="15"/>
                  </a:cubicBezTo>
                  <a:cubicBezTo>
                    <a:pt x="87" y="27"/>
                    <a:pt x="71" y="36"/>
                    <a:pt x="56" y="45"/>
                  </a:cubicBezTo>
                  <a:cubicBezTo>
                    <a:pt x="45" y="50"/>
                    <a:pt x="35" y="56"/>
                    <a:pt x="26" y="63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71"/>
                    <a:pt x="3" y="79"/>
                    <a:pt x="0" y="90"/>
                  </a:cubicBezTo>
                  <a:cubicBezTo>
                    <a:pt x="0" y="91"/>
                    <a:pt x="0" y="92"/>
                    <a:pt x="0" y="94"/>
                  </a:cubicBezTo>
                  <a:cubicBezTo>
                    <a:pt x="0" y="98"/>
                    <a:pt x="1" y="103"/>
                    <a:pt x="2" y="109"/>
                  </a:cubicBezTo>
                  <a:cubicBezTo>
                    <a:pt x="3" y="113"/>
                    <a:pt x="4" y="117"/>
                    <a:pt x="4" y="120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34"/>
                    <a:pt x="5" y="140"/>
                    <a:pt x="6" y="147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0" y="165"/>
                    <a:pt x="12" y="178"/>
                    <a:pt x="19" y="187"/>
                  </a:cubicBezTo>
                  <a:cubicBezTo>
                    <a:pt x="19" y="188"/>
                    <a:pt x="20" y="188"/>
                    <a:pt x="21" y="187"/>
                  </a:cubicBezTo>
                  <a:cubicBezTo>
                    <a:pt x="22" y="187"/>
                    <a:pt x="22" y="186"/>
                    <a:pt x="21" y="185"/>
                  </a:cubicBezTo>
                  <a:cubicBezTo>
                    <a:pt x="15" y="177"/>
                    <a:pt x="13" y="164"/>
                    <a:pt x="11" y="153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0"/>
                    <a:pt x="8" y="133"/>
                    <a:pt x="8" y="127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16"/>
                    <a:pt x="7" y="112"/>
                    <a:pt x="6" y="108"/>
                  </a:cubicBezTo>
                  <a:cubicBezTo>
                    <a:pt x="4" y="101"/>
                    <a:pt x="3" y="95"/>
                    <a:pt x="4" y="91"/>
                  </a:cubicBezTo>
                  <a:cubicBezTo>
                    <a:pt x="6" y="81"/>
                    <a:pt x="17" y="73"/>
                    <a:pt x="25" y="67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7" y="59"/>
                    <a:pt x="47" y="54"/>
                    <a:pt x="57" y="48"/>
                  </a:cubicBezTo>
                  <a:cubicBezTo>
                    <a:pt x="73" y="39"/>
                    <a:pt x="90" y="30"/>
                    <a:pt x="102" y="17"/>
                  </a:cubicBezTo>
                  <a:cubicBezTo>
                    <a:pt x="103" y="16"/>
                    <a:pt x="103" y="15"/>
                    <a:pt x="102" y="14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0" y="0"/>
                    <a:pt x="9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1224"/>
            <p:cNvSpPr/>
            <p:nvPr/>
          </p:nvSpPr>
          <p:spPr bwMode="auto">
            <a:xfrm>
              <a:off x="520" y="2122"/>
              <a:ext cx="858" cy="821"/>
            </a:xfrm>
            <a:custGeom>
              <a:avLst/>
              <a:gdLst>
                <a:gd name="T0" fmla="*/ 70 w 315"/>
                <a:gd name="T1" fmla="*/ 148 h 302"/>
                <a:gd name="T2" fmla="*/ 12 w 315"/>
                <a:gd name="T3" fmla="*/ 242 h 302"/>
                <a:gd name="T4" fmla="*/ 126 w 315"/>
                <a:gd name="T5" fmla="*/ 293 h 302"/>
                <a:gd name="T6" fmla="*/ 222 w 315"/>
                <a:gd name="T7" fmla="*/ 267 h 302"/>
                <a:gd name="T8" fmla="*/ 230 w 315"/>
                <a:gd name="T9" fmla="*/ 228 h 302"/>
                <a:gd name="T10" fmla="*/ 223 w 315"/>
                <a:gd name="T11" fmla="*/ 192 h 302"/>
                <a:gd name="T12" fmla="*/ 265 w 315"/>
                <a:gd name="T13" fmla="*/ 115 h 302"/>
                <a:gd name="T14" fmla="*/ 300 w 315"/>
                <a:gd name="T15" fmla="*/ 60 h 302"/>
                <a:gd name="T16" fmla="*/ 224 w 315"/>
                <a:gd name="T17" fmla="*/ 95 h 302"/>
                <a:gd name="T18" fmla="*/ 191 w 315"/>
                <a:gd name="T19" fmla="*/ 187 h 302"/>
                <a:gd name="T20" fmla="*/ 105 w 315"/>
                <a:gd name="T21" fmla="*/ 155 h 302"/>
                <a:gd name="T22" fmla="*/ 119 w 315"/>
                <a:gd name="T23" fmla="*/ 108 h 302"/>
                <a:gd name="T24" fmla="*/ 151 w 315"/>
                <a:gd name="T25" fmla="*/ 49 h 302"/>
                <a:gd name="T26" fmla="*/ 171 w 315"/>
                <a:gd name="T27" fmla="*/ 14 h 302"/>
                <a:gd name="T28" fmla="*/ 145 w 315"/>
                <a:gd name="T29" fmla="*/ 1 h 302"/>
                <a:gd name="T30" fmla="*/ 80 w 315"/>
                <a:gd name="T31" fmla="*/ 86 h 302"/>
                <a:gd name="T32" fmla="*/ 73 w 315"/>
                <a:gd name="T33" fmla="*/ 127 h 302"/>
                <a:gd name="T34" fmla="*/ 71 w 315"/>
                <a:gd name="T35" fmla="*/ 141 h 302"/>
                <a:gd name="T36" fmla="*/ 70 w 315"/>
                <a:gd name="T37" fmla="*/ 15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5" h="302">
                  <a:moveTo>
                    <a:pt x="70" y="148"/>
                  </a:moveTo>
                  <a:cubicBezTo>
                    <a:pt x="34" y="153"/>
                    <a:pt x="0" y="209"/>
                    <a:pt x="12" y="242"/>
                  </a:cubicBezTo>
                  <a:cubicBezTo>
                    <a:pt x="26" y="282"/>
                    <a:pt x="91" y="290"/>
                    <a:pt x="126" y="293"/>
                  </a:cubicBezTo>
                  <a:cubicBezTo>
                    <a:pt x="159" y="296"/>
                    <a:pt x="202" y="302"/>
                    <a:pt x="222" y="267"/>
                  </a:cubicBezTo>
                  <a:cubicBezTo>
                    <a:pt x="227" y="258"/>
                    <a:pt x="230" y="239"/>
                    <a:pt x="230" y="228"/>
                  </a:cubicBezTo>
                  <a:cubicBezTo>
                    <a:pt x="230" y="215"/>
                    <a:pt x="222" y="205"/>
                    <a:pt x="223" y="192"/>
                  </a:cubicBezTo>
                  <a:cubicBezTo>
                    <a:pt x="225" y="165"/>
                    <a:pt x="248" y="134"/>
                    <a:pt x="265" y="115"/>
                  </a:cubicBezTo>
                  <a:cubicBezTo>
                    <a:pt x="276" y="103"/>
                    <a:pt x="315" y="81"/>
                    <a:pt x="300" y="60"/>
                  </a:cubicBezTo>
                  <a:cubicBezTo>
                    <a:pt x="279" y="33"/>
                    <a:pt x="235" y="80"/>
                    <a:pt x="224" y="95"/>
                  </a:cubicBezTo>
                  <a:cubicBezTo>
                    <a:pt x="208" y="118"/>
                    <a:pt x="188" y="157"/>
                    <a:pt x="191" y="187"/>
                  </a:cubicBezTo>
                  <a:cubicBezTo>
                    <a:pt x="166" y="167"/>
                    <a:pt x="134" y="164"/>
                    <a:pt x="105" y="155"/>
                  </a:cubicBezTo>
                  <a:cubicBezTo>
                    <a:pt x="103" y="141"/>
                    <a:pt x="114" y="121"/>
                    <a:pt x="119" y="108"/>
                  </a:cubicBezTo>
                  <a:cubicBezTo>
                    <a:pt x="127" y="87"/>
                    <a:pt x="137" y="67"/>
                    <a:pt x="151" y="49"/>
                  </a:cubicBezTo>
                  <a:cubicBezTo>
                    <a:pt x="158" y="39"/>
                    <a:pt x="173" y="27"/>
                    <a:pt x="171" y="14"/>
                  </a:cubicBezTo>
                  <a:cubicBezTo>
                    <a:pt x="169" y="1"/>
                    <a:pt x="157" y="0"/>
                    <a:pt x="145" y="1"/>
                  </a:cubicBezTo>
                  <a:cubicBezTo>
                    <a:pt x="108" y="7"/>
                    <a:pt x="88" y="54"/>
                    <a:pt x="80" y="86"/>
                  </a:cubicBezTo>
                  <a:cubicBezTo>
                    <a:pt x="76" y="100"/>
                    <a:pt x="75" y="113"/>
                    <a:pt x="73" y="127"/>
                  </a:cubicBezTo>
                  <a:cubicBezTo>
                    <a:pt x="72" y="132"/>
                    <a:pt x="72" y="136"/>
                    <a:pt x="71" y="141"/>
                  </a:cubicBezTo>
                  <a:cubicBezTo>
                    <a:pt x="70" y="146"/>
                    <a:pt x="68" y="151"/>
                    <a:pt x="70" y="150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1225"/>
            <p:cNvSpPr>
              <a:spLocks noEditPoints="1"/>
            </p:cNvSpPr>
            <p:nvPr/>
          </p:nvSpPr>
          <p:spPr bwMode="auto">
            <a:xfrm>
              <a:off x="542" y="2113"/>
              <a:ext cx="833" cy="830"/>
            </a:xfrm>
            <a:custGeom>
              <a:avLst/>
              <a:gdLst>
                <a:gd name="T0" fmla="*/ 70 w 306"/>
                <a:gd name="T1" fmla="*/ 89 h 305"/>
                <a:gd name="T2" fmla="*/ 63 w 306"/>
                <a:gd name="T3" fmla="*/ 129 h 305"/>
                <a:gd name="T4" fmla="*/ 61 w 306"/>
                <a:gd name="T5" fmla="*/ 144 h 305"/>
                <a:gd name="T6" fmla="*/ 60 w 306"/>
                <a:gd name="T7" fmla="*/ 150 h 305"/>
                <a:gd name="T8" fmla="*/ 0 w 306"/>
                <a:gd name="T9" fmla="*/ 230 h 305"/>
                <a:gd name="T10" fmla="*/ 118 w 306"/>
                <a:gd name="T11" fmla="*/ 298 h 305"/>
                <a:gd name="T12" fmla="*/ 215 w 306"/>
                <a:gd name="T13" fmla="*/ 271 h 305"/>
                <a:gd name="T14" fmla="*/ 220 w 306"/>
                <a:gd name="T15" fmla="*/ 213 h 305"/>
                <a:gd name="T16" fmla="*/ 258 w 306"/>
                <a:gd name="T17" fmla="*/ 119 h 305"/>
                <a:gd name="T18" fmla="*/ 293 w 306"/>
                <a:gd name="T19" fmla="*/ 62 h 305"/>
                <a:gd name="T20" fmla="*/ 215 w 306"/>
                <a:gd name="T21" fmla="*/ 97 h 305"/>
                <a:gd name="T22" fmla="*/ 182 w 306"/>
                <a:gd name="T23" fmla="*/ 186 h 305"/>
                <a:gd name="T24" fmla="*/ 98 w 306"/>
                <a:gd name="T25" fmla="*/ 157 h 305"/>
                <a:gd name="T26" fmla="*/ 108 w 306"/>
                <a:gd name="T27" fmla="*/ 123 h 305"/>
                <a:gd name="T28" fmla="*/ 144 w 306"/>
                <a:gd name="T29" fmla="*/ 53 h 305"/>
                <a:gd name="T30" fmla="*/ 165 w 306"/>
                <a:gd name="T31" fmla="*/ 19 h 305"/>
                <a:gd name="T32" fmla="*/ 137 w 306"/>
                <a:gd name="T33" fmla="*/ 3 h 305"/>
                <a:gd name="T34" fmla="*/ 65 w 306"/>
                <a:gd name="T35" fmla="*/ 144 h 305"/>
                <a:gd name="T36" fmla="*/ 67 w 306"/>
                <a:gd name="T37" fmla="*/ 130 h 305"/>
                <a:gd name="T38" fmla="*/ 73 w 306"/>
                <a:gd name="T39" fmla="*/ 90 h 305"/>
                <a:gd name="T40" fmla="*/ 161 w 306"/>
                <a:gd name="T41" fmla="*/ 17 h 305"/>
                <a:gd name="T42" fmla="*/ 141 w 306"/>
                <a:gd name="T43" fmla="*/ 51 h 305"/>
                <a:gd name="T44" fmla="*/ 105 w 306"/>
                <a:gd name="T45" fmla="*/ 121 h 305"/>
                <a:gd name="T46" fmla="*/ 96 w 306"/>
                <a:gd name="T47" fmla="*/ 160 h 305"/>
                <a:gd name="T48" fmla="*/ 182 w 306"/>
                <a:gd name="T49" fmla="*/ 191 h 305"/>
                <a:gd name="T50" fmla="*/ 185 w 306"/>
                <a:gd name="T51" fmla="*/ 190 h 305"/>
                <a:gd name="T52" fmla="*/ 275 w 306"/>
                <a:gd name="T53" fmla="*/ 57 h 305"/>
                <a:gd name="T54" fmla="*/ 267 w 306"/>
                <a:gd name="T55" fmla="*/ 107 h 305"/>
                <a:gd name="T56" fmla="*/ 213 w 306"/>
                <a:gd name="T57" fmla="*/ 195 h 305"/>
                <a:gd name="T58" fmla="*/ 220 w 306"/>
                <a:gd name="T59" fmla="*/ 231 h 305"/>
                <a:gd name="T60" fmla="*/ 125 w 306"/>
                <a:gd name="T61" fmla="*/ 295 h 305"/>
                <a:gd name="T62" fmla="*/ 5 w 306"/>
                <a:gd name="T63" fmla="*/ 245 h 305"/>
                <a:gd name="T64" fmla="*/ 16 w 306"/>
                <a:gd name="T65" fmla="*/ 188 h 305"/>
                <a:gd name="T66" fmla="*/ 60 w 306"/>
                <a:gd name="T67" fmla="*/ 154 h 305"/>
                <a:gd name="T68" fmla="*/ 64 w 306"/>
                <a:gd name="T69" fmla="*/ 153 h 305"/>
                <a:gd name="T70" fmla="*/ 63 w 306"/>
                <a:gd name="T71" fmla="*/ 152 h 305"/>
                <a:gd name="T72" fmla="*/ 64 w 306"/>
                <a:gd name="T73" fmla="*/ 151 h 305"/>
                <a:gd name="T74" fmla="*/ 64 w 306"/>
                <a:gd name="T75" fmla="*/ 150 h 305"/>
                <a:gd name="T76" fmla="*/ 182 w 306"/>
                <a:gd name="T77" fmla="*/ 190 h 305"/>
                <a:gd name="T78" fmla="*/ 182 w 306"/>
                <a:gd name="T79" fmla="*/ 19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6" h="305">
                  <a:moveTo>
                    <a:pt x="137" y="3"/>
                  </a:moveTo>
                  <a:cubicBezTo>
                    <a:pt x="93" y="9"/>
                    <a:pt x="75" y="70"/>
                    <a:pt x="70" y="89"/>
                  </a:cubicBezTo>
                  <a:cubicBezTo>
                    <a:pt x="68" y="99"/>
                    <a:pt x="66" y="109"/>
                    <a:pt x="65" y="11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60" y="149"/>
                    <a:pt x="60" y="150"/>
                    <a:pt x="60" y="150"/>
                  </a:cubicBezTo>
                  <a:cubicBezTo>
                    <a:pt x="43" y="153"/>
                    <a:pt x="26" y="166"/>
                    <a:pt x="14" y="186"/>
                  </a:cubicBezTo>
                  <a:cubicBezTo>
                    <a:pt x="5" y="201"/>
                    <a:pt x="0" y="217"/>
                    <a:pt x="0" y="230"/>
                  </a:cubicBezTo>
                  <a:cubicBezTo>
                    <a:pt x="0" y="236"/>
                    <a:pt x="0" y="241"/>
                    <a:pt x="2" y="246"/>
                  </a:cubicBezTo>
                  <a:cubicBezTo>
                    <a:pt x="16" y="285"/>
                    <a:pt x="75" y="294"/>
                    <a:pt x="118" y="298"/>
                  </a:cubicBezTo>
                  <a:cubicBezTo>
                    <a:pt x="125" y="298"/>
                    <a:pt x="125" y="298"/>
                    <a:pt x="125" y="298"/>
                  </a:cubicBezTo>
                  <a:cubicBezTo>
                    <a:pt x="157" y="301"/>
                    <a:pt x="197" y="305"/>
                    <a:pt x="215" y="271"/>
                  </a:cubicBezTo>
                  <a:cubicBezTo>
                    <a:pt x="221" y="261"/>
                    <a:pt x="224" y="241"/>
                    <a:pt x="224" y="231"/>
                  </a:cubicBezTo>
                  <a:cubicBezTo>
                    <a:pt x="224" y="225"/>
                    <a:pt x="222" y="219"/>
                    <a:pt x="220" y="213"/>
                  </a:cubicBezTo>
                  <a:cubicBezTo>
                    <a:pt x="218" y="207"/>
                    <a:pt x="216" y="201"/>
                    <a:pt x="217" y="195"/>
                  </a:cubicBezTo>
                  <a:cubicBezTo>
                    <a:pt x="219" y="165"/>
                    <a:pt x="249" y="129"/>
                    <a:pt x="258" y="119"/>
                  </a:cubicBezTo>
                  <a:cubicBezTo>
                    <a:pt x="261" y="117"/>
                    <a:pt x="264" y="114"/>
                    <a:pt x="269" y="110"/>
                  </a:cubicBezTo>
                  <a:cubicBezTo>
                    <a:pt x="285" y="97"/>
                    <a:pt x="306" y="79"/>
                    <a:pt x="293" y="62"/>
                  </a:cubicBezTo>
                  <a:cubicBezTo>
                    <a:pt x="289" y="56"/>
                    <a:pt x="283" y="53"/>
                    <a:pt x="275" y="53"/>
                  </a:cubicBezTo>
                  <a:cubicBezTo>
                    <a:pt x="251" y="54"/>
                    <a:pt x="221" y="88"/>
                    <a:pt x="215" y="97"/>
                  </a:cubicBezTo>
                  <a:cubicBezTo>
                    <a:pt x="199" y="119"/>
                    <a:pt x="181" y="154"/>
                    <a:pt x="181" y="183"/>
                  </a:cubicBezTo>
                  <a:cubicBezTo>
                    <a:pt x="181" y="184"/>
                    <a:pt x="182" y="185"/>
                    <a:pt x="182" y="186"/>
                  </a:cubicBezTo>
                  <a:cubicBezTo>
                    <a:pt x="163" y="173"/>
                    <a:pt x="140" y="167"/>
                    <a:pt x="118" y="162"/>
                  </a:cubicBezTo>
                  <a:cubicBezTo>
                    <a:pt x="118" y="162"/>
                    <a:pt x="101" y="158"/>
                    <a:pt x="98" y="157"/>
                  </a:cubicBezTo>
                  <a:cubicBezTo>
                    <a:pt x="98" y="157"/>
                    <a:pt x="98" y="156"/>
                    <a:pt x="98" y="156"/>
                  </a:cubicBezTo>
                  <a:cubicBezTo>
                    <a:pt x="98" y="146"/>
                    <a:pt x="104" y="134"/>
                    <a:pt x="108" y="12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20" y="90"/>
                    <a:pt x="131" y="71"/>
                    <a:pt x="144" y="53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7" y="37"/>
                    <a:pt x="165" y="29"/>
                    <a:pt x="165" y="19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3" y="5"/>
                    <a:pt x="153" y="0"/>
                    <a:pt x="137" y="3"/>
                  </a:cubicBezTo>
                  <a:close/>
                  <a:moveTo>
                    <a:pt x="64" y="150"/>
                  </a:moveTo>
                  <a:cubicBezTo>
                    <a:pt x="65" y="144"/>
                    <a:pt x="65" y="144"/>
                    <a:pt x="65" y="144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19"/>
                    <a:pt x="68" y="119"/>
                  </a:cubicBezTo>
                  <a:cubicBezTo>
                    <a:pt x="70" y="109"/>
                    <a:pt x="71" y="99"/>
                    <a:pt x="73" y="90"/>
                  </a:cubicBezTo>
                  <a:cubicBezTo>
                    <a:pt x="78" y="72"/>
                    <a:pt x="96" y="12"/>
                    <a:pt x="137" y="6"/>
                  </a:cubicBezTo>
                  <a:cubicBezTo>
                    <a:pt x="147" y="4"/>
                    <a:pt x="159" y="5"/>
                    <a:pt x="161" y="17"/>
                  </a:cubicBezTo>
                  <a:cubicBezTo>
                    <a:pt x="163" y="26"/>
                    <a:pt x="155" y="35"/>
                    <a:pt x="148" y="43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28" y="69"/>
                    <a:pt x="117" y="89"/>
                    <a:pt x="109" y="11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0" y="134"/>
                    <a:pt x="94" y="148"/>
                    <a:pt x="95" y="159"/>
                  </a:cubicBezTo>
                  <a:cubicBezTo>
                    <a:pt x="95" y="159"/>
                    <a:pt x="96" y="160"/>
                    <a:pt x="96" y="160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40" y="171"/>
                    <a:pt x="163" y="176"/>
                    <a:pt x="182" y="191"/>
                  </a:cubicBezTo>
                  <a:cubicBezTo>
                    <a:pt x="183" y="192"/>
                    <a:pt x="184" y="192"/>
                    <a:pt x="184" y="191"/>
                  </a:cubicBezTo>
                  <a:cubicBezTo>
                    <a:pt x="185" y="191"/>
                    <a:pt x="185" y="190"/>
                    <a:pt x="185" y="190"/>
                  </a:cubicBezTo>
                  <a:cubicBezTo>
                    <a:pt x="182" y="163"/>
                    <a:pt x="199" y="125"/>
                    <a:pt x="218" y="99"/>
                  </a:cubicBezTo>
                  <a:cubicBezTo>
                    <a:pt x="226" y="88"/>
                    <a:pt x="254" y="57"/>
                    <a:pt x="275" y="57"/>
                  </a:cubicBezTo>
                  <a:cubicBezTo>
                    <a:pt x="282" y="57"/>
                    <a:pt x="286" y="59"/>
                    <a:pt x="290" y="64"/>
                  </a:cubicBezTo>
                  <a:cubicBezTo>
                    <a:pt x="301" y="79"/>
                    <a:pt x="281" y="95"/>
                    <a:pt x="267" y="107"/>
                  </a:cubicBezTo>
                  <a:cubicBezTo>
                    <a:pt x="262" y="111"/>
                    <a:pt x="258" y="114"/>
                    <a:pt x="256" y="117"/>
                  </a:cubicBezTo>
                  <a:cubicBezTo>
                    <a:pt x="246" y="127"/>
                    <a:pt x="216" y="163"/>
                    <a:pt x="213" y="195"/>
                  </a:cubicBezTo>
                  <a:cubicBezTo>
                    <a:pt x="213" y="202"/>
                    <a:pt x="215" y="208"/>
                    <a:pt x="217" y="214"/>
                  </a:cubicBezTo>
                  <a:cubicBezTo>
                    <a:pt x="219" y="220"/>
                    <a:pt x="220" y="225"/>
                    <a:pt x="220" y="231"/>
                  </a:cubicBezTo>
                  <a:cubicBezTo>
                    <a:pt x="220" y="242"/>
                    <a:pt x="217" y="261"/>
                    <a:pt x="212" y="269"/>
                  </a:cubicBezTo>
                  <a:cubicBezTo>
                    <a:pt x="195" y="301"/>
                    <a:pt x="156" y="298"/>
                    <a:pt x="125" y="295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76" y="291"/>
                    <a:pt x="19" y="282"/>
                    <a:pt x="5" y="245"/>
                  </a:cubicBezTo>
                  <a:cubicBezTo>
                    <a:pt x="4" y="240"/>
                    <a:pt x="3" y="236"/>
                    <a:pt x="3" y="230"/>
                  </a:cubicBezTo>
                  <a:cubicBezTo>
                    <a:pt x="3" y="217"/>
                    <a:pt x="8" y="202"/>
                    <a:pt x="16" y="188"/>
                  </a:cubicBezTo>
                  <a:cubicBezTo>
                    <a:pt x="28" y="169"/>
                    <a:pt x="45" y="156"/>
                    <a:pt x="60" y="153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61" y="154"/>
                    <a:pt x="61" y="155"/>
                    <a:pt x="63" y="154"/>
                  </a:cubicBezTo>
                  <a:cubicBezTo>
                    <a:pt x="63" y="154"/>
                    <a:pt x="64" y="153"/>
                    <a:pt x="64" y="153"/>
                  </a:cubicBezTo>
                  <a:cubicBezTo>
                    <a:pt x="64" y="153"/>
                    <a:pt x="64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4" y="152"/>
                    <a:pt x="64" y="152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4" y="151"/>
                    <a:pt x="63" y="151"/>
                    <a:pt x="63" y="151"/>
                  </a:cubicBezTo>
                  <a:cubicBezTo>
                    <a:pt x="63" y="150"/>
                    <a:pt x="64" y="150"/>
                    <a:pt x="64" y="150"/>
                  </a:cubicBezTo>
                  <a:close/>
                  <a:moveTo>
                    <a:pt x="182" y="190"/>
                  </a:move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1226"/>
            <p:cNvSpPr/>
            <p:nvPr/>
          </p:nvSpPr>
          <p:spPr bwMode="auto">
            <a:xfrm>
              <a:off x="762" y="2696"/>
              <a:ext cx="30" cy="65"/>
            </a:xfrm>
            <a:custGeom>
              <a:avLst/>
              <a:gdLst>
                <a:gd name="T0" fmla="*/ 7 w 11"/>
                <a:gd name="T1" fmla="*/ 2 h 24"/>
                <a:gd name="T2" fmla="*/ 6 w 11"/>
                <a:gd name="T3" fmla="*/ 5 h 24"/>
                <a:gd name="T4" fmla="*/ 0 w 11"/>
                <a:gd name="T5" fmla="*/ 22 h 24"/>
                <a:gd name="T6" fmla="*/ 1 w 11"/>
                <a:gd name="T7" fmla="*/ 24 h 24"/>
                <a:gd name="T8" fmla="*/ 3 w 11"/>
                <a:gd name="T9" fmla="*/ 23 h 24"/>
                <a:gd name="T10" fmla="*/ 9 w 11"/>
                <a:gd name="T11" fmla="*/ 6 h 24"/>
                <a:gd name="T12" fmla="*/ 10 w 11"/>
                <a:gd name="T13" fmla="*/ 3 h 24"/>
                <a:gd name="T14" fmla="*/ 9 w 11"/>
                <a:gd name="T15" fmla="*/ 1 h 24"/>
                <a:gd name="T16" fmla="*/ 7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2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3" y="11"/>
                    <a:pt x="1" y="16"/>
                    <a:pt x="0" y="22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4" y="17"/>
                    <a:pt x="7" y="12"/>
                    <a:pt x="9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1227"/>
            <p:cNvSpPr/>
            <p:nvPr/>
          </p:nvSpPr>
          <p:spPr bwMode="auto">
            <a:xfrm>
              <a:off x="721" y="2750"/>
              <a:ext cx="71" cy="38"/>
            </a:xfrm>
            <a:custGeom>
              <a:avLst/>
              <a:gdLst>
                <a:gd name="T0" fmla="*/ 9 w 26"/>
                <a:gd name="T1" fmla="*/ 13 h 14"/>
                <a:gd name="T2" fmla="*/ 6 w 26"/>
                <a:gd name="T3" fmla="*/ 2 h 14"/>
                <a:gd name="T4" fmla="*/ 26 w 26"/>
                <a:gd name="T5" fmla="*/ 6 h 14"/>
                <a:gd name="T6" fmla="*/ 12 w 26"/>
                <a:gd name="T7" fmla="*/ 14 h 14"/>
                <a:gd name="T8" fmla="*/ 14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9" y="13"/>
                  </a:moveTo>
                  <a:cubicBezTo>
                    <a:pt x="4" y="12"/>
                    <a:pt x="0" y="6"/>
                    <a:pt x="6" y="2"/>
                  </a:cubicBezTo>
                  <a:cubicBezTo>
                    <a:pt x="11" y="0"/>
                    <a:pt x="22" y="4"/>
                    <a:pt x="26" y="6"/>
                  </a:cubicBezTo>
                  <a:cubicBezTo>
                    <a:pt x="23" y="10"/>
                    <a:pt x="18" y="13"/>
                    <a:pt x="12" y="14"/>
                  </a:cubicBezTo>
                  <a:cubicBezTo>
                    <a:pt x="10" y="14"/>
                    <a:pt x="13" y="13"/>
                    <a:pt x="14" y="13"/>
                  </a:cubicBezTo>
                </a:path>
              </a:pathLst>
            </a:custGeom>
            <a:solidFill>
              <a:srgbClr val="E0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1228"/>
            <p:cNvSpPr>
              <a:spLocks noEditPoints="1"/>
            </p:cNvSpPr>
            <p:nvPr/>
          </p:nvSpPr>
          <p:spPr bwMode="auto">
            <a:xfrm>
              <a:off x="724" y="2742"/>
              <a:ext cx="74" cy="52"/>
            </a:xfrm>
            <a:custGeom>
              <a:avLst/>
              <a:gdLst>
                <a:gd name="T0" fmla="*/ 4 w 27"/>
                <a:gd name="T1" fmla="*/ 4 h 19"/>
                <a:gd name="T2" fmla="*/ 0 w 27"/>
                <a:gd name="T3" fmla="*/ 11 h 19"/>
                <a:gd name="T4" fmla="*/ 8 w 27"/>
                <a:gd name="T5" fmla="*/ 17 h 19"/>
                <a:gd name="T6" fmla="*/ 9 w 27"/>
                <a:gd name="T7" fmla="*/ 17 h 19"/>
                <a:gd name="T8" fmla="*/ 9 w 27"/>
                <a:gd name="T9" fmla="*/ 17 h 19"/>
                <a:gd name="T10" fmla="*/ 11 w 27"/>
                <a:gd name="T11" fmla="*/ 19 h 19"/>
                <a:gd name="T12" fmla="*/ 27 w 27"/>
                <a:gd name="T13" fmla="*/ 10 h 19"/>
                <a:gd name="T14" fmla="*/ 27 w 27"/>
                <a:gd name="T15" fmla="*/ 8 h 19"/>
                <a:gd name="T16" fmla="*/ 26 w 27"/>
                <a:gd name="T17" fmla="*/ 7 h 19"/>
                <a:gd name="T18" fmla="*/ 4 w 27"/>
                <a:gd name="T19" fmla="*/ 4 h 19"/>
                <a:gd name="T20" fmla="*/ 8 w 27"/>
                <a:gd name="T21" fmla="*/ 14 h 19"/>
                <a:gd name="T22" fmla="*/ 4 w 27"/>
                <a:gd name="T23" fmla="*/ 10 h 19"/>
                <a:gd name="T24" fmla="*/ 4 w 27"/>
                <a:gd name="T25" fmla="*/ 10 h 19"/>
                <a:gd name="T26" fmla="*/ 6 w 27"/>
                <a:gd name="T27" fmla="*/ 7 h 19"/>
                <a:gd name="T28" fmla="*/ 22 w 27"/>
                <a:gd name="T29" fmla="*/ 9 h 19"/>
                <a:gd name="T30" fmla="*/ 13 w 27"/>
                <a:gd name="T31" fmla="*/ 14 h 19"/>
                <a:gd name="T32" fmla="*/ 11 w 27"/>
                <a:gd name="T33" fmla="*/ 14 h 19"/>
                <a:gd name="T34" fmla="*/ 10 w 27"/>
                <a:gd name="T35" fmla="*/ 15 h 19"/>
                <a:gd name="T36" fmla="*/ 10 w 27"/>
                <a:gd name="T37" fmla="*/ 15 h 19"/>
                <a:gd name="T38" fmla="*/ 8 w 27"/>
                <a:gd name="T3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9">
                  <a:moveTo>
                    <a:pt x="4" y="4"/>
                  </a:moveTo>
                  <a:cubicBezTo>
                    <a:pt x="0" y="7"/>
                    <a:pt x="0" y="10"/>
                    <a:pt x="0" y="11"/>
                  </a:cubicBezTo>
                  <a:cubicBezTo>
                    <a:pt x="1" y="14"/>
                    <a:pt x="4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9"/>
                    <a:pt x="11" y="19"/>
                  </a:cubicBezTo>
                  <a:cubicBezTo>
                    <a:pt x="18" y="17"/>
                    <a:pt x="23" y="14"/>
                    <a:pt x="27" y="10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3" y="6"/>
                    <a:pt x="10" y="0"/>
                    <a:pt x="4" y="4"/>
                  </a:cubicBezTo>
                  <a:close/>
                  <a:moveTo>
                    <a:pt x="8" y="14"/>
                  </a:moveTo>
                  <a:cubicBezTo>
                    <a:pt x="6" y="14"/>
                    <a:pt x="4" y="12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9" y="5"/>
                    <a:pt x="17" y="7"/>
                    <a:pt x="22" y="9"/>
                  </a:cubicBezTo>
                  <a:cubicBezTo>
                    <a:pt x="20" y="11"/>
                    <a:pt x="17" y="13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4"/>
                    <a:pt x="8" y="1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1229"/>
            <p:cNvSpPr/>
            <p:nvPr/>
          </p:nvSpPr>
          <p:spPr bwMode="auto">
            <a:xfrm>
              <a:off x="661" y="2783"/>
              <a:ext cx="101" cy="62"/>
            </a:xfrm>
            <a:custGeom>
              <a:avLst/>
              <a:gdLst>
                <a:gd name="T0" fmla="*/ 34 w 37"/>
                <a:gd name="T1" fmla="*/ 0 h 23"/>
                <a:gd name="T2" fmla="*/ 32 w 37"/>
                <a:gd name="T3" fmla="*/ 2 h 23"/>
                <a:gd name="T4" fmla="*/ 25 w 37"/>
                <a:gd name="T5" fmla="*/ 17 h 23"/>
                <a:gd name="T6" fmla="*/ 6 w 37"/>
                <a:gd name="T7" fmla="*/ 14 h 23"/>
                <a:gd name="T8" fmla="*/ 5 w 37"/>
                <a:gd name="T9" fmla="*/ 4 h 23"/>
                <a:gd name="T10" fmla="*/ 5 w 37"/>
                <a:gd name="T11" fmla="*/ 2 h 23"/>
                <a:gd name="T12" fmla="*/ 2 w 37"/>
                <a:gd name="T13" fmla="*/ 3 h 23"/>
                <a:gd name="T14" fmla="*/ 4 w 37"/>
                <a:gd name="T15" fmla="*/ 16 h 23"/>
                <a:gd name="T16" fmla="*/ 26 w 37"/>
                <a:gd name="T17" fmla="*/ 20 h 23"/>
                <a:gd name="T18" fmla="*/ 36 w 37"/>
                <a:gd name="T19" fmla="*/ 2 h 23"/>
                <a:gd name="T20" fmla="*/ 34 w 37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3">
                  <a:moveTo>
                    <a:pt x="34" y="0"/>
                  </a:moveTo>
                  <a:cubicBezTo>
                    <a:pt x="33" y="0"/>
                    <a:pt x="32" y="1"/>
                    <a:pt x="32" y="2"/>
                  </a:cubicBezTo>
                  <a:cubicBezTo>
                    <a:pt x="33" y="12"/>
                    <a:pt x="29" y="15"/>
                    <a:pt x="25" y="17"/>
                  </a:cubicBezTo>
                  <a:cubicBezTo>
                    <a:pt x="19" y="20"/>
                    <a:pt x="10" y="18"/>
                    <a:pt x="6" y="14"/>
                  </a:cubicBezTo>
                  <a:cubicBezTo>
                    <a:pt x="5" y="12"/>
                    <a:pt x="3" y="9"/>
                    <a:pt x="5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7"/>
                    <a:pt x="0" y="12"/>
                    <a:pt x="4" y="16"/>
                  </a:cubicBezTo>
                  <a:cubicBezTo>
                    <a:pt x="9" y="21"/>
                    <a:pt x="19" y="23"/>
                    <a:pt x="26" y="20"/>
                  </a:cubicBezTo>
                  <a:cubicBezTo>
                    <a:pt x="30" y="19"/>
                    <a:pt x="37" y="14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1230"/>
            <p:cNvSpPr/>
            <p:nvPr/>
          </p:nvSpPr>
          <p:spPr bwMode="auto">
            <a:xfrm>
              <a:off x="740" y="2799"/>
              <a:ext cx="142" cy="101"/>
            </a:xfrm>
            <a:custGeom>
              <a:avLst/>
              <a:gdLst>
                <a:gd name="T0" fmla="*/ 4 w 52"/>
                <a:gd name="T1" fmla="*/ 1 h 37"/>
                <a:gd name="T2" fmla="*/ 1 w 52"/>
                <a:gd name="T3" fmla="*/ 15 h 37"/>
                <a:gd name="T4" fmla="*/ 1 w 52"/>
                <a:gd name="T5" fmla="*/ 16 h 37"/>
                <a:gd name="T6" fmla="*/ 51 w 52"/>
                <a:gd name="T7" fmla="*/ 22 h 37"/>
                <a:gd name="T8" fmla="*/ 51 w 52"/>
                <a:gd name="T9" fmla="*/ 19 h 37"/>
                <a:gd name="T10" fmla="*/ 49 w 52"/>
                <a:gd name="T11" fmla="*/ 19 h 37"/>
                <a:gd name="T12" fmla="*/ 4 w 52"/>
                <a:gd name="T13" fmla="*/ 14 h 37"/>
                <a:gd name="T14" fmla="*/ 4 w 52"/>
                <a:gd name="T15" fmla="*/ 11 h 37"/>
                <a:gd name="T16" fmla="*/ 6 w 52"/>
                <a:gd name="T17" fmla="*/ 3 h 37"/>
                <a:gd name="T18" fmla="*/ 7 w 52"/>
                <a:gd name="T19" fmla="*/ 2 h 37"/>
                <a:gd name="T20" fmla="*/ 6 w 52"/>
                <a:gd name="T21" fmla="*/ 0 h 37"/>
                <a:gd name="T22" fmla="*/ 4 w 52"/>
                <a:gd name="T2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7">
                  <a:moveTo>
                    <a:pt x="4" y="1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0" y="23"/>
                    <a:pt x="33" y="37"/>
                    <a:pt x="51" y="22"/>
                  </a:cubicBezTo>
                  <a:cubicBezTo>
                    <a:pt x="52" y="21"/>
                    <a:pt x="52" y="20"/>
                    <a:pt x="51" y="19"/>
                  </a:cubicBezTo>
                  <a:cubicBezTo>
                    <a:pt x="51" y="19"/>
                    <a:pt x="49" y="19"/>
                    <a:pt x="49" y="19"/>
                  </a:cubicBezTo>
                  <a:cubicBezTo>
                    <a:pt x="33" y="33"/>
                    <a:pt x="13" y="20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1231"/>
            <p:cNvSpPr/>
            <p:nvPr/>
          </p:nvSpPr>
          <p:spPr bwMode="auto">
            <a:xfrm>
              <a:off x="629" y="2652"/>
              <a:ext cx="60" cy="52"/>
            </a:xfrm>
            <a:custGeom>
              <a:avLst/>
              <a:gdLst>
                <a:gd name="T0" fmla="*/ 11 w 22"/>
                <a:gd name="T1" fmla="*/ 5 h 19"/>
                <a:gd name="T2" fmla="*/ 18 w 22"/>
                <a:gd name="T3" fmla="*/ 14 h 19"/>
                <a:gd name="T4" fmla="*/ 10 w 22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9">
                  <a:moveTo>
                    <a:pt x="11" y="5"/>
                  </a:moveTo>
                  <a:cubicBezTo>
                    <a:pt x="0" y="7"/>
                    <a:pt x="7" y="19"/>
                    <a:pt x="18" y="14"/>
                  </a:cubicBezTo>
                  <a:cubicBezTo>
                    <a:pt x="22" y="7"/>
                    <a:pt x="18" y="0"/>
                    <a:pt x="10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1232"/>
            <p:cNvSpPr/>
            <p:nvPr/>
          </p:nvSpPr>
          <p:spPr bwMode="auto">
            <a:xfrm>
              <a:off x="961" y="2723"/>
              <a:ext cx="57" cy="52"/>
            </a:xfrm>
            <a:custGeom>
              <a:avLst/>
              <a:gdLst>
                <a:gd name="T0" fmla="*/ 11 w 21"/>
                <a:gd name="T1" fmla="*/ 5 h 19"/>
                <a:gd name="T2" fmla="*/ 18 w 21"/>
                <a:gd name="T3" fmla="*/ 14 h 19"/>
                <a:gd name="T4" fmla="*/ 9 w 21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1" y="5"/>
                  </a:moveTo>
                  <a:cubicBezTo>
                    <a:pt x="0" y="7"/>
                    <a:pt x="6" y="19"/>
                    <a:pt x="18" y="14"/>
                  </a:cubicBezTo>
                  <a:cubicBezTo>
                    <a:pt x="21" y="7"/>
                    <a:pt x="17" y="0"/>
                    <a:pt x="9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1233"/>
            <p:cNvSpPr/>
            <p:nvPr/>
          </p:nvSpPr>
          <p:spPr bwMode="auto">
            <a:xfrm>
              <a:off x="721" y="2826"/>
              <a:ext cx="47" cy="44"/>
            </a:xfrm>
            <a:custGeom>
              <a:avLst/>
              <a:gdLst>
                <a:gd name="T0" fmla="*/ 7 w 17"/>
                <a:gd name="T1" fmla="*/ 15 h 16"/>
                <a:gd name="T2" fmla="*/ 14 w 17"/>
                <a:gd name="T3" fmla="*/ 13 h 16"/>
                <a:gd name="T4" fmla="*/ 17 w 17"/>
                <a:gd name="T5" fmla="*/ 10 h 16"/>
                <a:gd name="T6" fmla="*/ 13 w 17"/>
                <a:gd name="T7" fmla="*/ 8 h 16"/>
                <a:gd name="T8" fmla="*/ 10 w 17"/>
                <a:gd name="T9" fmla="*/ 4 h 16"/>
                <a:gd name="T10" fmla="*/ 7 w 17"/>
                <a:gd name="T11" fmla="*/ 1 h 16"/>
                <a:gd name="T12" fmla="*/ 4 w 17"/>
                <a:gd name="T13" fmla="*/ 3 h 16"/>
                <a:gd name="T14" fmla="*/ 0 w 17"/>
                <a:gd name="T15" fmla="*/ 5 h 16"/>
                <a:gd name="T16" fmla="*/ 0 w 17"/>
                <a:gd name="T17" fmla="*/ 10 h 16"/>
                <a:gd name="T18" fmla="*/ 7 w 17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7" y="15"/>
                  </a:moveTo>
                  <a:cubicBezTo>
                    <a:pt x="9" y="16"/>
                    <a:pt x="12" y="14"/>
                    <a:pt x="14" y="13"/>
                  </a:cubicBezTo>
                  <a:cubicBezTo>
                    <a:pt x="14" y="12"/>
                    <a:pt x="17" y="11"/>
                    <a:pt x="17" y="10"/>
                  </a:cubicBezTo>
                  <a:cubicBezTo>
                    <a:pt x="17" y="9"/>
                    <a:pt x="14" y="8"/>
                    <a:pt x="13" y="8"/>
                  </a:cubicBezTo>
                  <a:cubicBezTo>
                    <a:pt x="12" y="7"/>
                    <a:pt x="10" y="5"/>
                    <a:pt x="10" y="4"/>
                  </a:cubicBezTo>
                  <a:cubicBezTo>
                    <a:pt x="9" y="2"/>
                    <a:pt x="9" y="0"/>
                    <a:pt x="7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2" y="3"/>
                    <a:pt x="1" y="3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1" y="13"/>
                    <a:pt x="3" y="15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1234"/>
            <p:cNvSpPr>
              <a:spLocks noEditPoints="1"/>
            </p:cNvSpPr>
            <p:nvPr/>
          </p:nvSpPr>
          <p:spPr bwMode="auto">
            <a:xfrm>
              <a:off x="716" y="2826"/>
              <a:ext cx="54" cy="46"/>
            </a:xfrm>
            <a:custGeom>
              <a:avLst/>
              <a:gdLst>
                <a:gd name="T0" fmla="*/ 7 w 20"/>
                <a:gd name="T1" fmla="*/ 1 h 17"/>
                <a:gd name="T2" fmla="*/ 5 w 20"/>
                <a:gd name="T3" fmla="*/ 1 h 17"/>
                <a:gd name="T4" fmla="*/ 4 w 20"/>
                <a:gd name="T5" fmla="*/ 1 h 17"/>
                <a:gd name="T6" fmla="*/ 0 w 20"/>
                <a:gd name="T7" fmla="*/ 5 h 17"/>
                <a:gd name="T8" fmla="*/ 0 w 20"/>
                <a:gd name="T9" fmla="*/ 10 h 17"/>
                <a:gd name="T10" fmla="*/ 8 w 20"/>
                <a:gd name="T11" fmla="*/ 17 h 17"/>
                <a:gd name="T12" fmla="*/ 8 w 20"/>
                <a:gd name="T13" fmla="*/ 17 h 17"/>
                <a:gd name="T14" fmla="*/ 17 w 20"/>
                <a:gd name="T15" fmla="*/ 14 h 17"/>
                <a:gd name="T16" fmla="*/ 18 w 20"/>
                <a:gd name="T17" fmla="*/ 13 h 17"/>
                <a:gd name="T18" fmla="*/ 20 w 20"/>
                <a:gd name="T19" fmla="*/ 10 h 17"/>
                <a:gd name="T20" fmla="*/ 17 w 20"/>
                <a:gd name="T21" fmla="*/ 7 h 17"/>
                <a:gd name="T22" fmla="*/ 16 w 20"/>
                <a:gd name="T23" fmla="*/ 6 h 17"/>
                <a:gd name="T24" fmla="*/ 13 w 20"/>
                <a:gd name="T25" fmla="*/ 3 h 17"/>
                <a:gd name="T26" fmla="*/ 13 w 20"/>
                <a:gd name="T27" fmla="*/ 2 h 17"/>
                <a:gd name="T28" fmla="*/ 11 w 20"/>
                <a:gd name="T29" fmla="*/ 0 h 17"/>
                <a:gd name="T30" fmla="*/ 8 w 20"/>
                <a:gd name="T31" fmla="*/ 0 h 17"/>
                <a:gd name="T32" fmla="*/ 7 w 20"/>
                <a:gd name="T33" fmla="*/ 1 h 17"/>
                <a:gd name="T34" fmla="*/ 5 w 20"/>
                <a:gd name="T35" fmla="*/ 5 h 17"/>
                <a:gd name="T36" fmla="*/ 6 w 20"/>
                <a:gd name="T37" fmla="*/ 4 h 17"/>
                <a:gd name="T38" fmla="*/ 8 w 20"/>
                <a:gd name="T39" fmla="*/ 3 h 17"/>
                <a:gd name="T40" fmla="*/ 9 w 20"/>
                <a:gd name="T41" fmla="*/ 3 h 17"/>
                <a:gd name="T42" fmla="*/ 9 w 20"/>
                <a:gd name="T43" fmla="*/ 3 h 17"/>
                <a:gd name="T44" fmla="*/ 10 w 20"/>
                <a:gd name="T45" fmla="*/ 3 h 17"/>
                <a:gd name="T46" fmla="*/ 10 w 20"/>
                <a:gd name="T47" fmla="*/ 5 h 17"/>
                <a:gd name="T48" fmla="*/ 14 w 20"/>
                <a:gd name="T49" fmla="*/ 9 h 17"/>
                <a:gd name="T50" fmla="*/ 16 w 20"/>
                <a:gd name="T51" fmla="*/ 10 h 17"/>
                <a:gd name="T52" fmla="*/ 16 w 20"/>
                <a:gd name="T53" fmla="*/ 10 h 17"/>
                <a:gd name="T54" fmla="*/ 16 w 20"/>
                <a:gd name="T55" fmla="*/ 11 h 17"/>
                <a:gd name="T56" fmla="*/ 15 w 20"/>
                <a:gd name="T57" fmla="*/ 11 h 17"/>
                <a:gd name="T58" fmla="*/ 9 w 20"/>
                <a:gd name="T59" fmla="*/ 14 h 17"/>
                <a:gd name="T60" fmla="*/ 9 w 20"/>
                <a:gd name="T61" fmla="*/ 14 h 17"/>
                <a:gd name="T62" fmla="*/ 4 w 20"/>
                <a:gd name="T63" fmla="*/ 9 h 17"/>
                <a:gd name="T64" fmla="*/ 3 w 20"/>
                <a:gd name="T65" fmla="*/ 7 h 17"/>
                <a:gd name="T66" fmla="*/ 4 w 20"/>
                <a:gd name="T67" fmla="*/ 5 h 17"/>
                <a:gd name="T68" fmla="*/ 4 w 20"/>
                <a:gd name="T69" fmla="*/ 5 h 17"/>
                <a:gd name="T70" fmla="*/ 5 w 20"/>
                <a:gd name="T7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7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1" y="2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2" y="14"/>
                    <a:pt x="5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5" y="16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2"/>
                    <a:pt x="20" y="11"/>
                    <a:pt x="20" y="10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lose/>
                  <a:moveTo>
                    <a:pt x="5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2" y="7"/>
                    <a:pt x="14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3"/>
                    <a:pt x="4" y="12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1235"/>
            <p:cNvSpPr/>
            <p:nvPr/>
          </p:nvSpPr>
          <p:spPr bwMode="auto">
            <a:xfrm>
              <a:off x="661" y="2590"/>
              <a:ext cx="55" cy="35"/>
            </a:xfrm>
            <a:custGeom>
              <a:avLst/>
              <a:gdLst>
                <a:gd name="T0" fmla="*/ 1 w 20"/>
                <a:gd name="T1" fmla="*/ 6 h 13"/>
                <a:gd name="T2" fmla="*/ 1 w 20"/>
                <a:gd name="T3" fmla="*/ 8 h 13"/>
                <a:gd name="T4" fmla="*/ 4 w 20"/>
                <a:gd name="T5" fmla="*/ 8 h 13"/>
                <a:gd name="T6" fmla="*/ 11 w 20"/>
                <a:gd name="T7" fmla="*/ 4 h 13"/>
                <a:gd name="T8" fmla="*/ 17 w 20"/>
                <a:gd name="T9" fmla="*/ 11 h 13"/>
                <a:gd name="T10" fmla="*/ 18 w 20"/>
                <a:gd name="T11" fmla="*/ 13 h 13"/>
                <a:gd name="T12" fmla="*/ 20 w 20"/>
                <a:gd name="T13" fmla="*/ 11 h 13"/>
                <a:gd name="T14" fmla="*/ 12 w 20"/>
                <a:gd name="T15" fmla="*/ 1 h 13"/>
                <a:gd name="T16" fmla="*/ 1 w 20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" y="6"/>
                  </a:moveTo>
                  <a:cubicBezTo>
                    <a:pt x="0" y="6"/>
                    <a:pt x="1" y="7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5"/>
                    <a:pt x="9" y="3"/>
                    <a:pt x="11" y="4"/>
                  </a:cubicBezTo>
                  <a:cubicBezTo>
                    <a:pt x="14" y="5"/>
                    <a:pt x="16" y="8"/>
                    <a:pt x="17" y="11"/>
                  </a:cubicBezTo>
                  <a:cubicBezTo>
                    <a:pt x="17" y="12"/>
                    <a:pt x="17" y="13"/>
                    <a:pt x="18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9" y="6"/>
                    <a:pt x="16" y="2"/>
                    <a:pt x="12" y="1"/>
                  </a:cubicBezTo>
                  <a:cubicBezTo>
                    <a:pt x="8" y="0"/>
                    <a:pt x="4" y="2"/>
                    <a:pt x="1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1236"/>
            <p:cNvSpPr/>
            <p:nvPr/>
          </p:nvSpPr>
          <p:spPr bwMode="auto">
            <a:xfrm>
              <a:off x="985" y="2663"/>
              <a:ext cx="58" cy="33"/>
            </a:xfrm>
            <a:custGeom>
              <a:avLst/>
              <a:gdLst>
                <a:gd name="T0" fmla="*/ 1 w 21"/>
                <a:gd name="T1" fmla="*/ 4 h 12"/>
                <a:gd name="T2" fmla="*/ 1 w 21"/>
                <a:gd name="T3" fmla="*/ 7 h 12"/>
                <a:gd name="T4" fmla="*/ 3 w 21"/>
                <a:gd name="T5" fmla="*/ 7 h 12"/>
                <a:gd name="T6" fmla="*/ 12 w 21"/>
                <a:gd name="T7" fmla="*/ 5 h 12"/>
                <a:gd name="T8" fmla="*/ 17 w 21"/>
                <a:gd name="T9" fmla="*/ 10 h 12"/>
                <a:gd name="T10" fmla="*/ 19 w 21"/>
                <a:gd name="T11" fmla="*/ 12 h 12"/>
                <a:gd name="T12" fmla="*/ 21 w 21"/>
                <a:gd name="T13" fmla="*/ 9 h 12"/>
                <a:gd name="T14" fmla="*/ 13 w 21"/>
                <a:gd name="T15" fmla="*/ 1 h 12"/>
                <a:gd name="T16" fmla="*/ 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4"/>
                    <a:pt x="9" y="4"/>
                    <a:pt x="12" y="5"/>
                  </a:cubicBezTo>
                  <a:cubicBezTo>
                    <a:pt x="15" y="5"/>
                    <a:pt x="17" y="7"/>
                    <a:pt x="17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0" y="6"/>
                    <a:pt x="17" y="3"/>
                    <a:pt x="13" y="1"/>
                  </a:cubicBezTo>
                  <a:cubicBezTo>
                    <a:pt x="9" y="0"/>
                    <a:pt x="4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1237"/>
            <p:cNvSpPr/>
            <p:nvPr/>
          </p:nvSpPr>
          <p:spPr bwMode="auto">
            <a:xfrm>
              <a:off x="751" y="2211"/>
              <a:ext cx="164" cy="324"/>
            </a:xfrm>
            <a:custGeom>
              <a:avLst/>
              <a:gdLst>
                <a:gd name="T0" fmla="*/ 0 w 60"/>
                <a:gd name="T1" fmla="*/ 119 h 119"/>
                <a:gd name="T2" fmla="*/ 10 w 60"/>
                <a:gd name="T3" fmla="*/ 57 h 119"/>
                <a:gd name="T4" fmla="*/ 45 w 60"/>
                <a:gd name="T5" fmla="*/ 0 h 119"/>
                <a:gd name="T6" fmla="*/ 42 w 60"/>
                <a:gd name="T7" fmla="*/ 22 h 119"/>
                <a:gd name="T8" fmla="*/ 23 w 60"/>
                <a:gd name="T9" fmla="*/ 61 h 119"/>
                <a:gd name="T10" fmla="*/ 5 w 60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19">
                  <a:moveTo>
                    <a:pt x="0" y="119"/>
                  </a:moveTo>
                  <a:cubicBezTo>
                    <a:pt x="6" y="100"/>
                    <a:pt x="3" y="77"/>
                    <a:pt x="10" y="57"/>
                  </a:cubicBezTo>
                  <a:cubicBezTo>
                    <a:pt x="14" y="46"/>
                    <a:pt x="29" y="1"/>
                    <a:pt x="45" y="0"/>
                  </a:cubicBezTo>
                  <a:cubicBezTo>
                    <a:pt x="60" y="0"/>
                    <a:pt x="45" y="16"/>
                    <a:pt x="42" y="22"/>
                  </a:cubicBezTo>
                  <a:cubicBezTo>
                    <a:pt x="35" y="34"/>
                    <a:pt x="29" y="48"/>
                    <a:pt x="23" y="61"/>
                  </a:cubicBezTo>
                  <a:cubicBezTo>
                    <a:pt x="15" y="80"/>
                    <a:pt x="8" y="102"/>
                    <a:pt x="5" y="119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1238"/>
            <p:cNvSpPr/>
            <p:nvPr/>
          </p:nvSpPr>
          <p:spPr bwMode="auto">
            <a:xfrm>
              <a:off x="1051" y="2342"/>
              <a:ext cx="193" cy="316"/>
            </a:xfrm>
            <a:custGeom>
              <a:avLst/>
              <a:gdLst>
                <a:gd name="T0" fmla="*/ 8 w 71"/>
                <a:gd name="T1" fmla="*/ 109 h 116"/>
                <a:gd name="T2" fmla="*/ 68 w 71"/>
                <a:gd name="T3" fmla="*/ 2 h 116"/>
                <a:gd name="T4" fmla="*/ 55 w 71"/>
                <a:gd name="T5" fmla="*/ 28 h 116"/>
                <a:gd name="T6" fmla="*/ 33 w 71"/>
                <a:gd name="T7" fmla="*/ 63 h 116"/>
                <a:gd name="T8" fmla="*/ 12 w 71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16">
                  <a:moveTo>
                    <a:pt x="8" y="109"/>
                  </a:moveTo>
                  <a:cubicBezTo>
                    <a:pt x="0" y="106"/>
                    <a:pt x="35" y="0"/>
                    <a:pt x="68" y="2"/>
                  </a:cubicBezTo>
                  <a:cubicBezTo>
                    <a:pt x="71" y="13"/>
                    <a:pt x="61" y="20"/>
                    <a:pt x="55" y="28"/>
                  </a:cubicBezTo>
                  <a:cubicBezTo>
                    <a:pt x="46" y="39"/>
                    <a:pt x="39" y="51"/>
                    <a:pt x="33" y="63"/>
                  </a:cubicBezTo>
                  <a:cubicBezTo>
                    <a:pt x="24" y="80"/>
                    <a:pt x="15" y="98"/>
                    <a:pt x="12" y="116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1239"/>
            <p:cNvSpPr/>
            <p:nvPr/>
          </p:nvSpPr>
          <p:spPr bwMode="auto">
            <a:xfrm>
              <a:off x="517" y="2696"/>
              <a:ext cx="139" cy="81"/>
            </a:xfrm>
            <a:custGeom>
              <a:avLst/>
              <a:gdLst>
                <a:gd name="T0" fmla="*/ 43 w 51"/>
                <a:gd name="T1" fmla="*/ 12 h 30"/>
                <a:gd name="T2" fmla="*/ 20 w 51"/>
                <a:gd name="T3" fmla="*/ 23 h 30"/>
                <a:gd name="T4" fmla="*/ 47 w 51"/>
                <a:gd name="T5" fmla="*/ 24 h 30"/>
                <a:gd name="T6" fmla="*/ 44 w 51"/>
                <a:gd name="T7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0">
                  <a:moveTo>
                    <a:pt x="43" y="12"/>
                  </a:moveTo>
                  <a:cubicBezTo>
                    <a:pt x="32" y="0"/>
                    <a:pt x="0" y="8"/>
                    <a:pt x="20" y="23"/>
                  </a:cubicBezTo>
                  <a:cubicBezTo>
                    <a:pt x="26" y="27"/>
                    <a:pt x="40" y="30"/>
                    <a:pt x="47" y="24"/>
                  </a:cubicBezTo>
                  <a:cubicBezTo>
                    <a:pt x="51" y="20"/>
                    <a:pt x="50" y="14"/>
                    <a:pt x="44" y="13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1240"/>
            <p:cNvSpPr/>
            <p:nvPr/>
          </p:nvSpPr>
          <p:spPr bwMode="auto">
            <a:xfrm>
              <a:off x="926" y="2799"/>
              <a:ext cx="152" cy="57"/>
            </a:xfrm>
            <a:custGeom>
              <a:avLst/>
              <a:gdLst>
                <a:gd name="T0" fmla="*/ 41 w 56"/>
                <a:gd name="T1" fmla="*/ 5 h 21"/>
                <a:gd name="T2" fmla="*/ 11 w 56"/>
                <a:gd name="T3" fmla="*/ 3 h 21"/>
                <a:gd name="T4" fmla="*/ 12 w 56"/>
                <a:gd name="T5" fmla="*/ 17 h 21"/>
                <a:gd name="T6" fmla="*/ 45 w 56"/>
                <a:gd name="T7" fmla="*/ 19 h 21"/>
                <a:gd name="T8" fmla="*/ 45 w 56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">
                  <a:moveTo>
                    <a:pt x="41" y="5"/>
                  </a:moveTo>
                  <a:cubicBezTo>
                    <a:pt x="33" y="1"/>
                    <a:pt x="20" y="0"/>
                    <a:pt x="11" y="3"/>
                  </a:cubicBezTo>
                  <a:cubicBezTo>
                    <a:pt x="0" y="6"/>
                    <a:pt x="2" y="13"/>
                    <a:pt x="12" y="17"/>
                  </a:cubicBezTo>
                  <a:cubicBezTo>
                    <a:pt x="21" y="21"/>
                    <a:pt x="35" y="21"/>
                    <a:pt x="45" y="19"/>
                  </a:cubicBezTo>
                  <a:cubicBezTo>
                    <a:pt x="56" y="17"/>
                    <a:pt x="54" y="11"/>
                    <a:pt x="45" y="7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1241"/>
            <p:cNvSpPr/>
            <p:nvPr/>
          </p:nvSpPr>
          <p:spPr bwMode="auto">
            <a:xfrm>
              <a:off x="580" y="2723"/>
              <a:ext cx="43" cy="32"/>
            </a:xfrm>
            <a:custGeom>
              <a:avLst/>
              <a:gdLst>
                <a:gd name="T0" fmla="*/ 15 w 16"/>
                <a:gd name="T1" fmla="*/ 6 h 12"/>
                <a:gd name="T2" fmla="*/ 1 w 16"/>
                <a:gd name="T3" fmla="*/ 6 h 12"/>
                <a:gd name="T4" fmla="*/ 15 w 16"/>
                <a:gd name="T5" fmla="*/ 11 h 12"/>
                <a:gd name="T6" fmla="*/ 15 w 1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6"/>
                  </a:moveTo>
                  <a:cubicBezTo>
                    <a:pt x="12" y="3"/>
                    <a:pt x="3" y="0"/>
                    <a:pt x="1" y="6"/>
                  </a:cubicBezTo>
                  <a:cubicBezTo>
                    <a:pt x="0" y="11"/>
                    <a:pt x="12" y="12"/>
                    <a:pt x="15" y="11"/>
                  </a:cubicBezTo>
                  <a:cubicBezTo>
                    <a:pt x="16" y="9"/>
                    <a:pt x="15" y="7"/>
                    <a:pt x="15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1242"/>
            <p:cNvSpPr/>
            <p:nvPr/>
          </p:nvSpPr>
          <p:spPr bwMode="auto">
            <a:xfrm>
              <a:off x="980" y="2813"/>
              <a:ext cx="41" cy="30"/>
            </a:xfrm>
            <a:custGeom>
              <a:avLst/>
              <a:gdLst>
                <a:gd name="T0" fmla="*/ 14 w 15"/>
                <a:gd name="T1" fmla="*/ 5 h 11"/>
                <a:gd name="T2" fmla="*/ 1 w 15"/>
                <a:gd name="T3" fmla="*/ 5 h 11"/>
                <a:gd name="T4" fmla="*/ 15 w 15"/>
                <a:gd name="T5" fmla="*/ 11 h 11"/>
                <a:gd name="T6" fmla="*/ 14 w 15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4" y="5"/>
                  </a:moveTo>
                  <a:cubicBezTo>
                    <a:pt x="12" y="2"/>
                    <a:pt x="2" y="0"/>
                    <a:pt x="1" y="5"/>
                  </a:cubicBezTo>
                  <a:cubicBezTo>
                    <a:pt x="0" y="10"/>
                    <a:pt x="11" y="11"/>
                    <a:pt x="15" y="11"/>
                  </a:cubicBezTo>
                  <a:cubicBezTo>
                    <a:pt x="15" y="9"/>
                    <a:pt x="15" y="7"/>
                    <a:pt x="14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1243"/>
            <p:cNvSpPr/>
            <p:nvPr/>
          </p:nvSpPr>
          <p:spPr bwMode="auto">
            <a:xfrm>
              <a:off x="637" y="3028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1244"/>
            <p:cNvSpPr/>
            <p:nvPr/>
          </p:nvSpPr>
          <p:spPr bwMode="auto">
            <a:xfrm>
              <a:off x="629" y="3019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1245"/>
            <p:cNvSpPr/>
            <p:nvPr/>
          </p:nvSpPr>
          <p:spPr bwMode="auto">
            <a:xfrm>
              <a:off x="632" y="3025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1246"/>
            <p:cNvSpPr/>
            <p:nvPr/>
          </p:nvSpPr>
          <p:spPr bwMode="auto">
            <a:xfrm>
              <a:off x="632" y="3028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1247"/>
            <p:cNvSpPr/>
            <p:nvPr/>
          </p:nvSpPr>
          <p:spPr bwMode="auto">
            <a:xfrm>
              <a:off x="629" y="3030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1248"/>
            <p:cNvSpPr/>
            <p:nvPr/>
          </p:nvSpPr>
          <p:spPr bwMode="auto">
            <a:xfrm>
              <a:off x="626" y="3025"/>
              <a:ext cx="3" cy="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1249"/>
            <p:cNvSpPr/>
            <p:nvPr/>
          </p:nvSpPr>
          <p:spPr bwMode="auto">
            <a:xfrm>
              <a:off x="629" y="30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1250"/>
            <p:cNvSpPr/>
            <p:nvPr/>
          </p:nvSpPr>
          <p:spPr bwMode="auto">
            <a:xfrm>
              <a:off x="632" y="3028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1251"/>
            <p:cNvSpPr/>
            <p:nvPr/>
          </p:nvSpPr>
          <p:spPr bwMode="auto">
            <a:xfrm>
              <a:off x="623" y="3022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1252"/>
            <p:cNvSpPr/>
            <p:nvPr/>
          </p:nvSpPr>
          <p:spPr bwMode="auto">
            <a:xfrm>
              <a:off x="623" y="3019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1253"/>
            <p:cNvSpPr/>
            <p:nvPr/>
          </p:nvSpPr>
          <p:spPr bwMode="auto">
            <a:xfrm>
              <a:off x="621" y="3022"/>
              <a:ext cx="2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1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Rectangle 1254"/>
            <p:cNvSpPr>
              <a:spLocks noChangeArrowheads="1"/>
            </p:cNvSpPr>
            <p:nvPr/>
          </p:nvSpPr>
          <p:spPr bwMode="auto">
            <a:xfrm>
              <a:off x="623" y="302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1255"/>
            <p:cNvSpPr/>
            <p:nvPr/>
          </p:nvSpPr>
          <p:spPr bwMode="auto">
            <a:xfrm>
              <a:off x="618" y="3025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3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1256"/>
            <p:cNvSpPr/>
            <p:nvPr/>
          </p:nvSpPr>
          <p:spPr bwMode="auto">
            <a:xfrm>
              <a:off x="618" y="3028"/>
              <a:ext cx="3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1257"/>
            <p:cNvSpPr/>
            <p:nvPr/>
          </p:nvSpPr>
          <p:spPr bwMode="auto">
            <a:xfrm>
              <a:off x="626" y="3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1258"/>
            <p:cNvSpPr/>
            <p:nvPr/>
          </p:nvSpPr>
          <p:spPr bwMode="auto">
            <a:xfrm>
              <a:off x="618" y="3025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1259"/>
            <p:cNvSpPr/>
            <p:nvPr/>
          </p:nvSpPr>
          <p:spPr bwMode="auto">
            <a:xfrm>
              <a:off x="615" y="3003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4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7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1260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1261"/>
            <p:cNvSpPr/>
            <p:nvPr/>
          </p:nvSpPr>
          <p:spPr bwMode="auto">
            <a:xfrm>
              <a:off x="634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Rectangle 1262"/>
            <p:cNvSpPr>
              <a:spLocks noChangeArrowheads="1"/>
            </p:cNvSpPr>
            <p:nvPr/>
          </p:nvSpPr>
          <p:spPr bwMode="auto">
            <a:xfrm>
              <a:off x="634" y="300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1263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1264"/>
            <p:cNvSpPr/>
            <p:nvPr/>
          </p:nvSpPr>
          <p:spPr bwMode="auto">
            <a:xfrm>
              <a:off x="632" y="3017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Rectangle 1265"/>
            <p:cNvSpPr>
              <a:spLocks noChangeArrowheads="1"/>
            </p:cNvSpPr>
            <p:nvPr/>
          </p:nvSpPr>
          <p:spPr bwMode="auto">
            <a:xfrm>
              <a:off x="634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1266"/>
            <p:cNvSpPr/>
            <p:nvPr/>
          </p:nvSpPr>
          <p:spPr bwMode="auto">
            <a:xfrm>
              <a:off x="634" y="3008"/>
              <a:ext cx="22" cy="17"/>
            </a:xfrm>
            <a:custGeom>
              <a:avLst/>
              <a:gdLst>
                <a:gd name="T0" fmla="*/ 7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3 w 8"/>
                <a:gd name="T45" fmla="*/ 4 h 6"/>
                <a:gd name="T46" fmla="*/ 2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0"/>
                    <a:pt x="2" y="4"/>
                    <a:pt x="2" y="3"/>
                  </a:cubicBezTo>
                  <a:cubicBezTo>
                    <a:pt x="4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1267"/>
            <p:cNvSpPr/>
            <p:nvPr/>
          </p:nvSpPr>
          <p:spPr bwMode="auto">
            <a:xfrm>
              <a:off x="637" y="3017"/>
              <a:ext cx="3" cy="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1268"/>
            <p:cNvSpPr/>
            <p:nvPr/>
          </p:nvSpPr>
          <p:spPr bwMode="auto">
            <a:xfrm>
              <a:off x="634" y="3019"/>
              <a:ext cx="19" cy="22"/>
            </a:xfrm>
            <a:custGeom>
              <a:avLst/>
              <a:gdLst>
                <a:gd name="T0" fmla="*/ 4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3 w 7"/>
                <a:gd name="T9" fmla="*/ 2 h 8"/>
                <a:gd name="T10" fmla="*/ 2 w 7"/>
                <a:gd name="T11" fmla="*/ 2 h 8"/>
                <a:gd name="T12" fmla="*/ 4 w 7"/>
                <a:gd name="T13" fmla="*/ 4 h 8"/>
                <a:gd name="T14" fmla="*/ 4 w 7"/>
                <a:gd name="T15" fmla="*/ 5 h 8"/>
                <a:gd name="T16" fmla="*/ 4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4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7 w 7"/>
                <a:gd name="T33" fmla="*/ 4 h 8"/>
                <a:gd name="T34" fmla="*/ 6 w 7"/>
                <a:gd name="T35" fmla="*/ 3 h 8"/>
                <a:gd name="T36" fmla="*/ 4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4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4" y="4"/>
                  </a:cubicBezTo>
                  <a:cubicBezTo>
                    <a:pt x="4" y="4"/>
                    <a:pt x="5" y="5"/>
                    <a:pt x="4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3" y="1"/>
                    <a:pt x="1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Rectangle 1269"/>
            <p:cNvSpPr>
              <a:spLocks noChangeArrowheads="1"/>
            </p:cNvSpPr>
            <p:nvPr/>
          </p:nvSpPr>
          <p:spPr bwMode="auto">
            <a:xfrm>
              <a:off x="642" y="3022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1270"/>
            <p:cNvSpPr/>
            <p:nvPr/>
          </p:nvSpPr>
          <p:spPr bwMode="auto">
            <a:xfrm>
              <a:off x="651" y="3025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1271"/>
            <p:cNvSpPr/>
            <p:nvPr/>
          </p:nvSpPr>
          <p:spPr bwMode="auto">
            <a:xfrm>
              <a:off x="640" y="3028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1272"/>
            <p:cNvSpPr/>
            <p:nvPr/>
          </p:nvSpPr>
          <p:spPr bwMode="auto">
            <a:xfrm>
              <a:off x="637" y="3033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1 w 3"/>
                <a:gd name="T5" fmla="*/ 0 h 4"/>
                <a:gd name="T6" fmla="*/ 2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2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1" y="1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1273"/>
            <p:cNvSpPr/>
            <p:nvPr/>
          </p:nvSpPr>
          <p:spPr bwMode="auto">
            <a:xfrm>
              <a:off x="604" y="3025"/>
              <a:ext cx="36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2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5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5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10" y="4"/>
                    <a:pt x="10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7" y="4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4" y="4"/>
                    <a:pt x="3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1274"/>
            <p:cNvSpPr/>
            <p:nvPr/>
          </p:nvSpPr>
          <p:spPr bwMode="auto">
            <a:xfrm>
              <a:off x="637" y="3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1275"/>
            <p:cNvSpPr/>
            <p:nvPr/>
          </p:nvSpPr>
          <p:spPr bwMode="auto">
            <a:xfrm>
              <a:off x="610" y="30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Rectangle 1276"/>
            <p:cNvSpPr>
              <a:spLocks noChangeArrowheads="1"/>
            </p:cNvSpPr>
            <p:nvPr/>
          </p:nvSpPr>
          <p:spPr bwMode="auto">
            <a:xfrm>
              <a:off x="640" y="304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1277"/>
            <p:cNvSpPr/>
            <p:nvPr/>
          </p:nvSpPr>
          <p:spPr bwMode="auto">
            <a:xfrm>
              <a:off x="634" y="3033"/>
              <a:ext cx="3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1278"/>
            <p:cNvSpPr/>
            <p:nvPr/>
          </p:nvSpPr>
          <p:spPr bwMode="auto">
            <a:xfrm>
              <a:off x="612" y="3022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1279"/>
            <p:cNvSpPr/>
            <p:nvPr/>
          </p:nvSpPr>
          <p:spPr bwMode="auto">
            <a:xfrm>
              <a:off x="621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1280"/>
            <p:cNvSpPr/>
            <p:nvPr/>
          </p:nvSpPr>
          <p:spPr bwMode="auto">
            <a:xfrm>
              <a:off x="602" y="2992"/>
              <a:ext cx="59" cy="33"/>
            </a:xfrm>
            <a:custGeom>
              <a:avLst/>
              <a:gdLst>
                <a:gd name="T0" fmla="*/ 17 w 22"/>
                <a:gd name="T1" fmla="*/ 10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10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6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6 w 22"/>
                <a:gd name="T47" fmla="*/ 10 h 12"/>
                <a:gd name="T48" fmla="*/ 6 w 22"/>
                <a:gd name="T49" fmla="*/ 10 h 12"/>
                <a:gd name="T50" fmla="*/ 7 w 22"/>
                <a:gd name="T51" fmla="*/ 10 h 12"/>
                <a:gd name="T52" fmla="*/ 7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4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7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6" y="3"/>
                    <a:pt x="14" y="4"/>
                    <a:pt x="15" y="2"/>
                  </a:cubicBezTo>
                  <a:cubicBezTo>
                    <a:pt x="14" y="5"/>
                    <a:pt x="13" y="0"/>
                    <a:pt x="13" y="4"/>
                  </a:cubicBezTo>
                  <a:cubicBezTo>
                    <a:pt x="12" y="3"/>
                    <a:pt x="13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9" y="5"/>
                    <a:pt x="9" y="5"/>
                    <a:pt x="9" y="3"/>
                  </a:cubicBezTo>
                  <a:cubicBezTo>
                    <a:pt x="8" y="3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5" y="8"/>
                    <a:pt x="7" y="9"/>
                    <a:pt x="6" y="8"/>
                  </a:cubicBez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4" y="7"/>
                  </a:cubicBezTo>
                  <a:cubicBezTo>
                    <a:pt x="16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1281"/>
            <p:cNvSpPr/>
            <p:nvPr/>
          </p:nvSpPr>
          <p:spPr bwMode="auto">
            <a:xfrm>
              <a:off x="634" y="3008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1282"/>
            <p:cNvSpPr/>
            <p:nvPr/>
          </p:nvSpPr>
          <p:spPr bwMode="auto">
            <a:xfrm>
              <a:off x="637" y="3008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1283"/>
            <p:cNvSpPr/>
            <p:nvPr/>
          </p:nvSpPr>
          <p:spPr bwMode="auto">
            <a:xfrm>
              <a:off x="642" y="3017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Rectangle 1284"/>
            <p:cNvSpPr>
              <a:spLocks noChangeArrowheads="1"/>
            </p:cNvSpPr>
            <p:nvPr/>
          </p:nvSpPr>
          <p:spPr bwMode="auto">
            <a:xfrm>
              <a:off x="645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1285"/>
            <p:cNvSpPr/>
            <p:nvPr/>
          </p:nvSpPr>
          <p:spPr bwMode="auto">
            <a:xfrm>
              <a:off x="607" y="3019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3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2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4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3 w 17"/>
                <a:gd name="T53" fmla="*/ 4 h 9"/>
                <a:gd name="T54" fmla="*/ 12 w 17"/>
                <a:gd name="T55" fmla="*/ 5 h 9"/>
                <a:gd name="T56" fmla="*/ 12 w 17"/>
                <a:gd name="T57" fmla="*/ 3 h 9"/>
                <a:gd name="T58" fmla="*/ 12 w 17"/>
                <a:gd name="T59" fmla="*/ 4 h 9"/>
                <a:gd name="T60" fmla="*/ 11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9 w 17"/>
                <a:gd name="T67" fmla="*/ 3 h 9"/>
                <a:gd name="T68" fmla="*/ 8 w 17"/>
                <a:gd name="T69" fmla="*/ 4 h 9"/>
                <a:gd name="T70" fmla="*/ 6 w 17"/>
                <a:gd name="T71" fmla="*/ 3 h 9"/>
                <a:gd name="T72" fmla="*/ 6 w 17"/>
                <a:gd name="T73" fmla="*/ 4 h 9"/>
                <a:gd name="T74" fmla="*/ 5 w 17"/>
                <a:gd name="T75" fmla="*/ 3 h 9"/>
                <a:gd name="T76" fmla="*/ 5 w 17"/>
                <a:gd name="T77" fmla="*/ 3 h 9"/>
                <a:gd name="T78" fmla="*/ 2 w 17"/>
                <a:gd name="T79" fmla="*/ 4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2"/>
                  </a:cubicBezTo>
                  <a:cubicBezTo>
                    <a:pt x="1" y="3"/>
                    <a:pt x="2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9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3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2" y="3"/>
                    <a:pt x="13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5"/>
                    <a:pt x="7" y="5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1286"/>
            <p:cNvSpPr/>
            <p:nvPr/>
          </p:nvSpPr>
          <p:spPr bwMode="auto">
            <a:xfrm>
              <a:off x="604" y="3022"/>
              <a:ext cx="8" cy="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0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1287"/>
            <p:cNvSpPr/>
            <p:nvPr/>
          </p:nvSpPr>
          <p:spPr bwMode="auto">
            <a:xfrm>
              <a:off x="602" y="2989"/>
              <a:ext cx="24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1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6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Rectangle 1288"/>
            <p:cNvSpPr>
              <a:spLocks noChangeArrowheads="1"/>
            </p:cNvSpPr>
            <p:nvPr/>
          </p:nvSpPr>
          <p:spPr bwMode="auto">
            <a:xfrm>
              <a:off x="618" y="299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1289"/>
            <p:cNvSpPr/>
            <p:nvPr/>
          </p:nvSpPr>
          <p:spPr bwMode="auto">
            <a:xfrm>
              <a:off x="787" y="318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1290"/>
            <p:cNvSpPr/>
            <p:nvPr/>
          </p:nvSpPr>
          <p:spPr bwMode="auto">
            <a:xfrm>
              <a:off x="779" y="317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1291"/>
            <p:cNvSpPr/>
            <p:nvPr/>
          </p:nvSpPr>
          <p:spPr bwMode="auto">
            <a:xfrm>
              <a:off x="781" y="3180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1292"/>
            <p:cNvSpPr/>
            <p:nvPr/>
          </p:nvSpPr>
          <p:spPr bwMode="auto">
            <a:xfrm>
              <a:off x="781" y="3183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1293"/>
            <p:cNvSpPr/>
            <p:nvPr/>
          </p:nvSpPr>
          <p:spPr bwMode="auto">
            <a:xfrm>
              <a:off x="779" y="3185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1294"/>
            <p:cNvSpPr/>
            <p:nvPr/>
          </p:nvSpPr>
          <p:spPr bwMode="auto">
            <a:xfrm>
              <a:off x="776" y="3180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1295"/>
            <p:cNvSpPr/>
            <p:nvPr/>
          </p:nvSpPr>
          <p:spPr bwMode="auto">
            <a:xfrm>
              <a:off x="779" y="31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1296"/>
            <p:cNvSpPr/>
            <p:nvPr/>
          </p:nvSpPr>
          <p:spPr bwMode="auto">
            <a:xfrm>
              <a:off x="779" y="3183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1297"/>
            <p:cNvSpPr/>
            <p:nvPr/>
          </p:nvSpPr>
          <p:spPr bwMode="auto">
            <a:xfrm>
              <a:off x="773" y="317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1298"/>
            <p:cNvSpPr/>
            <p:nvPr/>
          </p:nvSpPr>
          <p:spPr bwMode="auto">
            <a:xfrm>
              <a:off x="773" y="3174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1299"/>
            <p:cNvSpPr/>
            <p:nvPr/>
          </p:nvSpPr>
          <p:spPr bwMode="auto">
            <a:xfrm>
              <a:off x="770" y="3177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3 h 3"/>
                <a:gd name="T14" fmla="*/ 1 w 1"/>
                <a:gd name="T15" fmla="*/ 0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Rectangle 1300"/>
            <p:cNvSpPr>
              <a:spLocks noChangeArrowheads="1"/>
            </p:cNvSpPr>
            <p:nvPr/>
          </p:nvSpPr>
          <p:spPr bwMode="auto">
            <a:xfrm>
              <a:off x="770" y="318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1301"/>
            <p:cNvSpPr/>
            <p:nvPr/>
          </p:nvSpPr>
          <p:spPr bwMode="auto">
            <a:xfrm>
              <a:off x="768" y="3180"/>
              <a:ext cx="13" cy="3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2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1302"/>
            <p:cNvSpPr/>
            <p:nvPr/>
          </p:nvSpPr>
          <p:spPr bwMode="auto">
            <a:xfrm>
              <a:off x="768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1303"/>
            <p:cNvSpPr/>
            <p:nvPr/>
          </p:nvSpPr>
          <p:spPr bwMode="auto">
            <a:xfrm>
              <a:off x="776" y="3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1304"/>
            <p:cNvSpPr/>
            <p:nvPr/>
          </p:nvSpPr>
          <p:spPr bwMode="auto">
            <a:xfrm>
              <a:off x="768" y="3180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1305"/>
            <p:cNvSpPr/>
            <p:nvPr/>
          </p:nvSpPr>
          <p:spPr bwMode="auto">
            <a:xfrm>
              <a:off x="765" y="315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6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4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1" y="7"/>
                    <a:pt x="3" y="8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7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6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1306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1307"/>
            <p:cNvSpPr/>
            <p:nvPr/>
          </p:nvSpPr>
          <p:spPr bwMode="auto">
            <a:xfrm>
              <a:off x="784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Rectangle 1308"/>
            <p:cNvSpPr>
              <a:spLocks noChangeArrowheads="1"/>
            </p:cNvSpPr>
            <p:nvPr/>
          </p:nvSpPr>
          <p:spPr bwMode="auto">
            <a:xfrm>
              <a:off x="784" y="316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1309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1310"/>
            <p:cNvSpPr/>
            <p:nvPr/>
          </p:nvSpPr>
          <p:spPr bwMode="auto">
            <a:xfrm>
              <a:off x="781" y="3172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Rectangle 1311"/>
            <p:cNvSpPr>
              <a:spLocks noChangeArrowheads="1"/>
            </p:cNvSpPr>
            <p:nvPr/>
          </p:nvSpPr>
          <p:spPr bwMode="auto">
            <a:xfrm>
              <a:off x="784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1312"/>
            <p:cNvSpPr/>
            <p:nvPr/>
          </p:nvSpPr>
          <p:spPr bwMode="auto">
            <a:xfrm>
              <a:off x="784" y="3164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2" y="4"/>
                    <a:pt x="4" y="3"/>
                    <a:pt x="4" y="3"/>
                  </a:cubicBezTo>
                  <a:cubicBezTo>
                    <a:pt x="3" y="4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1313"/>
            <p:cNvSpPr/>
            <p:nvPr/>
          </p:nvSpPr>
          <p:spPr bwMode="auto">
            <a:xfrm>
              <a:off x="787" y="3172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1314"/>
            <p:cNvSpPr/>
            <p:nvPr/>
          </p:nvSpPr>
          <p:spPr bwMode="auto">
            <a:xfrm>
              <a:off x="784" y="3174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1315"/>
            <p:cNvSpPr/>
            <p:nvPr/>
          </p:nvSpPr>
          <p:spPr bwMode="auto">
            <a:xfrm>
              <a:off x="792" y="3177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1316"/>
            <p:cNvSpPr/>
            <p:nvPr/>
          </p:nvSpPr>
          <p:spPr bwMode="auto">
            <a:xfrm>
              <a:off x="800" y="318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1317"/>
            <p:cNvSpPr/>
            <p:nvPr/>
          </p:nvSpPr>
          <p:spPr bwMode="auto">
            <a:xfrm>
              <a:off x="787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1318"/>
            <p:cNvSpPr/>
            <p:nvPr/>
          </p:nvSpPr>
          <p:spPr bwMode="auto">
            <a:xfrm>
              <a:off x="787" y="3188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1319"/>
            <p:cNvSpPr/>
            <p:nvPr/>
          </p:nvSpPr>
          <p:spPr bwMode="auto">
            <a:xfrm>
              <a:off x="754" y="3180"/>
              <a:ext cx="35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3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4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9" y="4"/>
                    <a:pt x="9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6" y="5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3" y="4"/>
                    <a:pt x="2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9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1320"/>
            <p:cNvSpPr/>
            <p:nvPr/>
          </p:nvSpPr>
          <p:spPr bwMode="auto">
            <a:xfrm>
              <a:off x="787" y="31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1321"/>
            <p:cNvSpPr/>
            <p:nvPr/>
          </p:nvSpPr>
          <p:spPr bwMode="auto">
            <a:xfrm>
              <a:off x="759" y="31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Rectangle 1322"/>
            <p:cNvSpPr>
              <a:spLocks noChangeArrowheads="1"/>
            </p:cNvSpPr>
            <p:nvPr/>
          </p:nvSpPr>
          <p:spPr bwMode="auto">
            <a:xfrm>
              <a:off x="789" y="319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Rectangle 1323"/>
            <p:cNvSpPr>
              <a:spLocks noChangeArrowheads="1"/>
            </p:cNvSpPr>
            <p:nvPr/>
          </p:nvSpPr>
          <p:spPr bwMode="auto">
            <a:xfrm>
              <a:off x="784" y="318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1324"/>
            <p:cNvSpPr/>
            <p:nvPr/>
          </p:nvSpPr>
          <p:spPr bwMode="auto">
            <a:xfrm>
              <a:off x="762" y="317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1325"/>
            <p:cNvSpPr/>
            <p:nvPr/>
          </p:nvSpPr>
          <p:spPr bwMode="auto">
            <a:xfrm>
              <a:off x="768" y="3172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1326"/>
            <p:cNvSpPr/>
            <p:nvPr/>
          </p:nvSpPr>
          <p:spPr bwMode="auto">
            <a:xfrm>
              <a:off x="751" y="3147"/>
              <a:ext cx="60" cy="36"/>
            </a:xfrm>
            <a:custGeom>
              <a:avLst/>
              <a:gdLst>
                <a:gd name="T0" fmla="*/ 17 w 22"/>
                <a:gd name="T1" fmla="*/ 10 h 13"/>
                <a:gd name="T2" fmla="*/ 18 w 22"/>
                <a:gd name="T3" fmla="*/ 11 h 13"/>
                <a:gd name="T4" fmla="*/ 20 w 22"/>
                <a:gd name="T5" fmla="*/ 10 h 13"/>
                <a:gd name="T6" fmla="*/ 19 w 22"/>
                <a:gd name="T7" fmla="*/ 8 h 13"/>
                <a:gd name="T8" fmla="*/ 17 w 22"/>
                <a:gd name="T9" fmla="*/ 4 h 13"/>
                <a:gd name="T10" fmla="*/ 15 w 22"/>
                <a:gd name="T11" fmla="*/ 2 h 13"/>
                <a:gd name="T12" fmla="*/ 12 w 22"/>
                <a:gd name="T13" fmla="*/ 4 h 13"/>
                <a:gd name="T14" fmla="*/ 11 w 22"/>
                <a:gd name="T15" fmla="*/ 3 h 13"/>
                <a:gd name="T16" fmla="*/ 10 w 22"/>
                <a:gd name="T17" fmla="*/ 3 h 13"/>
                <a:gd name="T18" fmla="*/ 9 w 22"/>
                <a:gd name="T19" fmla="*/ 6 h 13"/>
                <a:gd name="T20" fmla="*/ 8 w 22"/>
                <a:gd name="T21" fmla="*/ 6 h 13"/>
                <a:gd name="T22" fmla="*/ 7 w 22"/>
                <a:gd name="T23" fmla="*/ 5 h 13"/>
                <a:gd name="T24" fmla="*/ 6 w 22"/>
                <a:gd name="T25" fmla="*/ 5 h 13"/>
                <a:gd name="T26" fmla="*/ 4 w 22"/>
                <a:gd name="T27" fmla="*/ 6 h 13"/>
                <a:gd name="T28" fmla="*/ 3 w 22"/>
                <a:gd name="T29" fmla="*/ 7 h 13"/>
                <a:gd name="T30" fmla="*/ 4 w 22"/>
                <a:gd name="T31" fmla="*/ 9 h 13"/>
                <a:gd name="T32" fmla="*/ 2 w 22"/>
                <a:gd name="T33" fmla="*/ 8 h 13"/>
                <a:gd name="T34" fmla="*/ 2 w 22"/>
                <a:gd name="T35" fmla="*/ 9 h 13"/>
                <a:gd name="T36" fmla="*/ 2 w 22"/>
                <a:gd name="T37" fmla="*/ 13 h 13"/>
                <a:gd name="T38" fmla="*/ 2 w 22"/>
                <a:gd name="T39" fmla="*/ 11 h 13"/>
                <a:gd name="T40" fmla="*/ 1 w 22"/>
                <a:gd name="T41" fmla="*/ 11 h 13"/>
                <a:gd name="T42" fmla="*/ 5 w 22"/>
                <a:gd name="T43" fmla="*/ 11 h 13"/>
                <a:gd name="T44" fmla="*/ 6 w 22"/>
                <a:gd name="T45" fmla="*/ 11 h 13"/>
                <a:gd name="T46" fmla="*/ 5 w 22"/>
                <a:gd name="T47" fmla="*/ 10 h 13"/>
                <a:gd name="T48" fmla="*/ 6 w 22"/>
                <a:gd name="T49" fmla="*/ 10 h 13"/>
                <a:gd name="T50" fmla="*/ 6 w 22"/>
                <a:gd name="T51" fmla="*/ 10 h 13"/>
                <a:gd name="T52" fmla="*/ 6 w 22"/>
                <a:gd name="T53" fmla="*/ 9 h 13"/>
                <a:gd name="T54" fmla="*/ 7 w 22"/>
                <a:gd name="T55" fmla="*/ 9 h 13"/>
                <a:gd name="T56" fmla="*/ 7 w 22"/>
                <a:gd name="T57" fmla="*/ 9 h 13"/>
                <a:gd name="T58" fmla="*/ 7 w 22"/>
                <a:gd name="T59" fmla="*/ 8 h 13"/>
                <a:gd name="T60" fmla="*/ 8 w 22"/>
                <a:gd name="T61" fmla="*/ 7 h 13"/>
                <a:gd name="T62" fmla="*/ 9 w 22"/>
                <a:gd name="T63" fmla="*/ 9 h 13"/>
                <a:gd name="T64" fmla="*/ 9 w 22"/>
                <a:gd name="T65" fmla="*/ 8 h 13"/>
                <a:gd name="T66" fmla="*/ 10 w 22"/>
                <a:gd name="T67" fmla="*/ 7 h 13"/>
                <a:gd name="T68" fmla="*/ 11 w 22"/>
                <a:gd name="T69" fmla="*/ 6 h 13"/>
                <a:gd name="T70" fmla="*/ 13 w 22"/>
                <a:gd name="T71" fmla="*/ 5 h 13"/>
                <a:gd name="T72" fmla="*/ 14 w 22"/>
                <a:gd name="T73" fmla="*/ 6 h 13"/>
                <a:gd name="T74" fmla="*/ 16 w 22"/>
                <a:gd name="T75" fmla="*/ 7 h 13"/>
                <a:gd name="T76" fmla="*/ 16 w 22"/>
                <a:gd name="T77" fmla="*/ 4 h 13"/>
                <a:gd name="T78" fmla="*/ 15 w 22"/>
                <a:gd name="T7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3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9" y="5"/>
                    <a:pt x="10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6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3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1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4" y="10"/>
                    <a:pt x="7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9" y="9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1327"/>
            <p:cNvSpPr/>
            <p:nvPr/>
          </p:nvSpPr>
          <p:spPr bwMode="auto">
            <a:xfrm>
              <a:off x="784" y="3164"/>
              <a:ext cx="0" cy="5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1328"/>
            <p:cNvSpPr/>
            <p:nvPr/>
          </p:nvSpPr>
          <p:spPr bwMode="auto">
            <a:xfrm>
              <a:off x="784" y="3164"/>
              <a:ext cx="3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1329"/>
            <p:cNvSpPr/>
            <p:nvPr/>
          </p:nvSpPr>
          <p:spPr bwMode="auto">
            <a:xfrm>
              <a:off x="792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Rectangle 1330"/>
            <p:cNvSpPr>
              <a:spLocks noChangeArrowheads="1"/>
            </p:cNvSpPr>
            <p:nvPr/>
          </p:nvSpPr>
          <p:spPr bwMode="auto">
            <a:xfrm>
              <a:off x="795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1331"/>
            <p:cNvSpPr/>
            <p:nvPr/>
          </p:nvSpPr>
          <p:spPr bwMode="auto">
            <a:xfrm>
              <a:off x="757" y="3174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2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1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3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2 w 17"/>
                <a:gd name="T53" fmla="*/ 5 h 9"/>
                <a:gd name="T54" fmla="*/ 12 w 17"/>
                <a:gd name="T55" fmla="*/ 5 h 9"/>
                <a:gd name="T56" fmla="*/ 12 w 17"/>
                <a:gd name="T57" fmla="*/ 3 h 9"/>
                <a:gd name="T58" fmla="*/ 11 w 17"/>
                <a:gd name="T59" fmla="*/ 4 h 9"/>
                <a:gd name="T60" fmla="*/ 10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8 w 17"/>
                <a:gd name="T67" fmla="*/ 3 h 9"/>
                <a:gd name="T68" fmla="*/ 8 w 17"/>
                <a:gd name="T69" fmla="*/ 5 h 9"/>
                <a:gd name="T70" fmla="*/ 6 w 17"/>
                <a:gd name="T71" fmla="*/ 4 h 9"/>
                <a:gd name="T72" fmla="*/ 6 w 17"/>
                <a:gd name="T73" fmla="*/ 4 h 9"/>
                <a:gd name="T74" fmla="*/ 4 w 17"/>
                <a:gd name="T75" fmla="*/ 3 h 9"/>
                <a:gd name="T76" fmla="*/ 4 w 17"/>
                <a:gd name="T77" fmla="*/ 3 h 9"/>
                <a:gd name="T78" fmla="*/ 2 w 17"/>
                <a:gd name="T79" fmla="*/ 5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3"/>
                    <a:pt x="3" y="2"/>
                  </a:cubicBezTo>
                  <a:cubicBezTo>
                    <a:pt x="1" y="3"/>
                    <a:pt x="1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11" y="9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3" y="2"/>
                    <a:pt x="14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2" y="3"/>
                    <a:pt x="12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1332"/>
            <p:cNvSpPr/>
            <p:nvPr/>
          </p:nvSpPr>
          <p:spPr bwMode="auto">
            <a:xfrm>
              <a:off x="754" y="3177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1333"/>
            <p:cNvSpPr/>
            <p:nvPr/>
          </p:nvSpPr>
          <p:spPr bwMode="auto">
            <a:xfrm>
              <a:off x="751" y="3145"/>
              <a:ext cx="25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7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7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Rectangle 1334"/>
            <p:cNvSpPr>
              <a:spLocks noChangeArrowheads="1"/>
            </p:cNvSpPr>
            <p:nvPr/>
          </p:nvSpPr>
          <p:spPr bwMode="auto">
            <a:xfrm>
              <a:off x="768" y="315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1335"/>
            <p:cNvSpPr/>
            <p:nvPr/>
          </p:nvSpPr>
          <p:spPr bwMode="auto">
            <a:xfrm>
              <a:off x="759" y="3079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1336"/>
            <p:cNvSpPr/>
            <p:nvPr/>
          </p:nvSpPr>
          <p:spPr bwMode="auto">
            <a:xfrm>
              <a:off x="751" y="3071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1337"/>
            <p:cNvSpPr/>
            <p:nvPr/>
          </p:nvSpPr>
          <p:spPr bwMode="auto">
            <a:xfrm>
              <a:off x="754" y="3076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1338"/>
            <p:cNvSpPr/>
            <p:nvPr/>
          </p:nvSpPr>
          <p:spPr bwMode="auto">
            <a:xfrm>
              <a:off x="751" y="3079"/>
              <a:ext cx="3" cy="6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1339"/>
            <p:cNvSpPr/>
            <p:nvPr/>
          </p:nvSpPr>
          <p:spPr bwMode="auto">
            <a:xfrm>
              <a:off x="751" y="3082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1340"/>
            <p:cNvSpPr/>
            <p:nvPr/>
          </p:nvSpPr>
          <p:spPr bwMode="auto">
            <a:xfrm>
              <a:off x="749" y="3076"/>
              <a:ext cx="2" cy="9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0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0"/>
                    <a:pt x="0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1341"/>
            <p:cNvSpPr/>
            <p:nvPr/>
          </p:nvSpPr>
          <p:spPr bwMode="auto">
            <a:xfrm>
              <a:off x="751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1342"/>
            <p:cNvSpPr/>
            <p:nvPr/>
          </p:nvSpPr>
          <p:spPr bwMode="auto">
            <a:xfrm>
              <a:off x="751" y="3079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1343"/>
            <p:cNvSpPr/>
            <p:nvPr/>
          </p:nvSpPr>
          <p:spPr bwMode="auto">
            <a:xfrm>
              <a:off x="746" y="3074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1344"/>
            <p:cNvSpPr/>
            <p:nvPr/>
          </p:nvSpPr>
          <p:spPr bwMode="auto">
            <a:xfrm>
              <a:off x="746" y="307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1345"/>
            <p:cNvSpPr/>
            <p:nvPr/>
          </p:nvSpPr>
          <p:spPr bwMode="auto">
            <a:xfrm>
              <a:off x="743" y="3074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0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0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Rectangle 1346"/>
            <p:cNvSpPr>
              <a:spLocks noChangeArrowheads="1"/>
            </p:cNvSpPr>
            <p:nvPr/>
          </p:nvSpPr>
          <p:spPr bwMode="auto">
            <a:xfrm>
              <a:off x="743" y="307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1347"/>
            <p:cNvSpPr/>
            <p:nvPr/>
          </p:nvSpPr>
          <p:spPr bwMode="auto">
            <a:xfrm>
              <a:off x="740" y="3076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2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1348"/>
            <p:cNvSpPr/>
            <p:nvPr/>
          </p:nvSpPr>
          <p:spPr bwMode="auto">
            <a:xfrm>
              <a:off x="740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1349"/>
            <p:cNvSpPr/>
            <p:nvPr/>
          </p:nvSpPr>
          <p:spPr bwMode="auto">
            <a:xfrm>
              <a:off x="749" y="3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1350"/>
            <p:cNvSpPr/>
            <p:nvPr/>
          </p:nvSpPr>
          <p:spPr bwMode="auto">
            <a:xfrm>
              <a:off x="740" y="3076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1351"/>
            <p:cNvSpPr/>
            <p:nvPr/>
          </p:nvSpPr>
          <p:spPr bwMode="auto">
            <a:xfrm>
              <a:off x="738" y="3055"/>
              <a:ext cx="27" cy="21"/>
            </a:xfrm>
            <a:custGeom>
              <a:avLst/>
              <a:gdLst>
                <a:gd name="T0" fmla="*/ 7 w 10"/>
                <a:gd name="T1" fmla="*/ 5 h 8"/>
                <a:gd name="T2" fmla="*/ 7 w 10"/>
                <a:gd name="T3" fmla="*/ 4 h 8"/>
                <a:gd name="T4" fmla="*/ 8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5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3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5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7" y="4"/>
                    <a:pt x="8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1352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1353"/>
            <p:cNvSpPr/>
            <p:nvPr/>
          </p:nvSpPr>
          <p:spPr bwMode="auto">
            <a:xfrm>
              <a:off x="757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Rectangle 1354"/>
            <p:cNvSpPr>
              <a:spLocks noChangeArrowheads="1"/>
            </p:cNvSpPr>
            <p:nvPr/>
          </p:nvSpPr>
          <p:spPr bwMode="auto">
            <a:xfrm>
              <a:off x="757" y="3057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1355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1356"/>
            <p:cNvSpPr/>
            <p:nvPr/>
          </p:nvSpPr>
          <p:spPr bwMode="auto">
            <a:xfrm>
              <a:off x="754" y="3068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Rectangle 1357"/>
            <p:cNvSpPr>
              <a:spLocks noChangeArrowheads="1"/>
            </p:cNvSpPr>
            <p:nvPr/>
          </p:nvSpPr>
          <p:spPr bwMode="auto">
            <a:xfrm>
              <a:off x="754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1358"/>
            <p:cNvSpPr/>
            <p:nvPr/>
          </p:nvSpPr>
          <p:spPr bwMode="auto">
            <a:xfrm>
              <a:off x="757" y="3060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1 w 8"/>
                <a:gd name="T21" fmla="*/ 1 h 6"/>
                <a:gd name="T22" fmla="*/ 0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2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6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4"/>
                    <a:pt x="1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1359"/>
            <p:cNvSpPr/>
            <p:nvPr/>
          </p:nvSpPr>
          <p:spPr bwMode="auto">
            <a:xfrm>
              <a:off x="759" y="306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1360"/>
            <p:cNvSpPr/>
            <p:nvPr/>
          </p:nvSpPr>
          <p:spPr bwMode="auto">
            <a:xfrm>
              <a:off x="757" y="3071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2" y="3"/>
                  </a:cubicBezTo>
                  <a:cubicBezTo>
                    <a:pt x="3" y="5"/>
                    <a:pt x="1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1361"/>
            <p:cNvSpPr/>
            <p:nvPr/>
          </p:nvSpPr>
          <p:spPr bwMode="auto">
            <a:xfrm>
              <a:off x="765" y="3074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1362"/>
            <p:cNvSpPr/>
            <p:nvPr/>
          </p:nvSpPr>
          <p:spPr bwMode="auto">
            <a:xfrm>
              <a:off x="773" y="3076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1363"/>
            <p:cNvSpPr/>
            <p:nvPr/>
          </p:nvSpPr>
          <p:spPr bwMode="auto">
            <a:xfrm>
              <a:off x="759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1364"/>
            <p:cNvSpPr/>
            <p:nvPr/>
          </p:nvSpPr>
          <p:spPr bwMode="auto">
            <a:xfrm>
              <a:off x="759" y="3085"/>
              <a:ext cx="9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0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1365"/>
            <p:cNvSpPr/>
            <p:nvPr/>
          </p:nvSpPr>
          <p:spPr bwMode="auto">
            <a:xfrm>
              <a:off x="724" y="3076"/>
              <a:ext cx="35" cy="22"/>
            </a:xfrm>
            <a:custGeom>
              <a:avLst/>
              <a:gdLst>
                <a:gd name="T0" fmla="*/ 11 w 13"/>
                <a:gd name="T1" fmla="*/ 4 h 8"/>
                <a:gd name="T2" fmla="*/ 10 w 13"/>
                <a:gd name="T3" fmla="*/ 4 h 8"/>
                <a:gd name="T4" fmla="*/ 10 w 13"/>
                <a:gd name="T5" fmla="*/ 3 h 8"/>
                <a:gd name="T6" fmla="*/ 10 w 13"/>
                <a:gd name="T7" fmla="*/ 2 h 8"/>
                <a:gd name="T8" fmla="*/ 10 w 13"/>
                <a:gd name="T9" fmla="*/ 3 h 8"/>
                <a:gd name="T10" fmla="*/ 9 w 13"/>
                <a:gd name="T11" fmla="*/ 4 h 8"/>
                <a:gd name="T12" fmla="*/ 9 w 13"/>
                <a:gd name="T13" fmla="*/ 5 h 8"/>
                <a:gd name="T14" fmla="*/ 8 w 13"/>
                <a:gd name="T15" fmla="*/ 3 h 8"/>
                <a:gd name="T16" fmla="*/ 8 w 13"/>
                <a:gd name="T17" fmla="*/ 6 h 8"/>
                <a:gd name="T18" fmla="*/ 7 w 13"/>
                <a:gd name="T19" fmla="*/ 5 h 8"/>
                <a:gd name="T20" fmla="*/ 7 w 13"/>
                <a:gd name="T21" fmla="*/ 5 h 8"/>
                <a:gd name="T22" fmla="*/ 7 w 13"/>
                <a:gd name="T23" fmla="*/ 5 h 8"/>
                <a:gd name="T24" fmla="*/ 7 w 13"/>
                <a:gd name="T25" fmla="*/ 3 h 8"/>
                <a:gd name="T26" fmla="*/ 6 w 13"/>
                <a:gd name="T27" fmla="*/ 3 h 8"/>
                <a:gd name="T28" fmla="*/ 7 w 13"/>
                <a:gd name="T29" fmla="*/ 2 h 8"/>
                <a:gd name="T30" fmla="*/ 5 w 13"/>
                <a:gd name="T31" fmla="*/ 2 h 8"/>
                <a:gd name="T32" fmla="*/ 6 w 13"/>
                <a:gd name="T33" fmla="*/ 2 h 8"/>
                <a:gd name="T34" fmla="*/ 4 w 13"/>
                <a:gd name="T35" fmla="*/ 4 h 8"/>
                <a:gd name="T36" fmla="*/ 3 w 13"/>
                <a:gd name="T37" fmla="*/ 3 h 8"/>
                <a:gd name="T38" fmla="*/ 5 w 13"/>
                <a:gd name="T39" fmla="*/ 2 h 8"/>
                <a:gd name="T40" fmla="*/ 4 w 13"/>
                <a:gd name="T41" fmla="*/ 2 h 8"/>
                <a:gd name="T42" fmla="*/ 6 w 13"/>
                <a:gd name="T43" fmla="*/ 1 h 8"/>
                <a:gd name="T44" fmla="*/ 3 w 13"/>
                <a:gd name="T45" fmla="*/ 1 h 8"/>
                <a:gd name="T46" fmla="*/ 3 w 13"/>
                <a:gd name="T47" fmla="*/ 1 h 8"/>
                <a:gd name="T48" fmla="*/ 0 w 13"/>
                <a:gd name="T49" fmla="*/ 2 h 8"/>
                <a:gd name="T50" fmla="*/ 3 w 13"/>
                <a:gd name="T51" fmla="*/ 5 h 8"/>
                <a:gd name="T52" fmla="*/ 5 w 13"/>
                <a:gd name="T53" fmla="*/ 5 h 8"/>
                <a:gd name="T54" fmla="*/ 3 w 13"/>
                <a:gd name="T55" fmla="*/ 6 h 8"/>
                <a:gd name="T56" fmla="*/ 5 w 13"/>
                <a:gd name="T57" fmla="*/ 5 h 8"/>
                <a:gd name="T58" fmla="*/ 4 w 13"/>
                <a:gd name="T59" fmla="*/ 6 h 8"/>
                <a:gd name="T60" fmla="*/ 5 w 13"/>
                <a:gd name="T61" fmla="*/ 5 h 8"/>
                <a:gd name="T62" fmla="*/ 4 w 13"/>
                <a:gd name="T63" fmla="*/ 7 h 8"/>
                <a:gd name="T64" fmla="*/ 11 w 13"/>
                <a:gd name="T65" fmla="*/ 7 h 8"/>
                <a:gd name="T66" fmla="*/ 10 w 13"/>
                <a:gd name="T67" fmla="*/ 6 h 8"/>
                <a:gd name="T68" fmla="*/ 12 w 13"/>
                <a:gd name="T69" fmla="*/ 5 h 8"/>
                <a:gd name="T70" fmla="*/ 12 w 13"/>
                <a:gd name="T71" fmla="*/ 4 h 8"/>
                <a:gd name="T72" fmla="*/ 13 w 13"/>
                <a:gd name="T73" fmla="*/ 7 h 8"/>
                <a:gd name="T74" fmla="*/ 13 w 13"/>
                <a:gd name="T75" fmla="*/ 6 h 8"/>
                <a:gd name="T76" fmla="*/ 13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10 w 13"/>
                <a:gd name="T83" fmla="*/ 2 h 8"/>
                <a:gd name="T84" fmla="*/ 11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1" y="4"/>
                  </a:moveTo>
                  <a:cubicBezTo>
                    <a:pt x="10" y="4"/>
                    <a:pt x="10" y="5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4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5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4"/>
                  </a:cubicBezTo>
                  <a:cubicBezTo>
                    <a:pt x="6" y="2"/>
                    <a:pt x="3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5" y="1"/>
                    <a:pt x="4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3" y="4"/>
                    <a:pt x="3" y="5"/>
                  </a:cubicBezTo>
                  <a:cubicBezTo>
                    <a:pt x="4" y="4"/>
                    <a:pt x="3" y="6"/>
                    <a:pt x="5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5" y="7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8"/>
                    <a:pt x="9" y="6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6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4"/>
                    <a:pt x="11" y="3"/>
                  </a:cubicBezTo>
                  <a:cubicBezTo>
                    <a:pt x="12" y="5"/>
                    <a:pt x="10" y="0"/>
                    <a:pt x="10" y="2"/>
                  </a:cubicBezTo>
                  <a:cubicBezTo>
                    <a:pt x="10" y="3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1366"/>
            <p:cNvSpPr/>
            <p:nvPr/>
          </p:nvSpPr>
          <p:spPr bwMode="auto">
            <a:xfrm>
              <a:off x="759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1367"/>
            <p:cNvSpPr/>
            <p:nvPr/>
          </p:nvSpPr>
          <p:spPr bwMode="auto">
            <a:xfrm>
              <a:off x="732" y="3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Rectangle 1368"/>
            <p:cNvSpPr>
              <a:spLocks noChangeArrowheads="1"/>
            </p:cNvSpPr>
            <p:nvPr/>
          </p:nvSpPr>
          <p:spPr bwMode="auto">
            <a:xfrm>
              <a:off x="759" y="309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Rectangle 1369"/>
            <p:cNvSpPr>
              <a:spLocks noChangeArrowheads="1"/>
            </p:cNvSpPr>
            <p:nvPr/>
          </p:nvSpPr>
          <p:spPr bwMode="auto">
            <a:xfrm>
              <a:off x="757" y="308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1370"/>
            <p:cNvSpPr/>
            <p:nvPr/>
          </p:nvSpPr>
          <p:spPr bwMode="auto">
            <a:xfrm>
              <a:off x="735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1371"/>
            <p:cNvSpPr/>
            <p:nvPr/>
          </p:nvSpPr>
          <p:spPr bwMode="auto">
            <a:xfrm>
              <a:off x="740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1372"/>
            <p:cNvSpPr/>
            <p:nvPr/>
          </p:nvSpPr>
          <p:spPr bwMode="auto">
            <a:xfrm>
              <a:off x="724" y="3044"/>
              <a:ext cx="60" cy="32"/>
            </a:xfrm>
            <a:custGeom>
              <a:avLst/>
              <a:gdLst>
                <a:gd name="T0" fmla="*/ 17 w 22"/>
                <a:gd name="T1" fmla="*/ 10 h 12"/>
                <a:gd name="T2" fmla="*/ 18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9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5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2 w 22"/>
                <a:gd name="T33" fmla="*/ 8 h 12"/>
                <a:gd name="T34" fmla="*/ 2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5 w 22"/>
                <a:gd name="T47" fmla="*/ 10 h 12"/>
                <a:gd name="T48" fmla="*/ 6 w 22"/>
                <a:gd name="T49" fmla="*/ 10 h 12"/>
                <a:gd name="T50" fmla="*/ 6 w 22"/>
                <a:gd name="T51" fmla="*/ 10 h 12"/>
                <a:gd name="T52" fmla="*/ 6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8 w 22"/>
                <a:gd name="T63" fmla="*/ 8 h 12"/>
                <a:gd name="T64" fmla="*/ 9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3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5" y="3"/>
                    <a:pt x="14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5" y="3"/>
                    <a:pt x="6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5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6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8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3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5" y="6"/>
                    <a:pt x="16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1373"/>
            <p:cNvSpPr/>
            <p:nvPr/>
          </p:nvSpPr>
          <p:spPr bwMode="auto">
            <a:xfrm>
              <a:off x="757" y="3060"/>
              <a:ext cx="0" cy="6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1374"/>
            <p:cNvSpPr/>
            <p:nvPr/>
          </p:nvSpPr>
          <p:spPr bwMode="auto">
            <a:xfrm>
              <a:off x="757" y="3060"/>
              <a:ext cx="2" cy="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1375"/>
            <p:cNvSpPr/>
            <p:nvPr/>
          </p:nvSpPr>
          <p:spPr bwMode="auto">
            <a:xfrm>
              <a:off x="765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Rectangle 1376"/>
            <p:cNvSpPr>
              <a:spLocks noChangeArrowheads="1"/>
            </p:cNvSpPr>
            <p:nvPr/>
          </p:nvSpPr>
          <p:spPr bwMode="auto">
            <a:xfrm>
              <a:off x="765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1377"/>
            <p:cNvSpPr/>
            <p:nvPr/>
          </p:nvSpPr>
          <p:spPr bwMode="auto">
            <a:xfrm>
              <a:off x="727" y="3071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4 h 9"/>
                <a:gd name="T4" fmla="*/ 4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5 h 9"/>
                <a:gd name="T20" fmla="*/ 14 w 18"/>
                <a:gd name="T21" fmla="*/ 5 h 9"/>
                <a:gd name="T22" fmla="*/ 14 w 18"/>
                <a:gd name="T23" fmla="*/ 4 h 9"/>
                <a:gd name="T24" fmla="*/ 15 w 18"/>
                <a:gd name="T25" fmla="*/ 4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2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5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5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2" y="3"/>
                    <a:pt x="4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5" y="3"/>
                    <a:pt x="15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3"/>
                    <a:pt x="18" y="3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5"/>
                    <a:pt x="14" y="2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4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3"/>
                    <a:pt x="13" y="5"/>
                    <a:pt x="13" y="5"/>
                  </a:cubicBezTo>
                  <a:cubicBezTo>
                    <a:pt x="12" y="4"/>
                    <a:pt x="13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5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1378"/>
            <p:cNvSpPr/>
            <p:nvPr/>
          </p:nvSpPr>
          <p:spPr bwMode="auto">
            <a:xfrm>
              <a:off x="727" y="3074"/>
              <a:ext cx="5" cy="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1379"/>
            <p:cNvSpPr/>
            <p:nvPr/>
          </p:nvSpPr>
          <p:spPr bwMode="auto">
            <a:xfrm>
              <a:off x="724" y="3041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5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2" y="5"/>
                    <a:pt x="1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Rectangle 1380"/>
            <p:cNvSpPr>
              <a:spLocks noChangeArrowheads="1"/>
            </p:cNvSpPr>
            <p:nvPr/>
          </p:nvSpPr>
          <p:spPr bwMode="auto">
            <a:xfrm>
              <a:off x="740" y="304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1381"/>
            <p:cNvSpPr/>
            <p:nvPr/>
          </p:nvSpPr>
          <p:spPr bwMode="auto">
            <a:xfrm>
              <a:off x="915" y="3093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1382"/>
            <p:cNvSpPr/>
            <p:nvPr/>
          </p:nvSpPr>
          <p:spPr bwMode="auto">
            <a:xfrm>
              <a:off x="906" y="3085"/>
              <a:ext cx="9" cy="1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1383"/>
            <p:cNvSpPr/>
            <p:nvPr/>
          </p:nvSpPr>
          <p:spPr bwMode="auto">
            <a:xfrm>
              <a:off x="909" y="309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1384"/>
            <p:cNvSpPr/>
            <p:nvPr/>
          </p:nvSpPr>
          <p:spPr bwMode="auto">
            <a:xfrm>
              <a:off x="909" y="3090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1385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1386"/>
            <p:cNvSpPr/>
            <p:nvPr/>
          </p:nvSpPr>
          <p:spPr bwMode="auto">
            <a:xfrm>
              <a:off x="904" y="3087"/>
              <a:ext cx="2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1387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1388"/>
            <p:cNvSpPr/>
            <p:nvPr/>
          </p:nvSpPr>
          <p:spPr bwMode="auto">
            <a:xfrm>
              <a:off x="906" y="3093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1389"/>
            <p:cNvSpPr/>
            <p:nvPr/>
          </p:nvSpPr>
          <p:spPr bwMode="auto">
            <a:xfrm>
              <a:off x="901" y="308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1390"/>
            <p:cNvSpPr/>
            <p:nvPr/>
          </p:nvSpPr>
          <p:spPr bwMode="auto">
            <a:xfrm>
              <a:off x="901" y="30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1391"/>
            <p:cNvSpPr/>
            <p:nvPr/>
          </p:nvSpPr>
          <p:spPr bwMode="auto">
            <a:xfrm>
              <a:off x="898" y="3085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2 h 4"/>
                <a:gd name="T6" fmla="*/ 1 w 1"/>
                <a:gd name="T7" fmla="*/ 2 h 4"/>
                <a:gd name="T8" fmla="*/ 0 w 1"/>
                <a:gd name="T9" fmla="*/ 3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1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1" y="1"/>
                    <a:pt x="1" y="2"/>
                  </a:cubicBezTo>
                  <a:cubicBezTo>
                    <a:pt x="0" y="4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Rectangle 1392"/>
            <p:cNvSpPr>
              <a:spLocks noChangeArrowheads="1"/>
            </p:cNvSpPr>
            <p:nvPr/>
          </p:nvSpPr>
          <p:spPr bwMode="auto">
            <a:xfrm>
              <a:off x="898" y="309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1393"/>
            <p:cNvSpPr/>
            <p:nvPr/>
          </p:nvSpPr>
          <p:spPr bwMode="auto">
            <a:xfrm>
              <a:off x="896" y="3087"/>
              <a:ext cx="13" cy="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1 w 5"/>
                <a:gd name="T9" fmla="*/ 1 h 2"/>
                <a:gd name="T10" fmla="*/ 3 w 5"/>
                <a:gd name="T11" fmla="*/ 1 h 2"/>
                <a:gd name="T12" fmla="*/ 2 w 5"/>
                <a:gd name="T13" fmla="*/ 1 h 2"/>
                <a:gd name="T14" fmla="*/ 3 w 5"/>
                <a:gd name="T15" fmla="*/ 0 h 2"/>
                <a:gd name="T16" fmla="*/ 2 w 5"/>
                <a:gd name="T17" fmla="*/ 1 h 2"/>
                <a:gd name="T18" fmla="*/ 2 w 5"/>
                <a:gd name="T19" fmla="*/ 0 h 2"/>
                <a:gd name="T20" fmla="*/ 0 w 5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1394"/>
            <p:cNvSpPr/>
            <p:nvPr/>
          </p:nvSpPr>
          <p:spPr bwMode="auto">
            <a:xfrm>
              <a:off x="896" y="309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1395"/>
            <p:cNvSpPr/>
            <p:nvPr/>
          </p:nvSpPr>
          <p:spPr bwMode="auto">
            <a:xfrm>
              <a:off x="904" y="30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1396"/>
            <p:cNvSpPr/>
            <p:nvPr/>
          </p:nvSpPr>
          <p:spPr bwMode="auto">
            <a:xfrm>
              <a:off x="896" y="3087"/>
              <a:ext cx="2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1397"/>
            <p:cNvSpPr/>
            <p:nvPr/>
          </p:nvSpPr>
          <p:spPr bwMode="auto">
            <a:xfrm>
              <a:off x="893" y="306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8 w 10"/>
                <a:gd name="T5" fmla="*/ 2 h 8"/>
                <a:gd name="T6" fmla="*/ 10 w 10"/>
                <a:gd name="T7" fmla="*/ 0 h 8"/>
                <a:gd name="T8" fmla="*/ 8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3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6 w 10"/>
                <a:gd name="T55" fmla="*/ 3 h 8"/>
                <a:gd name="T56" fmla="*/ 6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2" y="6"/>
                    <a:pt x="1" y="6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6" y="8"/>
                    <a:pt x="3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6" y="2"/>
                    <a:pt x="6" y="2"/>
                  </a:cubicBezTo>
                  <a:cubicBezTo>
                    <a:pt x="6" y="2"/>
                    <a:pt x="7" y="4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3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Rectangle 1398"/>
            <p:cNvSpPr>
              <a:spLocks noChangeArrowheads="1"/>
            </p:cNvSpPr>
            <p:nvPr/>
          </p:nvSpPr>
          <p:spPr bwMode="auto">
            <a:xfrm>
              <a:off x="912" y="308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1399"/>
            <p:cNvSpPr/>
            <p:nvPr/>
          </p:nvSpPr>
          <p:spPr bwMode="auto">
            <a:xfrm>
              <a:off x="912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Rectangle 1400"/>
            <p:cNvSpPr>
              <a:spLocks noChangeArrowheads="1"/>
            </p:cNvSpPr>
            <p:nvPr/>
          </p:nvSpPr>
          <p:spPr bwMode="auto">
            <a:xfrm>
              <a:off x="912" y="306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1401"/>
            <p:cNvSpPr/>
            <p:nvPr/>
          </p:nvSpPr>
          <p:spPr bwMode="auto">
            <a:xfrm>
              <a:off x="912" y="3079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1402"/>
            <p:cNvSpPr/>
            <p:nvPr/>
          </p:nvSpPr>
          <p:spPr bwMode="auto">
            <a:xfrm>
              <a:off x="909" y="3082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Rectangle 1403"/>
            <p:cNvSpPr>
              <a:spLocks noChangeArrowheads="1"/>
            </p:cNvSpPr>
            <p:nvPr/>
          </p:nvSpPr>
          <p:spPr bwMode="auto">
            <a:xfrm>
              <a:off x="912" y="3082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1404"/>
            <p:cNvSpPr/>
            <p:nvPr/>
          </p:nvSpPr>
          <p:spPr bwMode="auto">
            <a:xfrm>
              <a:off x="912" y="307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5 h 6"/>
                <a:gd name="T44" fmla="*/ 2 w 8"/>
                <a:gd name="T45" fmla="*/ 4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7" y="3"/>
                    <a:pt x="4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1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1405"/>
            <p:cNvSpPr/>
            <p:nvPr/>
          </p:nvSpPr>
          <p:spPr bwMode="auto">
            <a:xfrm>
              <a:off x="915" y="308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1406"/>
            <p:cNvSpPr/>
            <p:nvPr/>
          </p:nvSpPr>
          <p:spPr bwMode="auto">
            <a:xfrm>
              <a:off x="912" y="3082"/>
              <a:ext cx="19" cy="24"/>
            </a:xfrm>
            <a:custGeom>
              <a:avLst/>
              <a:gdLst>
                <a:gd name="T0" fmla="*/ 3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2 w 7"/>
                <a:gd name="T9" fmla="*/ 3 h 9"/>
                <a:gd name="T10" fmla="*/ 2 w 7"/>
                <a:gd name="T11" fmla="*/ 3 h 9"/>
                <a:gd name="T12" fmla="*/ 3 w 7"/>
                <a:gd name="T13" fmla="*/ 4 h 9"/>
                <a:gd name="T14" fmla="*/ 4 w 7"/>
                <a:gd name="T15" fmla="*/ 5 h 9"/>
                <a:gd name="T16" fmla="*/ 3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3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6 w 7"/>
                <a:gd name="T33" fmla="*/ 4 h 9"/>
                <a:gd name="T34" fmla="*/ 5 w 7"/>
                <a:gd name="T35" fmla="*/ 3 h 9"/>
                <a:gd name="T36" fmla="*/ 3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1 w 7"/>
                <a:gd name="T43" fmla="*/ 1 h 9"/>
                <a:gd name="T44" fmla="*/ 1 w 7"/>
                <a:gd name="T45" fmla="*/ 1 h 9"/>
                <a:gd name="T46" fmla="*/ 3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2" y="4"/>
                    <a:pt x="3" y="4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3" y="2"/>
                    <a:pt x="1" y="1"/>
                  </a:cubicBezTo>
                  <a:cubicBezTo>
                    <a:pt x="0" y="0"/>
                    <a:pt x="2" y="2"/>
                    <a:pt x="1" y="1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1407"/>
            <p:cNvSpPr/>
            <p:nvPr/>
          </p:nvSpPr>
          <p:spPr bwMode="auto">
            <a:xfrm>
              <a:off x="920" y="308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1408"/>
            <p:cNvSpPr/>
            <p:nvPr/>
          </p:nvSpPr>
          <p:spPr bwMode="auto">
            <a:xfrm>
              <a:off x="928" y="309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1409"/>
            <p:cNvSpPr/>
            <p:nvPr/>
          </p:nvSpPr>
          <p:spPr bwMode="auto">
            <a:xfrm>
              <a:off x="915" y="309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1410"/>
            <p:cNvSpPr/>
            <p:nvPr/>
          </p:nvSpPr>
          <p:spPr bwMode="auto">
            <a:xfrm>
              <a:off x="915" y="3096"/>
              <a:ext cx="8" cy="13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0 w 3"/>
                <a:gd name="T5" fmla="*/ 0 h 5"/>
                <a:gd name="T6" fmla="*/ 1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1" y="3"/>
                    <a:pt x="3" y="4"/>
                  </a:cubicBezTo>
                  <a:cubicBezTo>
                    <a:pt x="2" y="2"/>
                    <a:pt x="1" y="2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76" name="矩形 1456"/>
          <p:cNvSpPr/>
          <p:nvPr/>
        </p:nvSpPr>
        <p:spPr>
          <a:xfrm>
            <a:off x="3244850" y="2910205"/>
            <a:ext cx="4424680" cy="1309370"/>
          </a:xfrm>
          <a:prstGeom prst="rect">
            <a:avLst/>
          </a:prstGeom>
        </p:spPr>
        <p:txBody>
          <a:bodyPr wrap="square">
            <a:spAutoFit/>
          </a:bodyPr>
          <a:p>
            <a:pPr algn="ctr">
              <a:lnSpc>
                <a:spcPct val="110000"/>
              </a:lnSpc>
            </a:pPr>
            <a:r>
              <a:rPr lang="en-GB" altLang="en-US" sz="3600" b="1" kern="0">
                <a:solidFill>
                  <a:schemeClr val="bg1"/>
                </a:solidFill>
              </a:rPr>
              <a:t>Đặt câu với </a:t>
            </a:r>
            <a:endParaRPr lang="en-GB" altLang="en-US" sz="3600" b="1" kern="0">
              <a:solidFill>
                <a:schemeClr val="bg1"/>
              </a:solidFill>
            </a:endParaRPr>
          </a:p>
          <a:p>
            <a:pPr algn="ctr">
              <a:lnSpc>
                <a:spcPct val="110000"/>
              </a:lnSpc>
            </a:pPr>
            <a:r>
              <a:rPr lang="en-GB" altLang="en-US" sz="3600" b="1" kern="0">
                <a:solidFill>
                  <a:schemeClr val="bg1"/>
                </a:solidFill>
              </a:rPr>
              <a:t>từ vừa tìm được</a:t>
            </a:r>
            <a:endParaRPr lang="en-GB" altLang="en-US" sz="3600" b="1" kern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539750" y="1896745"/>
            <a:ext cx="7552055" cy="25139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Group 604"/>
          <p:cNvGrpSpPr>
            <a:grpSpLocks noChangeAspect="1"/>
          </p:cNvGrpSpPr>
          <p:nvPr/>
        </p:nvGrpSpPr>
        <p:grpSpPr bwMode="auto">
          <a:xfrm>
            <a:off x="5774501" y="850128"/>
            <a:ext cx="2557939" cy="3665187"/>
            <a:chOff x="3323" y="1923"/>
            <a:chExt cx="931" cy="1334"/>
          </a:xfrm>
        </p:grpSpPr>
        <p:grpSp>
          <p:nvGrpSpPr>
            <p:cNvPr id="7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864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64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464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264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64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2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124" name="矩形 2123"/>
          <p:cNvSpPr/>
          <p:nvPr/>
        </p:nvSpPr>
        <p:spPr>
          <a:xfrm>
            <a:off x="669925" y="3302000"/>
            <a:ext cx="5328285" cy="9772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GB" altLang="en-US" sz="2400" b="1" kern="0">
                <a:solidFill>
                  <a:schemeClr val="bg1"/>
                </a:solidFill>
              </a:rPr>
              <a:t>- </a:t>
            </a:r>
            <a:r>
              <a:rPr lang="en-US" altLang="zh-CN" sz="2400" b="1" kern="0">
                <a:solidFill>
                  <a:schemeClr val="bg1"/>
                </a:solidFill>
              </a:rPr>
              <a:t>Đôi mắt </a:t>
            </a:r>
            <a:r>
              <a:rPr lang="en-US" altLang="zh-CN" sz="2400" b="1" kern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đen </a:t>
            </a:r>
            <a:r>
              <a:rPr lang="en-GB" altLang="en-US" sz="2400" b="1" kern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láy</a:t>
            </a:r>
            <a:r>
              <a:rPr lang="en-GB" altLang="en-US" sz="2400" b="1" kern="0">
                <a:solidFill>
                  <a:schemeClr val="bg1"/>
                </a:solidFill>
              </a:rPr>
              <a:t> của bé Na trông mới dễ thương làm sao!</a:t>
            </a:r>
            <a:endParaRPr lang="en-GB" altLang="en-US" sz="2400" b="1" kern="0">
              <a:solidFill>
                <a:schemeClr val="bg1"/>
              </a:solidFill>
            </a:endParaRPr>
          </a:p>
        </p:txBody>
      </p:sp>
      <p:sp>
        <p:nvSpPr>
          <p:cNvPr id="1067" name="Text Box 1066"/>
          <p:cNvSpPr txBox="1"/>
          <p:nvPr/>
        </p:nvSpPr>
        <p:spPr>
          <a:xfrm>
            <a:off x="661035" y="2023110"/>
            <a:ext cx="5321300" cy="1420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l">
              <a:lnSpc>
                <a:spcPct val="120000"/>
              </a:lnSpc>
              <a:buClrTx/>
              <a:buSzTx/>
              <a:buFontTx/>
            </a:pPr>
            <a:r>
              <a:rPr lang="en-GB" altLang="en-US" sz="2400" b="1" kern="0">
                <a:solidFill>
                  <a:schemeClr val="bg1"/>
                </a:solidFill>
                <a:sym typeface="+mn-ea"/>
              </a:rPr>
              <a:t>- Mẹ ơi có thấy cái bóp viết màu </a:t>
            </a:r>
            <a:r>
              <a:rPr lang="en-GB" altLang="en-US" sz="2400" b="1" kern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xanh đọt chuối</a:t>
            </a:r>
            <a:r>
              <a:rPr lang="en-GB" altLang="en-US" sz="2400" b="1" kern="0">
                <a:solidFill>
                  <a:schemeClr val="bg1"/>
                </a:solidFill>
                <a:sym typeface="+mn-ea"/>
              </a:rPr>
              <a:t> của con  ở đâu không? </a:t>
            </a:r>
            <a:endParaRPr lang="en-GB" altLang="en-US" sz="2400" b="1" kern="0">
              <a:solidFill>
                <a:schemeClr val="bg1"/>
              </a:solidFill>
              <a:sym typeface="+mn-ea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>
            <a:off x="71756" y="804545"/>
            <a:ext cx="9071610" cy="2099945"/>
            <a:chOff x="-147809" y="1307006"/>
            <a:chExt cx="12351891" cy="3191131"/>
          </a:xfrm>
        </p:grpSpPr>
        <p:sp>
          <p:nvSpPr>
            <p:cNvPr id="11" name="流程图: 过程 10"/>
            <p:cNvSpPr/>
            <p:nvPr/>
          </p:nvSpPr>
          <p:spPr>
            <a:xfrm>
              <a:off x="1909975" y="1664042"/>
              <a:ext cx="8263126" cy="2215554"/>
            </a:xfrm>
            <a:prstGeom prst="flowChartProcess">
              <a:avLst/>
            </a:prstGeom>
            <a:solidFill>
              <a:srgbClr val="D9EEF7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/>
            </a:p>
          </p:txBody>
        </p:sp>
        <p:pic>
          <p:nvPicPr>
            <p:cNvPr id="5" name="图片 1"/>
            <p:cNvPicPr>
              <a:picLocks noChangeAspect="1"/>
            </p:cNvPicPr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966"/>
            <a:stretch>
              <a:fillRect/>
            </a:stretch>
          </p:blipFill>
          <p:spPr>
            <a:xfrm>
              <a:off x="10076264" y="1307006"/>
              <a:ext cx="2127818" cy="3080161"/>
            </a:xfrm>
            <a:prstGeom prst="rect">
              <a:avLst/>
            </a:prstGeom>
          </p:spPr>
        </p:pic>
        <p:pic>
          <p:nvPicPr>
            <p:cNvPr id="16" name="图片 15"/>
            <p:cNvPicPr>
              <a:picLocks noChangeAspect="1"/>
            </p:cNvPicPr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136"/>
            <a:stretch>
              <a:fillRect/>
            </a:stretch>
          </p:blipFill>
          <p:spPr>
            <a:xfrm>
              <a:off x="-147809" y="1347534"/>
              <a:ext cx="2169319" cy="3150603"/>
            </a:xfrm>
            <a:prstGeom prst="rect">
              <a:avLst/>
            </a:prstGeom>
          </p:spPr>
        </p:pic>
      </p:grpSp>
      <p:sp>
        <p:nvSpPr>
          <p:cNvPr id="4" name="Cloud Callout 3"/>
          <p:cNvSpPr/>
          <p:nvPr/>
        </p:nvSpPr>
        <p:spPr>
          <a:xfrm>
            <a:off x="3396615" y="2497455"/>
            <a:ext cx="5400675" cy="2503805"/>
          </a:xfrm>
          <a:prstGeom prst="cloudCallout">
            <a:avLst>
              <a:gd name="adj1" fmla="val -60065"/>
              <a:gd name="adj2" fmla="val 16940"/>
            </a:avLst>
          </a:prstGeom>
          <a:gradFill>
            <a:gsLst>
              <a:gs pos="0">
                <a:srgbClr val="7B32B2"/>
              </a:gs>
              <a:gs pos="100000">
                <a:srgbClr val="401A5D"/>
              </a:gs>
            </a:gsLst>
            <a:lin ang="5400000" scaled="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39" name="椭圆 38"/>
          <p:cNvSpPr/>
          <p:nvPr/>
        </p:nvSpPr>
        <p:spPr>
          <a:xfrm>
            <a:off x="929005" y="3983355"/>
            <a:ext cx="2000885" cy="204851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grpSp>
        <p:nvGrpSpPr>
          <p:cNvPr id="12" name="Group 1411"/>
          <p:cNvGrpSpPr/>
          <p:nvPr/>
        </p:nvGrpSpPr>
        <p:grpSpPr bwMode="auto">
          <a:xfrm rot="0" flipH="1">
            <a:off x="822960" y="2820670"/>
            <a:ext cx="1978025" cy="2100580"/>
            <a:chOff x="316" y="2113"/>
            <a:chExt cx="1081" cy="1148"/>
          </a:xfrm>
        </p:grpSpPr>
        <p:sp>
          <p:nvSpPr>
            <p:cNvPr id="310" name="Freeform 1211"/>
            <p:cNvSpPr/>
            <p:nvPr/>
          </p:nvSpPr>
          <p:spPr bwMode="auto">
            <a:xfrm>
              <a:off x="661" y="294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1212"/>
            <p:cNvSpPr/>
            <p:nvPr/>
          </p:nvSpPr>
          <p:spPr bwMode="auto">
            <a:xfrm>
              <a:off x="637" y="2897"/>
              <a:ext cx="3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1213"/>
            <p:cNvSpPr/>
            <p:nvPr/>
          </p:nvSpPr>
          <p:spPr bwMode="auto">
            <a:xfrm>
              <a:off x="634" y="2897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1214"/>
            <p:cNvSpPr/>
            <p:nvPr/>
          </p:nvSpPr>
          <p:spPr bwMode="auto">
            <a:xfrm>
              <a:off x="553" y="2881"/>
              <a:ext cx="95" cy="38"/>
            </a:xfrm>
            <a:custGeom>
              <a:avLst/>
              <a:gdLst>
                <a:gd name="T0" fmla="*/ 6 w 35"/>
                <a:gd name="T1" fmla="*/ 6 h 14"/>
                <a:gd name="T2" fmla="*/ 3 w 35"/>
                <a:gd name="T3" fmla="*/ 6 h 14"/>
                <a:gd name="T4" fmla="*/ 3 w 35"/>
                <a:gd name="T5" fmla="*/ 3 h 14"/>
                <a:gd name="T6" fmla="*/ 0 w 35"/>
                <a:gd name="T7" fmla="*/ 1 h 14"/>
                <a:gd name="T8" fmla="*/ 6 w 35"/>
                <a:gd name="T9" fmla="*/ 11 h 14"/>
                <a:gd name="T10" fmla="*/ 18 w 35"/>
                <a:gd name="T11" fmla="*/ 11 h 14"/>
                <a:gd name="T12" fmla="*/ 17 w 35"/>
                <a:gd name="T13" fmla="*/ 13 h 14"/>
                <a:gd name="T14" fmla="*/ 23 w 35"/>
                <a:gd name="T15" fmla="*/ 8 h 14"/>
                <a:gd name="T16" fmla="*/ 24 w 35"/>
                <a:gd name="T17" fmla="*/ 10 h 14"/>
                <a:gd name="T18" fmla="*/ 27 w 35"/>
                <a:gd name="T19" fmla="*/ 7 h 14"/>
                <a:gd name="T20" fmla="*/ 27 w 35"/>
                <a:gd name="T21" fmla="*/ 7 h 14"/>
                <a:gd name="T22" fmla="*/ 28 w 35"/>
                <a:gd name="T23" fmla="*/ 6 h 14"/>
                <a:gd name="T24" fmla="*/ 27 w 35"/>
                <a:gd name="T25" fmla="*/ 6 h 14"/>
                <a:gd name="T26" fmla="*/ 29 w 35"/>
                <a:gd name="T27" fmla="*/ 5 h 14"/>
                <a:gd name="T28" fmla="*/ 29 w 35"/>
                <a:gd name="T29" fmla="*/ 6 h 14"/>
                <a:gd name="T30" fmla="*/ 30 w 35"/>
                <a:gd name="T31" fmla="*/ 4 h 14"/>
                <a:gd name="T32" fmla="*/ 31 w 35"/>
                <a:gd name="T33" fmla="*/ 5 h 14"/>
                <a:gd name="T34" fmla="*/ 31 w 35"/>
                <a:gd name="T35" fmla="*/ 5 h 14"/>
                <a:gd name="T36" fmla="*/ 31 w 35"/>
                <a:gd name="T37" fmla="*/ 5 h 14"/>
                <a:gd name="T38" fmla="*/ 31 w 35"/>
                <a:gd name="T39" fmla="*/ 5 h 14"/>
                <a:gd name="T40" fmla="*/ 31 w 35"/>
                <a:gd name="T41" fmla="*/ 5 h 14"/>
                <a:gd name="T42" fmla="*/ 31 w 35"/>
                <a:gd name="T43" fmla="*/ 5 h 14"/>
                <a:gd name="T44" fmla="*/ 31 w 35"/>
                <a:gd name="T45" fmla="*/ 5 h 14"/>
                <a:gd name="T46" fmla="*/ 31 w 35"/>
                <a:gd name="T47" fmla="*/ 5 h 14"/>
                <a:gd name="T48" fmla="*/ 27 w 35"/>
                <a:gd name="T49" fmla="*/ 2 h 14"/>
                <a:gd name="T50" fmla="*/ 27 w 35"/>
                <a:gd name="T51" fmla="*/ 2 h 14"/>
                <a:gd name="T52" fmla="*/ 27 w 35"/>
                <a:gd name="T53" fmla="*/ 2 h 14"/>
                <a:gd name="T54" fmla="*/ 27 w 35"/>
                <a:gd name="T55" fmla="*/ 2 h 14"/>
                <a:gd name="T56" fmla="*/ 27 w 35"/>
                <a:gd name="T57" fmla="*/ 3 h 14"/>
                <a:gd name="T58" fmla="*/ 28 w 35"/>
                <a:gd name="T59" fmla="*/ 6 h 14"/>
                <a:gd name="T60" fmla="*/ 30 w 35"/>
                <a:gd name="T61" fmla="*/ 6 h 14"/>
                <a:gd name="T62" fmla="*/ 29 w 35"/>
                <a:gd name="T63" fmla="*/ 2 h 14"/>
                <a:gd name="T64" fmla="*/ 29 w 35"/>
                <a:gd name="T65" fmla="*/ 2 h 14"/>
                <a:gd name="T66" fmla="*/ 29 w 35"/>
                <a:gd name="T67" fmla="*/ 4 h 14"/>
                <a:gd name="T68" fmla="*/ 29 w 35"/>
                <a:gd name="T69" fmla="*/ 2 h 14"/>
                <a:gd name="T70" fmla="*/ 25 w 35"/>
                <a:gd name="T71" fmla="*/ 3 h 14"/>
                <a:gd name="T72" fmla="*/ 25 w 35"/>
                <a:gd name="T73" fmla="*/ 3 h 14"/>
                <a:gd name="T74" fmla="*/ 24 w 35"/>
                <a:gd name="T75" fmla="*/ 4 h 14"/>
                <a:gd name="T76" fmla="*/ 26 w 35"/>
                <a:gd name="T77" fmla="*/ 4 h 14"/>
                <a:gd name="T78" fmla="*/ 26 w 35"/>
                <a:gd name="T79" fmla="*/ 7 h 14"/>
                <a:gd name="T80" fmla="*/ 25 w 35"/>
                <a:gd name="T81" fmla="*/ 7 h 14"/>
                <a:gd name="T82" fmla="*/ 25 w 35"/>
                <a:gd name="T83" fmla="*/ 5 h 14"/>
                <a:gd name="T84" fmla="*/ 24 w 35"/>
                <a:gd name="T85" fmla="*/ 7 h 14"/>
                <a:gd name="T86" fmla="*/ 22 w 35"/>
                <a:gd name="T87" fmla="*/ 6 h 14"/>
                <a:gd name="T88" fmla="*/ 23 w 35"/>
                <a:gd name="T89" fmla="*/ 7 h 14"/>
                <a:gd name="T90" fmla="*/ 16 w 35"/>
                <a:gd name="T91" fmla="*/ 10 h 14"/>
                <a:gd name="T92" fmla="*/ 17 w 35"/>
                <a:gd name="T93" fmla="*/ 9 h 14"/>
                <a:gd name="T94" fmla="*/ 16 w 35"/>
                <a:gd name="T95" fmla="*/ 11 h 14"/>
                <a:gd name="T96" fmla="*/ 11 w 35"/>
                <a:gd name="T97" fmla="*/ 10 h 14"/>
                <a:gd name="T98" fmla="*/ 11 w 35"/>
                <a:gd name="T99" fmla="*/ 11 h 14"/>
                <a:gd name="T100" fmla="*/ 6 w 35"/>
                <a:gd name="T101" fmla="*/ 8 h 14"/>
                <a:gd name="T102" fmla="*/ 6 w 35"/>
                <a:gd name="T103" fmla="*/ 8 h 14"/>
                <a:gd name="T104" fmla="*/ 3 w 35"/>
                <a:gd name="T105" fmla="*/ 7 h 14"/>
                <a:gd name="T106" fmla="*/ 6 w 35"/>
                <a:gd name="T10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4">
                  <a:moveTo>
                    <a:pt x="6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2" y="3"/>
                    <a:pt x="3" y="3"/>
                  </a:cubicBezTo>
                  <a:cubicBezTo>
                    <a:pt x="1" y="3"/>
                    <a:pt x="2" y="0"/>
                    <a:pt x="0" y="1"/>
                  </a:cubicBezTo>
                  <a:cubicBezTo>
                    <a:pt x="1" y="5"/>
                    <a:pt x="3" y="8"/>
                    <a:pt x="6" y="11"/>
                  </a:cubicBezTo>
                  <a:cubicBezTo>
                    <a:pt x="10" y="14"/>
                    <a:pt x="15" y="14"/>
                    <a:pt x="18" y="1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10"/>
                    <a:pt x="23" y="13"/>
                    <a:pt x="23" y="8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10"/>
                    <a:pt x="25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7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6"/>
                    <a:pt x="29" y="4"/>
                    <a:pt x="30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7"/>
                    <a:pt x="26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31" y="4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6"/>
                    <a:pt x="29" y="2"/>
                    <a:pt x="29" y="4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7" y="1"/>
                    <a:pt x="28" y="5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5" y="5"/>
                    <a:pt x="26" y="6"/>
                    <a:pt x="26" y="7"/>
                  </a:cubicBezTo>
                  <a:cubicBezTo>
                    <a:pt x="25" y="6"/>
                    <a:pt x="26" y="8"/>
                    <a:pt x="25" y="7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2" y="6"/>
                  </a:cubicBezTo>
                  <a:cubicBezTo>
                    <a:pt x="22" y="7"/>
                    <a:pt x="23" y="6"/>
                    <a:pt x="23" y="7"/>
                  </a:cubicBezTo>
                  <a:cubicBezTo>
                    <a:pt x="21" y="7"/>
                    <a:pt x="18" y="9"/>
                    <a:pt x="16" y="10"/>
                  </a:cubicBezTo>
                  <a:cubicBezTo>
                    <a:pt x="17" y="10"/>
                    <a:pt x="16" y="9"/>
                    <a:pt x="17" y="9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4" y="12"/>
                    <a:pt x="12" y="11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4" y="8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1215"/>
            <p:cNvSpPr/>
            <p:nvPr/>
          </p:nvSpPr>
          <p:spPr bwMode="auto">
            <a:xfrm>
              <a:off x="550" y="2878"/>
              <a:ext cx="8" cy="3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1216"/>
            <p:cNvSpPr/>
            <p:nvPr/>
          </p:nvSpPr>
          <p:spPr bwMode="auto">
            <a:xfrm>
              <a:off x="550" y="2823"/>
              <a:ext cx="38" cy="55"/>
            </a:xfrm>
            <a:custGeom>
              <a:avLst/>
              <a:gdLst>
                <a:gd name="T0" fmla="*/ 7 w 14"/>
                <a:gd name="T1" fmla="*/ 6 h 20"/>
                <a:gd name="T2" fmla="*/ 6 w 14"/>
                <a:gd name="T3" fmla="*/ 5 h 20"/>
                <a:gd name="T4" fmla="*/ 1 w 14"/>
                <a:gd name="T5" fmla="*/ 13 h 20"/>
                <a:gd name="T6" fmla="*/ 2 w 14"/>
                <a:gd name="T7" fmla="*/ 16 h 20"/>
                <a:gd name="T8" fmla="*/ 1 w 14"/>
                <a:gd name="T9" fmla="*/ 16 h 20"/>
                <a:gd name="T10" fmla="*/ 2 w 14"/>
                <a:gd name="T11" fmla="*/ 19 h 20"/>
                <a:gd name="T12" fmla="*/ 1 w 14"/>
                <a:gd name="T13" fmla="*/ 18 h 20"/>
                <a:gd name="T14" fmla="*/ 2 w 14"/>
                <a:gd name="T15" fmla="*/ 18 h 20"/>
                <a:gd name="T16" fmla="*/ 2 w 14"/>
                <a:gd name="T17" fmla="*/ 16 h 20"/>
                <a:gd name="T18" fmla="*/ 3 w 14"/>
                <a:gd name="T19" fmla="*/ 17 h 20"/>
                <a:gd name="T20" fmla="*/ 2 w 14"/>
                <a:gd name="T21" fmla="*/ 12 h 20"/>
                <a:gd name="T22" fmla="*/ 4 w 14"/>
                <a:gd name="T23" fmla="*/ 13 h 20"/>
                <a:gd name="T24" fmla="*/ 6 w 14"/>
                <a:gd name="T25" fmla="*/ 10 h 20"/>
                <a:gd name="T26" fmla="*/ 6 w 14"/>
                <a:gd name="T27" fmla="*/ 10 h 20"/>
                <a:gd name="T28" fmla="*/ 4 w 14"/>
                <a:gd name="T29" fmla="*/ 10 h 20"/>
                <a:gd name="T30" fmla="*/ 6 w 14"/>
                <a:gd name="T31" fmla="*/ 10 h 20"/>
                <a:gd name="T32" fmla="*/ 11 w 14"/>
                <a:gd name="T33" fmla="*/ 4 h 20"/>
                <a:gd name="T34" fmla="*/ 12 w 14"/>
                <a:gd name="T35" fmla="*/ 1 h 20"/>
                <a:gd name="T36" fmla="*/ 12 w 14"/>
                <a:gd name="T37" fmla="*/ 3 h 20"/>
                <a:gd name="T38" fmla="*/ 14 w 14"/>
                <a:gd name="T39" fmla="*/ 3 h 20"/>
                <a:gd name="T40" fmla="*/ 14 w 14"/>
                <a:gd name="T41" fmla="*/ 0 h 20"/>
                <a:gd name="T42" fmla="*/ 7 w 14"/>
                <a:gd name="T4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0">
                  <a:moveTo>
                    <a:pt x="7" y="6"/>
                  </a:moveTo>
                  <a:cubicBezTo>
                    <a:pt x="7" y="5"/>
                    <a:pt x="7" y="5"/>
                    <a:pt x="6" y="5"/>
                  </a:cubicBezTo>
                  <a:cubicBezTo>
                    <a:pt x="4" y="7"/>
                    <a:pt x="2" y="12"/>
                    <a:pt x="1" y="13"/>
                  </a:cubicBezTo>
                  <a:cubicBezTo>
                    <a:pt x="0" y="14"/>
                    <a:pt x="2" y="14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0" y="20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0" y="15"/>
                    <a:pt x="2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7"/>
                    <a:pt x="5" y="11"/>
                    <a:pt x="6" y="10"/>
                  </a:cubicBezTo>
                  <a:cubicBezTo>
                    <a:pt x="6" y="7"/>
                    <a:pt x="9" y="3"/>
                    <a:pt x="11" y="4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3"/>
                    <a:pt x="13" y="4"/>
                    <a:pt x="14" y="3"/>
                  </a:cubicBezTo>
                  <a:cubicBezTo>
                    <a:pt x="13" y="2"/>
                    <a:pt x="13" y="1"/>
                    <a:pt x="14" y="0"/>
                  </a:cubicBezTo>
                  <a:cubicBezTo>
                    <a:pt x="10" y="0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1217"/>
            <p:cNvSpPr/>
            <p:nvPr/>
          </p:nvSpPr>
          <p:spPr bwMode="auto">
            <a:xfrm>
              <a:off x="566" y="2834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1218"/>
            <p:cNvSpPr/>
            <p:nvPr/>
          </p:nvSpPr>
          <p:spPr bwMode="auto">
            <a:xfrm>
              <a:off x="321" y="2530"/>
              <a:ext cx="95" cy="81"/>
            </a:xfrm>
            <a:custGeom>
              <a:avLst/>
              <a:gdLst>
                <a:gd name="T0" fmla="*/ 10 w 35"/>
                <a:gd name="T1" fmla="*/ 30 h 30"/>
                <a:gd name="T2" fmla="*/ 3 w 35"/>
                <a:gd name="T3" fmla="*/ 8 h 30"/>
                <a:gd name="T4" fmla="*/ 11 w 35"/>
                <a:gd name="T5" fmla="*/ 21 h 30"/>
                <a:gd name="T6" fmla="*/ 8 w 35"/>
                <a:gd name="T7" fmla="*/ 4 h 30"/>
                <a:gd name="T8" fmla="*/ 17 w 35"/>
                <a:gd name="T9" fmla="*/ 16 h 30"/>
                <a:gd name="T10" fmla="*/ 16 w 35"/>
                <a:gd name="T11" fmla="*/ 1 h 30"/>
                <a:gd name="T12" fmla="*/ 23 w 35"/>
                <a:gd name="T13" fmla="*/ 18 h 30"/>
                <a:gd name="T14" fmla="*/ 22 w 35"/>
                <a:gd name="T15" fmla="*/ 0 h 30"/>
                <a:gd name="T16" fmla="*/ 35 w 35"/>
                <a:gd name="T1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0">
                  <a:moveTo>
                    <a:pt x="10" y="30"/>
                  </a:moveTo>
                  <a:cubicBezTo>
                    <a:pt x="4" y="26"/>
                    <a:pt x="0" y="15"/>
                    <a:pt x="3" y="8"/>
                  </a:cubicBezTo>
                  <a:cubicBezTo>
                    <a:pt x="8" y="11"/>
                    <a:pt x="10" y="16"/>
                    <a:pt x="11" y="21"/>
                  </a:cubicBezTo>
                  <a:cubicBezTo>
                    <a:pt x="10" y="17"/>
                    <a:pt x="8" y="10"/>
                    <a:pt x="8" y="4"/>
                  </a:cubicBezTo>
                  <a:cubicBezTo>
                    <a:pt x="13" y="6"/>
                    <a:pt x="15" y="11"/>
                    <a:pt x="17" y="16"/>
                  </a:cubicBezTo>
                  <a:cubicBezTo>
                    <a:pt x="14" y="12"/>
                    <a:pt x="14" y="6"/>
                    <a:pt x="16" y="1"/>
                  </a:cubicBezTo>
                  <a:cubicBezTo>
                    <a:pt x="21" y="5"/>
                    <a:pt x="22" y="12"/>
                    <a:pt x="23" y="18"/>
                  </a:cubicBezTo>
                  <a:cubicBezTo>
                    <a:pt x="21" y="12"/>
                    <a:pt x="22" y="6"/>
                    <a:pt x="22" y="0"/>
                  </a:cubicBezTo>
                  <a:cubicBezTo>
                    <a:pt x="30" y="0"/>
                    <a:pt x="32" y="14"/>
                    <a:pt x="35" y="21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1219"/>
            <p:cNvSpPr/>
            <p:nvPr/>
          </p:nvSpPr>
          <p:spPr bwMode="auto">
            <a:xfrm>
              <a:off x="316" y="2524"/>
              <a:ext cx="106" cy="93"/>
            </a:xfrm>
            <a:custGeom>
              <a:avLst/>
              <a:gdLst>
                <a:gd name="T0" fmla="*/ 22 w 39"/>
                <a:gd name="T1" fmla="*/ 2 h 34"/>
                <a:gd name="T2" fmla="*/ 22 w 39"/>
                <a:gd name="T3" fmla="*/ 5 h 34"/>
                <a:gd name="T4" fmla="*/ 19 w 39"/>
                <a:gd name="T5" fmla="*/ 2 h 34"/>
                <a:gd name="T6" fmla="*/ 18 w 39"/>
                <a:gd name="T7" fmla="*/ 2 h 34"/>
                <a:gd name="T8" fmla="*/ 17 w 39"/>
                <a:gd name="T9" fmla="*/ 2 h 34"/>
                <a:gd name="T10" fmla="*/ 15 w 39"/>
                <a:gd name="T11" fmla="*/ 8 h 34"/>
                <a:gd name="T12" fmla="*/ 10 w 39"/>
                <a:gd name="T13" fmla="*/ 5 h 34"/>
                <a:gd name="T14" fmla="*/ 9 w 39"/>
                <a:gd name="T15" fmla="*/ 5 h 34"/>
                <a:gd name="T16" fmla="*/ 8 w 39"/>
                <a:gd name="T17" fmla="*/ 6 h 34"/>
                <a:gd name="T18" fmla="*/ 8 w 39"/>
                <a:gd name="T19" fmla="*/ 6 h 34"/>
                <a:gd name="T20" fmla="*/ 9 w 39"/>
                <a:gd name="T21" fmla="*/ 11 h 34"/>
                <a:gd name="T22" fmla="*/ 6 w 39"/>
                <a:gd name="T23" fmla="*/ 9 h 34"/>
                <a:gd name="T24" fmla="*/ 5 w 39"/>
                <a:gd name="T25" fmla="*/ 9 h 34"/>
                <a:gd name="T26" fmla="*/ 4 w 39"/>
                <a:gd name="T27" fmla="*/ 10 h 34"/>
                <a:gd name="T28" fmla="*/ 11 w 39"/>
                <a:gd name="T29" fmla="*/ 33 h 34"/>
                <a:gd name="T30" fmla="*/ 14 w 39"/>
                <a:gd name="T31" fmla="*/ 33 h 34"/>
                <a:gd name="T32" fmla="*/ 14 w 39"/>
                <a:gd name="T33" fmla="*/ 32 h 34"/>
                <a:gd name="T34" fmla="*/ 13 w 39"/>
                <a:gd name="T35" fmla="*/ 31 h 34"/>
                <a:gd name="T36" fmla="*/ 6 w 39"/>
                <a:gd name="T37" fmla="*/ 16 h 34"/>
                <a:gd name="T38" fmla="*/ 6 w 39"/>
                <a:gd name="T39" fmla="*/ 14 h 34"/>
                <a:gd name="T40" fmla="*/ 12 w 39"/>
                <a:gd name="T41" fmla="*/ 24 h 34"/>
                <a:gd name="T42" fmla="*/ 12 w 39"/>
                <a:gd name="T43" fmla="*/ 24 h 34"/>
                <a:gd name="T44" fmla="*/ 14 w 39"/>
                <a:gd name="T45" fmla="*/ 25 h 34"/>
                <a:gd name="T46" fmla="*/ 15 w 39"/>
                <a:gd name="T47" fmla="*/ 23 h 34"/>
                <a:gd name="T48" fmla="*/ 15 w 39"/>
                <a:gd name="T49" fmla="*/ 23 h 34"/>
                <a:gd name="T50" fmla="*/ 15 w 39"/>
                <a:gd name="T51" fmla="*/ 23 h 34"/>
                <a:gd name="T52" fmla="*/ 15 w 39"/>
                <a:gd name="T53" fmla="*/ 23 h 34"/>
                <a:gd name="T54" fmla="*/ 14 w 39"/>
                <a:gd name="T55" fmla="*/ 20 h 34"/>
                <a:gd name="T56" fmla="*/ 12 w 39"/>
                <a:gd name="T57" fmla="*/ 9 h 34"/>
                <a:gd name="T58" fmla="*/ 15 w 39"/>
                <a:gd name="T59" fmla="*/ 14 h 34"/>
                <a:gd name="T60" fmla="*/ 18 w 39"/>
                <a:gd name="T61" fmla="*/ 19 h 34"/>
                <a:gd name="T62" fmla="*/ 18 w 39"/>
                <a:gd name="T63" fmla="*/ 19 h 34"/>
                <a:gd name="T64" fmla="*/ 18 w 39"/>
                <a:gd name="T65" fmla="*/ 19 h 34"/>
                <a:gd name="T66" fmla="*/ 18 w 39"/>
                <a:gd name="T67" fmla="*/ 19 h 34"/>
                <a:gd name="T68" fmla="*/ 20 w 39"/>
                <a:gd name="T69" fmla="*/ 20 h 34"/>
                <a:gd name="T70" fmla="*/ 21 w 39"/>
                <a:gd name="T71" fmla="*/ 18 h 34"/>
                <a:gd name="T72" fmla="*/ 21 w 39"/>
                <a:gd name="T73" fmla="*/ 18 h 34"/>
                <a:gd name="T74" fmla="*/ 19 w 39"/>
                <a:gd name="T75" fmla="*/ 13 h 34"/>
                <a:gd name="T76" fmla="*/ 18 w 39"/>
                <a:gd name="T77" fmla="*/ 10 h 34"/>
                <a:gd name="T78" fmla="*/ 19 w 39"/>
                <a:gd name="T79" fmla="*/ 6 h 34"/>
                <a:gd name="T80" fmla="*/ 23 w 39"/>
                <a:gd name="T81" fmla="*/ 16 h 34"/>
                <a:gd name="T82" fmla="*/ 24 w 39"/>
                <a:gd name="T83" fmla="*/ 20 h 34"/>
                <a:gd name="T84" fmla="*/ 24 w 39"/>
                <a:gd name="T85" fmla="*/ 20 h 34"/>
                <a:gd name="T86" fmla="*/ 24 w 39"/>
                <a:gd name="T87" fmla="*/ 20 h 34"/>
                <a:gd name="T88" fmla="*/ 26 w 39"/>
                <a:gd name="T89" fmla="*/ 21 h 34"/>
                <a:gd name="T90" fmla="*/ 27 w 39"/>
                <a:gd name="T91" fmla="*/ 20 h 34"/>
                <a:gd name="T92" fmla="*/ 27 w 39"/>
                <a:gd name="T93" fmla="*/ 19 h 34"/>
                <a:gd name="T94" fmla="*/ 27 w 39"/>
                <a:gd name="T95" fmla="*/ 19 h 34"/>
                <a:gd name="T96" fmla="*/ 25 w 39"/>
                <a:gd name="T97" fmla="*/ 9 h 34"/>
                <a:gd name="T98" fmla="*/ 26 w 39"/>
                <a:gd name="T99" fmla="*/ 4 h 34"/>
                <a:gd name="T100" fmla="*/ 33 w 39"/>
                <a:gd name="T101" fmla="*/ 18 h 34"/>
                <a:gd name="T102" fmla="*/ 35 w 39"/>
                <a:gd name="T103" fmla="*/ 24 h 34"/>
                <a:gd name="T104" fmla="*/ 37 w 39"/>
                <a:gd name="T105" fmla="*/ 25 h 34"/>
                <a:gd name="T106" fmla="*/ 38 w 39"/>
                <a:gd name="T107" fmla="*/ 23 h 34"/>
                <a:gd name="T108" fmla="*/ 36 w 39"/>
                <a:gd name="T109" fmla="*/ 17 h 34"/>
                <a:gd name="T110" fmla="*/ 24 w 39"/>
                <a:gd name="T111" fmla="*/ 0 h 34"/>
                <a:gd name="T112" fmla="*/ 22 w 39"/>
                <a:gd name="T1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22" y="2"/>
                  </a:moveTo>
                  <a:cubicBezTo>
                    <a:pt x="22" y="3"/>
                    <a:pt x="22" y="4"/>
                    <a:pt x="22" y="5"/>
                  </a:cubicBezTo>
                  <a:cubicBezTo>
                    <a:pt x="21" y="4"/>
                    <a:pt x="21" y="3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4"/>
                    <a:pt x="15" y="6"/>
                    <a:pt x="15" y="8"/>
                  </a:cubicBezTo>
                  <a:cubicBezTo>
                    <a:pt x="14" y="6"/>
                    <a:pt x="12" y="5"/>
                    <a:pt x="10" y="5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9" y="10"/>
                    <a:pt x="9" y="11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0" y="17"/>
                    <a:pt x="5" y="29"/>
                    <a:pt x="11" y="33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9" y="28"/>
                    <a:pt x="6" y="22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9" y="16"/>
                    <a:pt x="11" y="19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3" y="13"/>
                    <a:pt x="12" y="9"/>
                  </a:cubicBezTo>
                  <a:cubicBezTo>
                    <a:pt x="13" y="10"/>
                    <a:pt x="14" y="12"/>
                    <a:pt x="15" y="14"/>
                  </a:cubicBezTo>
                  <a:cubicBezTo>
                    <a:pt x="16" y="16"/>
                    <a:pt x="17" y="17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6"/>
                    <a:pt x="20" y="15"/>
                    <a:pt x="19" y="13"/>
                  </a:cubicBezTo>
                  <a:cubicBezTo>
                    <a:pt x="18" y="12"/>
                    <a:pt x="18" y="11"/>
                    <a:pt x="18" y="10"/>
                  </a:cubicBezTo>
                  <a:cubicBezTo>
                    <a:pt x="18" y="9"/>
                    <a:pt x="19" y="8"/>
                    <a:pt x="19" y="6"/>
                  </a:cubicBezTo>
                  <a:cubicBezTo>
                    <a:pt x="21" y="9"/>
                    <a:pt x="22" y="13"/>
                    <a:pt x="23" y="16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5" y="22"/>
                    <a:pt x="26" y="21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5"/>
                    <a:pt x="25" y="12"/>
                    <a:pt x="25" y="9"/>
                  </a:cubicBezTo>
                  <a:cubicBezTo>
                    <a:pt x="25" y="7"/>
                    <a:pt x="26" y="6"/>
                    <a:pt x="26" y="4"/>
                  </a:cubicBezTo>
                  <a:cubicBezTo>
                    <a:pt x="29" y="6"/>
                    <a:pt x="31" y="12"/>
                    <a:pt x="33" y="18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5"/>
                    <a:pt x="37" y="25"/>
                    <a:pt x="37" y="25"/>
                  </a:cubicBezTo>
                  <a:cubicBezTo>
                    <a:pt x="38" y="25"/>
                    <a:pt x="39" y="24"/>
                    <a:pt x="38" y="23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0"/>
                    <a:pt x="31" y="1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1220"/>
            <p:cNvSpPr/>
            <p:nvPr/>
          </p:nvSpPr>
          <p:spPr bwMode="auto">
            <a:xfrm>
              <a:off x="1312" y="2712"/>
              <a:ext cx="85" cy="76"/>
            </a:xfrm>
            <a:custGeom>
              <a:avLst/>
              <a:gdLst>
                <a:gd name="T0" fmla="*/ 0 w 31"/>
                <a:gd name="T1" fmla="*/ 15 h 28"/>
                <a:gd name="T2" fmla="*/ 15 w 31"/>
                <a:gd name="T3" fmla="*/ 3 h 28"/>
                <a:gd name="T4" fmla="*/ 12 w 31"/>
                <a:gd name="T5" fmla="*/ 11 h 28"/>
                <a:gd name="T6" fmla="*/ 21 w 31"/>
                <a:gd name="T7" fmla="*/ 7 h 28"/>
                <a:gd name="T8" fmla="*/ 15 w 31"/>
                <a:gd name="T9" fmla="*/ 15 h 28"/>
                <a:gd name="T10" fmla="*/ 24 w 31"/>
                <a:gd name="T11" fmla="*/ 11 h 28"/>
                <a:gd name="T12" fmla="*/ 18 w 31"/>
                <a:gd name="T13" fmla="*/ 18 h 28"/>
                <a:gd name="T14" fmla="*/ 26 w 31"/>
                <a:gd name="T15" fmla="*/ 19 h 28"/>
                <a:gd name="T16" fmla="*/ 12 w 31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8">
                  <a:moveTo>
                    <a:pt x="0" y="15"/>
                  </a:moveTo>
                  <a:cubicBezTo>
                    <a:pt x="3" y="10"/>
                    <a:pt x="10" y="5"/>
                    <a:pt x="15" y="3"/>
                  </a:cubicBezTo>
                  <a:cubicBezTo>
                    <a:pt x="25" y="0"/>
                    <a:pt x="14" y="9"/>
                    <a:pt x="12" y="11"/>
                  </a:cubicBezTo>
                  <a:cubicBezTo>
                    <a:pt x="15" y="10"/>
                    <a:pt x="17" y="7"/>
                    <a:pt x="21" y="7"/>
                  </a:cubicBezTo>
                  <a:cubicBezTo>
                    <a:pt x="22" y="10"/>
                    <a:pt x="17" y="14"/>
                    <a:pt x="15" y="15"/>
                  </a:cubicBezTo>
                  <a:cubicBezTo>
                    <a:pt x="16" y="14"/>
                    <a:pt x="22" y="9"/>
                    <a:pt x="24" y="11"/>
                  </a:cubicBezTo>
                  <a:cubicBezTo>
                    <a:pt x="27" y="13"/>
                    <a:pt x="19" y="17"/>
                    <a:pt x="18" y="18"/>
                  </a:cubicBezTo>
                  <a:cubicBezTo>
                    <a:pt x="21" y="15"/>
                    <a:pt x="31" y="12"/>
                    <a:pt x="26" y="19"/>
                  </a:cubicBezTo>
                  <a:cubicBezTo>
                    <a:pt x="22" y="23"/>
                    <a:pt x="15" y="25"/>
                    <a:pt x="12" y="28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1221"/>
            <p:cNvSpPr/>
            <p:nvPr/>
          </p:nvSpPr>
          <p:spPr bwMode="auto">
            <a:xfrm>
              <a:off x="1307" y="2712"/>
              <a:ext cx="84" cy="82"/>
            </a:xfrm>
            <a:custGeom>
              <a:avLst/>
              <a:gdLst>
                <a:gd name="T0" fmla="*/ 17 w 31"/>
                <a:gd name="T1" fmla="*/ 1 h 30"/>
                <a:gd name="T2" fmla="*/ 1 w 31"/>
                <a:gd name="T3" fmla="*/ 14 h 30"/>
                <a:gd name="T4" fmla="*/ 2 w 31"/>
                <a:gd name="T5" fmla="*/ 16 h 30"/>
                <a:gd name="T6" fmla="*/ 4 w 31"/>
                <a:gd name="T7" fmla="*/ 15 h 30"/>
                <a:gd name="T8" fmla="*/ 18 w 31"/>
                <a:gd name="T9" fmla="*/ 5 h 30"/>
                <a:gd name="T10" fmla="*/ 18 w 31"/>
                <a:gd name="T11" fmla="*/ 5 h 30"/>
                <a:gd name="T12" fmla="*/ 12 w 31"/>
                <a:gd name="T13" fmla="*/ 10 h 30"/>
                <a:gd name="T14" fmla="*/ 12 w 31"/>
                <a:gd name="T15" fmla="*/ 11 h 30"/>
                <a:gd name="T16" fmla="*/ 12 w 31"/>
                <a:gd name="T17" fmla="*/ 12 h 30"/>
                <a:gd name="T18" fmla="*/ 14 w 31"/>
                <a:gd name="T19" fmla="*/ 13 h 30"/>
                <a:gd name="T20" fmla="*/ 17 w 31"/>
                <a:gd name="T21" fmla="*/ 11 h 30"/>
                <a:gd name="T22" fmla="*/ 21 w 31"/>
                <a:gd name="T23" fmla="*/ 9 h 30"/>
                <a:gd name="T24" fmla="*/ 19 w 31"/>
                <a:gd name="T25" fmla="*/ 11 h 30"/>
                <a:gd name="T26" fmla="*/ 16 w 31"/>
                <a:gd name="T27" fmla="*/ 14 h 30"/>
                <a:gd name="T28" fmla="*/ 15 w 31"/>
                <a:gd name="T29" fmla="*/ 15 h 30"/>
                <a:gd name="T30" fmla="*/ 15 w 31"/>
                <a:gd name="T31" fmla="*/ 16 h 30"/>
                <a:gd name="T32" fmla="*/ 17 w 31"/>
                <a:gd name="T33" fmla="*/ 16 h 30"/>
                <a:gd name="T34" fmla="*/ 22 w 31"/>
                <a:gd name="T35" fmla="*/ 14 h 30"/>
                <a:gd name="T36" fmla="*/ 25 w 31"/>
                <a:gd name="T37" fmla="*/ 12 h 30"/>
                <a:gd name="T38" fmla="*/ 20 w 31"/>
                <a:gd name="T39" fmla="*/ 16 h 30"/>
                <a:gd name="T40" fmla="*/ 19 w 31"/>
                <a:gd name="T41" fmla="*/ 16 h 30"/>
                <a:gd name="T42" fmla="*/ 19 w 31"/>
                <a:gd name="T43" fmla="*/ 16 h 30"/>
                <a:gd name="T44" fmla="*/ 19 w 31"/>
                <a:gd name="T45" fmla="*/ 16 h 30"/>
                <a:gd name="T46" fmla="*/ 18 w 31"/>
                <a:gd name="T47" fmla="*/ 18 h 30"/>
                <a:gd name="T48" fmla="*/ 19 w 31"/>
                <a:gd name="T49" fmla="*/ 19 h 30"/>
                <a:gd name="T50" fmla="*/ 21 w 31"/>
                <a:gd name="T51" fmla="*/ 19 h 30"/>
                <a:gd name="T52" fmla="*/ 21 w 31"/>
                <a:gd name="T53" fmla="*/ 19 h 30"/>
                <a:gd name="T54" fmla="*/ 28 w 31"/>
                <a:gd name="T55" fmla="*/ 17 h 30"/>
                <a:gd name="T56" fmla="*/ 27 w 31"/>
                <a:gd name="T57" fmla="*/ 18 h 30"/>
                <a:gd name="T58" fmla="*/ 19 w 31"/>
                <a:gd name="T59" fmla="*/ 23 h 30"/>
                <a:gd name="T60" fmla="*/ 13 w 31"/>
                <a:gd name="T61" fmla="*/ 27 h 30"/>
                <a:gd name="T62" fmla="*/ 12 w 31"/>
                <a:gd name="T63" fmla="*/ 28 h 30"/>
                <a:gd name="T64" fmla="*/ 13 w 31"/>
                <a:gd name="T65" fmla="*/ 30 h 30"/>
                <a:gd name="T66" fmla="*/ 15 w 31"/>
                <a:gd name="T67" fmla="*/ 30 h 30"/>
                <a:gd name="T68" fmla="*/ 21 w 31"/>
                <a:gd name="T69" fmla="*/ 26 h 30"/>
                <a:gd name="T70" fmla="*/ 29 w 31"/>
                <a:gd name="T71" fmla="*/ 20 h 30"/>
                <a:gd name="T72" fmla="*/ 31 w 31"/>
                <a:gd name="T73" fmla="*/ 16 h 30"/>
                <a:gd name="T74" fmla="*/ 30 w 31"/>
                <a:gd name="T75" fmla="*/ 14 h 30"/>
                <a:gd name="T76" fmla="*/ 28 w 31"/>
                <a:gd name="T77" fmla="*/ 13 h 30"/>
                <a:gd name="T78" fmla="*/ 28 w 31"/>
                <a:gd name="T79" fmla="*/ 12 h 30"/>
                <a:gd name="T80" fmla="*/ 28 w 31"/>
                <a:gd name="T81" fmla="*/ 12 h 30"/>
                <a:gd name="T82" fmla="*/ 27 w 31"/>
                <a:gd name="T83" fmla="*/ 10 h 30"/>
                <a:gd name="T84" fmla="*/ 25 w 31"/>
                <a:gd name="T85" fmla="*/ 9 h 30"/>
                <a:gd name="T86" fmla="*/ 25 w 31"/>
                <a:gd name="T87" fmla="*/ 8 h 30"/>
                <a:gd name="T88" fmla="*/ 25 w 31"/>
                <a:gd name="T89" fmla="*/ 7 h 30"/>
                <a:gd name="T90" fmla="*/ 24 w 31"/>
                <a:gd name="T91" fmla="*/ 5 h 30"/>
                <a:gd name="T92" fmla="*/ 22 w 31"/>
                <a:gd name="T93" fmla="*/ 6 h 30"/>
                <a:gd name="T94" fmla="*/ 23 w 31"/>
                <a:gd name="T95" fmla="*/ 3 h 30"/>
                <a:gd name="T96" fmla="*/ 22 w 31"/>
                <a:gd name="T97" fmla="*/ 2 h 30"/>
                <a:gd name="T98" fmla="*/ 17 w 31"/>
                <a:gd name="T9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1"/>
                  </a:moveTo>
                  <a:cubicBezTo>
                    <a:pt x="11" y="3"/>
                    <a:pt x="3" y="9"/>
                    <a:pt x="1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6" y="11"/>
                    <a:pt x="13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4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20" y="9"/>
                    <a:pt x="21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2"/>
                    <a:pt x="17" y="12"/>
                    <a:pt x="16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6" y="16"/>
                    <a:pt x="16" y="17"/>
                    <a:pt x="17" y="16"/>
                  </a:cubicBezTo>
                  <a:cubicBezTo>
                    <a:pt x="18" y="16"/>
                    <a:pt x="20" y="15"/>
                    <a:pt x="22" y="14"/>
                  </a:cubicBezTo>
                  <a:cubicBezTo>
                    <a:pt x="23" y="13"/>
                    <a:pt x="24" y="12"/>
                    <a:pt x="25" y="12"/>
                  </a:cubicBezTo>
                  <a:cubicBezTo>
                    <a:pt x="24" y="13"/>
                    <a:pt x="23" y="14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8"/>
                    <a:pt x="26" y="17"/>
                    <a:pt x="28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5" y="20"/>
                    <a:pt x="22" y="22"/>
                    <a:pt x="19" y="23"/>
                  </a:cubicBezTo>
                  <a:cubicBezTo>
                    <a:pt x="16" y="24"/>
                    <a:pt x="14" y="26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28"/>
                    <a:pt x="18" y="27"/>
                    <a:pt x="21" y="26"/>
                  </a:cubicBezTo>
                  <a:cubicBezTo>
                    <a:pt x="24" y="25"/>
                    <a:pt x="27" y="23"/>
                    <a:pt x="29" y="20"/>
                  </a:cubicBezTo>
                  <a:cubicBezTo>
                    <a:pt x="30" y="19"/>
                    <a:pt x="31" y="18"/>
                    <a:pt x="31" y="16"/>
                  </a:cubicBezTo>
                  <a:cubicBezTo>
                    <a:pt x="31" y="15"/>
                    <a:pt x="31" y="15"/>
                    <a:pt x="30" y="14"/>
                  </a:cubicBezTo>
                  <a:cubicBezTo>
                    <a:pt x="30" y="14"/>
                    <a:pt x="29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3" y="5"/>
                    <a:pt x="22" y="5"/>
                    <a:pt x="22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3"/>
                    <a:pt x="23" y="2"/>
                    <a:pt x="22" y="2"/>
                  </a:cubicBezTo>
                  <a:cubicBezTo>
                    <a:pt x="21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1222"/>
            <p:cNvSpPr/>
            <p:nvPr/>
          </p:nvSpPr>
          <p:spPr bwMode="auto">
            <a:xfrm>
              <a:off x="340" y="2581"/>
              <a:ext cx="251" cy="675"/>
            </a:xfrm>
            <a:custGeom>
              <a:avLst/>
              <a:gdLst>
                <a:gd name="T0" fmla="*/ 26 w 92"/>
                <a:gd name="T1" fmla="*/ 1 h 248"/>
                <a:gd name="T2" fmla="*/ 9 w 92"/>
                <a:gd name="T3" fmla="*/ 8 h 248"/>
                <a:gd name="T4" fmla="*/ 2 w 92"/>
                <a:gd name="T5" fmla="*/ 12 h 248"/>
                <a:gd name="T6" fmla="*/ 1 w 92"/>
                <a:gd name="T7" fmla="*/ 14 h 248"/>
                <a:gd name="T8" fmla="*/ 28 w 92"/>
                <a:gd name="T9" fmla="*/ 68 h 248"/>
                <a:gd name="T10" fmla="*/ 35 w 92"/>
                <a:gd name="T11" fmla="*/ 81 h 248"/>
                <a:gd name="T12" fmla="*/ 45 w 92"/>
                <a:gd name="T13" fmla="*/ 98 h 248"/>
                <a:gd name="T14" fmla="*/ 67 w 92"/>
                <a:gd name="T15" fmla="*/ 141 h 248"/>
                <a:gd name="T16" fmla="*/ 62 w 92"/>
                <a:gd name="T17" fmla="*/ 177 h 248"/>
                <a:gd name="T18" fmla="*/ 58 w 92"/>
                <a:gd name="T19" fmla="*/ 198 h 248"/>
                <a:gd name="T20" fmla="*/ 47 w 92"/>
                <a:gd name="T21" fmla="*/ 246 h 248"/>
                <a:gd name="T22" fmla="*/ 47 w 92"/>
                <a:gd name="T23" fmla="*/ 248 h 248"/>
                <a:gd name="T24" fmla="*/ 50 w 92"/>
                <a:gd name="T25" fmla="*/ 247 h 248"/>
                <a:gd name="T26" fmla="*/ 61 w 92"/>
                <a:gd name="T27" fmla="*/ 199 h 248"/>
                <a:gd name="T28" fmla="*/ 65 w 92"/>
                <a:gd name="T29" fmla="*/ 177 h 248"/>
                <a:gd name="T30" fmla="*/ 71 w 92"/>
                <a:gd name="T31" fmla="*/ 148 h 248"/>
                <a:gd name="T32" fmla="*/ 70 w 92"/>
                <a:gd name="T33" fmla="*/ 141 h 248"/>
                <a:gd name="T34" fmla="*/ 48 w 92"/>
                <a:gd name="T35" fmla="*/ 96 h 248"/>
                <a:gd name="T36" fmla="*/ 38 w 92"/>
                <a:gd name="T37" fmla="*/ 79 h 248"/>
                <a:gd name="T38" fmla="*/ 31 w 92"/>
                <a:gd name="T39" fmla="*/ 66 h 248"/>
                <a:gd name="T40" fmla="*/ 5 w 92"/>
                <a:gd name="T41" fmla="*/ 14 h 248"/>
                <a:gd name="T42" fmla="*/ 10 w 92"/>
                <a:gd name="T43" fmla="*/ 11 h 248"/>
                <a:gd name="T44" fmla="*/ 26 w 92"/>
                <a:gd name="T45" fmla="*/ 4 h 248"/>
                <a:gd name="T46" fmla="*/ 46 w 92"/>
                <a:gd name="T47" fmla="*/ 35 h 248"/>
                <a:gd name="T48" fmla="*/ 55 w 92"/>
                <a:gd name="T49" fmla="*/ 51 h 248"/>
                <a:gd name="T50" fmla="*/ 70 w 92"/>
                <a:gd name="T51" fmla="*/ 69 h 248"/>
                <a:gd name="T52" fmla="*/ 88 w 92"/>
                <a:gd name="T53" fmla="*/ 94 h 248"/>
                <a:gd name="T54" fmla="*/ 91 w 92"/>
                <a:gd name="T55" fmla="*/ 95 h 248"/>
                <a:gd name="T56" fmla="*/ 91 w 92"/>
                <a:gd name="T57" fmla="*/ 93 h 248"/>
                <a:gd name="T58" fmla="*/ 73 w 92"/>
                <a:gd name="T59" fmla="*/ 67 h 248"/>
                <a:gd name="T60" fmla="*/ 58 w 92"/>
                <a:gd name="T61" fmla="*/ 49 h 248"/>
                <a:gd name="T62" fmla="*/ 49 w 92"/>
                <a:gd name="T63" fmla="*/ 33 h 248"/>
                <a:gd name="T64" fmla="*/ 28 w 92"/>
                <a:gd name="T65" fmla="*/ 1 h 248"/>
                <a:gd name="T66" fmla="*/ 26 w 92"/>
                <a:gd name="T67" fmla="*/ 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248">
                  <a:moveTo>
                    <a:pt x="26" y="1"/>
                  </a:moveTo>
                  <a:cubicBezTo>
                    <a:pt x="20" y="3"/>
                    <a:pt x="14" y="6"/>
                    <a:pt x="9" y="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8" y="32"/>
                    <a:pt x="18" y="50"/>
                    <a:pt x="28" y="68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54" y="112"/>
                    <a:pt x="64" y="128"/>
                    <a:pt x="67" y="141"/>
                  </a:cubicBezTo>
                  <a:cubicBezTo>
                    <a:pt x="69" y="151"/>
                    <a:pt x="65" y="164"/>
                    <a:pt x="62" y="177"/>
                  </a:cubicBezTo>
                  <a:cubicBezTo>
                    <a:pt x="60" y="184"/>
                    <a:pt x="58" y="192"/>
                    <a:pt x="58" y="198"/>
                  </a:cubicBezTo>
                  <a:cubicBezTo>
                    <a:pt x="57" y="206"/>
                    <a:pt x="54" y="234"/>
                    <a:pt x="47" y="246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48" y="248"/>
                    <a:pt x="49" y="248"/>
                    <a:pt x="50" y="247"/>
                  </a:cubicBezTo>
                  <a:cubicBezTo>
                    <a:pt x="57" y="235"/>
                    <a:pt x="60" y="207"/>
                    <a:pt x="61" y="199"/>
                  </a:cubicBezTo>
                  <a:cubicBezTo>
                    <a:pt x="62" y="192"/>
                    <a:pt x="63" y="185"/>
                    <a:pt x="65" y="177"/>
                  </a:cubicBezTo>
                  <a:cubicBezTo>
                    <a:pt x="68" y="167"/>
                    <a:pt x="71" y="157"/>
                    <a:pt x="71" y="148"/>
                  </a:cubicBezTo>
                  <a:cubicBezTo>
                    <a:pt x="71" y="145"/>
                    <a:pt x="70" y="143"/>
                    <a:pt x="70" y="141"/>
                  </a:cubicBezTo>
                  <a:cubicBezTo>
                    <a:pt x="67" y="127"/>
                    <a:pt x="57" y="111"/>
                    <a:pt x="48" y="96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1" y="49"/>
                    <a:pt x="12" y="32"/>
                    <a:pt x="5" y="14"/>
                  </a:cubicBezTo>
                  <a:cubicBezTo>
                    <a:pt x="6" y="13"/>
                    <a:pt x="10" y="11"/>
                    <a:pt x="10" y="11"/>
                  </a:cubicBezTo>
                  <a:cubicBezTo>
                    <a:pt x="15" y="9"/>
                    <a:pt x="21" y="6"/>
                    <a:pt x="26" y="4"/>
                  </a:cubicBezTo>
                  <a:cubicBezTo>
                    <a:pt x="34" y="13"/>
                    <a:pt x="40" y="24"/>
                    <a:pt x="46" y="3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57"/>
                    <a:pt x="65" y="63"/>
                    <a:pt x="70" y="69"/>
                  </a:cubicBezTo>
                  <a:cubicBezTo>
                    <a:pt x="77" y="77"/>
                    <a:pt x="84" y="85"/>
                    <a:pt x="88" y="94"/>
                  </a:cubicBezTo>
                  <a:cubicBezTo>
                    <a:pt x="89" y="95"/>
                    <a:pt x="90" y="95"/>
                    <a:pt x="91" y="95"/>
                  </a:cubicBezTo>
                  <a:cubicBezTo>
                    <a:pt x="92" y="94"/>
                    <a:pt x="92" y="93"/>
                    <a:pt x="91" y="93"/>
                  </a:cubicBezTo>
                  <a:cubicBezTo>
                    <a:pt x="87" y="84"/>
                    <a:pt x="80" y="75"/>
                    <a:pt x="73" y="67"/>
                  </a:cubicBezTo>
                  <a:cubicBezTo>
                    <a:pt x="67" y="61"/>
                    <a:pt x="62" y="55"/>
                    <a:pt x="58" y="4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3" y="23"/>
                    <a:pt x="36" y="11"/>
                    <a:pt x="28" y="1"/>
                  </a:cubicBezTo>
                  <a:cubicBezTo>
                    <a:pt x="27" y="1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1223"/>
            <p:cNvSpPr/>
            <p:nvPr/>
          </p:nvSpPr>
          <p:spPr bwMode="auto">
            <a:xfrm>
              <a:off x="1070" y="2750"/>
              <a:ext cx="280" cy="511"/>
            </a:xfrm>
            <a:custGeom>
              <a:avLst/>
              <a:gdLst>
                <a:gd name="T0" fmla="*/ 90 w 103"/>
                <a:gd name="T1" fmla="*/ 0 h 188"/>
                <a:gd name="T2" fmla="*/ 19 w 103"/>
                <a:gd name="T3" fmla="*/ 34 h 188"/>
                <a:gd name="T4" fmla="*/ 18 w 103"/>
                <a:gd name="T5" fmla="*/ 37 h 188"/>
                <a:gd name="T6" fmla="*/ 21 w 103"/>
                <a:gd name="T7" fmla="*/ 37 h 188"/>
                <a:gd name="T8" fmla="*/ 90 w 103"/>
                <a:gd name="T9" fmla="*/ 4 h 188"/>
                <a:gd name="T10" fmla="*/ 96 w 103"/>
                <a:gd name="T11" fmla="*/ 11 h 188"/>
                <a:gd name="T12" fmla="*/ 99 w 103"/>
                <a:gd name="T13" fmla="*/ 15 h 188"/>
                <a:gd name="T14" fmla="*/ 56 w 103"/>
                <a:gd name="T15" fmla="*/ 45 h 188"/>
                <a:gd name="T16" fmla="*/ 26 w 103"/>
                <a:gd name="T17" fmla="*/ 63 h 188"/>
                <a:gd name="T18" fmla="*/ 23 w 103"/>
                <a:gd name="T19" fmla="*/ 65 h 188"/>
                <a:gd name="T20" fmla="*/ 0 w 103"/>
                <a:gd name="T21" fmla="*/ 90 h 188"/>
                <a:gd name="T22" fmla="*/ 0 w 103"/>
                <a:gd name="T23" fmla="*/ 94 h 188"/>
                <a:gd name="T24" fmla="*/ 2 w 103"/>
                <a:gd name="T25" fmla="*/ 109 h 188"/>
                <a:gd name="T26" fmla="*/ 4 w 103"/>
                <a:gd name="T27" fmla="*/ 120 h 188"/>
                <a:gd name="T28" fmla="*/ 5 w 103"/>
                <a:gd name="T29" fmla="*/ 127 h 188"/>
                <a:gd name="T30" fmla="*/ 6 w 103"/>
                <a:gd name="T31" fmla="*/ 147 h 188"/>
                <a:gd name="T32" fmla="*/ 8 w 103"/>
                <a:gd name="T33" fmla="*/ 153 h 188"/>
                <a:gd name="T34" fmla="*/ 19 w 103"/>
                <a:gd name="T35" fmla="*/ 187 h 188"/>
                <a:gd name="T36" fmla="*/ 21 w 103"/>
                <a:gd name="T37" fmla="*/ 187 h 188"/>
                <a:gd name="T38" fmla="*/ 21 w 103"/>
                <a:gd name="T39" fmla="*/ 185 h 188"/>
                <a:gd name="T40" fmla="*/ 11 w 103"/>
                <a:gd name="T41" fmla="*/ 153 h 188"/>
                <a:gd name="T42" fmla="*/ 10 w 103"/>
                <a:gd name="T43" fmla="*/ 146 h 188"/>
                <a:gd name="T44" fmla="*/ 8 w 103"/>
                <a:gd name="T45" fmla="*/ 127 h 188"/>
                <a:gd name="T46" fmla="*/ 8 w 103"/>
                <a:gd name="T47" fmla="*/ 120 h 188"/>
                <a:gd name="T48" fmla="*/ 6 w 103"/>
                <a:gd name="T49" fmla="*/ 108 h 188"/>
                <a:gd name="T50" fmla="*/ 4 w 103"/>
                <a:gd name="T51" fmla="*/ 91 h 188"/>
                <a:gd name="T52" fmla="*/ 25 w 103"/>
                <a:gd name="T53" fmla="*/ 67 h 188"/>
                <a:gd name="T54" fmla="*/ 28 w 103"/>
                <a:gd name="T55" fmla="*/ 65 h 188"/>
                <a:gd name="T56" fmla="*/ 57 w 103"/>
                <a:gd name="T57" fmla="*/ 48 h 188"/>
                <a:gd name="T58" fmla="*/ 102 w 103"/>
                <a:gd name="T59" fmla="*/ 17 h 188"/>
                <a:gd name="T60" fmla="*/ 102 w 103"/>
                <a:gd name="T61" fmla="*/ 14 h 188"/>
                <a:gd name="T62" fmla="*/ 98 w 103"/>
                <a:gd name="T63" fmla="*/ 9 h 188"/>
                <a:gd name="T64" fmla="*/ 92 w 103"/>
                <a:gd name="T65" fmla="*/ 1 h 188"/>
                <a:gd name="T66" fmla="*/ 90 w 103"/>
                <a:gd name="T6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188">
                  <a:moveTo>
                    <a:pt x="90" y="0"/>
                  </a:moveTo>
                  <a:cubicBezTo>
                    <a:pt x="79" y="5"/>
                    <a:pt x="41" y="21"/>
                    <a:pt x="19" y="34"/>
                  </a:cubicBezTo>
                  <a:cubicBezTo>
                    <a:pt x="18" y="35"/>
                    <a:pt x="18" y="36"/>
                    <a:pt x="18" y="37"/>
                  </a:cubicBezTo>
                  <a:cubicBezTo>
                    <a:pt x="19" y="37"/>
                    <a:pt x="20" y="38"/>
                    <a:pt x="21" y="37"/>
                  </a:cubicBezTo>
                  <a:cubicBezTo>
                    <a:pt x="42" y="25"/>
                    <a:pt x="78" y="9"/>
                    <a:pt x="90" y="4"/>
                  </a:cubicBezTo>
                  <a:cubicBezTo>
                    <a:pt x="91" y="5"/>
                    <a:pt x="96" y="11"/>
                    <a:pt x="96" y="11"/>
                  </a:cubicBezTo>
                  <a:cubicBezTo>
                    <a:pt x="96" y="11"/>
                    <a:pt x="98" y="14"/>
                    <a:pt x="99" y="15"/>
                  </a:cubicBezTo>
                  <a:cubicBezTo>
                    <a:pt x="87" y="27"/>
                    <a:pt x="71" y="36"/>
                    <a:pt x="56" y="45"/>
                  </a:cubicBezTo>
                  <a:cubicBezTo>
                    <a:pt x="45" y="50"/>
                    <a:pt x="35" y="56"/>
                    <a:pt x="26" y="63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71"/>
                    <a:pt x="3" y="79"/>
                    <a:pt x="0" y="90"/>
                  </a:cubicBezTo>
                  <a:cubicBezTo>
                    <a:pt x="0" y="91"/>
                    <a:pt x="0" y="92"/>
                    <a:pt x="0" y="94"/>
                  </a:cubicBezTo>
                  <a:cubicBezTo>
                    <a:pt x="0" y="98"/>
                    <a:pt x="1" y="103"/>
                    <a:pt x="2" y="109"/>
                  </a:cubicBezTo>
                  <a:cubicBezTo>
                    <a:pt x="3" y="113"/>
                    <a:pt x="4" y="117"/>
                    <a:pt x="4" y="120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34"/>
                    <a:pt x="5" y="140"/>
                    <a:pt x="6" y="147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0" y="165"/>
                    <a:pt x="12" y="178"/>
                    <a:pt x="19" y="187"/>
                  </a:cubicBezTo>
                  <a:cubicBezTo>
                    <a:pt x="19" y="188"/>
                    <a:pt x="20" y="188"/>
                    <a:pt x="21" y="187"/>
                  </a:cubicBezTo>
                  <a:cubicBezTo>
                    <a:pt x="22" y="187"/>
                    <a:pt x="22" y="186"/>
                    <a:pt x="21" y="185"/>
                  </a:cubicBezTo>
                  <a:cubicBezTo>
                    <a:pt x="15" y="177"/>
                    <a:pt x="13" y="164"/>
                    <a:pt x="11" y="153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0"/>
                    <a:pt x="8" y="133"/>
                    <a:pt x="8" y="127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16"/>
                    <a:pt x="7" y="112"/>
                    <a:pt x="6" y="108"/>
                  </a:cubicBezTo>
                  <a:cubicBezTo>
                    <a:pt x="4" y="101"/>
                    <a:pt x="3" y="95"/>
                    <a:pt x="4" y="91"/>
                  </a:cubicBezTo>
                  <a:cubicBezTo>
                    <a:pt x="6" y="81"/>
                    <a:pt x="17" y="73"/>
                    <a:pt x="25" y="67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7" y="59"/>
                    <a:pt x="47" y="54"/>
                    <a:pt x="57" y="48"/>
                  </a:cubicBezTo>
                  <a:cubicBezTo>
                    <a:pt x="73" y="39"/>
                    <a:pt x="90" y="30"/>
                    <a:pt x="102" y="17"/>
                  </a:cubicBezTo>
                  <a:cubicBezTo>
                    <a:pt x="103" y="16"/>
                    <a:pt x="103" y="15"/>
                    <a:pt x="102" y="14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0" y="0"/>
                    <a:pt x="9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1224"/>
            <p:cNvSpPr/>
            <p:nvPr/>
          </p:nvSpPr>
          <p:spPr bwMode="auto">
            <a:xfrm>
              <a:off x="520" y="2122"/>
              <a:ext cx="858" cy="821"/>
            </a:xfrm>
            <a:custGeom>
              <a:avLst/>
              <a:gdLst>
                <a:gd name="T0" fmla="*/ 70 w 315"/>
                <a:gd name="T1" fmla="*/ 148 h 302"/>
                <a:gd name="T2" fmla="*/ 12 w 315"/>
                <a:gd name="T3" fmla="*/ 242 h 302"/>
                <a:gd name="T4" fmla="*/ 126 w 315"/>
                <a:gd name="T5" fmla="*/ 293 h 302"/>
                <a:gd name="T6" fmla="*/ 222 w 315"/>
                <a:gd name="T7" fmla="*/ 267 h 302"/>
                <a:gd name="T8" fmla="*/ 230 w 315"/>
                <a:gd name="T9" fmla="*/ 228 h 302"/>
                <a:gd name="T10" fmla="*/ 223 w 315"/>
                <a:gd name="T11" fmla="*/ 192 h 302"/>
                <a:gd name="T12" fmla="*/ 265 w 315"/>
                <a:gd name="T13" fmla="*/ 115 h 302"/>
                <a:gd name="T14" fmla="*/ 300 w 315"/>
                <a:gd name="T15" fmla="*/ 60 h 302"/>
                <a:gd name="T16" fmla="*/ 224 w 315"/>
                <a:gd name="T17" fmla="*/ 95 h 302"/>
                <a:gd name="T18" fmla="*/ 191 w 315"/>
                <a:gd name="T19" fmla="*/ 187 h 302"/>
                <a:gd name="T20" fmla="*/ 105 w 315"/>
                <a:gd name="T21" fmla="*/ 155 h 302"/>
                <a:gd name="T22" fmla="*/ 119 w 315"/>
                <a:gd name="T23" fmla="*/ 108 h 302"/>
                <a:gd name="T24" fmla="*/ 151 w 315"/>
                <a:gd name="T25" fmla="*/ 49 h 302"/>
                <a:gd name="T26" fmla="*/ 171 w 315"/>
                <a:gd name="T27" fmla="*/ 14 h 302"/>
                <a:gd name="T28" fmla="*/ 145 w 315"/>
                <a:gd name="T29" fmla="*/ 1 h 302"/>
                <a:gd name="T30" fmla="*/ 80 w 315"/>
                <a:gd name="T31" fmla="*/ 86 h 302"/>
                <a:gd name="T32" fmla="*/ 73 w 315"/>
                <a:gd name="T33" fmla="*/ 127 h 302"/>
                <a:gd name="T34" fmla="*/ 71 w 315"/>
                <a:gd name="T35" fmla="*/ 141 h 302"/>
                <a:gd name="T36" fmla="*/ 70 w 315"/>
                <a:gd name="T37" fmla="*/ 15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5" h="302">
                  <a:moveTo>
                    <a:pt x="70" y="148"/>
                  </a:moveTo>
                  <a:cubicBezTo>
                    <a:pt x="34" y="153"/>
                    <a:pt x="0" y="209"/>
                    <a:pt x="12" y="242"/>
                  </a:cubicBezTo>
                  <a:cubicBezTo>
                    <a:pt x="26" y="282"/>
                    <a:pt x="91" y="290"/>
                    <a:pt x="126" y="293"/>
                  </a:cubicBezTo>
                  <a:cubicBezTo>
                    <a:pt x="159" y="296"/>
                    <a:pt x="202" y="302"/>
                    <a:pt x="222" y="267"/>
                  </a:cubicBezTo>
                  <a:cubicBezTo>
                    <a:pt x="227" y="258"/>
                    <a:pt x="230" y="239"/>
                    <a:pt x="230" y="228"/>
                  </a:cubicBezTo>
                  <a:cubicBezTo>
                    <a:pt x="230" y="215"/>
                    <a:pt x="222" y="205"/>
                    <a:pt x="223" y="192"/>
                  </a:cubicBezTo>
                  <a:cubicBezTo>
                    <a:pt x="225" y="165"/>
                    <a:pt x="248" y="134"/>
                    <a:pt x="265" y="115"/>
                  </a:cubicBezTo>
                  <a:cubicBezTo>
                    <a:pt x="276" y="103"/>
                    <a:pt x="315" y="81"/>
                    <a:pt x="300" y="60"/>
                  </a:cubicBezTo>
                  <a:cubicBezTo>
                    <a:pt x="279" y="33"/>
                    <a:pt x="235" y="80"/>
                    <a:pt x="224" y="95"/>
                  </a:cubicBezTo>
                  <a:cubicBezTo>
                    <a:pt x="208" y="118"/>
                    <a:pt x="188" y="157"/>
                    <a:pt x="191" y="187"/>
                  </a:cubicBezTo>
                  <a:cubicBezTo>
                    <a:pt x="166" y="167"/>
                    <a:pt x="134" y="164"/>
                    <a:pt x="105" y="155"/>
                  </a:cubicBezTo>
                  <a:cubicBezTo>
                    <a:pt x="103" y="141"/>
                    <a:pt x="114" y="121"/>
                    <a:pt x="119" y="108"/>
                  </a:cubicBezTo>
                  <a:cubicBezTo>
                    <a:pt x="127" y="87"/>
                    <a:pt x="137" y="67"/>
                    <a:pt x="151" y="49"/>
                  </a:cubicBezTo>
                  <a:cubicBezTo>
                    <a:pt x="158" y="39"/>
                    <a:pt x="173" y="27"/>
                    <a:pt x="171" y="14"/>
                  </a:cubicBezTo>
                  <a:cubicBezTo>
                    <a:pt x="169" y="1"/>
                    <a:pt x="157" y="0"/>
                    <a:pt x="145" y="1"/>
                  </a:cubicBezTo>
                  <a:cubicBezTo>
                    <a:pt x="108" y="7"/>
                    <a:pt x="88" y="54"/>
                    <a:pt x="80" y="86"/>
                  </a:cubicBezTo>
                  <a:cubicBezTo>
                    <a:pt x="76" y="100"/>
                    <a:pt x="75" y="113"/>
                    <a:pt x="73" y="127"/>
                  </a:cubicBezTo>
                  <a:cubicBezTo>
                    <a:pt x="72" y="132"/>
                    <a:pt x="72" y="136"/>
                    <a:pt x="71" y="141"/>
                  </a:cubicBezTo>
                  <a:cubicBezTo>
                    <a:pt x="70" y="146"/>
                    <a:pt x="68" y="151"/>
                    <a:pt x="70" y="150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1225"/>
            <p:cNvSpPr>
              <a:spLocks noEditPoints="1"/>
            </p:cNvSpPr>
            <p:nvPr/>
          </p:nvSpPr>
          <p:spPr bwMode="auto">
            <a:xfrm>
              <a:off x="542" y="2113"/>
              <a:ext cx="833" cy="830"/>
            </a:xfrm>
            <a:custGeom>
              <a:avLst/>
              <a:gdLst>
                <a:gd name="T0" fmla="*/ 70 w 306"/>
                <a:gd name="T1" fmla="*/ 89 h 305"/>
                <a:gd name="T2" fmla="*/ 63 w 306"/>
                <a:gd name="T3" fmla="*/ 129 h 305"/>
                <a:gd name="T4" fmla="*/ 61 w 306"/>
                <a:gd name="T5" fmla="*/ 144 h 305"/>
                <a:gd name="T6" fmla="*/ 60 w 306"/>
                <a:gd name="T7" fmla="*/ 150 h 305"/>
                <a:gd name="T8" fmla="*/ 0 w 306"/>
                <a:gd name="T9" fmla="*/ 230 h 305"/>
                <a:gd name="T10" fmla="*/ 118 w 306"/>
                <a:gd name="T11" fmla="*/ 298 h 305"/>
                <a:gd name="T12" fmla="*/ 215 w 306"/>
                <a:gd name="T13" fmla="*/ 271 h 305"/>
                <a:gd name="T14" fmla="*/ 220 w 306"/>
                <a:gd name="T15" fmla="*/ 213 h 305"/>
                <a:gd name="T16" fmla="*/ 258 w 306"/>
                <a:gd name="T17" fmla="*/ 119 h 305"/>
                <a:gd name="T18" fmla="*/ 293 w 306"/>
                <a:gd name="T19" fmla="*/ 62 h 305"/>
                <a:gd name="T20" fmla="*/ 215 w 306"/>
                <a:gd name="T21" fmla="*/ 97 h 305"/>
                <a:gd name="T22" fmla="*/ 182 w 306"/>
                <a:gd name="T23" fmla="*/ 186 h 305"/>
                <a:gd name="T24" fmla="*/ 98 w 306"/>
                <a:gd name="T25" fmla="*/ 157 h 305"/>
                <a:gd name="T26" fmla="*/ 108 w 306"/>
                <a:gd name="T27" fmla="*/ 123 h 305"/>
                <a:gd name="T28" fmla="*/ 144 w 306"/>
                <a:gd name="T29" fmla="*/ 53 h 305"/>
                <a:gd name="T30" fmla="*/ 165 w 306"/>
                <a:gd name="T31" fmla="*/ 19 h 305"/>
                <a:gd name="T32" fmla="*/ 137 w 306"/>
                <a:gd name="T33" fmla="*/ 3 h 305"/>
                <a:gd name="T34" fmla="*/ 65 w 306"/>
                <a:gd name="T35" fmla="*/ 144 h 305"/>
                <a:gd name="T36" fmla="*/ 67 w 306"/>
                <a:gd name="T37" fmla="*/ 130 h 305"/>
                <a:gd name="T38" fmla="*/ 73 w 306"/>
                <a:gd name="T39" fmla="*/ 90 h 305"/>
                <a:gd name="T40" fmla="*/ 161 w 306"/>
                <a:gd name="T41" fmla="*/ 17 h 305"/>
                <a:gd name="T42" fmla="*/ 141 w 306"/>
                <a:gd name="T43" fmla="*/ 51 h 305"/>
                <a:gd name="T44" fmla="*/ 105 w 306"/>
                <a:gd name="T45" fmla="*/ 121 h 305"/>
                <a:gd name="T46" fmla="*/ 96 w 306"/>
                <a:gd name="T47" fmla="*/ 160 h 305"/>
                <a:gd name="T48" fmla="*/ 182 w 306"/>
                <a:gd name="T49" fmla="*/ 191 h 305"/>
                <a:gd name="T50" fmla="*/ 185 w 306"/>
                <a:gd name="T51" fmla="*/ 190 h 305"/>
                <a:gd name="T52" fmla="*/ 275 w 306"/>
                <a:gd name="T53" fmla="*/ 57 h 305"/>
                <a:gd name="T54" fmla="*/ 267 w 306"/>
                <a:gd name="T55" fmla="*/ 107 h 305"/>
                <a:gd name="T56" fmla="*/ 213 w 306"/>
                <a:gd name="T57" fmla="*/ 195 h 305"/>
                <a:gd name="T58" fmla="*/ 220 w 306"/>
                <a:gd name="T59" fmla="*/ 231 h 305"/>
                <a:gd name="T60" fmla="*/ 125 w 306"/>
                <a:gd name="T61" fmla="*/ 295 h 305"/>
                <a:gd name="T62" fmla="*/ 5 w 306"/>
                <a:gd name="T63" fmla="*/ 245 h 305"/>
                <a:gd name="T64" fmla="*/ 16 w 306"/>
                <a:gd name="T65" fmla="*/ 188 h 305"/>
                <a:gd name="T66" fmla="*/ 60 w 306"/>
                <a:gd name="T67" fmla="*/ 154 h 305"/>
                <a:gd name="T68" fmla="*/ 64 w 306"/>
                <a:gd name="T69" fmla="*/ 153 h 305"/>
                <a:gd name="T70" fmla="*/ 63 w 306"/>
                <a:gd name="T71" fmla="*/ 152 h 305"/>
                <a:gd name="T72" fmla="*/ 64 w 306"/>
                <a:gd name="T73" fmla="*/ 151 h 305"/>
                <a:gd name="T74" fmla="*/ 64 w 306"/>
                <a:gd name="T75" fmla="*/ 150 h 305"/>
                <a:gd name="T76" fmla="*/ 182 w 306"/>
                <a:gd name="T77" fmla="*/ 190 h 305"/>
                <a:gd name="T78" fmla="*/ 182 w 306"/>
                <a:gd name="T79" fmla="*/ 19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6" h="305">
                  <a:moveTo>
                    <a:pt x="137" y="3"/>
                  </a:moveTo>
                  <a:cubicBezTo>
                    <a:pt x="93" y="9"/>
                    <a:pt x="75" y="70"/>
                    <a:pt x="70" y="89"/>
                  </a:cubicBezTo>
                  <a:cubicBezTo>
                    <a:pt x="68" y="99"/>
                    <a:pt x="66" y="109"/>
                    <a:pt x="65" y="11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60" y="149"/>
                    <a:pt x="60" y="150"/>
                    <a:pt x="60" y="150"/>
                  </a:cubicBezTo>
                  <a:cubicBezTo>
                    <a:pt x="43" y="153"/>
                    <a:pt x="26" y="166"/>
                    <a:pt x="14" y="186"/>
                  </a:cubicBezTo>
                  <a:cubicBezTo>
                    <a:pt x="5" y="201"/>
                    <a:pt x="0" y="217"/>
                    <a:pt x="0" y="230"/>
                  </a:cubicBezTo>
                  <a:cubicBezTo>
                    <a:pt x="0" y="236"/>
                    <a:pt x="0" y="241"/>
                    <a:pt x="2" y="246"/>
                  </a:cubicBezTo>
                  <a:cubicBezTo>
                    <a:pt x="16" y="285"/>
                    <a:pt x="75" y="294"/>
                    <a:pt x="118" y="298"/>
                  </a:cubicBezTo>
                  <a:cubicBezTo>
                    <a:pt x="125" y="298"/>
                    <a:pt x="125" y="298"/>
                    <a:pt x="125" y="298"/>
                  </a:cubicBezTo>
                  <a:cubicBezTo>
                    <a:pt x="157" y="301"/>
                    <a:pt x="197" y="305"/>
                    <a:pt x="215" y="271"/>
                  </a:cubicBezTo>
                  <a:cubicBezTo>
                    <a:pt x="221" y="261"/>
                    <a:pt x="224" y="241"/>
                    <a:pt x="224" y="231"/>
                  </a:cubicBezTo>
                  <a:cubicBezTo>
                    <a:pt x="224" y="225"/>
                    <a:pt x="222" y="219"/>
                    <a:pt x="220" y="213"/>
                  </a:cubicBezTo>
                  <a:cubicBezTo>
                    <a:pt x="218" y="207"/>
                    <a:pt x="216" y="201"/>
                    <a:pt x="217" y="195"/>
                  </a:cubicBezTo>
                  <a:cubicBezTo>
                    <a:pt x="219" y="165"/>
                    <a:pt x="249" y="129"/>
                    <a:pt x="258" y="119"/>
                  </a:cubicBezTo>
                  <a:cubicBezTo>
                    <a:pt x="261" y="117"/>
                    <a:pt x="264" y="114"/>
                    <a:pt x="269" y="110"/>
                  </a:cubicBezTo>
                  <a:cubicBezTo>
                    <a:pt x="285" y="97"/>
                    <a:pt x="306" y="79"/>
                    <a:pt x="293" y="62"/>
                  </a:cubicBezTo>
                  <a:cubicBezTo>
                    <a:pt x="289" y="56"/>
                    <a:pt x="283" y="53"/>
                    <a:pt x="275" y="53"/>
                  </a:cubicBezTo>
                  <a:cubicBezTo>
                    <a:pt x="251" y="54"/>
                    <a:pt x="221" y="88"/>
                    <a:pt x="215" y="97"/>
                  </a:cubicBezTo>
                  <a:cubicBezTo>
                    <a:pt x="199" y="119"/>
                    <a:pt x="181" y="154"/>
                    <a:pt x="181" y="183"/>
                  </a:cubicBezTo>
                  <a:cubicBezTo>
                    <a:pt x="181" y="184"/>
                    <a:pt x="182" y="185"/>
                    <a:pt x="182" y="186"/>
                  </a:cubicBezTo>
                  <a:cubicBezTo>
                    <a:pt x="163" y="173"/>
                    <a:pt x="140" y="167"/>
                    <a:pt x="118" y="162"/>
                  </a:cubicBezTo>
                  <a:cubicBezTo>
                    <a:pt x="118" y="162"/>
                    <a:pt x="101" y="158"/>
                    <a:pt x="98" y="157"/>
                  </a:cubicBezTo>
                  <a:cubicBezTo>
                    <a:pt x="98" y="157"/>
                    <a:pt x="98" y="156"/>
                    <a:pt x="98" y="156"/>
                  </a:cubicBezTo>
                  <a:cubicBezTo>
                    <a:pt x="98" y="146"/>
                    <a:pt x="104" y="134"/>
                    <a:pt x="108" y="12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20" y="90"/>
                    <a:pt x="131" y="71"/>
                    <a:pt x="144" y="53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7" y="37"/>
                    <a:pt x="165" y="29"/>
                    <a:pt x="165" y="19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3" y="5"/>
                    <a:pt x="153" y="0"/>
                    <a:pt x="137" y="3"/>
                  </a:cubicBezTo>
                  <a:close/>
                  <a:moveTo>
                    <a:pt x="64" y="150"/>
                  </a:moveTo>
                  <a:cubicBezTo>
                    <a:pt x="65" y="144"/>
                    <a:pt x="65" y="144"/>
                    <a:pt x="65" y="144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19"/>
                    <a:pt x="68" y="119"/>
                  </a:cubicBezTo>
                  <a:cubicBezTo>
                    <a:pt x="70" y="109"/>
                    <a:pt x="71" y="99"/>
                    <a:pt x="73" y="90"/>
                  </a:cubicBezTo>
                  <a:cubicBezTo>
                    <a:pt x="78" y="72"/>
                    <a:pt x="96" y="12"/>
                    <a:pt x="137" y="6"/>
                  </a:cubicBezTo>
                  <a:cubicBezTo>
                    <a:pt x="147" y="4"/>
                    <a:pt x="159" y="5"/>
                    <a:pt x="161" y="17"/>
                  </a:cubicBezTo>
                  <a:cubicBezTo>
                    <a:pt x="163" y="26"/>
                    <a:pt x="155" y="35"/>
                    <a:pt x="148" y="43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28" y="69"/>
                    <a:pt x="117" y="89"/>
                    <a:pt x="109" y="11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0" y="134"/>
                    <a:pt x="94" y="148"/>
                    <a:pt x="95" y="159"/>
                  </a:cubicBezTo>
                  <a:cubicBezTo>
                    <a:pt x="95" y="159"/>
                    <a:pt x="96" y="160"/>
                    <a:pt x="96" y="160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40" y="171"/>
                    <a:pt x="163" y="176"/>
                    <a:pt x="182" y="191"/>
                  </a:cubicBezTo>
                  <a:cubicBezTo>
                    <a:pt x="183" y="192"/>
                    <a:pt x="184" y="192"/>
                    <a:pt x="184" y="191"/>
                  </a:cubicBezTo>
                  <a:cubicBezTo>
                    <a:pt x="185" y="191"/>
                    <a:pt x="185" y="190"/>
                    <a:pt x="185" y="190"/>
                  </a:cubicBezTo>
                  <a:cubicBezTo>
                    <a:pt x="182" y="163"/>
                    <a:pt x="199" y="125"/>
                    <a:pt x="218" y="99"/>
                  </a:cubicBezTo>
                  <a:cubicBezTo>
                    <a:pt x="226" y="88"/>
                    <a:pt x="254" y="57"/>
                    <a:pt x="275" y="57"/>
                  </a:cubicBezTo>
                  <a:cubicBezTo>
                    <a:pt x="282" y="57"/>
                    <a:pt x="286" y="59"/>
                    <a:pt x="290" y="64"/>
                  </a:cubicBezTo>
                  <a:cubicBezTo>
                    <a:pt x="301" y="79"/>
                    <a:pt x="281" y="95"/>
                    <a:pt x="267" y="107"/>
                  </a:cubicBezTo>
                  <a:cubicBezTo>
                    <a:pt x="262" y="111"/>
                    <a:pt x="258" y="114"/>
                    <a:pt x="256" y="117"/>
                  </a:cubicBezTo>
                  <a:cubicBezTo>
                    <a:pt x="246" y="127"/>
                    <a:pt x="216" y="163"/>
                    <a:pt x="213" y="195"/>
                  </a:cubicBezTo>
                  <a:cubicBezTo>
                    <a:pt x="213" y="202"/>
                    <a:pt x="215" y="208"/>
                    <a:pt x="217" y="214"/>
                  </a:cubicBezTo>
                  <a:cubicBezTo>
                    <a:pt x="219" y="220"/>
                    <a:pt x="220" y="225"/>
                    <a:pt x="220" y="231"/>
                  </a:cubicBezTo>
                  <a:cubicBezTo>
                    <a:pt x="220" y="242"/>
                    <a:pt x="217" y="261"/>
                    <a:pt x="212" y="269"/>
                  </a:cubicBezTo>
                  <a:cubicBezTo>
                    <a:pt x="195" y="301"/>
                    <a:pt x="156" y="298"/>
                    <a:pt x="125" y="295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76" y="291"/>
                    <a:pt x="19" y="282"/>
                    <a:pt x="5" y="245"/>
                  </a:cubicBezTo>
                  <a:cubicBezTo>
                    <a:pt x="4" y="240"/>
                    <a:pt x="3" y="236"/>
                    <a:pt x="3" y="230"/>
                  </a:cubicBezTo>
                  <a:cubicBezTo>
                    <a:pt x="3" y="217"/>
                    <a:pt x="8" y="202"/>
                    <a:pt x="16" y="188"/>
                  </a:cubicBezTo>
                  <a:cubicBezTo>
                    <a:pt x="28" y="169"/>
                    <a:pt x="45" y="156"/>
                    <a:pt x="60" y="153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61" y="154"/>
                    <a:pt x="61" y="155"/>
                    <a:pt x="63" y="154"/>
                  </a:cubicBezTo>
                  <a:cubicBezTo>
                    <a:pt x="63" y="154"/>
                    <a:pt x="64" y="153"/>
                    <a:pt x="64" y="153"/>
                  </a:cubicBezTo>
                  <a:cubicBezTo>
                    <a:pt x="64" y="153"/>
                    <a:pt x="64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4" y="152"/>
                    <a:pt x="64" y="152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4" y="151"/>
                    <a:pt x="63" y="151"/>
                    <a:pt x="63" y="151"/>
                  </a:cubicBezTo>
                  <a:cubicBezTo>
                    <a:pt x="63" y="150"/>
                    <a:pt x="64" y="150"/>
                    <a:pt x="64" y="150"/>
                  </a:cubicBezTo>
                  <a:close/>
                  <a:moveTo>
                    <a:pt x="182" y="190"/>
                  </a:move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1226"/>
            <p:cNvSpPr/>
            <p:nvPr/>
          </p:nvSpPr>
          <p:spPr bwMode="auto">
            <a:xfrm>
              <a:off x="762" y="2696"/>
              <a:ext cx="30" cy="65"/>
            </a:xfrm>
            <a:custGeom>
              <a:avLst/>
              <a:gdLst>
                <a:gd name="T0" fmla="*/ 7 w 11"/>
                <a:gd name="T1" fmla="*/ 2 h 24"/>
                <a:gd name="T2" fmla="*/ 6 w 11"/>
                <a:gd name="T3" fmla="*/ 5 h 24"/>
                <a:gd name="T4" fmla="*/ 0 w 11"/>
                <a:gd name="T5" fmla="*/ 22 h 24"/>
                <a:gd name="T6" fmla="*/ 1 w 11"/>
                <a:gd name="T7" fmla="*/ 24 h 24"/>
                <a:gd name="T8" fmla="*/ 3 w 11"/>
                <a:gd name="T9" fmla="*/ 23 h 24"/>
                <a:gd name="T10" fmla="*/ 9 w 11"/>
                <a:gd name="T11" fmla="*/ 6 h 24"/>
                <a:gd name="T12" fmla="*/ 10 w 11"/>
                <a:gd name="T13" fmla="*/ 3 h 24"/>
                <a:gd name="T14" fmla="*/ 9 w 11"/>
                <a:gd name="T15" fmla="*/ 1 h 24"/>
                <a:gd name="T16" fmla="*/ 7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2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3" y="11"/>
                    <a:pt x="1" y="16"/>
                    <a:pt x="0" y="22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4" y="17"/>
                    <a:pt x="7" y="12"/>
                    <a:pt x="9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1227"/>
            <p:cNvSpPr/>
            <p:nvPr/>
          </p:nvSpPr>
          <p:spPr bwMode="auto">
            <a:xfrm>
              <a:off x="721" y="2750"/>
              <a:ext cx="71" cy="38"/>
            </a:xfrm>
            <a:custGeom>
              <a:avLst/>
              <a:gdLst>
                <a:gd name="T0" fmla="*/ 9 w 26"/>
                <a:gd name="T1" fmla="*/ 13 h 14"/>
                <a:gd name="T2" fmla="*/ 6 w 26"/>
                <a:gd name="T3" fmla="*/ 2 h 14"/>
                <a:gd name="T4" fmla="*/ 26 w 26"/>
                <a:gd name="T5" fmla="*/ 6 h 14"/>
                <a:gd name="T6" fmla="*/ 12 w 26"/>
                <a:gd name="T7" fmla="*/ 14 h 14"/>
                <a:gd name="T8" fmla="*/ 14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9" y="13"/>
                  </a:moveTo>
                  <a:cubicBezTo>
                    <a:pt x="4" y="12"/>
                    <a:pt x="0" y="6"/>
                    <a:pt x="6" y="2"/>
                  </a:cubicBezTo>
                  <a:cubicBezTo>
                    <a:pt x="11" y="0"/>
                    <a:pt x="22" y="4"/>
                    <a:pt x="26" y="6"/>
                  </a:cubicBezTo>
                  <a:cubicBezTo>
                    <a:pt x="23" y="10"/>
                    <a:pt x="18" y="13"/>
                    <a:pt x="12" y="14"/>
                  </a:cubicBezTo>
                  <a:cubicBezTo>
                    <a:pt x="10" y="14"/>
                    <a:pt x="13" y="13"/>
                    <a:pt x="14" y="13"/>
                  </a:cubicBezTo>
                </a:path>
              </a:pathLst>
            </a:custGeom>
            <a:solidFill>
              <a:srgbClr val="E0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1228"/>
            <p:cNvSpPr>
              <a:spLocks noEditPoints="1"/>
            </p:cNvSpPr>
            <p:nvPr/>
          </p:nvSpPr>
          <p:spPr bwMode="auto">
            <a:xfrm>
              <a:off x="724" y="2742"/>
              <a:ext cx="74" cy="52"/>
            </a:xfrm>
            <a:custGeom>
              <a:avLst/>
              <a:gdLst>
                <a:gd name="T0" fmla="*/ 4 w 27"/>
                <a:gd name="T1" fmla="*/ 4 h 19"/>
                <a:gd name="T2" fmla="*/ 0 w 27"/>
                <a:gd name="T3" fmla="*/ 11 h 19"/>
                <a:gd name="T4" fmla="*/ 8 w 27"/>
                <a:gd name="T5" fmla="*/ 17 h 19"/>
                <a:gd name="T6" fmla="*/ 9 w 27"/>
                <a:gd name="T7" fmla="*/ 17 h 19"/>
                <a:gd name="T8" fmla="*/ 9 w 27"/>
                <a:gd name="T9" fmla="*/ 17 h 19"/>
                <a:gd name="T10" fmla="*/ 11 w 27"/>
                <a:gd name="T11" fmla="*/ 19 h 19"/>
                <a:gd name="T12" fmla="*/ 27 w 27"/>
                <a:gd name="T13" fmla="*/ 10 h 19"/>
                <a:gd name="T14" fmla="*/ 27 w 27"/>
                <a:gd name="T15" fmla="*/ 8 h 19"/>
                <a:gd name="T16" fmla="*/ 26 w 27"/>
                <a:gd name="T17" fmla="*/ 7 h 19"/>
                <a:gd name="T18" fmla="*/ 4 w 27"/>
                <a:gd name="T19" fmla="*/ 4 h 19"/>
                <a:gd name="T20" fmla="*/ 8 w 27"/>
                <a:gd name="T21" fmla="*/ 14 h 19"/>
                <a:gd name="T22" fmla="*/ 4 w 27"/>
                <a:gd name="T23" fmla="*/ 10 h 19"/>
                <a:gd name="T24" fmla="*/ 4 w 27"/>
                <a:gd name="T25" fmla="*/ 10 h 19"/>
                <a:gd name="T26" fmla="*/ 6 w 27"/>
                <a:gd name="T27" fmla="*/ 7 h 19"/>
                <a:gd name="T28" fmla="*/ 22 w 27"/>
                <a:gd name="T29" fmla="*/ 9 h 19"/>
                <a:gd name="T30" fmla="*/ 13 w 27"/>
                <a:gd name="T31" fmla="*/ 14 h 19"/>
                <a:gd name="T32" fmla="*/ 11 w 27"/>
                <a:gd name="T33" fmla="*/ 14 h 19"/>
                <a:gd name="T34" fmla="*/ 10 w 27"/>
                <a:gd name="T35" fmla="*/ 15 h 19"/>
                <a:gd name="T36" fmla="*/ 10 w 27"/>
                <a:gd name="T37" fmla="*/ 15 h 19"/>
                <a:gd name="T38" fmla="*/ 8 w 27"/>
                <a:gd name="T3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9">
                  <a:moveTo>
                    <a:pt x="4" y="4"/>
                  </a:moveTo>
                  <a:cubicBezTo>
                    <a:pt x="0" y="7"/>
                    <a:pt x="0" y="10"/>
                    <a:pt x="0" y="11"/>
                  </a:cubicBezTo>
                  <a:cubicBezTo>
                    <a:pt x="1" y="14"/>
                    <a:pt x="4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9"/>
                    <a:pt x="11" y="19"/>
                  </a:cubicBezTo>
                  <a:cubicBezTo>
                    <a:pt x="18" y="17"/>
                    <a:pt x="23" y="14"/>
                    <a:pt x="27" y="10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3" y="6"/>
                    <a:pt x="10" y="0"/>
                    <a:pt x="4" y="4"/>
                  </a:cubicBezTo>
                  <a:close/>
                  <a:moveTo>
                    <a:pt x="8" y="14"/>
                  </a:moveTo>
                  <a:cubicBezTo>
                    <a:pt x="6" y="14"/>
                    <a:pt x="4" y="12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9" y="5"/>
                    <a:pt x="17" y="7"/>
                    <a:pt x="22" y="9"/>
                  </a:cubicBezTo>
                  <a:cubicBezTo>
                    <a:pt x="20" y="11"/>
                    <a:pt x="17" y="13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4"/>
                    <a:pt x="8" y="1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1229"/>
            <p:cNvSpPr/>
            <p:nvPr/>
          </p:nvSpPr>
          <p:spPr bwMode="auto">
            <a:xfrm>
              <a:off x="661" y="2783"/>
              <a:ext cx="101" cy="62"/>
            </a:xfrm>
            <a:custGeom>
              <a:avLst/>
              <a:gdLst>
                <a:gd name="T0" fmla="*/ 34 w 37"/>
                <a:gd name="T1" fmla="*/ 0 h 23"/>
                <a:gd name="T2" fmla="*/ 32 w 37"/>
                <a:gd name="T3" fmla="*/ 2 h 23"/>
                <a:gd name="T4" fmla="*/ 25 w 37"/>
                <a:gd name="T5" fmla="*/ 17 h 23"/>
                <a:gd name="T6" fmla="*/ 6 w 37"/>
                <a:gd name="T7" fmla="*/ 14 h 23"/>
                <a:gd name="T8" fmla="*/ 5 w 37"/>
                <a:gd name="T9" fmla="*/ 4 h 23"/>
                <a:gd name="T10" fmla="*/ 5 w 37"/>
                <a:gd name="T11" fmla="*/ 2 h 23"/>
                <a:gd name="T12" fmla="*/ 2 w 37"/>
                <a:gd name="T13" fmla="*/ 3 h 23"/>
                <a:gd name="T14" fmla="*/ 4 w 37"/>
                <a:gd name="T15" fmla="*/ 16 h 23"/>
                <a:gd name="T16" fmla="*/ 26 w 37"/>
                <a:gd name="T17" fmla="*/ 20 h 23"/>
                <a:gd name="T18" fmla="*/ 36 w 37"/>
                <a:gd name="T19" fmla="*/ 2 h 23"/>
                <a:gd name="T20" fmla="*/ 34 w 37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3">
                  <a:moveTo>
                    <a:pt x="34" y="0"/>
                  </a:moveTo>
                  <a:cubicBezTo>
                    <a:pt x="33" y="0"/>
                    <a:pt x="32" y="1"/>
                    <a:pt x="32" y="2"/>
                  </a:cubicBezTo>
                  <a:cubicBezTo>
                    <a:pt x="33" y="12"/>
                    <a:pt x="29" y="15"/>
                    <a:pt x="25" y="17"/>
                  </a:cubicBezTo>
                  <a:cubicBezTo>
                    <a:pt x="19" y="20"/>
                    <a:pt x="10" y="18"/>
                    <a:pt x="6" y="14"/>
                  </a:cubicBezTo>
                  <a:cubicBezTo>
                    <a:pt x="5" y="12"/>
                    <a:pt x="3" y="9"/>
                    <a:pt x="5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7"/>
                    <a:pt x="0" y="12"/>
                    <a:pt x="4" y="16"/>
                  </a:cubicBezTo>
                  <a:cubicBezTo>
                    <a:pt x="9" y="21"/>
                    <a:pt x="19" y="23"/>
                    <a:pt x="26" y="20"/>
                  </a:cubicBezTo>
                  <a:cubicBezTo>
                    <a:pt x="30" y="19"/>
                    <a:pt x="37" y="14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1230"/>
            <p:cNvSpPr/>
            <p:nvPr/>
          </p:nvSpPr>
          <p:spPr bwMode="auto">
            <a:xfrm>
              <a:off x="740" y="2799"/>
              <a:ext cx="142" cy="101"/>
            </a:xfrm>
            <a:custGeom>
              <a:avLst/>
              <a:gdLst>
                <a:gd name="T0" fmla="*/ 4 w 52"/>
                <a:gd name="T1" fmla="*/ 1 h 37"/>
                <a:gd name="T2" fmla="*/ 1 w 52"/>
                <a:gd name="T3" fmla="*/ 15 h 37"/>
                <a:gd name="T4" fmla="*/ 1 w 52"/>
                <a:gd name="T5" fmla="*/ 16 h 37"/>
                <a:gd name="T6" fmla="*/ 51 w 52"/>
                <a:gd name="T7" fmla="*/ 22 h 37"/>
                <a:gd name="T8" fmla="*/ 51 w 52"/>
                <a:gd name="T9" fmla="*/ 19 h 37"/>
                <a:gd name="T10" fmla="*/ 49 w 52"/>
                <a:gd name="T11" fmla="*/ 19 h 37"/>
                <a:gd name="T12" fmla="*/ 4 w 52"/>
                <a:gd name="T13" fmla="*/ 14 h 37"/>
                <a:gd name="T14" fmla="*/ 4 w 52"/>
                <a:gd name="T15" fmla="*/ 11 h 37"/>
                <a:gd name="T16" fmla="*/ 6 w 52"/>
                <a:gd name="T17" fmla="*/ 3 h 37"/>
                <a:gd name="T18" fmla="*/ 7 w 52"/>
                <a:gd name="T19" fmla="*/ 2 h 37"/>
                <a:gd name="T20" fmla="*/ 6 w 52"/>
                <a:gd name="T21" fmla="*/ 0 h 37"/>
                <a:gd name="T22" fmla="*/ 4 w 52"/>
                <a:gd name="T2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7">
                  <a:moveTo>
                    <a:pt x="4" y="1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0" y="23"/>
                    <a:pt x="33" y="37"/>
                    <a:pt x="51" y="22"/>
                  </a:cubicBezTo>
                  <a:cubicBezTo>
                    <a:pt x="52" y="21"/>
                    <a:pt x="52" y="20"/>
                    <a:pt x="51" y="19"/>
                  </a:cubicBezTo>
                  <a:cubicBezTo>
                    <a:pt x="51" y="19"/>
                    <a:pt x="49" y="19"/>
                    <a:pt x="49" y="19"/>
                  </a:cubicBezTo>
                  <a:cubicBezTo>
                    <a:pt x="33" y="33"/>
                    <a:pt x="13" y="20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1231"/>
            <p:cNvSpPr/>
            <p:nvPr/>
          </p:nvSpPr>
          <p:spPr bwMode="auto">
            <a:xfrm>
              <a:off x="629" y="2652"/>
              <a:ext cx="60" cy="52"/>
            </a:xfrm>
            <a:custGeom>
              <a:avLst/>
              <a:gdLst>
                <a:gd name="T0" fmla="*/ 11 w 22"/>
                <a:gd name="T1" fmla="*/ 5 h 19"/>
                <a:gd name="T2" fmla="*/ 18 w 22"/>
                <a:gd name="T3" fmla="*/ 14 h 19"/>
                <a:gd name="T4" fmla="*/ 10 w 22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9">
                  <a:moveTo>
                    <a:pt x="11" y="5"/>
                  </a:moveTo>
                  <a:cubicBezTo>
                    <a:pt x="0" y="7"/>
                    <a:pt x="7" y="19"/>
                    <a:pt x="18" y="14"/>
                  </a:cubicBezTo>
                  <a:cubicBezTo>
                    <a:pt x="22" y="7"/>
                    <a:pt x="18" y="0"/>
                    <a:pt x="10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1232"/>
            <p:cNvSpPr/>
            <p:nvPr/>
          </p:nvSpPr>
          <p:spPr bwMode="auto">
            <a:xfrm>
              <a:off x="961" y="2723"/>
              <a:ext cx="57" cy="52"/>
            </a:xfrm>
            <a:custGeom>
              <a:avLst/>
              <a:gdLst>
                <a:gd name="T0" fmla="*/ 11 w 21"/>
                <a:gd name="T1" fmla="*/ 5 h 19"/>
                <a:gd name="T2" fmla="*/ 18 w 21"/>
                <a:gd name="T3" fmla="*/ 14 h 19"/>
                <a:gd name="T4" fmla="*/ 9 w 21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1" y="5"/>
                  </a:moveTo>
                  <a:cubicBezTo>
                    <a:pt x="0" y="7"/>
                    <a:pt x="6" y="19"/>
                    <a:pt x="18" y="14"/>
                  </a:cubicBezTo>
                  <a:cubicBezTo>
                    <a:pt x="21" y="7"/>
                    <a:pt x="17" y="0"/>
                    <a:pt x="9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1233"/>
            <p:cNvSpPr/>
            <p:nvPr/>
          </p:nvSpPr>
          <p:spPr bwMode="auto">
            <a:xfrm>
              <a:off x="721" y="2826"/>
              <a:ext cx="47" cy="44"/>
            </a:xfrm>
            <a:custGeom>
              <a:avLst/>
              <a:gdLst>
                <a:gd name="T0" fmla="*/ 7 w 17"/>
                <a:gd name="T1" fmla="*/ 15 h 16"/>
                <a:gd name="T2" fmla="*/ 14 w 17"/>
                <a:gd name="T3" fmla="*/ 13 h 16"/>
                <a:gd name="T4" fmla="*/ 17 w 17"/>
                <a:gd name="T5" fmla="*/ 10 h 16"/>
                <a:gd name="T6" fmla="*/ 13 w 17"/>
                <a:gd name="T7" fmla="*/ 8 h 16"/>
                <a:gd name="T8" fmla="*/ 10 w 17"/>
                <a:gd name="T9" fmla="*/ 4 h 16"/>
                <a:gd name="T10" fmla="*/ 7 w 17"/>
                <a:gd name="T11" fmla="*/ 1 h 16"/>
                <a:gd name="T12" fmla="*/ 4 w 17"/>
                <a:gd name="T13" fmla="*/ 3 h 16"/>
                <a:gd name="T14" fmla="*/ 0 w 17"/>
                <a:gd name="T15" fmla="*/ 5 h 16"/>
                <a:gd name="T16" fmla="*/ 0 w 17"/>
                <a:gd name="T17" fmla="*/ 10 h 16"/>
                <a:gd name="T18" fmla="*/ 7 w 17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7" y="15"/>
                  </a:moveTo>
                  <a:cubicBezTo>
                    <a:pt x="9" y="16"/>
                    <a:pt x="12" y="14"/>
                    <a:pt x="14" y="13"/>
                  </a:cubicBezTo>
                  <a:cubicBezTo>
                    <a:pt x="14" y="12"/>
                    <a:pt x="17" y="11"/>
                    <a:pt x="17" y="10"/>
                  </a:cubicBezTo>
                  <a:cubicBezTo>
                    <a:pt x="17" y="9"/>
                    <a:pt x="14" y="8"/>
                    <a:pt x="13" y="8"/>
                  </a:cubicBezTo>
                  <a:cubicBezTo>
                    <a:pt x="12" y="7"/>
                    <a:pt x="10" y="5"/>
                    <a:pt x="10" y="4"/>
                  </a:cubicBezTo>
                  <a:cubicBezTo>
                    <a:pt x="9" y="2"/>
                    <a:pt x="9" y="0"/>
                    <a:pt x="7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2" y="3"/>
                    <a:pt x="1" y="3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1" y="13"/>
                    <a:pt x="3" y="15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1234"/>
            <p:cNvSpPr>
              <a:spLocks noEditPoints="1"/>
            </p:cNvSpPr>
            <p:nvPr/>
          </p:nvSpPr>
          <p:spPr bwMode="auto">
            <a:xfrm>
              <a:off x="716" y="2826"/>
              <a:ext cx="54" cy="46"/>
            </a:xfrm>
            <a:custGeom>
              <a:avLst/>
              <a:gdLst>
                <a:gd name="T0" fmla="*/ 7 w 20"/>
                <a:gd name="T1" fmla="*/ 1 h 17"/>
                <a:gd name="T2" fmla="*/ 5 w 20"/>
                <a:gd name="T3" fmla="*/ 1 h 17"/>
                <a:gd name="T4" fmla="*/ 4 w 20"/>
                <a:gd name="T5" fmla="*/ 1 h 17"/>
                <a:gd name="T6" fmla="*/ 0 w 20"/>
                <a:gd name="T7" fmla="*/ 5 h 17"/>
                <a:gd name="T8" fmla="*/ 0 w 20"/>
                <a:gd name="T9" fmla="*/ 10 h 17"/>
                <a:gd name="T10" fmla="*/ 8 w 20"/>
                <a:gd name="T11" fmla="*/ 17 h 17"/>
                <a:gd name="T12" fmla="*/ 8 w 20"/>
                <a:gd name="T13" fmla="*/ 17 h 17"/>
                <a:gd name="T14" fmla="*/ 17 w 20"/>
                <a:gd name="T15" fmla="*/ 14 h 17"/>
                <a:gd name="T16" fmla="*/ 18 w 20"/>
                <a:gd name="T17" fmla="*/ 13 h 17"/>
                <a:gd name="T18" fmla="*/ 20 w 20"/>
                <a:gd name="T19" fmla="*/ 10 h 17"/>
                <a:gd name="T20" fmla="*/ 17 w 20"/>
                <a:gd name="T21" fmla="*/ 7 h 17"/>
                <a:gd name="T22" fmla="*/ 16 w 20"/>
                <a:gd name="T23" fmla="*/ 6 h 17"/>
                <a:gd name="T24" fmla="*/ 13 w 20"/>
                <a:gd name="T25" fmla="*/ 3 h 17"/>
                <a:gd name="T26" fmla="*/ 13 w 20"/>
                <a:gd name="T27" fmla="*/ 2 h 17"/>
                <a:gd name="T28" fmla="*/ 11 w 20"/>
                <a:gd name="T29" fmla="*/ 0 h 17"/>
                <a:gd name="T30" fmla="*/ 8 w 20"/>
                <a:gd name="T31" fmla="*/ 0 h 17"/>
                <a:gd name="T32" fmla="*/ 7 w 20"/>
                <a:gd name="T33" fmla="*/ 1 h 17"/>
                <a:gd name="T34" fmla="*/ 5 w 20"/>
                <a:gd name="T35" fmla="*/ 5 h 17"/>
                <a:gd name="T36" fmla="*/ 6 w 20"/>
                <a:gd name="T37" fmla="*/ 4 h 17"/>
                <a:gd name="T38" fmla="*/ 8 w 20"/>
                <a:gd name="T39" fmla="*/ 3 h 17"/>
                <a:gd name="T40" fmla="*/ 9 w 20"/>
                <a:gd name="T41" fmla="*/ 3 h 17"/>
                <a:gd name="T42" fmla="*/ 9 w 20"/>
                <a:gd name="T43" fmla="*/ 3 h 17"/>
                <a:gd name="T44" fmla="*/ 10 w 20"/>
                <a:gd name="T45" fmla="*/ 3 h 17"/>
                <a:gd name="T46" fmla="*/ 10 w 20"/>
                <a:gd name="T47" fmla="*/ 5 h 17"/>
                <a:gd name="T48" fmla="*/ 14 w 20"/>
                <a:gd name="T49" fmla="*/ 9 h 17"/>
                <a:gd name="T50" fmla="*/ 16 w 20"/>
                <a:gd name="T51" fmla="*/ 10 h 17"/>
                <a:gd name="T52" fmla="*/ 16 w 20"/>
                <a:gd name="T53" fmla="*/ 10 h 17"/>
                <a:gd name="T54" fmla="*/ 16 w 20"/>
                <a:gd name="T55" fmla="*/ 11 h 17"/>
                <a:gd name="T56" fmla="*/ 15 w 20"/>
                <a:gd name="T57" fmla="*/ 11 h 17"/>
                <a:gd name="T58" fmla="*/ 9 w 20"/>
                <a:gd name="T59" fmla="*/ 14 h 17"/>
                <a:gd name="T60" fmla="*/ 9 w 20"/>
                <a:gd name="T61" fmla="*/ 14 h 17"/>
                <a:gd name="T62" fmla="*/ 4 w 20"/>
                <a:gd name="T63" fmla="*/ 9 h 17"/>
                <a:gd name="T64" fmla="*/ 3 w 20"/>
                <a:gd name="T65" fmla="*/ 7 h 17"/>
                <a:gd name="T66" fmla="*/ 4 w 20"/>
                <a:gd name="T67" fmla="*/ 5 h 17"/>
                <a:gd name="T68" fmla="*/ 4 w 20"/>
                <a:gd name="T69" fmla="*/ 5 h 17"/>
                <a:gd name="T70" fmla="*/ 5 w 20"/>
                <a:gd name="T7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7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1" y="2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2" y="14"/>
                    <a:pt x="5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5" y="16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2"/>
                    <a:pt x="20" y="11"/>
                    <a:pt x="20" y="10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lose/>
                  <a:moveTo>
                    <a:pt x="5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2" y="7"/>
                    <a:pt x="14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3"/>
                    <a:pt x="4" y="12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1235"/>
            <p:cNvSpPr/>
            <p:nvPr/>
          </p:nvSpPr>
          <p:spPr bwMode="auto">
            <a:xfrm>
              <a:off x="661" y="2590"/>
              <a:ext cx="55" cy="35"/>
            </a:xfrm>
            <a:custGeom>
              <a:avLst/>
              <a:gdLst>
                <a:gd name="T0" fmla="*/ 1 w 20"/>
                <a:gd name="T1" fmla="*/ 6 h 13"/>
                <a:gd name="T2" fmla="*/ 1 w 20"/>
                <a:gd name="T3" fmla="*/ 8 h 13"/>
                <a:gd name="T4" fmla="*/ 4 w 20"/>
                <a:gd name="T5" fmla="*/ 8 h 13"/>
                <a:gd name="T6" fmla="*/ 11 w 20"/>
                <a:gd name="T7" fmla="*/ 4 h 13"/>
                <a:gd name="T8" fmla="*/ 17 w 20"/>
                <a:gd name="T9" fmla="*/ 11 h 13"/>
                <a:gd name="T10" fmla="*/ 18 w 20"/>
                <a:gd name="T11" fmla="*/ 13 h 13"/>
                <a:gd name="T12" fmla="*/ 20 w 20"/>
                <a:gd name="T13" fmla="*/ 11 h 13"/>
                <a:gd name="T14" fmla="*/ 12 w 20"/>
                <a:gd name="T15" fmla="*/ 1 h 13"/>
                <a:gd name="T16" fmla="*/ 1 w 20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" y="6"/>
                  </a:moveTo>
                  <a:cubicBezTo>
                    <a:pt x="0" y="6"/>
                    <a:pt x="1" y="7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5"/>
                    <a:pt x="9" y="3"/>
                    <a:pt x="11" y="4"/>
                  </a:cubicBezTo>
                  <a:cubicBezTo>
                    <a:pt x="14" y="5"/>
                    <a:pt x="16" y="8"/>
                    <a:pt x="17" y="11"/>
                  </a:cubicBezTo>
                  <a:cubicBezTo>
                    <a:pt x="17" y="12"/>
                    <a:pt x="17" y="13"/>
                    <a:pt x="18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9" y="6"/>
                    <a:pt x="16" y="2"/>
                    <a:pt x="12" y="1"/>
                  </a:cubicBezTo>
                  <a:cubicBezTo>
                    <a:pt x="8" y="0"/>
                    <a:pt x="4" y="2"/>
                    <a:pt x="1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1236"/>
            <p:cNvSpPr/>
            <p:nvPr/>
          </p:nvSpPr>
          <p:spPr bwMode="auto">
            <a:xfrm>
              <a:off x="985" y="2663"/>
              <a:ext cx="58" cy="33"/>
            </a:xfrm>
            <a:custGeom>
              <a:avLst/>
              <a:gdLst>
                <a:gd name="T0" fmla="*/ 1 w 21"/>
                <a:gd name="T1" fmla="*/ 4 h 12"/>
                <a:gd name="T2" fmla="*/ 1 w 21"/>
                <a:gd name="T3" fmla="*/ 7 h 12"/>
                <a:gd name="T4" fmla="*/ 3 w 21"/>
                <a:gd name="T5" fmla="*/ 7 h 12"/>
                <a:gd name="T6" fmla="*/ 12 w 21"/>
                <a:gd name="T7" fmla="*/ 5 h 12"/>
                <a:gd name="T8" fmla="*/ 17 w 21"/>
                <a:gd name="T9" fmla="*/ 10 h 12"/>
                <a:gd name="T10" fmla="*/ 19 w 21"/>
                <a:gd name="T11" fmla="*/ 12 h 12"/>
                <a:gd name="T12" fmla="*/ 21 w 21"/>
                <a:gd name="T13" fmla="*/ 9 h 12"/>
                <a:gd name="T14" fmla="*/ 13 w 21"/>
                <a:gd name="T15" fmla="*/ 1 h 12"/>
                <a:gd name="T16" fmla="*/ 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4"/>
                    <a:pt x="9" y="4"/>
                    <a:pt x="12" y="5"/>
                  </a:cubicBezTo>
                  <a:cubicBezTo>
                    <a:pt x="15" y="5"/>
                    <a:pt x="17" y="7"/>
                    <a:pt x="17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0" y="6"/>
                    <a:pt x="17" y="3"/>
                    <a:pt x="13" y="1"/>
                  </a:cubicBezTo>
                  <a:cubicBezTo>
                    <a:pt x="9" y="0"/>
                    <a:pt x="4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1237"/>
            <p:cNvSpPr/>
            <p:nvPr/>
          </p:nvSpPr>
          <p:spPr bwMode="auto">
            <a:xfrm>
              <a:off x="751" y="2211"/>
              <a:ext cx="164" cy="324"/>
            </a:xfrm>
            <a:custGeom>
              <a:avLst/>
              <a:gdLst>
                <a:gd name="T0" fmla="*/ 0 w 60"/>
                <a:gd name="T1" fmla="*/ 119 h 119"/>
                <a:gd name="T2" fmla="*/ 10 w 60"/>
                <a:gd name="T3" fmla="*/ 57 h 119"/>
                <a:gd name="T4" fmla="*/ 45 w 60"/>
                <a:gd name="T5" fmla="*/ 0 h 119"/>
                <a:gd name="T6" fmla="*/ 42 w 60"/>
                <a:gd name="T7" fmla="*/ 22 h 119"/>
                <a:gd name="T8" fmla="*/ 23 w 60"/>
                <a:gd name="T9" fmla="*/ 61 h 119"/>
                <a:gd name="T10" fmla="*/ 5 w 60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19">
                  <a:moveTo>
                    <a:pt x="0" y="119"/>
                  </a:moveTo>
                  <a:cubicBezTo>
                    <a:pt x="6" y="100"/>
                    <a:pt x="3" y="77"/>
                    <a:pt x="10" y="57"/>
                  </a:cubicBezTo>
                  <a:cubicBezTo>
                    <a:pt x="14" y="46"/>
                    <a:pt x="29" y="1"/>
                    <a:pt x="45" y="0"/>
                  </a:cubicBezTo>
                  <a:cubicBezTo>
                    <a:pt x="60" y="0"/>
                    <a:pt x="45" y="16"/>
                    <a:pt x="42" y="22"/>
                  </a:cubicBezTo>
                  <a:cubicBezTo>
                    <a:pt x="35" y="34"/>
                    <a:pt x="29" y="48"/>
                    <a:pt x="23" y="61"/>
                  </a:cubicBezTo>
                  <a:cubicBezTo>
                    <a:pt x="15" y="80"/>
                    <a:pt x="8" y="102"/>
                    <a:pt x="5" y="119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1238"/>
            <p:cNvSpPr/>
            <p:nvPr/>
          </p:nvSpPr>
          <p:spPr bwMode="auto">
            <a:xfrm>
              <a:off x="1051" y="2342"/>
              <a:ext cx="193" cy="316"/>
            </a:xfrm>
            <a:custGeom>
              <a:avLst/>
              <a:gdLst>
                <a:gd name="T0" fmla="*/ 8 w 71"/>
                <a:gd name="T1" fmla="*/ 109 h 116"/>
                <a:gd name="T2" fmla="*/ 68 w 71"/>
                <a:gd name="T3" fmla="*/ 2 h 116"/>
                <a:gd name="T4" fmla="*/ 55 w 71"/>
                <a:gd name="T5" fmla="*/ 28 h 116"/>
                <a:gd name="T6" fmla="*/ 33 w 71"/>
                <a:gd name="T7" fmla="*/ 63 h 116"/>
                <a:gd name="T8" fmla="*/ 12 w 71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16">
                  <a:moveTo>
                    <a:pt x="8" y="109"/>
                  </a:moveTo>
                  <a:cubicBezTo>
                    <a:pt x="0" y="106"/>
                    <a:pt x="35" y="0"/>
                    <a:pt x="68" y="2"/>
                  </a:cubicBezTo>
                  <a:cubicBezTo>
                    <a:pt x="71" y="13"/>
                    <a:pt x="61" y="20"/>
                    <a:pt x="55" y="28"/>
                  </a:cubicBezTo>
                  <a:cubicBezTo>
                    <a:pt x="46" y="39"/>
                    <a:pt x="39" y="51"/>
                    <a:pt x="33" y="63"/>
                  </a:cubicBezTo>
                  <a:cubicBezTo>
                    <a:pt x="24" y="80"/>
                    <a:pt x="15" y="98"/>
                    <a:pt x="12" y="116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1239"/>
            <p:cNvSpPr/>
            <p:nvPr/>
          </p:nvSpPr>
          <p:spPr bwMode="auto">
            <a:xfrm>
              <a:off x="517" y="2696"/>
              <a:ext cx="139" cy="81"/>
            </a:xfrm>
            <a:custGeom>
              <a:avLst/>
              <a:gdLst>
                <a:gd name="T0" fmla="*/ 43 w 51"/>
                <a:gd name="T1" fmla="*/ 12 h 30"/>
                <a:gd name="T2" fmla="*/ 20 w 51"/>
                <a:gd name="T3" fmla="*/ 23 h 30"/>
                <a:gd name="T4" fmla="*/ 47 w 51"/>
                <a:gd name="T5" fmla="*/ 24 h 30"/>
                <a:gd name="T6" fmla="*/ 44 w 51"/>
                <a:gd name="T7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0">
                  <a:moveTo>
                    <a:pt x="43" y="12"/>
                  </a:moveTo>
                  <a:cubicBezTo>
                    <a:pt x="32" y="0"/>
                    <a:pt x="0" y="8"/>
                    <a:pt x="20" y="23"/>
                  </a:cubicBezTo>
                  <a:cubicBezTo>
                    <a:pt x="26" y="27"/>
                    <a:pt x="40" y="30"/>
                    <a:pt x="47" y="24"/>
                  </a:cubicBezTo>
                  <a:cubicBezTo>
                    <a:pt x="51" y="20"/>
                    <a:pt x="50" y="14"/>
                    <a:pt x="44" y="13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1240"/>
            <p:cNvSpPr/>
            <p:nvPr/>
          </p:nvSpPr>
          <p:spPr bwMode="auto">
            <a:xfrm>
              <a:off x="926" y="2799"/>
              <a:ext cx="152" cy="57"/>
            </a:xfrm>
            <a:custGeom>
              <a:avLst/>
              <a:gdLst>
                <a:gd name="T0" fmla="*/ 41 w 56"/>
                <a:gd name="T1" fmla="*/ 5 h 21"/>
                <a:gd name="T2" fmla="*/ 11 w 56"/>
                <a:gd name="T3" fmla="*/ 3 h 21"/>
                <a:gd name="T4" fmla="*/ 12 w 56"/>
                <a:gd name="T5" fmla="*/ 17 h 21"/>
                <a:gd name="T6" fmla="*/ 45 w 56"/>
                <a:gd name="T7" fmla="*/ 19 h 21"/>
                <a:gd name="T8" fmla="*/ 45 w 56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">
                  <a:moveTo>
                    <a:pt x="41" y="5"/>
                  </a:moveTo>
                  <a:cubicBezTo>
                    <a:pt x="33" y="1"/>
                    <a:pt x="20" y="0"/>
                    <a:pt x="11" y="3"/>
                  </a:cubicBezTo>
                  <a:cubicBezTo>
                    <a:pt x="0" y="6"/>
                    <a:pt x="2" y="13"/>
                    <a:pt x="12" y="17"/>
                  </a:cubicBezTo>
                  <a:cubicBezTo>
                    <a:pt x="21" y="21"/>
                    <a:pt x="35" y="21"/>
                    <a:pt x="45" y="19"/>
                  </a:cubicBezTo>
                  <a:cubicBezTo>
                    <a:pt x="56" y="17"/>
                    <a:pt x="54" y="11"/>
                    <a:pt x="45" y="7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1241"/>
            <p:cNvSpPr/>
            <p:nvPr/>
          </p:nvSpPr>
          <p:spPr bwMode="auto">
            <a:xfrm>
              <a:off x="580" y="2723"/>
              <a:ext cx="43" cy="32"/>
            </a:xfrm>
            <a:custGeom>
              <a:avLst/>
              <a:gdLst>
                <a:gd name="T0" fmla="*/ 15 w 16"/>
                <a:gd name="T1" fmla="*/ 6 h 12"/>
                <a:gd name="T2" fmla="*/ 1 w 16"/>
                <a:gd name="T3" fmla="*/ 6 h 12"/>
                <a:gd name="T4" fmla="*/ 15 w 16"/>
                <a:gd name="T5" fmla="*/ 11 h 12"/>
                <a:gd name="T6" fmla="*/ 15 w 1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6"/>
                  </a:moveTo>
                  <a:cubicBezTo>
                    <a:pt x="12" y="3"/>
                    <a:pt x="3" y="0"/>
                    <a:pt x="1" y="6"/>
                  </a:cubicBezTo>
                  <a:cubicBezTo>
                    <a:pt x="0" y="11"/>
                    <a:pt x="12" y="12"/>
                    <a:pt x="15" y="11"/>
                  </a:cubicBezTo>
                  <a:cubicBezTo>
                    <a:pt x="16" y="9"/>
                    <a:pt x="15" y="7"/>
                    <a:pt x="15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1242"/>
            <p:cNvSpPr/>
            <p:nvPr/>
          </p:nvSpPr>
          <p:spPr bwMode="auto">
            <a:xfrm>
              <a:off x="980" y="2813"/>
              <a:ext cx="41" cy="30"/>
            </a:xfrm>
            <a:custGeom>
              <a:avLst/>
              <a:gdLst>
                <a:gd name="T0" fmla="*/ 14 w 15"/>
                <a:gd name="T1" fmla="*/ 5 h 11"/>
                <a:gd name="T2" fmla="*/ 1 w 15"/>
                <a:gd name="T3" fmla="*/ 5 h 11"/>
                <a:gd name="T4" fmla="*/ 15 w 15"/>
                <a:gd name="T5" fmla="*/ 11 h 11"/>
                <a:gd name="T6" fmla="*/ 14 w 15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4" y="5"/>
                  </a:moveTo>
                  <a:cubicBezTo>
                    <a:pt x="12" y="2"/>
                    <a:pt x="2" y="0"/>
                    <a:pt x="1" y="5"/>
                  </a:cubicBezTo>
                  <a:cubicBezTo>
                    <a:pt x="0" y="10"/>
                    <a:pt x="11" y="11"/>
                    <a:pt x="15" y="11"/>
                  </a:cubicBezTo>
                  <a:cubicBezTo>
                    <a:pt x="15" y="9"/>
                    <a:pt x="15" y="7"/>
                    <a:pt x="14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1243"/>
            <p:cNvSpPr/>
            <p:nvPr/>
          </p:nvSpPr>
          <p:spPr bwMode="auto">
            <a:xfrm>
              <a:off x="637" y="3028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1244"/>
            <p:cNvSpPr/>
            <p:nvPr/>
          </p:nvSpPr>
          <p:spPr bwMode="auto">
            <a:xfrm>
              <a:off x="629" y="3019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1245"/>
            <p:cNvSpPr/>
            <p:nvPr/>
          </p:nvSpPr>
          <p:spPr bwMode="auto">
            <a:xfrm>
              <a:off x="632" y="3025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1246"/>
            <p:cNvSpPr/>
            <p:nvPr/>
          </p:nvSpPr>
          <p:spPr bwMode="auto">
            <a:xfrm>
              <a:off x="632" y="3028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1247"/>
            <p:cNvSpPr/>
            <p:nvPr/>
          </p:nvSpPr>
          <p:spPr bwMode="auto">
            <a:xfrm>
              <a:off x="629" y="3030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1248"/>
            <p:cNvSpPr/>
            <p:nvPr/>
          </p:nvSpPr>
          <p:spPr bwMode="auto">
            <a:xfrm>
              <a:off x="626" y="3025"/>
              <a:ext cx="3" cy="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1249"/>
            <p:cNvSpPr/>
            <p:nvPr/>
          </p:nvSpPr>
          <p:spPr bwMode="auto">
            <a:xfrm>
              <a:off x="629" y="30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1250"/>
            <p:cNvSpPr/>
            <p:nvPr/>
          </p:nvSpPr>
          <p:spPr bwMode="auto">
            <a:xfrm>
              <a:off x="632" y="3028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1251"/>
            <p:cNvSpPr/>
            <p:nvPr/>
          </p:nvSpPr>
          <p:spPr bwMode="auto">
            <a:xfrm>
              <a:off x="623" y="3022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1252"/>
            <p:cNvSpPr/>
            <p:nvPr/>
          </p:nvSpPr>
          <p:spPr bwMode="auto">
            <a:xfrm>
              <a:off x="623" y="3019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1253"/>
            <p:cNvSpPr/>
            <p:nvPr/>
          </p:nvSpPr>
          <p:spPr bwMode="auto">
            <a:xfrm>
              <a:off x="621" y="3022"/>
              <a:ext cx="2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1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Rectangle 1254"/>
            <p:cNvSpPr>
              <a:spLocks noChangeArrowheads="1"/>
            </p:cNvSpPr>
            <p:nvPr/>
          </p:nvSpPr>
          <p:spPr bwMode="auto">
            <a:xfrm>
              <a:off x="623" y="302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1255"/>
            <p:cNvSpPr/>
            <p:nvPr/>
          </p:nvSpPr>
          <p:spPr bwMode="auto">
            <a:xfrm>
              <a:off x="618" y="3025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3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1256"/>
            <p:cNvSpPr/>
            <p:nvPr/>
          </p:nvSpPr>
          <p:spPr bwMode="auto">
            <a:xfrm>
              <a:off x="618" y="3028"/>
              <a:ext cx="3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1257"/>
            <p:cNvSpPr/>
            <p:nvPr/>
          </p:nvSpPr>
          <p:spPr bwMode="auto">
            <a:xfrm>
              <a:off x="626" y="3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1258"/>
            <p:cNvSpPr/>
            <p:nvPr/>
          </p:nvSpPr>
          <p:spPr bwMode="auto">
            <a:xfrm>
              <a:off x="618" y="3025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1259"/>
            <p:cNvSpPr/>
            <p:nvPr/>
          </p:nvSpPr>
          <p:spPr bwMode="auto">
            <a:xfrm>
              <a:off x="615" y="3003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4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7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1260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1261"/>
            <p:cNvSpPr/>
            <p:nvPr/>
          </p:nvSpPr>
          <p:spPr bwMode="auto">
            <a:xfrm>
              <a:off x="634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Rectangle 1262"/>
            <p:cNvSpPr>
              <a:spLocks noChangeArrowheads="1"/>
            </p:cNvSpPr>
            <p:nvPr/>
          </p:nvSpPr>
          <p:spPr bwMode="auto">
            <a:xfrm>
              <a:off x="634" y="300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1263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1264"/>
            <p:cNvSpPr/>
            <p:nvPr/>
          </p:nvSpPr>
          <p:spPr bwMode="auto">
            <a:xfrm>
              <a:off x="632" y="3017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Rectangle 1265"/>
            <p:cNvSpPr>
              <a:spLocks noChangeArrowheads="1"/>
            </p:cNvSpPr>
            <p:nvPr/>
          </p:nvSpPr>
          <p:spPr bwMode="auto">
            <a:xfrm>
              <a:off x="634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1266"/>
            <p:cNvSpPr/>
            <p:nvPr/>
          </p:nvSpPr>
          <p:spPr bwMode="auto">
            <a:xfrm>
              <a:off x="634" y="3008"/>
              <a:ext cx="22" cy="17"/>
            </a:xfrm>
            <a:custGeom>
              <a:avLst/>
              <a:gdLst>
                <a:gd name="T0" fmla="*/ 7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3 w 8"/>
                <a:gd name="T45" fmla="*/ 4 h 6"/>
                <a:gd name="T46" fmla="*/ 2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0"/>
                    <a:pt x="2" y="4"/>
                    <a:pt x="2" y="3"/>
                  </a:cubicBezTo>
                  <a:cubicBezTo>
                    <a:pt x="4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1267"/>
            <p:cNvSpPr/>
            <p:nvPr/>
          </p:nvSpPr>
          <p:spPr bwMode="auto">
            <a:xfrm>
              <a:off x="637" y="3017"/>
              <a:ext cx="3" cy="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1268"/>
            <p:cNvSpPr/>
            <p:nvPr/>
          </p:nvSpPr>
          <p:spPr bwMode="auto">
            <a:xfrm>
              <a:off x="634" y="3019"/>
              <a:ext cx="19" cy="22"/>
            </a:xfrm>
            <a:custGeom>
              <a:avLst/>
              <a:gdLst>
                <a:gd name="T0" fmla="*/ 4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3 w 7"/>
                <a:gd name="T9" fmla="*/ 2 h 8"/>
                <a:gd name="T10" fmla="*/ 2 w 7"/>
                <a:gd name="T11" fmla="*/ 2 h 8"/>
                <a:gd name="T12" fmla="*/ 4 w 7"/>
                <a:gd name="T13" fmla="*/ 4 h 8"/>
                <a:gd name="T14" fmla="*/ 4 w 7"/>
                <a:gd name="T15" fmla="*/ 5 h 8"/>
                <a:gd name="T16" fmla="*/ 4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4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7 w 7"/>
                <a:gd name="T33" fmla="*/ 4 h 8"/>
                <a:gd name="T34" fmla="*/ 6 w 7"/>
                <a:gd name="T35" fmla="*/ 3 h 8"/>
                <a:gd name="T36" fmla="*/ 4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4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4" y="4"/>
                  </a:cubicBezTo>
                  <a:cubicBezTo>
                    <a:pt x="4" y="4"/>
                    <a:pt x="5" y="5"/>
                    <a:pt x="4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3" y="1"/>
                    <a:pt x="1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Rectangle 1269"/>
            <p:cNvSpPr>
              <a:spLocks noChangeArrowheads="1"/>
            </p:cNvSpPr>
            <p:nvPr/>
          </p:nvSpPr>
          <p:spPr bwMode="auto">
            <a:xfrm>
              <a:off x="642" y="3022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1270"/>
            <p:cNvSpPr/>
            <p:nvPr/>
          </p:nvSpPr>
          <p:spPr bwMode="auto">
            <a:xfrm>
              <a:off x="651" y="3025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1271"/>
            <p:cNvSpPr/>
            <p:nvPr/>
          </p:nvSpPr>
          <p:spPr bwMode="auto">
            <a:xfrm>
              <a:off x="640" y="3028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1272"/>
            <p:cNvSpPr/>
            <p:nvPr/>
          </p:nvSpPr>
          <p:spPr bwMode="auto">
            <a:xfrm>
              <a:off x="637" y="3033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1 w 3"/>
                <a:gd name="T5" fmla="*/ 0 h 4"/>
                <a:gd name="T6" fmla="*/ 2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2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1" y="1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1273"/>
            <p:cNvSpPr/>
            <p:nvPr/>
          </p:nvSpPr>
          <p:spPr bwMode="auto">
            <a:xfrm>
              <a:off x="604" y="3025"/>
              <a:ext cx="36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2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5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5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10" y="4"/>
                    <a:pt x="10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7" y="4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4" y="4"/>
                    <a:pt x="3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1274"/>
            <p:cNvSpPr/>
            <p:nvPr/>
          </p:nvSpPr>
          <p:spPr bwMode="auto">
            <a:xfrm>
              <a:off x="637" y="3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1275"/>
            <p:cNvSpPr/>
            <p:nvPr/>
          </p:nvSpPr>
          <p:spPr bwMode="auto">
            <a:xfrm>
              <a:off x="610" y="30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Rectangle 1276"/>
            <p:cNvSpPr>
              <a:spLocks noChangeArrowheads="1"/>
            </p:cNvSpPr>
            <p:nvPr/>
          </p:nvSpPr>
          <p:spPr bwMode="auto">
            <a:xfrm>
              <a:off x="640" y="304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1277"/>
            <p:cNvSpPr/>
            <p:nvPr/>
          </p:nvSpPr>
          <p:spPr bwMode="auto">
            <a:xfrm>
              <a:off x="634" y="3033"/>
              <a:ext cx="3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1278"/>
            <p:cNvSpPr/>
            <p:nvPr/>
          </p:nvSpPr>
          <p:spPr bwMode="auto">
            <a:xfrm>
              <a:off x="612" y="3022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1279"/>
            <p:cNvSpPr/>
            <p:nvPr/>
          </p:nvSpPr>
          <p:spPr bwMode="auto">
            <a:xfrm>
              <a:off x="621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1280"/>
            <p:cNvSpPr/>
            <p:nvPr/>
          </p:nvSpPr>
          <p:spPr bwMode="auto">
            <a:xfrm>
              <a:off x="602" y="2992"/>
              <a:ext cx="59" cy="33"/>
            </a:xfrm>
            <a:custGeom>
              <a:avLst/>
              <a:gdLst>
                <a:gd name="T0" fmla="*/ 17 w 22"/>
                <a:gd name="T1" fmla="*/ 10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10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6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6 w 22"/>
                <a:gd name="T47" fmla="*/ 10 h 12"/>
                <a:gd name="T48" fmla="*/ 6 w 22"/>
                <a:gd name="T49" fmla="*/ 10 h 12"/>
                <a:gd name="T50" fmla="*/ 7 w 22"/>
                <a:gd name="T51" fmla="*/ 10 h 12"/>
                <a:gd name="T52" fmla="*/ 7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4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7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6" y="3"/>
                    <a:pt x="14" y="4"/>
                    <a:pt x="15" y="2"/>
                  </a:cubicBezTo>
                  <a:cubicBezTo>
                    <a:pt x="14" y="5"/>
                    <a:pt x="13" y="0"/>
                    <a:pt x="13" y="4"/>
                  </a:cubicBezTo>
                  <a:cubicBezTo>
                    <a:pt x="12" y="3"/>
                    <a:pt x="13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9" y="5"/>
                    <a:pt x="9" y="5"/>
                    <a:pt x="9" y="3"/>
                  </a:cubicBezTo>
                  <a:cubicBezTo>
                    <a:pt x="8" y="3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5" y="8"/>
                    <a:pt x="7" y="9"/>
                    <a:pt x="6" y="8"/>
                  </a:cubicBez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4" y="7"/>
                  </a:cubicBezTo>
                  <a:cubicBezTo>
                    <a:pt x="16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1281"/>
            <p:cNvSpPr/>
            <p:nvPr/>
          </p:nvSpPr>
          <p:spPr bwMode="auto">
            <a:xfrm>
              <a:off x="634" y="3008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1282"/>
            <p:cNvSpPr/>
            <p:nvPr/>
          </p:nvSpPr>
          <p:spPr bwMode="auto">
            <a:xfrm>
              <a:off x="637" y="3008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1283"/>
            <p:cNvSpPr/>
            <p:nvPr/>
          </p:nvSpPr>
          <p:spPr bwMode="auto">
            <a:xfrm>
              <a:off x="642" y="3017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Rectangle 1284"/>
            <p:cNvSpPr>
              <a:spLocks noChangeArrowheads="1"/>
            </p:cNvSpPr>
            <p:nvPr/>
          </p:nvSpPr>
          <p:spPr bwMode="auto">
            <a:xfrm>
              <a:off x="645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1285"/>
            <p:cNvSpPr/>
            <p:nvPr/>
          </p:nvSpPr>
          <p:spPr bwMode="auto">
            <a:xfrm>
              <a:off x="607" y="3019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3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2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4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3 w 17"/>
                <a:gd name="T53" fmla="*/ 4 h 9"/>
                <a:gd name="T54" fmla="*/ 12 w 17"/>
                <a:gd name="T55" fmla="*/ 5 h 9"/>
                <a:gd name="T56" fmla="*/ 12 w 17"/>
                <a:gd name="T57" fmla="*/ 3 h 9"/>
                <a:gd name="T58" fmla="*/ 12 w 17"/>
                <a:gd name="T59" fmla="*/ 4 h 9"/>
                <a:gd name="T60" fmla="*/ 11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9 w 17"/>
                <a:gd name="T67" fmla="*/ 3 h 9"/>
                <a:gd name="T68" fmla="*/ 8 w 17"/>
                <a:gd name="T69" fmla="*/ 4 h 9"/>
                <a:gd name="T70" fmla="*/ 6 w 17"/>
                <a:gd name="T71" fmla="*/ 3 h 9"/>
                <a:gd name="T72" fmla="*/ 6 w 17"/>
                <a:gd name="T73" fmla="*/ 4 h 9"/>
                <a:gd name="T74" fmla="*/ 5 w 17"/>
                <a:gd name="T75" fmla="*/ 3 h 9"/>
                <a:gd name="T76" fmla="*/ 5 w 17"/>
                <a:gd name="T77" fmla="*/ 3 h 9"/>
                <a:gd name="T78" fmla="*/ 2 w 17"/>
                <a:gd name="T79" fmla="*/ 4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2"/>
                  </a:cubicBezTo>
                  <a:cubicBezTo>
                    <a:pt x="1" y="3"/>
                    <a:pt x="2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9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3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2" y="3"/>
                    <a:pt x="13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5"/>
                    <a:pt x="7" y="5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1286"/>
            <p:cNvSpPr/>
            <p:nvPr/>
          </p:nvSpPr>
          <p:spPr bwMode="auto">
            <a:xfrm>
              <a:off x="604" y="3022"/>
              <a:ext cx="8" cy="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0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1287"/>
            <p:cNvSpPr/>
            <p:nvPr/>
          </p:nvSpPr>
          <p:spPr bwMode="auto">
            <a:xfrm>
              <a:off x="602" y="2989"/>
              <a:ext cx="24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1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6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Rectangle 1288"/>
            <p:cNvSpPr>
              <a:spLocks noChangeArrowheads="1"/>
            </p:cNvSpPr>
            <p:nvPr/>
          </p:nvSpPr>
          <p:spPr bwMode="auto">
            <a:xfrm>
              <a:off x="618" y="299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1289"/>
            <p:cNvSpPr/>
            <p:nvPr/>
          </p:nvSpPr>
          <p:spPr bwMode="auto">
            <a:xfrm>
              <a:off x="787" y="318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1290"/>
            <p:cNvSpPr/>
            <p:nvPr/>
          </p:nvSpPr>
          <p:spPr bwMode="auto">
            <a:xfrm>
              <a:off x="779" y="317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1291"/>
            <p:cNvSpPr/>
            <p:nvPr/>
          </p:nvSpPr>
          <p:spPr bwMode="auto">
            <a:xfrm>
              <a:off x="781" y="3180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1292"/>
            <p:cNvSpPr/>
            <p:nvPr/>
          </p:nvSpPr>
          <p:spPr bwMode="auto">
            <a:xfrm>
              <a:off x="781" y="3183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1293"/>
            <p:cNvSpPr/>
            <p:nvPr/>
          </p:nvSpPr>
          <p:spPr bwMode="auto">
            <a:xfrm>
              <a:off x="779" y="3185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1294"/>
            <p:cNvSpPr/>
            <p:nvPr/>
          </p:nvSpPr>
          <p:spPr bwMode="auto">
            <a:xfrm>
              <a:off x="776" y="3180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1295"/>
            <p:cNvSpPr/>
            <p:nvPr/>
          </p:nvSpPr>
          <p:spPr bwMode="auto">
            <a:xfrm>
              <a:off x="779" y="31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1296"/>
            <p:cNvSpPr/>
            <p:nvPr/>
          </p:nvSpPr>
          <p:spPr bwMode="auto">
            <a:xfrm>
              <a:off x="779" y="3183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1297"/>
            <p:cNvSpPr/>
            <p:nvPr/>
          </p:nvSpPr>
          <p:spPr bwMode="auto">
            <a:xfrm>
              <a:off x="773" y="317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1298"/>
            <p:cNvSpPr/>
            <p:nvPr/>
          </p:nvSpPr>
          <p:spPr bwMode="auto">
            <a:xfrm>
              <a:off x="773" y="3174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1299"/>
            <p:cNvSpPr/>
            <p:nvPr/>
          </p:nvSpPr>
          <p:spPr bwMode="auto">
            <a:xfrm>
              <a:off x="770" y="3177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3 h 3"/>
                <a:gd name="T14" fmla="*/ 1 w 1"/>
                <a:gd name="T15" fmla="*/ 0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Rectangle 1300"/>
            <p:cNvSpPr>
              <a:spLocks noChangeArrowheads="1"/>
            </p:cNvSpPr>
            <p:nvPr/>
          </p:nvSpPr>
          <p:spPr bwMode="auto">
            <a:xfrm>
              <a:off x="770" y="318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1301"/>
            <p:cNvSpPr/>
            <p:nvPr/>
          </p:nvSpPr>
          <p:spPr bwMode="auto">
            <a:xfrm>
              <a:off x="768" y="3180"/>
              <a:ext cx="13" cy="3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2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1302"/>
            <p:cNvSpPr/>
            <p:nvPr/>
          </p:nvSpPr>
          <p:spPr bwMode="auto">
            <a:xfrm>
              <a:off x="768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1303"/>
            <p:cNvSpPr/>
            <p:nvPr/>
          </p:nvSpPr>
          <p:spPr bwMode="auto">
            <a:xfrm>
              <a:off x="776" y="3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1304"/>
            <p:cNvSpPr/>
            <p:nvPr/>
          </p:nvSpPr>
          <p:spPr bwMode="auto">
            <a:xfrm>
              <a:off x="768" y="3180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1305"/>
            <p:cNvSpPr/>
            <p:nvPr/>
          </p:nvSpPr>
          <p:spPr bwMode="auto">
            <a:xfrm>
              <a:off x="765" y="315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6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4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1" y="7"/>
                    <a:pt x="3" y="8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7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6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1306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1307"/>
            <p:cNvSpPr/>
            <p:nvPr/>
          </p:nvSpPr>
          <p:spPr bwMode="auto">
            <a:xfrm>
              <a:off x="784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Rectangle 1308"/>
            <p:cNvSpPr>
              <a:spLocks noChangeArrowheads="1"/>
            </p:cNvSpPr>
            <p:nvPr/>
          </p:nvSpPr>
          <p:spPr bwMode="auto">
            <a:xfrm>
              <a:off x="784" y="316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1309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1310"/>
            <p:cNvSpPr/>
            <p:nvPr/>
          </p:nvSpPr>
          <p:spPr bwMode="auto">
            <a:xfrm>
              <a:off x="781" y="3172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Rectangle 1311"/>
            <p:cNvSpPr>
              <a:spLocks noChangeArrowheads="1"/>
            </p:cNvSpPr>
            <p:nvPr/>
          </p:nvSpPr>
          <p:spPr bwMode="auto">
            <a:xfrm>
              <a:off x="784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1312"/>
            <p:cNvSpPr/>
            <p:nvPr/>
          </p:nvSpPr>
          <p:spPr bwMode="auto">
            <a:xfrm>
              <a:off x="784" y="3164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2" y="4"/>
                    <a:pt x="4" y="3"/>
                    <a:pt x="4" y="3"/>
                  </a:cubicBezTo>
                  <a:cubicBezTo>
                    <a:pt x="3" y="4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1313"/>
            <p:cNvSpPr/>
            <p:nvPr/>
          </p:nvSpPr>
          <p:spPr bwMode="auto">
            <a:xfrm>
              <a:off x="787" y="3172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1314"/>
            <p:cNvSpPr/>
            <p:nvPr/>
          </p:nvSpPr>
          <p:spPr bwMode="auto">
            <a:xfrm>
              <a:off x="784" y="3174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1315"/>
            <p:cNvSpPr/>
            <p:nvPr/>
          </p:nvSpPr>
          <p:spPr bwMode="auto">
            <a:xfrm>
              <a:off x="792" y="3177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1316"/>
            <p:cNvSpPr/>
            <p:nvPr/>
          </p:nvSpPr>
          <p:spPr bwMode="auto">
            <a:xfrm>
              <a:off x="800" y="318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1317"/>
            <p:cNvSpPr/>
            <p:nvPr/>
          </p:nvSpPr>
          <p:spPr bwMode="auto">
            <a:xfrm>
              <a:off x="787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1318"/>
            <p:cNvSpPr/>
            <p:nvPr/>
          </p:nvSpPr>
          <p:spPr bwMode="auto">
            <a:xfrm>
              <a:off x="787" y="3188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1319"/>
            <p:cNvSpPr/>
            <p:nvPr/>
          </p:nvSpPr>
          <p:spPr bwMode="auto">
            <a:xfrm>
              <a:off x="754" y="3180"/>
              <a:ext cx="35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3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4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9" y="4"/>
                    <a:pt x="9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6" y="5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3" y="4"/>
                    <a:pt x="2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9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1320"/>
            <p:cNvSpPr/>
            <p:nvPr/>
          </p:nvSpPr>
          <p:spPr bwMode="auto">
            <a:xfrm>
              <a:off x="787" y="31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1321"/>
            <p:cNvSpPr/>
            <p:nvPr/>
          </p:nvSpPr>
          <p:spPr bwMode="auto">
            <a:xfrm>
              <a:off x="759" y="31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Rectangle 1322"/>
            <p:cNvSpPr>
              <a:spLocks noChangeArrowheads="1"/>
            </p:cNvSpPr>
            <p:nvPr/>
          </p:nvSpPr>
          <p:spPr bwMode="auto">
            <a:xfrm>
              <a:off x="789" y="319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Rectangle 1323"/>
            <p:cNvSpPr>
              <a:spLocks noChangeArrowheads="1"/>
            </p:cNvSpPr>
            <p:nvPr/>
          </p:nvSpPr>
          <p:spPr bwMode="auto">
            <a:xfrm>
              <a:off x="784" y="318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1324"/>
            <p:cNvSpPr/>
            <p:nvPr/>
          </p:nvSpPr>
          <p:spPr bwMode="auto">
            <a:xfrm>
              <a:off x="762" y="317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1325"/>
            <p:cNvSpPr/>
            <p:nvPr/>
          </p:nvSpPr>
          <p:spPr bwMode="auto">
            <a:xfrm>
              <a:off x="768" y="3172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1326"/>
            <p:cNvSpPr/>
            <p:nvPr/>
          </p:nvSpPr>
          <p:spPr bwMode="auto">
            <a:xfrm>
              <a:off x="751" y="3147"/>
              <a:ext cx="60" cy="36"/>
            </a:xfrm>
            <a:custGeom>
              <a:avLst/>
              <a:gdLst>
                <a:gd name="T0" fmla="*/ 17 w 22"/>
                <a:gd name="T1" fmla="*/ 10 h 13"/>
                <a:gd name="T2" fmla="*/ 18 w 22"/>
                <a:gd name="T3" fmla="*/ 11 h 13"/>
                <a:gd name="T4" fmla="*/ 20 w 22"/>
                <a:gd name="T5" fmla="*/ 10 h 13"/>
                <a:gd name="T6" fmla="*/ 19 w 22"/>
                <a:gd name="T7" fmla="*/ 8 h 13"/>
                <a:gd name="T8" fmla="*/ 17 w 22"/>
                <a:gd name="T9" fmla="*/ 4 h 13"/>
                <a:gd name="T10" fmla="*/ 15 w 22"/>
                <a:gd name="T11" fmla="*/ 2 h 13"/>
                <a:gd name="T12" fmla="*/ 12 w 22"/>
                <a:gd name="T13" fmla="*/ 4 h 13"/>
                <a:gd name="T14" fmla="*/ 11 w 22"/>
                <a:gd name="T15" fmla="*/ 3 h 13"/>
                <a:gd name="T16" fmla="*/ 10 w 22"/>
                <a:gd name="T17" fmla="*/ 3 h 13"/>
                <a:gd name="T18" fmla="*/ 9 w 22"/>
                <a:gd name="T19" fmla="*/ 6 h 13"/>
                <a:gd name="T20" fmla="*/ 8 w 22"/>
                <a:gd name="T21" fmla="*/ 6 h 13"/>
                <a:gd name="T22" fmla="*/ 7 w 22"/>
                <a:gd name="T23" fmla="*/ 5 h 13"/>
                <a:gd name="T24" fmla="*/ 6 w 22"/>
                <a:gd name="T25" fmla="*/ 5 h 13"/>
                <a:gd name="T26" fmla="*/ 4 w 22"/>
                <a:gd name="T27" fmla="*/ 6 h 13"/>
                <a:gd name="T28" fmla="*/ 3 w 22"/>
                <a:gd name="T29" fmla="*/ 7 h 13"/>
                <a:gd name="T30" fmla="*/ 4 w 22"/>
                <a:gd name="T31" fmla="*/ 9 h 13"/>
                <a:gd name="T32" fmla="*/ 2 w 22"/>
                <a:gd name="T33" fmla="*/ 8 h 13"/>
                <a:gd name="T34" fmla="*/ 2 w 22"/>
                <a:gd name="T35" fmla="*/ 9 h 13"/>
                <a:gd name="T36" fmla="*/ 2 w 22"/>
                <a:gd name="T37" fmla="*/ 13 h 13"/>
                <a:gd name="T38" fmla="*/ 2 w 22"/>
                <a:gd name="T39" fmla="*/ 11 h 13"/>
                <a:gd name="T40" fmla="*/ 1 w 22"/>
                <a:gd name="T41" fmla="*/ 11 h 13"/>
                <a:gd name="T42" fmla="*/ 5 w 22"/>
                <a:gd name="T43" fmla="*/ 11 h 13"/>
                <a:gd name="T44" fmla="*/ 6 w 22"/>
                <a:gd name="T45" fmla="*/ 11 h 13"/>
                <a:gd name="T46" fmla="*/ 5 w 22"/>
                <a:gd name="T47" fmla="*/ 10 h 13"/>
                <a:gd name="T48" fmla="*/ 6 w 22"/>
                <a:gd name="T49" fmla="*/ 10 h 13"/>
                <a:gd name="T50" fmla="*/ 6 w 22"/>
                <a:gd name="T51" fmla="*/ 10 h 13"/>
                <a:gd name="T52" fmla="*/ 6 w 22"/>
                <a:gd name="T53" fmla="*/ 9 h 13"/>
                <a:gd name="T54" fmla="*/ 7 w 22"/>
                <a:gd name="T55" fmla="*/ 9 h 13"/>
                <a:gd name="T56" fmla="*/ 7 w 22"/>
                <a:gd name="T57" fmla="*/ 9 h 13"/>
                <a:gd name="T58" fmla="*/ 7 w 22"/>
                <a:gd name="T59" fmla="*/ 8 h 13"/>
                <a:gd name="T60" fmla="*/ 8 w 22"/>
                <a:gd name="T61" fmla="*/ 7 h 13"/>
                <a:gd name="T62" fmla="*/ 9 w 22"/>
                <a:gd name="T63" fmla="*/ 9 h 13"/>
                <a:gd name="T64" fmla="*/ 9 w 22"/>
                <a:gd name="T65" fmla="*/ 8 h 13"/>
                <a:gd name="T66" fmla="*/ 10 w 22"/>
                <a:gd name="T67" fmla="*/ 7 h 13"/>
                <a:gd name="T68" fmla="*/ 11 w 22"/>
                <a:gd name="T69" fmla="*/ 6 h 13"/>
                <a:gd name="T70" fmla="*/ 13 w 22"/>
                <a:gd name="T71" fmla="*/ 5 h 13"/>
                <a:gd name="T72" fmla="*/ 14 w 22"/>
                <a:gd name="T73" fmla="*/ 6 h 13"/>
                <a:gd name="T74" fmla="*/ 16 w 22"/>
                <a:gd name="T75" fmla="*/ 7 h 13"/>
                <a:gd name="T76" fmla="*/ 16 w 22"/>
                <a:gd name="T77" fmla="*/ 4 h 13"/>
                <a:gd name="T78" fmla="*/ 15 w 22"/>
                <a:gd name="T7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3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9" y="5"/>
                    <a:pt x="10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6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3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1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4" y="10"/>
                    <a:pt x="7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9" y="9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1327"/>
            <p:cNvSpPr/>
            <p:nvPr/>
          </p:nvSpPr>
          <p:spPr bwMode="auto">
            <a:xfrm>
              <a:off x="784" y="3164"/>
              <a:ext cx="0" cy="5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1328"/>
            <p:cNvSpPr/>
            <p:nvPr/>
          </p:nvSpPr>
          <p:spPr bwMode="auto">
            <a:xfrm>
              <a:off x="784" y="3164"/>
              <a:ext cx="3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1329"/>
            <p:cNvSpPr/>
            <p:nvPr/>
          </p:nvSpPr>
          <p:spPr bwMode="auto">
            <a:xfrm>
              <a:off x="792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Rectangle 1330"/>
            <p:cNvSpPr>
              <a:spLocks noChangeArrowheads="1"/>
            </p:cNvSpPr>
            <p:nvPr/>
          </p:nvSpPr>
          <p:spPr bwMode="auto">
            <a:xfrm>
              <a:off x="795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1331"/>
            <p:cNvSpPr/>
            <p:nvPr/>
          </p:nvSpPr>
          <p:spPr bwMode="auto">
            <a:xfrm>
              <a:off x="757" y="3174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2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1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3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2 w 17"/>
                <a:gd name="T53" fmla="*/ 5 h 9"/>
                <a:gd name="T54" fmla="*/ 12 w 17"/>
                <a:gd name="T55" fmla="*/ 5 h 9"/>
                <a:gd name="T56" fmla="*/ 12 w 17"/>
                <a:gd name="T57" fmla="*/ 3 h 9"/>
                <a:gd name="T58" fmla="*/ 11 w 17"/>
                <a:gd name="T59" fmla="*/ 4 h 9"/>
                <a:gd name="T60" fmla="*/ 10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8 w 17"/>
                <a:gd name="T67" fmla="*/ 3 h 9"/>
                <a:gd name="T68" fmla="*/ 8 w 17"/>
                <a:gd name="T69" fmla="*/ 5 h 9"/>
                <a:gd name="T70" fmla="*/ 6 w 17"/>
                <a:gd name="T71" fmla="*/ 4 h 9"/>
                <a:gd name="T72" fmla="*/ 6 w 17"/>
                <a:gd name="T73" fmla="*/ 4 h 9"/>
                <a:gd name="T74" fmla="*/ 4 w 17"/>
                <a:gd name="T75" fmla="*/ 3 h 9"/>
                <a:gd name="T76" fmla="*/ 4 w 17"/>
                <a:gd name="T77" fmla="*/ 3 h 9"/>
                <a:gd name="T78" fmla="*/ 2 w 17"/>
                <a:gd name="T79" fmla="*/ 5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3"/>
                    <a:pt x="3" y="2"/>
                  </a:cubicBezTo>
                  <a:cubicBezTo>
                    <a:pt x="1" y="3"/>
                    <a:pt x="1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11" y="9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3" y="2"/>
                    <a:pt x="14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2" y="3"/>
                    <a:pt x="12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1332"/>
            <p:cNvSpPr/>
            <p:nvPr/>
          </p:nvSpPr>
          <p:spPr bwMode="auto">
            <a:xfrm>
              <a:off x="754" y="3177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1333"/>
            <p:cNvSpPr/>
            <p:nvPr/>
          </p:nvSpPr>
          <p:spPr bwMode="auto">
            <a:xfrm>
              <a:off x="751" y="3145"/>
              <a:ext cx="25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7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7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Rectangle 1334"/>
            <p:cNvSpPr>
              <a:spLocks noChangeArrowheads="1"/>
            </p:cNvSpPr>
            <p:nvPr/>
          </p:nvSpPr>
          <p:spPr bwMode="auto">
            <a:xfrm>
              <a:off x="768" y="315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1335"/>
            <p:cNvSpPr/>
            <p:nvPr/>
          </p:nvSpPr>
          <p:spPr bwMode="auto">
            <a:xfrm>
              <a:off x="759" y="3079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1336"/>
            <p:cNvSpPr/>
            <p:nvPr/>
          </p:nvSpPr>
          <p:spPr bwMode="auto">
            <a:xfrm>
              <a:off x="751" y="3071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1337"/>
            <p:cNvSpPr/>
            <p:nvPr/>
          </p:nvSpPr>
          <p:spPr bwMode="auto">
            <a:xfrm>
              <a:off x="754" y="3076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1338"/>
            <p:cNvSpPr/>
            <p:nvPr/>
          </p:nvSpPr>
          <p:spPr bwMode="auto">
            <a:xfrm>
              <a:off x="751" y="3079"/>
              <a:ext cx="3" cy="6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1339"/>
            <p:cNvSpPr/>
            <p:nvPr/>
          </p:nvSpPr>
          <p:spPr bwMode="auto">
            <a:xfrm>
              <a:off x="751" y="3082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1340"/>
            <p:cNvSpPr/>
            <p:nvPr/>
          </p:nvSpPr>
          <p:spPr bwMode="auto">
            <a:xfrm>
              <a:off x="749" y="3076"/>
              <a:ext cx="2" cy="9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0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0"/>
                    <a:pt x="0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1341"/>
            <p:cNvSpPr/>
            <p:nvPr/>
          </p:nvSpPr>
          <p:spPr bwMode="auto">
            <a:xfrm>
              <a:off x="751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1342"/>
            <p:cNvSpPr/>
            <p:nvPr/>
          </p:nvSpPr>
          <p:spPr bwMode="auto">
            <a:xfrm>
              <a:off x="751" y="3079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1343"/>
            <p:cNvSpPr/>
            <p:nvPr/>
          </p:nvSpPr>
          <p:spPr bwMode="auto">
            <a:xfrm>
              <a:off x="746" y="3074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1344"/>
            <p:cNvSpPr/>
            <p:nvPr/>
          </p:nvSpPr>
          <p:spPr bwMode="auto">
            <a:xfrm>
              <a:off x="746" y="307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1345"/>
            <p:cNvSpPr/>
            <p:nvPr/>
          </p:nvSpPr>
          <p:spPr bwMode="auto">
            <a:xfrm>
              <a:off x="743" y="3074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0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0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Rectangle 1346"/>
            <p:cNvSpPr>
              <a:spLocks noChangeArrowheads="1"/>
            </p:cNvSpPr>
            <p:nvPr/>
          </p:nvSpPr>
          <p:spPr bwMode="auto">
            <a:xfrm>
              <a:off x="743" y="307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1347"/>
            <p:cNvSpPr/>
            <p:nvPr/>
          </p:nvSpPr>
          <p:spPr bwMode="auto">
            <a:xfrm>
              <a:off x="740" y="3076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2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1348"/>
            <p:cNvSpPr/>
            <p:nvPr/>
          </p:nvSpPr>
          <p:spPr bwMode="auto">
            <a:xfrm>
              <a:off x="740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1349"/>
            <p:cNvSpPr/>
            <p:nvPr/>
          </p:nvSpPr>
          <p:spPr bwMode="auto">
            <a:xfrm>
              <a:off x="749" y="3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1350"/>
            <p:cNvSpPr/>
            <p:nvPr/>
          </p:nvSpPr>
          <p:spPr bwMode="auto">
            <a:xfrm>
              <a:off x="740" y="3076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1351"/>
            <p:cNvSpPr/>
            <p:nvPr/>
          </p:nvSpPr>
          <p:spPr bwMode="auto">
            <a:xfrm>
              <a:off x="738" y="3055"/>
              <a:ext cx="27" cy="21"/>
            </a:xfrm>
            <a:custGeom>
              <a:avLst/>
              <a:gdLst>
                <a:gd name="T0" fmla="*/ 7 w 10"/>
                <a:gd name="T1" fmla="*/ 5 h 8"/>
                <a:gd name="T2" fmla="*/ 7 w 10"/>
                <a:gd name="T3" fmla="*/ 4 h 8"/>
                <a:gd name="T4" fmla="*/ 8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5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3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5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7" y="4"/>
                    <a:pt x="8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1352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1353"/>
            <p:cNvSpPr/>
            <p:nvPr/>
          </p:nvSpPr>
          <p:spPr bwMode="auto">
            <a:xfrm>
              <a:off x="757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Rectangle 1354"/>
            <p:cNvSpPr>
              <a:spLocks noChangeArrowheads="1"/>
            </p:cNvSpPr>
            <p:nvPr/>
          </p:nvSpPr>
          <p:spPr bwMode="auto">
            <a:xfrm>
              <a:off x="757" y="3057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1355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1356"/>
            <p:cNvSpPr/>
            <p:nvPr/>
          </p:nvSpPr>
          <p:spPr bwMode="auto">
            <a:xfrm>
              <a:off x="754" y="3068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Rectangle 1357"/>
            <p:cNvSpPr>
              <a:spLocks noChangeArrowheads="1"/>
            </p:cNvSpPr>
            <p:nvPr/>
          </p:nvSpPr>
          <p:spPr bwMode="auto">
            <a:xfrm>
              <a:off x="754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1358"/>
            <p:cNvSpPr/>
            <p:nvPr/>
          </p:nvSpPr>
          <p:spPr bwMode="auto">
            <a:xfrm>
              <a:off x="757" y="3060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1 w 8"/>
                <a:gd name="T21" fmla="*/ 1 h 6"/>
                <a:gd name="T22" fmla="*/ 0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2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6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4"/>
                    <a:pt x="1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1359"/>
            <p:cNvSpPr/>
            <p:nvPr/>
          </p:nvSpPr>
          <p:spPr bwMode="auto">
            <a:xfrm>
              <a:off x="759" y="306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1360"/>
            <p:cNvSpPr/>
            <p:nvPr/>
          </p:nvSpPr>
          <p:spPr bwMode="auto">
            <a:xfrm>
              <a:off x="757" y="3071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2" y="3"/>
                  </a:cubicBezTo>
                  <a:cubicBezTo>
                    <a:pt x="3" y="5"/>
                    <a:pt x="1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1361"/>
            <p:cNvSpPr/>
            <p:nvPr/>
          </p:nvSpPr>
          <p:spPr bwMode="auto">
            <a:xfrm>
              <a:off x="765" y="3074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1362"/>
            <p:cNvSpPr/>
            <p:nvPr/>
          </p:nvSpPr>
          <p:spPr bwMode="auto">
            <a:xfrm>
              <a:off x="773" y="3076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1363"/>
            <p:cNvSpPr/>
            <p:nvPr/>
          </p:nvSpPr>
          <p:spPr bwMode="auto">
            <a:xfrm>
              <a:off x="759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1364"/>
            <p:cNvSpPr/>
            <p:nvPr/>
          </p:nvSpPr>
          <p:spPr bwMode="auto">
            <a:xfrm>
              <a:off x="759" y="3085"/>
              <a:ext cx="9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0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1365"/>
            <p:cNvSpPr/>
            <p:nvPr/>
          </p:nvSpPr>
          <p:spPr bwMode="auto">
            <a:xfrm>
              <a:off x="724" y="3076"/>
              <a:ext cx="35" cy="22"/>
            </a:xfrm>
            <a:custGeom>
              <a:avLst/>
              <a:gdLst>
                <a:gd name="T0" fmla="*/ 11 w 13"/>
                <a:gd name="T1" fmla="*/ 4 h 8"/>
                <a:gd name="T2" fmla="*/ 10 w 13"/>
                <a:gd name="T3" fmla="*/ 4 h 8"/>
                <a:gd name="T4" fmla="*/ 10 w 13"/>
                <a:gd name="T5" fmla="*/ 3 h 8"/>
                <a:gd name="T6" fmla="*/ 10 w 13"/>
                <a:gd name="T7" fmla="*/ 2 h 8"/>
                <a:gd name="T8" fmla="*/ 10 w 13"/>
                <a:gd name="T9" fmla="*/ 3 h 8"/>
                <a:gd name="T10" fmla="*/ 9 w 13"/>
                <a:gd name="T11" fmla="*/ 4 h 8"/>
                <a:gd name="T12" fmla="*/ 9 w 13"/>
                <a:gd name="T13" fmla="*/ 5 h 8"/>
                <a:gd name="T14" fmla="*/ 8 w 13"/>
                <a:gd name="T15" fmla="*/ 3 h 8"/>
                <a:gd name="T16" fmla="*/ 8 w 13"/>
                <a:gd name="T17" fmla="*/ 6 h 8"/>
                <a:gd name="T18" fmla="*/ 7 w 13"/>
                <a:gd name="T19" fmla="*/ 5 h 8"/>
                <a:gd name="T20" fmla="*/ 7 w 13"/>
                <a:gd name="T21" fmla="*/ 5 h 8"/>
                <a:gd name="T22" fmla="*/ 7 w 13"/>
                <a:gd name="T23" fmla="*/ 5 h 8"/>
                <a:gd name="T24" fmla="*/ 7 w 13"/>
                <a:gd name="T25" fmla="*/ 3 h 8"/>
                <a:gd name="T26" fmla="*/ 6 w 13"/>
                <a:gd name="T27" fmla="*/ 3 h 8"/>
                <a:gd name="T28" fmla="*/ 7 w 13"/>
                <a:gd name="T29" fmla="*/ 2 h 8"/>
                <a:gd name="T30" fmla="*/ 5 w 13"/>
                <a:gd name="T31" fmla="*/ 2 h 8"/>
                <a:gd name="T32" fmla="*/ 6 w 13"/>
                <a:gd name="T33" fmla="*/ 2 h 8"/>
                <a:gd name="T34" fmla="*/ 4 w 13"/>
                <a:gd name="T35" fmla="*/ 4 h 8"/>
                <a:gd name="T36" fmla="*/ 3 w 13"/>
                <a:gd name="T37" fmla="*/ 3 h 8"/>
                <a:gd name="T38" fmla="*/ 5 w 13"/>
                <a:gd name="T39" fmla="*/ 2 h 8"/>
                <a:gd name="T40" fmla="*/ 4 w 13"/>
                <a:gd name="T41" fmla="*/ 2 h 8"/>
                <a:gd name="T42" fmla="*/ 6 w 13"/>
                <a:gd name="T43" fmla="*/ 1 h 8"/>
                <a:gd name="T44" fmla="*/ 3 w 13"/>
                <a:gd name="T45" fmla="*/ 1 h 8"/>
                <a:gd name="T46" fmla="*/ 3 w 13"/>
                <a:gd name="T47" fmla="*/ 1 h 8"/>
                <a:gd name="T48" fmla="*/ 0 w 13"/>
                <a:gd name="T49" fmla="*/ 2 h 8"/>
                <a:gd name="T50" fmla="*/ 3 w 13"/>
                <a:gd name="T51" fmla="*/ 5 h 8"/>
                <a:gd name="T52" fmla="*/ 5 w 13"/>
                <a:gd name="T53" fmla="*/ 5 h 8"/>
                <a:gd name="T54" fmla="*/ 3 w 13"/>
                <a:gd name="T55" fmla="*/ 6 h 8"/>
                <a:gd name="T56" fmla="*/ 5 w 13"/>
                <a:gd name="T57" fmla="*/ 5 h 8"/>
                <a:gd name="T58" fmla="*/ 4 w 13"/>
                <a:gd name="T59" fmla="*/ 6 h 8"/>
                <a:gd name="T60" fmla="*/ 5 w 13"/>
                <a:gd name="T61" fmla="*/ 5 h 8"/>
                <a:gd name="T62" fmla="*/ 4 w 13"/>
                <a:gd name="T63" fmla="*/ 7 h 8"/>
                <a:gd name="T64" fmla="*/ 11 w 13"/>
                <a:gd name="T65" fmla="*/ 7 h 8"/>
                <a:gd name="T66" fmla="*/ 10 w 13"/>
                <a:gd name="T67" fmla="*/ 6 h 8"/>
                <a:gd name="T68" fmla="*/ 12 w 13"/>
                <a:gd name="T69" fmla="*/ 5 h 8"/>
                <a:gd name="T70" fmla="*/ 12 w 13"/>
                <a:gd name="T71" fmla="*/ 4 h 8"/>
                <a:gd name="T72" fmla="*/ 13 w 13"/>
                <a:gd name="T73" fmla="*/ 7 h 8"/>
                <a:gd name="T74" fmla="*/ 13 w 13"/>
                <a:gd name="T75" fmla="*/ 6 h 8"/>
                <a:gd name="T76" fmla="*/ 13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10 w 13"/>
                <a:gd name="T83" fmla="*/ 2 h 8"/>
                <a:gd name="T84" fmla="*/ 11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1" y="4"/>
                  </a:moveTo>
                  <a:cubicBezTo>
                    <a:pt x="10" y="4"/>
                    <a:pt x="10" y="5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4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5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4"/>
                  </a:cubicBezTo>
                  <a:cubicBezTo>
                    <a:pt x="6" y="2"/>
                    <a:pt x="3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5" y="1"/>
                    <a:pt x="4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3" y="4"/>
                    <a:pt x="3" y="5"/>
                  </a:cubicBezTo>
                  <a:cubicBezTo>
                    <a:pt x="4" y="4"/>
                    <a:pt x="3" y="6"/>
                    <a:pt x="5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5" y="7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8"/>
                    <a:pt x="9" y="6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6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4"/>
                    <a:pt x="11" y="3"/>
                  </a:cubicBezTo>
                  <a:cubicBezTo>
                    <a:pt x="12" y="5"/>
                    <a:pt x="10" y="0"/>
                    <a:pt x="10" y="2"/>
                  </a:cubicBezTo>
                  <a:cubicBezTo>
                    <a:pt x="10" y="3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1366"/>
            <p:cNvSpPr/>
            <p:nvPr/>
          </p:nvSpPr>
          <p:spPr bwMode="auto">
            <a:xfrm>
              <a:off x="759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1367"/>
            <p:cNvSpPr/>
            <p:nvPr/>
          </p:nvSpPr>
          <p:spPr bwMode="auto">
            <a:xfrm>
              <a:off x="732" y="3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Rectangle 1368"/>
            <p:cNvSpPr>
              <a:spLocks noChangeArrowheads="1"/>
            </p:cNvSpPr>
            <p:nvPr/>
          </p:nvSpPr>
          <p:spPr bwMode="auto">
            <a:xfrm>
              <a:off x="759" y="309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Rectangle 1369"/>
            <p:cNvSpPr>
              <a:spLocks noChangeArrowheads="1"/>
            </p:cNvSpPr>
            <p:nvPr/>
          </p:nvSpPr>
          <p:spPr bwMode="auto">
            <a:xfrm>
              <a:off x="757" y="308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1370"/>
            <p:cNvSpPr/>
            <p:nvPr/>
          </p:nvSpPr>
          <p:spPr bwMode="auto">
            <a:xfrm>
              <a:off x="735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1371"/>
            <p:cNvSpPr/>
            <p:nvPr/>
          </p:nvSpPr>
          <p:spPr bwMode="auto">
            <a:xfrm>
              <a:off x="740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1372"/>
            <p:cNvSpPr/>
            <p:nvPr/>
          </p:nvSpPr>
          <p:spPr bwMode="auto">
            <a:xfrm>
              <a:off x="724" y="3044"/>
              <a:ext cx="60" cy="32"/>
            </a:xfrm>
            <a:custGeom>
              <a:avLst/>
              <a:gdLst>
                <a:gd name="T0" fmla="*/ 17 w 22"/>
                <a:gd name="T1" fmla="*/ 10 h 12"/>
                <a:gd name="T2" fmla="*/ 18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9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5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2 w 22"/>
                <a:gd name="T33" fmla="*/ 8 h 12"/>
                <a:gd name="T34" fmla="*/ 2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5 w 22"/>
                <a:gd name="T47" fmla="*/ 10 h 12"/>
                <a:gd name="T48" fmla="*/ 6 w 22"/>
                <a:gd name="T49" fmla="*/ 10 h 12"/>
                <a:gd name="T50" fmla="*/ 6 w 22"/>
                <a:gd name="T51" fmla="*/ 10 h 12"/>
                <a:gd name="T52" fmla="*/ 6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8 w 22"/>
                <a:gd name="T63" fmla="*/ 8 h 12"/>
                <a:gd name="T64" fmla="*/ 9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3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5" y="3"/>
                    <a:pt x="14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5" y="3"/>
                    <a:pt x="6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5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6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8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3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5" y="6"/>
                    <a:pt x="16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1373"/>
            <p:cNvSpPr/>
            <p:nvPr/>
          </p:nvSpPr>
          <p:spPr bwMode="auto">
            <a:xfrm>
              <a:off x="757" y="3060"/>
              <a:ext cx="0" cy="6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1374"/>
            <p:cNvSpPr/>
            <p:nvPr/>
          </p:nvSpPr>
          <p:spPr bwMode="auto">
            <a:xfrm>
              <a:off x="757" y="3060"/>
              <a:ext cx="2" cy="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1375"/>
            <p:cNvSpPr/>
            <p:nvPr/>
          </p:nvSpPr>
          <p:spPr bwMode="auto">
            <a:xfrm>
              <a:off x="765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Rectangle 1376"/>
            <p:cNvSpPr>
              <a:spLocks noChangeArrowheads="1"/>
            </p:cNvSpPr>
            <p:nvPr/>
          </p:nvSpPr>
          <p:spPr bwMode="auto">
            <a:xfrm>
              <a:off x="765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1377"/>
            <p:cNvSpPr/>
            <p:nvPr/>
          </p:nvSpPr>
          <p:spPr bwMode="auto">
            <a:xfrm>
              <a:off x="727" y="3071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4 h 9"/>
                <a:gd name="T4" fmla="*/ 4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5 h 9"/>
                <a:gd name="T20" fmla="*/ 14 w 18"/>
                <a:gd name="T21" fmla="*/ 5 h 9"/>
                <a:gd name="T22" fmla="*/ 14 w 18"/>
                <a:gd name="T23" fmla="*/ 4 h 9"/>
                <a:gd name="T24" fmla="*/ 15 w 18"/>
                <a:gd name="T25" fmla="*/ 4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2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5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5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2" y="3"/>
                    <a:pt x="4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5" y="3"/>
                    <a:pt x="15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3"/>
                    <a:pt x="18" y="3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5"/>
                    <a:pt x="14" y="2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4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3"/>
                    <a:pt x="13" y="5"/>
                    <a:pt x="13" y="5"/>
                  </a:cubicBezTo>
                  <a:cubicBezTo>
                    <a:pt x="12" y="4"/>
                    <a:pt x="13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5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1378"/>
            <p:cNvSpPr/>
            <p:nvPr/>
          </p:nvSpPr>
          <p:spPr bwMode="auto">
            <a:xfrm>
              <a:off x="727" y="3074"/>
              <a:ext cx="5" cy="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1379"/>
            <p:cNvSpPr/>
            <p:nvPr/>
          </p:nvSpPr>
          <p:spPr bwMode="auto">
            <a:xfrm>
              <a:off x="724" y="3041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5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2" y="5"/>
                    <a:pt x="1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Rectangle 1380"/>
            <p:cNvSpPr>
              <a:spLocks noChangeArrowheads="1"/>
            </p:cNvSpPr>
            <p:nvPr/>
          </p:nvSpPr>
          <p:spPr bwMode="auto">
            <a:xfrm>
              <a:off x="740" y="304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1381"/>
            <p:cNvSpPr/>
            <p:nvPr/>
          </p:nvSpPr>
          <p:spPr bwMode="auto">
            <a:xfrm>
              <a:off x="915" y="3093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1382"/>
            <p:cNvSpPr/>
            <p:nvPr/>
          </p:nvSpPr>
          <p:spPr bwMode="auto">
            <a:xfrm>
              <a:off x="906" y="3085"/>
              <a:ext cx="9" cy="1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1383"/>
            <p:cNvSpPr/>
            <p:nvPr/>
          </p:nvSpPr>
          <p:spPr bwMode="auto">
            <a:xfrm>
              <a:off x="909" y="309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1384"/>
            <p:cNvSpPr/>
            <p:nvPr/>
          </p:nvSpPr>
          <p:spPr bwMode="auto">
            <a:xfrm>
              <a:off x="909" y="3090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1385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1386"/>
            <p:cNvSpPr/>
            <p:nvPr/>
          </p:nvSpPr>
          <p:spPr bwMode="auto">
            <a:xfrm>
              <a:off x="904" y="3087"/>
              <a:ext cx="2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1387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1388"/>
            <p:cNvSpPr/>
            <p:nvPr/>
          </p:nvSpPr>
          <p:spPr bwMode="auto">
            <a:xfrm>
              <a:off x="906" y="3093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1389"/>
            <p:cNvSpPr/>
            <p:nvPr/>
          </p:nvSpPr>
          <p:spPr bwMode="auto">
            <a:xfrm>
              <a:off x="901" y="308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1390"/>
            <p:cNvSpPr/>
            <p:nvPr/>
          </p:nvSpPr>
          <p:spPr bwMode="auto">
            <a:xfrm>
              <a:off x="901" y="30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1391"/>
            <p:cNvSpPr/>
            <p:nvPr/>
          </p:nvSpPr>
          <p:spPr bwMode="auto">
            <a:xfrm>
              <a:off x="898" y="3085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2 h 4"/>
                <a:gd name="T6" fmla="*/ 1 w 1"/>
                <a:gd name="T7" fmla="*/ 2 h 4"/>
                <a:gd name="T8" fmla="*/ 0 w 1"/>
                <a:gd name="T9" fmla="*/ 3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1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1" y="1"/>
                    <a:pt x="1" y="2"/>
                  </a:cubicBezTo>
                  <a:cubicBezTo>
                    <a:pt x="0" y="4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Rectangle 1392"/>
            <p:cNvSpPr>
              <a:spLocks noChangeArrowheads="1"/>
            </p:cNvSpPr>
            <p:nvPr/>
          </p:nvSpPr>
          <p:spPr bwMode="auto">
            <a:xfrm>
              <a:off x="898" y="309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1393"/>
            <p:cNvSpPr/>
            <p:nvPr/>
          </p:nvSpPr>
          <p:spPr bwMode="auto">
            <a:xfrm>
              <a:off x="896" y="3087"/>
              <a:ext cx="13" cy="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1 w 5"/>
                <a:gd name="T9" fmla="*/ 1 h 2"/>
                <a:gd name="T10" fmla="*/ 3 w 5"/>
                <a:gd name="T11" fmla="*/ 1 h 2"/>
                <a:gd name="T12" fmla="*/ 2 w 5"/>
                <a:gd name="T13" fmla="*/ 1 h 2"/>
                <a:gd name="T14" fmla="*/ 3 w 5"/>
                <a:gd name="T15" fmla="*/ 0 h 2"/>
                <a:gd name="T16" fmla="*/ 2 w 5"/>
                <a:gd name="T17" fmla="*/ 1 h 2"/>
                <a:gd name="T18" fmla="*/ 2 w 5"/>
                <a:gd name="T19" fmla="*/ 0 h 2"/>
                <a:gd name="T20" fmla="*/ 0 w 5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1394"/>
            <p:cNvSpPr/>
            <p:nvPr/>
          </p:nvSpPr>
          <p:spPr bwMode="auto">
            <a:xfrm>
              <a:off x="896" y="309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1395"/>
            <p:cNvSpPr/>
            <p:nvPr/>
          </p:nvSpPr>
          <p:spPr bwMode="auto">
            <a:xfrm>
              <a:off x="904" y="30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1396"/>
            <p:cNvSpPr/>
            <p:nvPr/>
          </p:nvSpPr>
          <p:spPr bwMode="auto">
            <a:xfrm>
              <a:off x="896" y="3087"/>
              <a:ext cx="2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1397"/>
            <p:cNvSpPr/>
            <p:nvPr/>
          </p:nvSpPr>
          <p:spPr bwMode="auto">
            <a:xfrm>
              <a:off x="893" y="306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8 w 10"/>
                <a:gd name="T5" fmla="*/ 2 h 8"/>
                <a:gd name="T6" fmla="*/ 10 w 10"/>
                <a:gd name="T7" fmla="*/ 0 h 8"/>
                <a:gd name="T8" fmla="*/ 8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3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6 w 10"/>
                <a:gd name="T55" fmla="*/ 3 h 8"/>
                <a:gd name="T56" fmla="*/ 6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2" y="6"/>
                    <a:pt x="1" y="6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6" y="8"/>
                    <a:pt x="3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6" y="2"/>
                    <a:pt x="6" y="2"/>
                  </a:cubicBezTo>
                  <a:cubicBezTo>
                    <a:pt x="6" y="2"/>
                    <a:pt x="7" y="4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3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Rectangle 1398"/>
            <p:cNvSpPr>
              <a:spLocks noChangeArrowheads="1"/>
            </p:cNvSpPr>
            <p:nvPr/>
          </p:nvSpPr>
          <p:spPr bwMode="auto">
            <a:xfrm>
              <a:off x="912" y="308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1399"/>
            <p:cNvSpPr/>
            <p:nvPr/>
          </p:nvSpPr>
          <p:spPr bwMode="auto">
            <a:xfrm>
              <a:off x="912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Rectangle 1400"/>
            <p:cNvSpPr>
              <a:spLocks noChangeArrowheads="1"/>
            </p:cNvSpPr>
            <p:nvPr/>
          </p:nvSpPr>
          <p:spPr bwMode="auto">
            <a:xfrm>
              <a:off x="912" y="306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1401"/>
            <p:cNvSpPr/>
            <p:nvPr/>
          </p:nvSpPr>
          <p:spPr bwMode="auto">
            <a:xfrm>
              <a:off x="912" y="3079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1402"/>
            <p:cNvSpPr/>
            <p:nvPr/>
          </p:nvSpPr>
          <p:spPr bwMode="auto">
            <a:xfrm>
              <a:off x="909" y="3082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Rectangle 1403"/>
            <p:cNvSpPr>
              <a:spLocks noChangeArrowheads="1"/>
            </p:cNvSpPr>
            <p:nvPr/>
          </p:nvSpPr>
          <p:spPr bwMode="auto">
            <a:xfrm>
              <a:off x="912" y="3082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1404"/>
            <p:cNvSpPr/>
            <p:nvPr/>
          </p:nvSpPr>
          <p:spPr bwMode="auto">
            <a:xfrm>
              <a:off x="912" y="307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5 h 6"/>
                <a:gd name="T44" fmla="*/ 2 w 8"/>
                <a:gd name="T45" fmla="*/ 4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7" y="3"/>
                    <a:pt x="4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1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1405"/>
            <p:cNvSpPr/>
            <p:nvPr/>
          </p:nvSpPr>
          <p:spPr bwMode="auto">
            <a:xfrm>
              <a:off x="915" y="308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1406"/>
            <p:cNvSpPr/>
            <p:nvPr/>
          </p:nvSpPr>
          <p:spPr bwMode="auto">
            <a:xfrm>
              <a:off x="912" y="3082"/>
              <a:ext cx="19" cy="24"/>
            </a:xfrm>
            <a:custGeom>
              <a:avLst/>
              <a:gdLst>
                <a:gd name="T0" fmla="*/ 3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2 w 7"/>
                <a:gd name="T9" fmla="*/ 3 h 9"/>
                <a:gd name="T10" fmla="*/ 2 w 7"/>
                <a:gd name="T11" fmla="*/ 3 h 9"/>
                <a:gd name="T12" fmla="*/ 3 w 7"/>
                <a:gd name="T13" fmla="*/ 4 h 9"/>
                <a:gd name="T14" fmla="*/ 4 w 7"/>
                <a:gd name="T15" fmla="*/ 5 h 9"/>
                <a:gd name="T16" fmla="*/ 3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3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6 w 7"/>
                <a:gd name="T33" fmla="*/ 4 h 9"/>
                <a:gd name="T34" fmla="*/ 5 w 7"/>
                <a:gd name="T35" fmla="*/ 3 h 9"/>
                <a:gd name="T36" fmla="*/ 3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1 w 7"/>
                <a:gd name="T43" fmla="*/ 1 h 9"/>
                <a:gd name="T44" fmla="*/ 1 w 7"/>
                <a:gd name="T45" fmla="*/ 1 h 9"/>
                <a:gd name="T46" fmla="*/ 3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2" y="4"/>
                    <a:pt x="3" y="4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3" y="2"/>
                    <a:pt x="1" y="1"/>
                  </a:cubicBezTo>
                  <a:cubicBezTo>
                    <a:pt x="0" y="0"/>
                    <a:pt x="2" y="2"/>
                    <a:pt x="1" y="1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1407"/>
            <p:cNvSpPr/>
            <p:nvPr/>
          </p:nvSpPr>
          <p:spPr bwMode="auto">
            <a:xfrm>
              <a:off x="920" y="308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1408"/>
            <p:cNvSpPr/>
            <p:nvPr/>
          </p:nvSpPr>
          <p:spPr bwMode="auto">
            <a:xfrm>
              <a:off x="928" y="309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1409"/>
            <p:cNvSpPr/>
            <p:nvPr/>
          </p:nvSpPr>
          <p:spPr bwMode="auto">
            <a:xfrm>
              <a:off x="915" y="309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1410"/>
            <p:cNvSpPr/>
            <p:nvPr/>
          </p:nvSpPr>
          <p:spPr bwMode="auto">
            <a:xfrm>
              <a:off x="915" y="3096"/>
              <a:ext cx="8" cy="13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0 w 3"/>
                <a:gd name="T5" fmla="*/ 0 h 5"/>
                <a:gd name="T6" fmla="*/ 1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1" y="3"/>
                    <a:pt x="3" y="4"/>
                  </a:cubicBezTo>
                  <a:cubicBezTo>
                    <a:pt x="2" y="2"/>
                    <a:pt x="1" y="2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76" name="矩形 1456"/>
          <p:cNvSpPr/>
          <p:nvPr/>
        </p:nvSpPr>
        <p:spPr>
          <a:xfrm>
            <a:off x="3611245" y="2934335"/>
            <a:ext cx="4424680" cy="1512570"/>
          </a:xfrm>
          <a:prstGeom prst="rect">
            <a:avLst/>
          </a:prstGeom>
        </p:spPr>
        <p:txBody>
          <a:bodyPr wrap="square">
            <a:spAutoFit/>
          </a:bodyPr>
          <a:p>
            <a:pPr algn="ctr">
              <a:lnSpc>
                <a:spcPct val="110000"/>
              </a:lnSpc>
            </a:pPr>
            <a:r>
              <a:rPr lang="en-GB" altLang="en-US" sz="2800" b="1" kern="0">
                <a:solidFill>
                  <a:schemeClr val="bg1"/>
                </a:solidFill>
              </a:rPr>
              <a:t>Chọn từ thích hợp </a:t>
            </a:r>
            <a:endParaRPr lang="en-GB" altLang="en-US" sz="2800" b="1" kern="0">
              <a:solidFill>
                <a:schemeClr val="bg1"/>
              </a:solidFill>
            </a:endParaRPr>
          </a:p>
          <a:p>
            <a:pPr algn="ctr">
              <a:lnSpc>
                <a:spcPct val="110000"/>
              </a:lnSpc>
            </a:pPr>
            <a:r>
              <a:rPr lang="en-GB" altLang="en-US" sz="2800" b="1" kern="0">
                <a:solidFill>
                  <a:schemeClr val="bg1"/>
                </a:solidFill>
              </a:rPr>
              <a:t>trong ngoặc đơn để </a:t>
            </a:r>
            <a:endParaRPr lang="en-GB" altLang="en-US" sz="2800" b="1" kern="0">
              <a:solidFill>
                <a:schemeClr val="bg1"/>
              </a:solidFill>
            </a:endParaRPr>
          </a:p>
          <a:p>
            <a:pPr algn="ctr">
              <a:lnSpc>
                <a:spcPct val="110000"/>
              </a:lnSpc>
            </a:pPr>
            <a:r>
              <a:rPr lang="en-GB" altLang="en-US" sz="2800" b="1" kern="0">
                <a:solidFill>
                  <a:schemeClr val="bg1"/>
                </a:solidFill>
              </a:rPr>
              <a:t>hoàn chỉnh bài văn sau:</a:t>
            </a:r>
            <a:endParaRPr lang="en-GB" altLang="en-US" sz="2800" b="1" kern="0">
              <a:solidFill>
                <a:schemeClr val="bg1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56055" y="1261110"/>
            <a:ext cx="6000750" cy="111442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>
            <a:off x="201613" y="3684589"/>
            <a:ext cx="1905000" cy="1538288"/>
            <a:chOff x="127" y="2321"/>
            <a:chExt cx="1200" cy="969"/>
          </a:xfrm>
        </p:grpSpPr>
        <p:grpSp>
          <p:nvGrpSpPr>
            <p:cNvPr id="1744" name="Group 1908"/>
            <p:cNvGrpSpPr/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/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1709"/>
              <p:cNvSpPr/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1710"/>
              <p:cNvSpPr/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1711"/>
              <p:cNvSpPr/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1712"/>
              <p:cNvSpPr/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1713"/>
              <p:cNvSpPr/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1714"/>
              <p:cNvSpPr/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1715"/>
              <p:cNvSpPr/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1717"/>
              <p:cNvSpPr/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1718"/>
              <p:cNvSpPr/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1719"/>
              <p:cNvSpPr/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1720"/>
              <p:cNvSpPr/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1721"/>
              <p:cNvSpPr/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1722"/>
              <p:cNvSpPr/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1723"/>
              <p:cNvSpPr/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1724"/>
              <p:cNvSpPr/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1725"/>
              <p:cNvSpPr/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1726"/>
              <p:cNvSpPr/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1727"/>
              <p:cNvSpPr/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1728"/>
              <p:cNvSpPr/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1729"/>
              <p:cNvSpPr/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1730"/>
              <p:cNvSpPr/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1731"/>
              <p:cNvSpPr/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1732"/>
              <p:cNvSpPr/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1733"/>
              <p:cNvSpPr/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1734"/>
              <p:cNvSpPr/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1735"/>
              <p:cNvSpPr/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1736"/>
              <p:cNvSpPr/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1737"/>
              <p:cNvSpPr/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1738"/>
              <p:cNvSpPr/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1739"/>
              <p:cNvSpPr/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1740"/>
              <p:cNvSpPr/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1741"/>
              <p:cNvSpPr/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1744"/>
              <p:cNvSpPr/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1745"/>
              <p:cNvSpPr/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1746"/>
              <p:cNvSpPr/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1747"/>
              <p:cNvSpPr/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1748"/>
              <p:cNvSpPr/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1749"/>
              <p:cNvSpPr/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1751"/>
              <p:cNvSpPr/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1752"/>
              <p:cNvSpPr/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1753"/>
              <p:cNvSpPr/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1754"/>
              <p:cNvSpPr/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1755"/>
              <p:cNvSpPr/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1756"/>
              <p:cNvSpPr/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1757"/>
              <p:cNvSpPr/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1758"/>
              <p:cNvSpPr/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1759"/>
              <p:cNvSpPr/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1760"/>
              <p:cNvSpPr/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1761"/>
              <p:cNvSpPr/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1762"/>
              <p:cNvSpPr/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1763"/>
              <p:cNvSpPr/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1764"/>
              <p:cNvSpPr/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1765"/>
              <p:cNvSpPr/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1766"/>
              <p:cNvSpPr/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Freeform 1767"/>
              <p:cNvSpPr/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1768"/>
              <p:cNvSpPr/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1769"/>
              <p:cNvSpPr/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1770"/>
              <p:cNvSpPr/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1771"/>
              <p:cNvSpPr/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1772"/>
              <p:cNvSpPr/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1773"/>
              <p:cNvSpPr/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1774"/>
              <p:cNvSpPr/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1775"/>
              <p:cNvSpPr/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1776"/>
              <p:cNvSpPr/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1778"/>
              <p:cNvSpPr/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1779"/>
              <p:cNvSpPr/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Freeform 1780"/>
              <p:cNvSpPr/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Freeform 1781"/>
              <p:cNvSpPr/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1782"/>
              <p:cNvSpPr/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1783"/>
              <p:cNvSpPr/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1784"/>
              <p:cNvSpPr/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1785"/>
              <p:cNvSpPr/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1786"/>
              <p:cNvSpPr/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1787"/>
              <p:cNvSpPr/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1790"/>
              <p:cNvSpPr/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1791"/>
              <p:cNvSpPr/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1792"/>
              <p:cNvSpPr/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1793"/>
              <p:cNvSpPr/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1794"/>
              <p:cNvSpPr/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1795"/>
              <p:cNvSpPr/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1797"/>
              <p:cNvSpPr/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1798"/>
              <p:cNvSpPr/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1799"/>
              <p:cNvSpPr/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1800"/>
              <p:cNvSpPr/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1801"/>
              <p:cNvSpPr/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1802"/>
              <p:cNvSpPr/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1803"/>
              <p:cNvSpPr/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1804"/>
              <p:cNvSpPr/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1805"/>
              <p:cNvSpPr/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1806"/>
              <p:cNvSpPr/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1807"/>
              <p:cNvSpPr/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1808"/>
              <p:cNvSpPr/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4" name="Freeform 1809"/>
              <p:cNvSpPr/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5" name="Freeform 1810"/>
              <p:cNvSpPr/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6" name="Freeform 1811"/>
              <p:cNvSpPr/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7" name="Freeform 1812"/>
              <p:cNvSpPr/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8" name="Freeform 1813"/>
              <p:cNvSpPr/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9" name="Freeform 1814"/>
              <p:cNvSpPr/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0" name="Freeform 1815"/>
              <p:cNvSpPr/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1" name="Freeform 1816"/>
              <p:cNvSpPr/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2" name="Freeform 1817"/>
              <p:cNvSpPr/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3" name="Freeform 1818"/>
              <p:cNvSpPr/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5" name="Freeform 1820"/>
              <p:cNvSpPr/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6" name="Freeform 1821"/>
              <p:cNvSpPr/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7" name="Freeform 1822"/>
              <p:cNvSpPr/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8" name="Freeform 1823"/>
              <p:cNvSpPr/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9" name="Freeform 1824"/>
              <p:cNvSpPr/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0" name="Freeform 1825"/>
              <p:cNvSpPr/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1" name="Freeform 1826"/>
              <p:cNvSpPr/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2" name="Freeform 1827"/>
              <p:cNvSpPr/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3" name="Freeform 1828"/>
              <p:cNvSpPr/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4" name="Freeform 1829"/>
              <p:cNvSpPr/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5" name="Freeform 1830"/>
              <p:cNvSpPr/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6" name="Freeform 1831"/>
              <p:cNvSpPr/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7" name="Freeform 1832"/>
              <p:cNvSpPr/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8" name="Freeform 1833"/>
              <p:cNvSpPr/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9" name="Freeform 1834"/>
              <p:cNvSpPr/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1" name="Freeform 1836"/>
              <p:cNvSpPr/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2" name="Freeform 1837"/>
              <p:cNvSpPr/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3" name="Freeform 1838"/>
              <p:cNvSpPr/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4" name="Freeform 1839"/>
              <p:cNvSpPr/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5" name="Freeform 1840"/>
              <p:cNvSpPr/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6" name="Freeform 1841"/>
              <p:cNvSpPr/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7" name="Freeform 1842"/>
              <p:cNvSpPr/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9" name="Freeform 1844"/>
              <p:cNvSpPr/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0" name="Freeform 1845"/>
              <p:cNvSpPr/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1" name="Freeform 1846"/>
              <p:cNvSpPr/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3" name="Freeform 1848"/>
              <p:cNvSpPr/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4" name="Freeform 1849"/>
              <p:cNvSpPr/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5" name="Freeform 1850"/>
              <p:cNvSpPr/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6" name="Freeform 1851"/>
              <p:cNvSpPr/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7" name="Freeform 1852"/>
              <p:cNvSpPr/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8" name="Freeform 1853"/>
              <p:cNvSpPr/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9" name="Freeform 1854"/>
              <p:cNvSpPr/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0" name="Freeform 1855"/>
              <p:cNvSpPr/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1" name="Freeform 1856"/>
              <p:cNvSpPr/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2" name="Freeform 1857"/>
              <p:cNvSpPr/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3" name="Freeform 1858"/>
              <p:cNvSpPr/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4" name="Freeform 1859"/>
              <p:cNvSpPr/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5" name="Freeform 1860"/>
              <p:cNvSpPr/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6" name="Freeform 1861"/>
              <p:cNvSpPr/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7" name="Freeform 1862"/>
              <p:cNvSpPr/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8" name="Freeform 1863"/>
              <p:cNvSpPr/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9" name="Freeform 1864"/>
              <p:cNvSpPr/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0" name="Freeform 1865"/>
              <p:cNvSpPr/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1" name="Freeform 1866"/>
              <p:cNvSpPr/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2" name="Freeform 1867"/>
              <p:cNvSpPr/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4" name="Freeform 1869"/>
              <p:cNvSpPr/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5" name="Freeform 1870"/>
              <p:cNvSpPr/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6" name="Freeform 1871"/>
              <p:cNvSpPr/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7" name="Freeform 1872"/>
              <p:cNvSpPr/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8" name="Freeform 1873"/>
              <p:cNvSpPr/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9" name="Freeform 1874"/>
              <p:cNvSpPr/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0" name="Freeform 1875"/>
              <p:cNvSpPr/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1" name="Freeform 1876"/>
              <p:cNvSpPr/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2" name="Freeform 1877"/>
              <p:cNvSpPr/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3" name="Freeform 1878"/>
              <p:cNvSpPr/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4" name="Freeform 1879"/>
              <p:cNvSpPr/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5" name="Freeform 1880"/>
              <p:cNvSpPr/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6" name="Freeform 1881"/>
              <p:cNvSpPr/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8" name="Freeform 1883"/>
              <p:cNvSpPr/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9" name="Freeform 1884"/>
              <p:cNvSpPr/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0" name="Freeform 1885"/>
              <p:cNvSpPr/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1" name="Freeform 1886"/>
              <p:cNvSpPr/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2" name="Freeform 1887"/>
              <p:cNvSpPr/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3" name="Freeform 1888"/>
              <p:cNvSpPr/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4" name="Freeform 1889"/>
              <p:cNvSpPr/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6" name="Freeform 1891"/>
              <p:cNvSpPr/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7" name="Freeform 1892"/>
              <p:cNvSpPr/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8" name="Freeform 1893"/>
              <p:cNvSpPr/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0" name="Freeform 1895"/>
              <p:cNvSpPr/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1" name="Freeform 1896"/>
              <p:cNvSpPr/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2" name="Freeform 1897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3" name="Freeform 1898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4" name="Freeform 1899"/>
              <p:cNvSpPr/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5" name="Freeform 1900"/>
              <p:cNvSpPr/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6" name="Freeform 1901"/>
              <p:cNvSpPr/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7" name="Freeform 1902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8" name="Freeform 1903"/>
              <p:cNvSpPr/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9" name="Freeform 1904"/>
              <p:cNvSpPr/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0" name="Freeform 1905"/>
              <p:cNvSpPr/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2" name="Freeform 1907"/>
              <p:cNvSpPr/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45" name="Group 2109"/>
            <p:cNvGrpSpPr/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/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1910"/>
              <p:cNvSpPr/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1912"/>
              <p:cNvSpPr/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1914"/>
              <p:cNvSpPr/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1915"/>
              <p:cNvSpPr/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1916"/>
              <p:cNvSpPr/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1917"/>
              <p:cNvSpPr/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1919"/>
              <p:cNvSpPr/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1920"/>
              <p:cNvSpPr/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1921"/>
              <p:cNvSpPr/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1922"/>
              <p:cNvSpPr/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1923"/>
              <p:cNvSpPr/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1925"/>
              <p:cNvSpPr/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1926"/>
              <p:cNvSpPr/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1927"/>
              <p:cNvSpPr/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1928"/>
              <p:cNvSpPr/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1930"/>
              <p:cNvSpPr/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1931"/>
              <p:cNvSpPr/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1932"/>
              <p:cNvSpPr/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1933"/>
              <p:cNvSpPr/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1934"/>
              <p:cNvSpPr/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1935"/>
              <p:cNvSpPr/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1936"/>
              <p:cNvSpPr/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1938"/>
              <p:cNvSpPr/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1939"/>
              <p:cNvSpPr/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1940"/>
              <p:cNvSpPr/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1943"/>
              <p:cNvSpPr/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1944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1945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1946"/>
              <p:cNvSpPr/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1947"/>
              <p:cNvSpPr/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1948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1949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1950"/>
              <p:cNvSpPr/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1951"/>
              <p:cNvSpPr/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Freeform 1952"/>
              <p:cNvSpPr/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1953"/>
              <p:cNvSpPr/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1954"/>
              <p:cNvSpPr/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1955"/>
              <p:cNvSpPr/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1956"/>
              <p:cNvSpPr/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1958"/>
              <p:cNvSpPr/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1960"/>
              <p:cNvSpPr/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1962"/>
              <p:cNvSpPr/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1963"/>
              <p:cNvSpPr/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1965"/>
              <p:cNvSpPr/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1966"/>
              <p:cNvSpPr/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1967"/>
              <p:cNvSpPr/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1969"/>
              <p:cNvSpPr/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1971"/>
              <p:cNvSpPr/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1972"/>
              <p:cNvSpPr/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1973"/>
              <p:cNvSpPr/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1974"/>
              <p:cNvSpPr/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1977"/>
              <p:cNvSpPr/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1978"/>
              <p:cNvSpPr/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1979"/>
              <p:cNvSpPr/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1980"/>
              <p:cNvSpPr/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1981"/>
              <p:cNvSpPr/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1982"/>
              <p:cNvSpPr/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1984"/>
              <p:cNvSpPr/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1985"/>
              <p:cNvSpPr/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1986"/>
              <p:cNvSpPr/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1988"/>
              <p:cNvSpPr/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1989"/>
              <p:cNvSpPr/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1990"/>
              <p:cNvSpPr/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1991"/>
              <p:cNvSpPr/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1992"/>
              <p:cNvSpPr/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1993"/>
              <p:cNvSpPr/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1994"/>
              <p:cNvSpPr/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1995"/>
              <p:cNvSpPr/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1996"/>
              <p:cNvSpPr/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1997"/>
              <p:cNvSpPr/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1998"/>
              <p:cNvSpPr/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000"/>
              <p:cNvSpPr/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001"/>
              <p:cNvSpPr/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002"/>
              <p:cNvSpPr/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004"/>
              <p:cNvSpPr/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006"/>
              <p:cNvSpPr/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008"/>
              <p:cNvSpPr/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2009"/>
              <p:cNvSpPr/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2011"/>
              <p:cNvSpPr/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2012"/>
              <p:cNvSpPr/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2013"/>
              <p:cNvSpPr/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2015"/>
              <p:cNvSpPr/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2017"/>
              <p:cNvSpPr/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2018"/>
              <p:cNvSpPr/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2019"/>
              <p:cNvSpPr/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2020"/>
              <p:cNvSpPr/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2023"/>
              <p:cNvSpPr/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2024"/>
              <p:cNvSpPr/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2025"/>
              <p:cNvSpPr/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2026"/>
              <p:cNvSpPr/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2028"/>
              <p:cNvSpPr/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2029"/>
              <p:cNvSpPr/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2030"/>
              <p:cNvSpPr/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2031"/>
              <p:cNvSpPr/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2032"/>
              <p:cNvSpPr/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2034"/>
              <p:cNvSpPr/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2035"/>
              <p:cNvSpPr/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2036"/>
              <p:cNvSpPr/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2037"/>
              <p:cNvSpPr/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2038"/>
              <p:cNvSpPr/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2039"/>
              <p:cNvSpPr/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2040"/>
              <p:cNvSpPr/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2042"/>
              <p:cNvSpPr/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2043"/>
              <p:cNvSpPr/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2044"/>
              <p:cNvSpPr/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2046"/>
              <p:cNvSpPr/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2047"/>
              <p:cNvSpPr/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2048"/>
              <p:cNvSpPr/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2050"/>
              <p:cNvSpPr/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2051"/>
              <p:cNvSpPr/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2052"/>
              <p:cNvSpPr/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2054"/>
              <p:cNvSpPr/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2055"/>
              <p:cNvSpPr/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2057"/>
              <p:cNvSpPr/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2058"/>
              <p:cNvSpPr/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2059"/>
              <p:cNvSpPr/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2060"/>
              <p:cNvSpPr/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2061"/>
              <p:cNvSpPr/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2062"/>
              <p:cNvSpPr/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2063"/>
              <p:cNvSpPr/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2064"/>
              <p:cNvSpPr/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2065"/>
              <p:cNvSpPr/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2066"/>
              <p:cNvSpPr/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2069"/>
              <p:cNvSpPr/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2070"/>
              <p:cNvSpPr/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2071"/>
              <p:cNvSpPr/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2072"/>
              <p:cNvSpPr/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Freeform 2074"/>
              <p:cNvSpPr/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2075"/>
              <p:cNvSpPr/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Freeform 2076"/>
              <p:cNvSpPr/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2077"/>
              <p:cNvSpPr/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2078"/>
              <p:cNvSpPr/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2081"/>
              <p:cNvSpPr/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2082"/>
              <p:cNvSpPr/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2083"/>
              <p:cNvSpPr/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2084"/>
              <p:cNvSpPr/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2085"/>
              <p:cNvSpPr/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2086"/>
              <p:cNvSpPr/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2088"/>
              <p:cNvSpPr/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2089"/>
              <p:cNvSpPr/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2090"/>
              <p:cNvSpPr/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2091"/>
              <p:cNvSpPr/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2092"/>
              <p:cNvSpPr/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2093"/>
              <p:cNvSpPr/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2094"/>
              <p:cNvSpPr/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2096"/>
              <p:cNvSpPr/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2097"/>
              <p:cNvSpPr/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2098"/>
              <p:cNvSpPr/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2100"/>
              <p:cNvSpPr/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2101"/>
              <p:cNvSpPr/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2103"/>
              <p:cNvSpPr/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2104"/>
              <p:cNvSpPr/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2105"/>
              <p:cNvSpPr/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2106"/>
              <p:cNvSpPr/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2107"/>
              <p:cNvSpPr/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46" name="Group 2310"/>
            <p:cNvGrpSpPr/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/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2111"/>
              <p:cNvSpPr/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2112"/>
              <p:cNvSpPr/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Freeform 2113"/>
              <p:cNvSpPr/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2115"/>
              <p:cNvSpPr/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2116"/>
              <p:cNvSpPr/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Freeform 2117"/>
              <p:cNvSpPr/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2118"/>
              <p:cNvSpPr/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2119"/>
              <p:cNvSpPr/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2121"/>
              <p:cNvSpPr/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2123"/>
              <p:cNvSpPr/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2124"/>
              <p:cNvSpPr/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2125"/>
              <p:cNvSpPr/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2126"/>
              <p:cNvSpPr/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2127"/>
              <p:cNvSpPr/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2128"/>
              <p:cNvSpPr/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2129"/>
              <p:cNvSpPr/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2130"/>
              <p:cNvSpPr/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2131"/>
              <p:cNvSpPr/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2132"/>
              <p:cNvSpPr/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2133"/>
              <p:cNvSpPr/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2134"/>
              <p:cNvSpPr/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2136"/>
              <p:cNvSpPr/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2137"/>
              <p:cNvSpPr/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2138"/>
              <p:cNvSpPr/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2139"/>
              <p:cNvSpPr/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2140"/>
              <p:cNvSpPr/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2141"/>
              <p:cNvSpPr/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5" name="Freeform 2142"/>
              <p:cNvSpPr/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2143"/>
              <p:cNvSpPr/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2144"/>
              <p:cNvSpPr/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2145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2146"/>
              <p:cNvSpPr/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2147"/>
              <p:cNvSpPr/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2148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2149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2150"/>
              <p:cNvSpPr/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2151"/>
              <p:cNvSpPr/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2152"/>
              <p:cNvSpPr/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2154"/>
              <p:cNvSpPr/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2155"/>
              <p:cNvSpPr/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2156"/>
              <p:cNvSpPr/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2157"/>
              <p:cNvSpPr/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2158"/>
              <p:cNvSpPr/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2160"/>
              <p:cNvSpPr/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2162"/>
              <p:cNvSpPr/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2163"/>
              <p:cNvSpPr/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2165"/>
              <p:cNvSpPr/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2166"/>
              <p:cNvSpPr/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2167"/>
              <p:cNvSpPr/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2168"/>
              <p:cNvSpPr/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2169"/>
              <p:cNvSpPr/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2170"/>
              <p:cNvSpPr/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2171"/>
              <p:cNvSpPr/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2172"/>
              <p:cNvSpPr/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2173"/>
              <p:cNvSpPr/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2174"/>
              <p:cNvSpPr/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177"/>
              <p:cNvSpPr/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178"/>
              <p:cNvSpPr/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179"/>
              <p:cNvSpPr/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180"/>
              <p:cNvSpPr/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2182"/>
              <p:cNvSpPr/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184"/>
              <p:cNvSpPr/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185"/>
              <p:cNvSpPr/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186"/>
              <p:cNvSpPr/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188"/>
              <p:cNvSpPr/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189"/>
              <p:cNvSpPr/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190"/>
              <p:cNvSpPr/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191"/>
              <p:cNvSpPr/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192"/>
              <p:cNvSpPr/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193"/>
              <p:cNvSpPr/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194"/>
              <p:cNvSpPr/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2196"/>
              <p:cNvSpPr/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Freeform 2197"/>
              <p:cNvSpPr/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198"/>
              <p:cNvSpPr/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199"/>
              <p:cNvSpPr/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200"/>
              <p:cNvSpPr/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201"/>
              <p:cNvSpPr/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202"/>
              <p:cNvSpPr/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203"/>
              <p:cNvSpPr/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2204"/>
              <p:cNvSpPr/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Freeform 2205"/>
              <p:cNvSpPr/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206"/>
              <p:cNvSpPr/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207"/>
              <p:cNvSpPr/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208"/>
              <p:cNvSpPr/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209"/>
              <p:cNvSpPr/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2211"/>
              <p:cNvSpPr/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2212"/>
              <p:cNvSpPr/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2213"/>
              <p:cNvSpPr/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2215"/>
              <p:cNvSpPr/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2216"/>
              <p:cNvSpPr/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2217"/>
              <p:cNvSpPr/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2218"/>
              <p:cNvSpPr/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2219"/>
              <p:cNvSpPr/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2220"/>
              <p:cNvSpPr/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2222"/>
              <p:cNvSpPr/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2223"/>
              <p:cNvSpPr/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2224"/>
              <p:cNvSpPr/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2225"/>
              <p:cNvSpPr/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2226"/>
              <p:cNvSpPr/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2228"/>
              <p:cNvSpPr/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2229"/>
              <p:cNvSpPr/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2230"/>
              <p:cNvSpPr/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2231"/>
              <p:cNvSpPr/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2232"/>
              <p:cNvSpPr/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2234"/>
              <p:cNvSpPr/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2235"/>
              <p:cNvSpPr/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2236"/>
              <p:cNvSpPr/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Freeform 2237"/>
              <p:cNvSpPr/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2238"/>
              <p:cNvSpPr/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2239"/>
              <p:cNvSpPr/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2240"/>
              <p:cNvSpPr/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2242"/>
              <p:cNvSpPr/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2243"/>
              <p:cNvSpPr/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2244"/>
              <p:cNvSpPr/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2245"/>
              <p:cNvSpPr/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2246"/>
              <p:cNvSpPr/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2247"/>
              <p:cNvSpPr/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2248"/>
              <p:cNvSpPr/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2249"/>
              <p:cNvSpPr/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2250"/>
              <p:cNvSpPr/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2252"/>
              <p:cNvSpPr/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2254"/>
              <p:cNvSpPr/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2255"/>
              <p:cNvSpPr/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2257"/>
              <p:cNvSpPr/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2258"/>
              <p:cNvSpPr/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2259"/>
              <p:cNvSpPr/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2260"/>
              <p:cNvSpPr/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2261"/>
              <p:cNvSpPr/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2262"/>
              <p:cNvSpPr/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2263"/>
              <p:cNvSpPr/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2264"/>
              <p:cNvSpPr/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2265"/>
              <p:cNvSpPr/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2266"/>
              <p:cNvSpPr/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2268"/>
              <p:cNvSpPr/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2269"/>
              <p:cNvSpPr/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2270"/>
              <p:cNvSpPr/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2271"/>
              <p:cNvSpPr/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2272"/>
              <p:cNvSpPr/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2274"/>
              <p:cNvSpPr/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2275"/>
              <p:cNvSpPr/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2276"/>
              <p:cNvSpPr/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2277"/>
              <p:cNvSpPr/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2278"/>
              <p:cNvSpPr/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2280"/>
              <p:cNvSpPr/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2281"/>
              <p:cNvSpPr/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2282"/>
              <p:cNvSpPr/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2283"/>
              <p:cNvSpPr/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2284"/>
              <p:cNvSpPr/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2285"/>
              <p:cNvSpPr/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2286"/>
              <p:cNvSpPr/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2287"/>
              <p:cNvSpPr/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2288"/>
              <p:cNvSpPr/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2289"/>
              <p:cNvSpPr/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2290"/>
              <p:cNvSpPr/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2291"/>
              <p:cNvSpPr/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2292"/>
              <p:cNvSpPr/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2293"/>
              <p:cNvSpPr/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2294"/>
              <p:cNvSpPr/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2295"/>
              <p:cNvSpPr/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2296"/>
              <p:cNvSpPr/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2298"/>
              <p:cNvSpPr/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2300"/>
              <p:cNvSpPr/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2301"/>
              <p:cNvSpPr/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2303"/>
              <p:cNvSpPr/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2304"/>
              <p:cNvSpPr/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2305"/>
              <p:cNvSpPr/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2306"/>
              <p:cNvSpPr/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2307"/>
              <p:cNvSpPr/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2308"/>
              <p:cNvSpPr/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2309"/>
              <p:cNvSpPr/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47" name="Freeform 2311"/>
            <p:cNvSpPr/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8" name="Freeform 2312"/>
            <p:cNvSpPr/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9" name="Freeform 2313"/>
            <p:cNvSpPr/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2316"/>
            <p:cNvSpPr/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2317"/>
            <p:cNvSpPr/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2318"/>
            <p:cNvSpPr/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2319"/>
            <p:cNvSpPr/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2321"/>
            <p:cNvSpPr/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2322"/>
            <p:cNvSpPr/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2323"/>
            <p:cNvSpPr/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2324"/>
            <p:cNvSpPr/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2325"/>
            <p:cNvSpPr/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2327"/>
            <p:cNvSpPr/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4" name="Freeform 2328"/>
            <p:cNvSpPr/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5" name="Freeform 2329"/>
            <p:cNvSpPr/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6" name="Freeform 2330"/>
            <p:cNvSpPr/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2331"/>
            <p:cNvSpPr/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2332"/>
            <p:cNvSpPr/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9" name="Freeform 2333"/>
            <p:cNvSpPr/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1" name="Freeform 2335"/>
            <p:cNvSpPr/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2" name="Freeform 2336"/>
            <p:cNvSpPr/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3" name="Freeform 2337"/>
            <p:cNvSpPr/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5" name="Freeform 2339"/>
            <p:cNvSpPr/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6" name="Freeform 2340"/>
            <p:cNvSpPr/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7" name="Freeform 2341"/>
            <p:cNvSpPr/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8" name="Freeform 2342"/>
            <p:cNvSpPr/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9" name="Freeform 2343"/>
            <p:cNvSpPr/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1" name="Freeform 2345"/>
            <p:cNvSpPr/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3" name="Freeform 2347"/>
            <p:cNvSpPr/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4" name="Freeform 2348"/>
            <p:cNvSpPr/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6" name="Freeform 2350"/>
            <p:cNvSpPr/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7" name="Freeform 2351"/>
            <p:cNvSpPr/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8" name="Freeform 2352"/>
            <p:cNvSpPr/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9" name="Freeform 2353"/>
            <p:cNvSpPr/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0" name="Freeform 2354"/>
            <p:cNvSpPr/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1" name="Freeform 2355"/>
            <p:cNvSpPr/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2" name="Freeform 2356"/>
            <p:cNvSpPr/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3" name="Freeform 2357"/>
            <p:cNvSpPr/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4" name="Freeform 2358"/>
            <p:cNvSpPr/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5" name="Freeform 2359"/>
            <p:cNvSpPr/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7" name="Freeform 2361"/>
            <p:cNvSpPr/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8" name="Freeform 2362"/>
            <p:cNvSpPr/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9" name="Freeform 2363"/>
            <p:cNvSpPr/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0" name="Freeform 2364"/>
            <p:cNvSpPr/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1" name="Freeform 2365"/>
            <p:cNvSpPr/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2" name="Freeform 2366"/>
            <p:cNvSpPr/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3" name="Freeform 2367"/>
            <p:cNvSpPr/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4" name="Freeform 2368"/>
            <p:cNvSpPr/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5" name="Freeform 2369"/>
            <p:cNvSpPr/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6" name="Freeform 2370"/>
            <p:cNvSpPr/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7" name="Freeform 2371"/>
            <p:cNvSpPr/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9" name="Freeform 2373"/>
            <p:cNvSpPr/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0" name="Freeform 2374"/>
            <p:cNvSpPr/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1" name="Freeform 2375"/>
            <p:cNvSpPr/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2" name="Freeform 2376"/>
            <p:cNvSpPr/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3" name="Freeform 2377"/>
            <p:cNvSpPr/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4" name="Freeform 2378"/>
            <p:cNvSpPr/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5" name="Freeform 2379"/>
            <p:cNvSpPr/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6" name="Freeform 2380"/>
            <p:cNvSpPr/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7" name="Freeform 2381"/>
            <p:cNvSpPr/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8" name="Freeform 2382"/>
            <p:cNvSpPr/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9" name="Freeform 2383"/>
            <p:cNvSpPr/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0" name="Freeform 2384"/>
            <p:cNvSpPr/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1" name="Freeform 2385"/>
            <p:cNvSpPr/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2" name="Freeform 2386"/>
            <p:cNvSpPr/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3" name="Freeform 2387"/>
            <p:cNvSpPr/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4" name="Freeform 2388"/>
            <p:cNvSpPr/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5" name="Freeform 2389"/>
            <p:cNvSpPr/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6" name="Freeform 2390"/>
            <p:cNvSpPr/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7" name="Freeform 2391"/>
            <p:cNvSpPr/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8" name="Freeform 2392"/>
            <p:cNvSpPr/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9" name="Freeform 2393"/>
            <p:cNvSpPr/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0" name="Freeform 2394"/>
            <p:cNvSpPr/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2" name="Freeform 2396"/>
            <p:cNvSpPr/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3" name="Freeform 2397"/>
            <p:cNvSpPr/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4" name="Freeform 2398"/>
            <p:cNvSpPr/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6" name="Freeform 2400"/>
            <p:cNvSpPr/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7" name="Freeform 2401"/>
            <p:cNvSpPr/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8" name="Freeform 2402"/>
            <p:cNvSpPr/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9" name="Freeform 2403"/>
            <p:cNvSpPr/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0" name="Freeform 2404"/>
            <p:cNvSpPr/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1" name="Freeform 2405"/>
            <p:cNvSpPr/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4" name="Freeform 2408"/>
            <p:cNvSpPr/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5" name="Freeform 2409"/>
            <p:cNvSpPr/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6" name="Freeform 2410"/>
            <p:cNvSpPr/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7" name="Freeform 2411"/>
            <p:cNvSpPr/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8" name="Freeform 2412"/>
            <p:cNvSpPr/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9" name="Freeform 2413"/>
            <p:cNvSpPr/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1" name="Freeform 2415"/>
            <p:cNvSpPr/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2" name="Freeform 2416"/>
            <p:cNvSpPr/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3" name="Freeform 2417"/>
            <p:cNvSpPr/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5" name="Freeform 2419"/>
            <p:cNvSpPr/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6" name="Freeform 2420"/>
            <p:cNvSpPr/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7" name="Freeform 2421"/>
            <p:cNvSpPr/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8" name="Freeform 2422"/>
            <p:cNvSpPr/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9" name="Freeform 2423"/>
            <p:cNvSpPr/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0" name="Freeform 2424"/>
            <p:cNvSpPr/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1" name="Freeform 2425"/>
            <p:cNvSpPr/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2426"/>
            <p:cNvSpPr/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3554" name="Picture 4" descr="nature_52"/>
          <p:cNvPicPr>
            <a:picLocks noChangeAspect="1"/>
          </p:cNvPicPr>
          <p:nvPr/>
        </p:nvPicPr>
        <p:blipFill>
          <a:blip r:embed="rId1"/>
          <a:srcRect t="9259"/>
          <a:stretch>
            <a:fillRect/>
          </a:stretch>
        </p:blipFill>
        <p:spPr>
          <a:xfrm>
            <a:off x="-208915" y="-126365"/>
            <a:ext cx="9498330" cy="538734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" name="Rounded Rectangle 2"/>
          <p:cNvSpPr/>
          <p:nvPr/>
        </p:nvSpPr>
        <p:spPr>
          <a:xfrm>
            <a:off x="0" y="-13335"/>
            <a:ext cx="9143365" cy="5047615"/>
          </a:xfrm>
          <a:prstGeom prst="roundRect">
            <a:avLst/>
          </a:prstGeom>
          <a:solidFill>
            <a:schemeClr val="bg1">
              <a:alpha val="8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21506" name="Text Box 6"/>
          <p:cNvSpPr txBox="1"/>
          <p:nvPr/>
        </p:nvSpPr>
        <p:spPr>
          <a:xfrm>
            <a:off x="47625" y="-100965"/>
            <a:ext cx="8984615" cy="5096510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lvl="0" indent="0" algn="ctr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US" altLang="en-US" sz="3600" b="1" dirty="0">
                <a:solidFill>
                  <a:srgbClr val="FF0000"/>
                </a:solidFill>
                <a:latin typeface="SVN-Blenda Script" panose="02000804000000020003" charset="0"/>
                <a:cs typeface="SVN-Blenda Script" panose="02000804000000020003" charset="0"/>
              </a:rPr>
              <a:t>Cá hồi vượt thác</a:t>
            </a:r>
            <a:endParaRPr lang="en-US" altLang="en-US" sz="3600" b="1" dirty="0">
              <a:solidFill>
                <a:srgbClr val="FF0000"/>
              </a:solidFill>
              <a:latin typeface="SVN-Blenda Script" panose="02000804000000020003" charset="0"/>
              <a:cs typeface="SVN-Blenda Script" panose="02000804000000020003" charset="0"/>
            </a:endParaRPr>
          </a:p>
          <a:p>
            <a:pPr marL="0" lvl="0" indent="0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US" alt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hồi gặp thác phải nghỉ lại lấy sức để sáng mai vượt sóng. Suốt đêm thác réo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(điên cuồng, dữ dằn, điên đảo)</a:t>
            </a:r>
            <a:r>
              <a:rPr lang="en-US" altLang="en-US" sz="2400" b="1" dirty="0">
                <a:solidFill>
                  <a:srgbClr val="0066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Nước tung lên th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 những búi trắng to như tơ. Suốt đêm đ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rậm rịch.	Mặt trời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(mọc, ngoi, nhô)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lên.</a:t>
            </a:r>
            <a:r>
              <a:rPr lang="en-GB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Dòng thác óng ánh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(sáng trưng, sáng quắc, sáng rực)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dưới nắng. Tiếng nước xối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(gầm rung, gầm vang, gầm 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o)</a:t>
            </a:r>
            <a:r>
              <a:rPr lang="en-US" altLang="en-US" sz="24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Những con cá hồi lấy đ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lao vút lên như chim. Chúng xé toạc m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mưa thác trắng. Những đôi vây xòe ra như đôi cánh.</a:t>
            </a:r>
            <a:endParaRPr lang="en-US" alt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GB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hồi lần lượt vượt thác an to</a:t>
            </a:r>
            <a:r>
              <a:rPr lang="en-US" altLang="en-US" sz="24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n. Đậu “chân” bên kia ngọn thác, chúng chưa kịp chờ cho cơn choáng đi qua, lại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(cuống cuồng, hối hả, cuống quýt)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lên đường.  </a:t>
            </a:r>
            <a:endParaRPr lang="en-US" alt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algn="ctr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GB" altLang="en-US" sz="2400" b="1" dirty="0">
                <a:latin typeface="SVN-Lobster" panose="02040603050506020204" charset="0"/>
                <a:ea typeface="Arial" panose="020B0604020202020204" pitchFamily="34" charset="0"/>
                <a:cs typeface="SVN-Lobster" panose="02040603050506020204" charset="0"/>
              </a:rPr>
              <a:t>                                                          Theo Nguyễn Phan Hách</a:t>
            </a:r>
            <a:endParaRPr lang="en-GB" altLang="en-US" sz="2400" b="1" dirty="0">
              <a:latin typeface="SVN-Lobster" panose="02040603050506020204" charset="0"/>
              <a:ea typeface="Arial" panose="020B0604020202020204" pitchFamily="34" charset="0"/>
              <a:cs typeface="SVN-Lobster" panose="02040603050506020204" charset="0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>
            <a:off x="201613" y="3684589"/>
            <a:ext cx="1905000" cy="1538288"/>
            <a:chOff x="127" y="2321"/>
            <a:chExt cx="1200" cy="969"/>
          </a:xfrm>
        </p:grpSpPr>
        <p:grpSp>
          <p:nvGrpSpPr>
            <p:cNvPr id="1744" name="Group 1908"/>
            <p:cNvGrpSpPr/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/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1709"/>
              <p:cNvSpPr/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1710"/>
              <p:cNvSpPr/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1711"/>
              <p:cNvSpPr/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1712"/>
              <p:cNvSpPr/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1713"/>
              <p:cNvSpPr/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1714"/>
              <p:cNvSpPr/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1715"/>
              <p:cNvSpPr/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1717"/>
              <p:cNvSpPr/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1718"/>
              <p:cNvSpPr/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1719"/>
              <p:cNvSpPr/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1720"/>
              <p:cNvSpPr/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1721"/>
              <p:cNvSpPr/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1722"/>
              <p:cNvSpPr/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1723"/>
              <p:cNvSpPr/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1724"/>
              <p:cNvSpPr/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1725"/>
              <p:cNvSpPr/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1726"/>
              <p:cNvSpPr/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1727"/>
              <p:cNvSpPr/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1728"/>
              <p:cNvSpPr/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1729"/>
              <p:cNvSpPr/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1730"/>
              <p:cNvSpPr/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1731"/>
              <p:cNvSpPr/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1732"/>
              <p:cNvSpPr/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1733"/>
              <p:cNvSpPr/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1734"/>
              <p:cNvSpPr/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1735"/>
              <p:cNvSpPr/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1736"/>
              <p:cNvSpPr/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1737"/>
              <p:cNvSpPr/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1738"/>
              <p:cNvSpPr/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1739"/>
              <p:cNvSpPr/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1740"/>
              <p:cNvSpPr/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1741"/>
              <p:cNvSpPr/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1744"/>
              <p:cNvSpPr/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1745"/>
              <p:cNvSpPr/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1746"/>
              <p:cNvSpPr/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1747"/>
              <p:cNvSpPr/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1748"/>
              <p:cNvSpPr/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1749"/>
              <p:cNvSpPr/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1751"/>
              <p:cNvSpPr/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1752"/>
              <p:cNvSpPr/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1753"/>
              <p:cNvSpPr/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1754"/>
              <p:cNvSpPr/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1755"/>
              <p:cNvSpPr/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1756"/>
              <p:cNvSpPr/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1757"/>
              <p:cNvSpPr/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1758"/>
              <p:cNvSpPr/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1759"/>
              <p:cNvSpPr/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1760"/>
              <p:cNvSpPr/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1761"/>
              <p:cNvSpPr/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1762"/>
              <p:cNvSpPr/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1763"/>
              <p:cNvSpPr/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1764"/>
              <p:cNvSpPr/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1765"/>
              <p:cNvSpPr/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1766"/>
              <p:cNvSpPr/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Freeform 1767"/>
              <p:cNvSpPr/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1768"/>
              <p:cNvSpPr/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1769"/>
              <p:cNvSpPr/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1770"/>
              <p:cNvSpPr/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1771"/>
              <p:cNvSpPr/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1772"/>
              <p:cNvSpPr/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1773"/>
              <p:cNvSpPr/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1774"/>
              <p:cNvSpPr/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1775"/>
              <p:cNvSpPr/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1776"/>
              <p:cNvSpPr/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1778"/>
              <p:cNvSpPr/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1779"/>
              <p:cNvSpPr/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Freeform 1780"/>
              <p:cNvSpPr/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Freeform 1781"/>
              <p:cNvSpPr/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1782"/>
              <p:cNvSpPr/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1783"/>
              <p:cNvSpPr/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1784"/>
              <p:cNvSpPr/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1785"/>
              <p:cNvSpPr/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1786"/>
              <p:cNvSpPr/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1787"/>
              <p:cNvSpPr/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1790"/>
              <p:cNvSpPr/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1791"/>
              <p:cNvSpPr/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1792"/>
              <p:cNvSpPr/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1793"/>
              <p:cNvSpPr/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1794"/>
              <p:cNvSpPr/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1795"/>
              <p:cNvSpPr/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1797"/>
              <p:cNvSpPr/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1798"/>
              <p:cNvSpPr/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1799"/>
              <p:cNvSpPr/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1800"/>
              <p:cNvSpPr/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1801"/>
              <p:cNvSpPr/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1802"/>
              <p:cNvSpPr/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1803"/>
              <p:cNvSpPr/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1804"/>
              <p:cNvSpPr/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1805"/>
              <p:cNvSpPr/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1806"/>
              <p:cNvSpPr/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1807"/>
              <p:cNvSpPr/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1808"/>
              <p:cNvSpPr/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4" name="Freeform 1809"/>
              <p:cNvSpPr/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5" name="Freeform 1810"/>
              <p:cNvSpPr/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6" name="Freeform 1811"/>
              <p:cNvSpPr/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7" name="Freeform 1812"/>
              <p:cNvSpPr/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8" name="Freeform 1813"/>
              <p:cNvSpPr/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9" name="Freeform 1814"/>
              <p:cNvSpPr/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0" name="Freeform 1815"/>
              <p:cNvSpPr/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1" name="Freeform 1816"/>
              <p:cNvSpPr/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2" name="Freeform 1817"/>
              <p:cNvSpPr/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3" name="Freeform 1818"/>
              <p:cNvSpPr/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5" name="Freeform 1820"/>
              <p:cNvSpPr/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6" name="Freeform 1821"/>
              <p:cNvSpPr/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7" name="Freeform 1822"/>
              <p:cNvSpPr/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8" name="Freeform 1823"/>
              <p:cNvSpPr/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9" name="Freeform 1824"/>
              <p:cNvSpPr/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0" name="Freeform 1825"/>
              <p:cNvSpPr/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1" name="Freeform 1826"/>
              <p:cNvSpPr/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2" name="Freeform 1827"/>
              <p:cNvSpPr/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3" name="Freeform 1828"/>
              <p:cNvSpPr/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4" name="Freeform 1829"/>
              <p:cNvSpPr/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5" name="Freeform 1830"/>
              <p:cNvSpPr/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6" name="Freeform 1831"/>
              <p:cNvSpPr/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7" name="Freeform 1832"/>
              <p:cNvSpPr/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8" name="Freeform 1833"/>
              <p:cNvSpPr/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9" name="Freeform 1834"/>
              <p:cNvSpPr/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1" name="Freeform 1836"/>
              <p:cNvSpPr/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2" name="Freeform 1837"/>
              <p:cNvSpPr/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3" name="Freeform 1838"/>
              <p:cNvSpPr/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4" name="Freeform 1839"/>
              <p:cNvSpPr/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5" name="Freeform 1840"/>
              <p:cNvSpPr/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6" name="Freeform 1841"/>
              <p:cNvSpPr/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7" name="Freeform 1842"/>
              <p:cNvSpPr/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9" name="Freeform 1844"/>
              <p:cNvSpPr/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0" name="Freeform 1845"/>
              <p:cNvSpPr/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1" name="Freeform 1846"/>
              <p:cNvSpPr/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3" name="Freeform 1848"/>
              <p:cNvSpPr/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4" name="Freeform 1849"/>
              <p:cNvSpPr/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5" name="Freeform 1850"/>
              <p:cNvSpPr/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6" name="Freeform 1851"/>
              <p:cNvSpPr/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7" name="Freeform 1852"/>
              <p:cNvSpPr/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8" name="Freeform 1853"/>
              <p:cNvSpPr/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9" name="Freeform 1854"/>
              <p:cNvSpPr/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0" name="Freeform 1855"/>
              <p:cNvSpPr/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1" name="Freeform 1856"/>
              <p:cNvSpPr/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2" name="Freeform 1857"/>
              <p:cNvSpPr/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3" name="Freeform 1858"/>
              <p:cNvSpPr/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4" name="Freeform 1859"/>
              <p:cNvSpPr/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5" name="Freeform 1860"/>
              <p:cNvSpPr/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6" name="Freeform 1861"/>
              <p:cNvSpPr/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7" name="Freeform 1862"/>
              <p:cNvSpPr/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8" name="Freeform 1863"/>
              <p:cNvSpPr/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9" name="Freeform 1864"/>
              <p:cNvSpPr/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0" name="Freeform 1865"/>
              <p:cNvSpPr/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1" name="Freeform 1866"/>
              <p:cNvSpPr/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2" name="Freeform 1867"/>
              <p:cNvSpPr/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4" name="Freeform 1869"/>
              <p:cNvSpPr/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5" name="Freeform 1870"/>
              <p:cNvSpPr/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6" name="Freeform 1871"/>
              <p:cNvSpPr/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7" name="Freeform 1872"/>
              <p:cNvSpPr/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8" name="Freeform 1873"/>
              <p:cNvSpPr/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9" name="Freeform 1874"/>
              <p:cNvSpPr/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0" name="Freeform 1875"/>
              <p:cNvSpPr/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1" name="Freeform 1876"/>
              <p:cNvSpPr/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2" name="Freeform 1877"/>
              <p:cNvSpPr/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3" name="Freeform 1878"/>
              <p:cNvSpPr/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4" name="Freeform 1879"/>
              <p:cNvSpPr/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5" name="Freeform 1880"/>
              <p:cNvSpPr/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6" name="Freeform 1881"/>
              <p:cNvSpPr/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8" name="Freeform 1883"/>
              <p:cNvSpPr/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9" name="Freeform 1884"/>
              <p:cNvSpPr/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0" name="Freeform 1885"/>
              <p:cNvSpPr/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1" name="Freeform 1886"/>
              <p:cNvSpPr/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2" name="Freeform 1887"/>
              <p:cNvSpPr/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3" name="Freeform 1888"/>
              <p:cNvSpPr/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4" name="Freeform 1889"/>
              <p:cNvSpPr/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6" name="Freeform 1891"/>
              <p:cNvSpPr/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7" name="Freeform 1892"/>
              <p:cNvSpPr/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8" name="Freeform 1893"/>
              <p:cNvSpPr/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0" name="Freeform 1895"/>
              <p:cNvSpPr/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1" name="Freeform 1896"/>
              <p:cNvSpPr/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2" name="Freeform 1897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3" name="Freeform 1898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4" name="Freeform 1899"/>
              <p:cNvSpPr/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5" name="Freeform 1900"/>
              <p:cNvSpPr/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6" name="Freeform 1901"/>
              <p:cNvSpPr/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7" name="Freeform 1902"/>
              <p:cNvSpPr/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8" name="Freeform 1903"/>
              <p:cNvSpPr/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9" name="Freeform 1904"/>
              <p:cNvSpPr/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0" name="Freeform 1905"/>
              <p:cNvSpPr/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2" name="Freeform 1907"/>
              <p:cNvSpPr/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45" name="Group 2109"/>
            <p:cNvGrpSpPr/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/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1910"/>
              <p:cNvSpPr/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1912"/>
              <p:cNvSpPr/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1914"/>
              <p:cNvSpPr/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1915"/>
              <p:cNvSpPr/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1916"/>
              <p:cNvSpPr/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1917"/>
              <p:cNvSpPr/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1919"/>
              <p:cNvSpPr/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1920"/>
              <p:cNvSpPr/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1921"/>
              <p:cNvSpPr/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1922"/>
              <p:cNvSpPr/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1923"/>
              <p:cNvSpPr/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1925"/>
              <p:cNvSpPr/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1926"/>
              <p:cNvSpPr/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1927"/>
              <p:cNvSpPr/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1928"/>
              <p:cNvSpPr/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1930"/>
              <p:cNvSpPr/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1931"/>
              <p:cNvSpPr/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1932"/>
              <p:cNvSpPr/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1933"/>
              <p:cNvSpPr/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1934"/>
              <p:cNvSpPr/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1935"/>
              <p:cNvSpPr/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1936"/>
              <p:cNvSpPr/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1938"/>
              <p:cNvSpPr/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1939"/>
              <p:cNvSpPr/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1940"/>
              <p:cNvSpPr/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1943"/>
              <p:cNvSpPr/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1944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1945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1946"/>
              <p:cNvSpPr/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1947"/>
              <p:cNvSpPr/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1948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1949"/>
              <p:cNvSpPr/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1950"/>
              <p:cNvSpPr/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1951"/>
              <p:cNvSpPr/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Freeform 1952"/>
              <p:cNvSpPr/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1953"/>
              <p:cNvSpPr/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1954"/>
              <p:cNvSpPr/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1955"/>
              <p:cNvSpPr/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1956"/>
              <p:cNvSpPr/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1958"/>
              <p:cNvSpPr/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1960"/>
              <p:cNvSpPr/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1962"/>
              <p:cNvSpPr/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1963"/>
              <p:cNvSpPr/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1965"/>
              <p:cNvSpPr/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1966"/>
              <p:cNvSpPr/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1967"/>
              <p:cNvSpPr/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1969"/>
              <p:cNvSpPr/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1971"/>
              <p:cNvSpPr/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1972"/>
              <p:cNvSpPr/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1973"/>
              <p:cNvSpPr/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1974"/>
              <p:cNvSpPr/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1977"/>
              <p:cNvSpPr/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1978"/>
              <p:cNvSpPr/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1979"/>
              <p:cNvSpPr/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1980"/>
              <p:cNvSpPr/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1981"/>
              <p:cNvSpPr/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1982"/>
              <p:cNvSpPr/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1984"/>
              <p:cNvSpPr/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1985"/>
              <p:cNvSpPr/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1986"/>
              <p:cNvSpPr/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1988"/>
              <p:cNvSpPr/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1989"/>
              <p:cNvSpPr/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1990"/>
              <p:cNvSpPr/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1991"/>
              <p:cNvSpPr/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1992"/>
              <p:cNvSpPr/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1993"/>
              <p:cNvSpPr/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1994"/>
              <p:cNvSpPr/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1995"/>
              <p:cNvSpPr/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1996"/>
              <p:cNvSpPr/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1997"/>
              <p:cNvSpPr/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1998"/>
              <p:cNvSpPr/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2000"/>
              <p:cNvSpPr/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2001"/>
              <p:cNvSpPr/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2002"/>
              <p:cNvSpPr/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2004"/>
              <p:cNvSpPr/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2006"/>
              <p:cNvSpPr/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2008"/>
              <p:cNvSpPr/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2009"/>
              <p:cNvSpPr/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2011"/>
              <p:cNvSpPr/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2012"/>
              <p:cNvSpPr/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2013"/>
              <p:cNvSpPr/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2015"/>
              <p:cNvSpPr/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2017"/>
              <p:cNvSpPr/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2018"/>
              <p:cNvSpPr/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2019"/>
              <p:cNvSpPr/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2020"/>
              <p:cNvSpPr/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2023"/>
              <p:cNvSpPr/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2024"/>
              <p:cNvSpPr/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2025"/>
              <p:cNvSpPr/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2026"/>
              <p:cNvSpPr/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2028"/>
              <p:cNvSpPr/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2029"/>
              <p:cNvSpPr/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2030"/>
              <p:cNvSpPr/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2031"/>
              <p:cNvSpPr/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2032"/>
              <p:cNvSpPr/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2034"/>
              <p:cNvSpPr/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2035"/>
              <p:cNvSpPr/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2036"/>
              <p:cNvSpPr/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2037"/>
              <p:cNvSpPr/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2038"/>
              <p:cNvSpPr/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2039"/>
              <p:cNvSpPr/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2040"/>
              <p:cNvSpPr/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2042"/>
              <p:cNvSpPr/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2043"/>
              <p:cNvSpPr/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2044"/>
              <p:cNvSpPr/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2046"/>
              <p:cNvSpPr/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2047"/>
              <p:cNvSpPr/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2048"/>
              <p:cNvSpPr/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2050"/>
              <p:cNvSpPr/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2051"/>
              <p:cNvSpPr/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2052"/>
              <p:cNvSpPr/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2054"/>
              <p:cNvSpPr/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2055"/>
              <p:cNvSpPr/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2057"/>
              <p:cNvSpPr/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2058"/>
              <p:cNvSpPr/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2059"/>
              <p:cNvSpPr/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2060"/>
              <p:cNvSpPr/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2061"/>
              <p:cNvSpPr/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2062"/>
              <p:cNvSpPr/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2063"/>
              <p:cNvSpPr/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2064"/>
              <p:cNvSpPr/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2065"/>
              <p:cNvSpPr/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2066"/>
              <p:cNvSpPr/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2069"/>
              <p:cNvSpPr/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2070"/>
              <p:cNvSpPr/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2071"/>
              <p:cNvSpPr/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2072"/>
              <p:cNvSpPr/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Freeform 2074"/>
              <p:cNvSpPr/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2075"/>
              <p:cNvSpPr/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Freeform 2076"/>
              <p:cNvSpPr/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2077"/>
              <p:cNvSpPr/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2078"/>
              <p:cNvSpPr/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2081"/>
              <p:cNvSpPr/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2082"/>
              <p:cNvSpPr/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2083"/>
              <p:cNvSpPr/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2084"/>
              <p:cNvSpPr/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2085"/>
              <p:cNvSpPr/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2086"/>
              <p:cNvSpPr/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2088"/>
              <p:cNvSpPr/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2089"/>
              <p:cNvSpPr/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2090"/>
              <p:cNvSpPr/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2091"/>
              <p:cNvSpPr/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2092"/>
              <p:cNvSpPr/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2093"/>
              <p:cNvSpPr/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2094"/>
              <p:cNvSpPr/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2096"/>
              <p:cNvSpPr/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2097"/>
              <p:cNvSpPr/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2098"/>
              <p:cNvSpPr/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2100"/>
              <p:cNvSpPr/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2101"/>
              <p:cNvSpPr/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2103"/>
              <p:cNvSpPr/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2104"/>
              <p:cNvSpPr/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2105"/>
              <p:cNvSpPr/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2106"/>
              <p:cNvSpPr/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2107"/>
              <p:cNvSpPr/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46" name="Group 2310"/>
            <p:cNvGrpSpPr/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/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2111"/>
              <p:cNvSpPr/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2112"/>
              <p:cNvSpPr/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Freeform 2113"/>
              <p:cNvSpPr/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2115"/>
              <p:cNvSpPr/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2116"/>
              <p:cNvSpPr/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Freeform 2117"/>
              <p:cNvSpPr/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2118"/>
              <p:cNvSpPr/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2119"/>
              <p:cNvSpPr/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2121"/>
              <p:cNvSpPr/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2123"/>
              <p:cNvSpPr/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2124"/>
              <p:cNvSpPr/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2125"/>
              <p:cNvSpPr/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2126"/>
              <p:cNvSpPr/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2127"/>
              <p:cNvSpPr/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2128"/>
              <p:cNvSpPr/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2129"/>
              <p:cNvSpPr/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2130"/>
              <p:cNvSpPr/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2131"/>
              <p:cNvSpPr/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2132"/>
              <p:cNvSpPr/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2133"/>
              <p:cNvSpPr/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2134"/>
              <p:cNvSpPr/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Freeform 2136"/>
              <p:cNvSpPr/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2137"/>
              <p:cNvSpPr/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2138"/>
              <p:cNvSpPr/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2139"/>
              <p:cNvSpPr/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2140"/>
              <p:cNvSpPr/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2141"/>
              <p:cNvSpPr/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5" name="Freeform 2142"/>
              <p:cNvSpPr/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2143"/>
              <p:cNvSpPr/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2144"/>
              <p:cNvSpPr/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2145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2146"/>
              <p:cNvSpPr/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2147"/>
              <p:cNvSpPr/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2148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2149"/>
              <p:cNvSpPr/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2150"/>
              <p:cNvSpPr/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2151"/>
              <p:cNvSpPr/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2152"/>
              <p:cNvSpPr/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2154"/>
              <p:cNvSpPr/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2155"/>
              <p:cNvSpPr/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2156"/>
              <p:cNvSpPr/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2157"/>
              <p:cNvSpPr/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2158"/>
              <p:cNvSpPr/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2160"/>
              <p:cNvSpPr/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2162"/>
              <p:cNvSpPr/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2163"/>
              <p:cNvSpPr/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2165"/>
              <p:cNvSpPr/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2166"/>
              <p:cNvSpPr/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2167"/>
              <p:cNvSpPr/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2168"/>
              <p:cNvSpPr/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2169"/>
              <p:cNvSpPr/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2170"/>
              <p:cNvSpPr/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2171"/>
              <p:cNvSpPr/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2172"/>
              <p:cNvSpPr/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2173"/>
              <p:cNvSpPr/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2174"/>
              <p:cNvSpPr/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2177"/>
              <p:cNvSpPr/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2178"/>
              <p:cNvSpPr/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2179"/>
              <p:cNvSpPr/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2180"/>
              <p:cNvSpPr/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2182"/>
              <p:cNvSpPr/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2184"/>
              <p:cNvSpPr/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2185"/>
              <p:cNvSpPr/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2186"/>
              <p:cNvSpPr/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2188"/>
              <p:cNvSpPr/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2189"/>
              <p:cNvSpPr/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2190"/>
              <p:cNvSpPr/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2191"/>
              <p:cNvSpPr/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2192"/>
              <p:cNvSpPr/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2193"/>
              <p:cNvSpPr/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2194"/>
              <p:cNvSpPr/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2196"/>
              <p:cNvSpPr/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Freeform 2197"/>
              <p:cNvSpPr/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2198"/>
              <p:cNvSpPr/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2199"/>
              <p:cNvSpPr/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2200"/>
              <p:cNvSpPr/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2201"/>
              <p:cNvSpPr/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2202"/>
              <p:cNvSpPr/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2203"/>
              <p:cNvSpPr/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2204"/>
              <p:cNvSpPr/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Freeform 2205"/>
              <p:cNvSpPr/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2206"/>
              <p:cNvSpPr/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2207"/>
              <p:cNvSpPr/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2208"/>
              <p:cNvSpPr/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2209"/>
              <p:cNvSpPr/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2211"/>
              <p:cNvSpPr/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2212"/>
              <p:cNvSpPr/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2213"/>
              <p:cNvSpPr/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2215"/>
              <p:cNvSpPr/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2216"/>
              <p:cNvSpPr/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2217"/>
              <p:cNvSpPr/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2218"/>
              <p:cNvSpPr/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2219"/>
              <p:cNvSpPr/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2220"/>
              <p:cNvSpPr/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2222"/>
              <p:cNvSpPr/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2223"/>
              <p:cNvSpPr/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2224"/>
              <p:cNvSpPr/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2225"/>
              <p:cNvSpPr/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2226"/>
              <p:cNvSpPr/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2228"/>
              <p:cNvSpPr/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2229"/>
              <p:cNvSpPr/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2230"/>
              <p:cNvSpPr/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2231"/>
              <p:cNvSpPr/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2232"/>
              <p:cNvSpPr/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2234"/>
              <p:cNvSpPr/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2235"/>
              <p:cNvSpPr/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2236"/>
              <p:cNvSpPr/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Freeform 2237"/>
              <p:cNvSpPr/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2238"/>
              <p:cNvSpPr/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2239"/>
              <p:cNvSpPr/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2240"/>
              <p:cNvSpPr/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2242"/>
              <p:cNvSpPr/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2243"/>
              <p:cNvSpPr/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2244"/>
              <p:cNvSpPr/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2245"/>
              <p:cNvSpPr/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2246"/>
              <p:cNvSpPr/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2247"/>
              <p:cNvSpPr/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2248"/>
              <p:cNvSpPr/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2249"/>
              <p:cNvSpPr/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2250"/>
              <p:cNvSpPr/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2252"/>
              <p:cNvSpPr/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2254"/>
              <p:cNvSpPr/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2255"/>
              <p:cNvSpPr/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2257"/>
              <p:cNvSpPr/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2258"/>
              <p:cNvSpPr/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2259"/>
              <p:cNvSpPr/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2260"/>
              <p:cNvSpPr/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2261"/>
              <p:cNvSpPr/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2262"/>
              <p:cNvSpPr/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2263"/>
              <p:cNvSpPr/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2264"/>
              <p:cNvSpPr/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2265"/>
              <p:cNvSpPr/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2266"/>
              <p:cNvSpPr/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2268"/>
              <p:cNvSpPr/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2269"/>
              <p:cNvSpPr/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2270"/>
              <p:cNvSpPr/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2271"/>
              <p:cNvSpPr/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2272"/>
              <p:cNvSpPr/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2274"/>
              <p:cNvSpPr/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2275"/>
              <p:cNvSpPr/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2276"/>
              <p:cNvSpPr/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2277"/>
              <p:cNvSpPr/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2278"/>
              <p:cNvSpPr/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2280"/>
              <p:cNvSpPr/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2281"/>
              <p:cNvSpPr/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2282"/>
              <p:cNvSpPr/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2283"/>
              <p:cNvSpPr/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2284"/>
              <p:cNvSpPr/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2285"/>
              <p:cNvSpPr/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2286"/>
              <p:cNvSpPr/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2287"/>
              <p:cNvSpPr/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2288"/>
              <p:cNvSpPr/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2289"/>
              <p:cNvSpPr/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2290"/>
              <p:cNvSpPr/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2291"/>
              <p:cNvSpPr/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2292"/>
              <p:cNvSpPr/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2293"/>
              <p:cNvSpPr/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2294"/>
              <p:cNvSpPr/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2295"/>
              <p:cNvSpPr/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2296"/>
              <p:cNvSpPr/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2298"/>
              <p:cNvSpPr/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2300"/>
              <p:cNvSpPr/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2301"/>
              <p:cNvSpPr/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2303"/>
              <p:cNvSpPr/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2304"/>
              <p:cNvSpPr/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2305"/>
              <p:cNvSpPr/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2306"/>
              <p:cNvSpPr/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2307"/>
              <p:cNvSpPr/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2308"/>
              <p:cNvSpPr/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2309"/>
              <p:cNvSpPr/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47" name="Freeform 2311"/>
            <p:cNvSpPr/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8" name="Freeform 2312"/>
            <p:cNvSpPr/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9" name="Freeform 2313"/>
            <p:cNvSpPr/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2316"/>
            <p:cNvSpPr/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2317"/>
            <p:cNvSpPr/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2318"/>
            <p:cNvSpPr/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2319"/>
            <p:cNvSpPr/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2321"/>
            <p:cNvSpPr/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2322"/>
            <p:cNvSpPr/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2323"/>
            <p:cNvSpPr/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2324"/>
            <p:cNvSpPr/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2325"/>
            <p:cNvSpPr/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2327"/>
            <p:cNvSpPr/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4" name="Freeform 2328"/>
            <p:cNvSpPr/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5" name="Freeform 2329"/>
            <p:cNvSpPr/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6" name="Freeform 2330"/>
            <p:cNvSpPr/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2331"/>
            <p:cNvSpPr/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2332"/>
            <p:cNvSpPr/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9" name="Freeform 2333"/>
            <p:cNvSpPr/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1" name="Freeform 2335"/>
            <p:cNvSpPr/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2" name="Freeform 2336"/>
            <p:cNvSpPr/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3" name="Freeform 2337"/>
            <p:cNvSpPr/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5" name="Freeform 2339"/>
            <p:cNvSpPr/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6" name="Freeform 2340"/>
            <p:cNvSpPr/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7" name="Freeform 2341"/>
            <p:cNvSpPr/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8" name="Freeform 2342"/>
            <p:cNvSpPr/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9" name="Freeform 2343"/>
            <p:cNvSpPr/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1" name="Freeform 2345"/>
            <p:cNvSpPr/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3" name="Freeform 2347"/>
            <p:cNvSpPr/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4" name="Freeform 2348"/>
            <p:cNvSpPr/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6" name="Freeform 2350"/>
            <p:cNvSpPr/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7" name="Freeform 2351"/>
            <p:cNvSpPr/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8" name="Freeform 2352"/>
            <p:cNvSpPr/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9" name="Freeform 2353"/>
            <p:cNvSpPr/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0" name="Freeform 2354"/>
            <p:cNvSpPr/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1" name="Freeform 2355"/>
            <p:cNvSpPr/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2" name="Freeform 2356"/>
            <p:cNvSpPr/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3" name="Freeform 2357"/>
            <p:cNvSpPr/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4" name="Freeform 2358"/>
            <p:cNvSpPr/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5" name="Freeform 2359"/>
            <p:cNvSpPr/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7" name="Freeform 2361"/>
            <p:cNvSpPr/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8" name="Freeform 2362"/>
            <p:cNvSpPr/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9" name="Freeform 2363"/>
            <p:cNvSpPr/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0" name="Freeform 2364"/>
            <p:cNvSpPr/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1" name="Freeform 2365"/>
            <p:cNvSpPr/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2" name="Freeform 2366"/>
            <p:cNvSpPr/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3" name="Freeform 2367"/>
            <p:cNvSpPr/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4" name="Freeform 2368"/>
            <p:cNvSpPr/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5" name="Freeform 2369"/>
            <p:cNvSpPr/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6" name="Freeform 2370"/>
            <p:cNvSpPr/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7" name="Freeform 2371"/>
            <p:cNvSpPr/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9" name="Freeform 2373"/>
            <p:cNvSpPr/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0" name="Freeform 2374"/>
            <p:cNvSpPr/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1" name="Freeform 2375"/>
            <p:cNvSpPr/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2" name="Freeform 2376"/>
            <p:cNvSpPr/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3" name="Freeform 2377"/>
            <p:cNvSpPr/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4" name="Freeform 2378"/>
            <p:cNvSpPr/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5" name="Freeform 2379"/>
            <p:cNvSpPr/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6" name="Freeform 2380"/>
            <p:cNvSpPr/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7" name="Freeform 2381"/>
            <p:cNvSpPr/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8" name="Freeform 2382"/>
            <p:cNvSpPr/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9" name="Freeform 2383"/>
            <p:cNvSpPr/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0" name="Freeform 2384"/>
            <p:cNvSpPr/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1" name="Freeform 2385"/>
            <p:cNvSpPr/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2" name="Freeform 2386"/>
            <p:cNvSpPr/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3" name="Freeform 2387"/>
            <p:cNvSpPr/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4" name="Freeform 2388"/>
            <p:cNvSpPr/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5" name="Freeform 2389"/>
            <p:cNvSpPr/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6" name="Freeform 2390"/>
            <p:cNvSpPr/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7" name="Freeform 2391"/>
            <p:cNvSpPr/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8" name="Freeform 2392"/>
            <p:cNvSpPr/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9" name="Freeform 2393"/>
            <p:cNvSpPr/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0" name="Freeform 2394"/>
            <p:cNvSpPr/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2" name="Freeform 2396"/>
            <p:cNvSpPr/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3" name="Freeform 2397"/>
            <p:cNvSpPr/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4" name="Freeform 2398"/>
            <p:cNvSpPr/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6" name="Freeform 2400"/>
            <p:cNvSpPr/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7" name="Freeform 2401"/>
            <p:cNvSpPr/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8" name="Freeform 2402"/>
            <p:cNvSpPr/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9" name="Freeform 2403"/>
            <p:cNvSpPr/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0" name="Freeform 2404"/>
            <p:cNvSpPr/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1" name="Freeform 2405"/>
            <p:cNvSpPr/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4" name="Freeform 2408"/>
            <p:cNvSpPr/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5" name="Freeform 2409"/>
            <p:cNvSpPr/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6" name="Freeform 2410"/>
            <p:cNvSpPr/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7" name="Freeform 2411"/>
            <p:cNvSpPr/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8" name="Freeform 2412"/>
            <p:cNvSpPr/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9" name="Freeform 2413"/>
            <p:cNvSpPr/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1" name="Freeform 2415"/>
            <p:cNvSpPr/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2" name="Freeform 2416"/>
            <p:cNvSpPr/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3" name="Freeform 2417"/>
            <p:cNvSpPr/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5" name="Freeform 2419"/>
            <p:cNvSpPr/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6" name="Freeform 2420"/>
            <p:cNvSpPr/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7" name="Freeform 2421"/>
            <p:cNvSpPr/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8" name="Freeform 2422"/>
            <p:cNvSpPr/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9" name="Freeform 2423"/>
            <p:cNvSpPr/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0" name="Freeform 2424"/>
            <p:cNvSpPr/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1" name="Freeform 2425"/>
            <p:cNvSpPr/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2426"/>
            <p:cNvSpPr/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23554" name="Picture 4" descr="nature_52"/>
          <p:cNvPicPr>
            <a:picLocks noChangeAspect="1"/>
          </p:cNvPicPr>
          <p:nvPr/>
        </p:nvPicPr>
        <p:blipFill>
          <a:blip r:embed="rId1"/>
          <a:srcRect t="9259"/>
          <a:stretch>
            <a:fillRect/>
          </a:stretch>
        </p:blipFill>
        <p:spPr>
          <a:xfrm>
            <a:off x="-208915" y="-126365"/>
            <a:ext cx="9498330" cy="538734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" name="Rounded Rectangle 2"/>
          <p:cNvSpPr/>
          <p:nvPr/>
        </p:nvSpPr>
        <p:spPr>
          <a:xfrm>
            <a:off x="0" y="-13335"/>
            <a:ext cx="9143365" cy="5047615"/>
          </a:xfrm>
          <a:prstGeom prst="roundRect">
            <a:avLst/>
          </a:prstGeom>
          <a:solidFill>
            <a:schemeClr val="bg1">
              <a:alpha val="81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21506" name="Text Box 6"/>
          <p:cNvSpPr txBox="1"/>
          <p:nvPr/>
        </p:nvSpPr>
        <p:spPr>
          <a:xfrm>
            <a:off x="209550" y="0"/>
            <a:ext cx="8718550" cy="5004435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</a:lstStyle>
          <a:p>
            <a:pPr marL="0" lvl="0" indent="0" algn="ctr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US" altLang="en-US" sz="4000" b="1" dirty="0">
                <a:solidFill>
                  <a:srgbClr val="FF0000"/>
                </a:solidFill>
                <a:latin typeface="SVN-Blenda Script" panose="02000804000000020003" charset="0"/>
                <a:cs typeface="SVN-Blenda Script" panose="02000804000000020003" charset="0"/>
              </a:rPr>
              <a:t>Cá hồi vượt thác</a:t>
            </a:r>
            <a:endParaRPr lang="en-US" altLang="en-US" sz="4000" b="1" dirty="0">
              <a:solidFill>
                <a:srgbClr val="FF0000"/>
              </a:solidFill>
              <a:latin typeface="SVN-Blenda Script" panose="02000804000000020003" charset="0"/>
              <a:cs typeface="SVN-Blenda Script" panose="02000804000000020003" charset="0"/>
            </a:endParaRPr>
          </a:p>
          <a:p>
            <a:pPr marL="0" lvl="0" indent="0" algn="just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US" alt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hồi gặp thác phải nghỉ lại lấy sức để sáng mai vượt sóng. Suốt đêm thác réo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điên cuồng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.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Nước tung lên th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 những búi trắng to như tơ. Suốt đêm đ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rậm rịch.</a:t>
            </a:r>
            <a:r>
              <a:rPr lang="en-GB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Mặt trời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nhô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lên.</a:t>
            </a:r>
            <a:r>
              <a:rPr lang="en-GB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Dòng thác óng ánh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sáng rực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dưới nắng. Tiếng nước xối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gầm vang</a:t>
            </a:r>
            <a:r>
              <a:rPr lang="en-US" alt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Những con cá hồi lấy đ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lao vút lên như chim. Chúng xé toạc m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mưa thác trắng. Những đôi vây xòe ra như đôi cánh.</a:t>
            </a:r>
            <a:endParaRPr lang="en-US" alt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algn="just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GB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cá hồi lần lượt vượt thác an to</a:t>
            </a:r>
            <a:r>
              <a:rPr lang="en-US" altLang="en-US" sz="2500" b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n. Đậu “chân” bên kia ngọn thác, chúng chưa kịp chờ cho cơn choáng đi qua, lại </a:t>
            </a:r>
            <a:r>
              <a:rPr lang="en-US" altLang="en-US" sz="25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hối hả</a:t>
            </a:r>
            <a:r>
              <a:rPr lang="en-US" altLang="en-US" sz="2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lên đường.  </a:t>
            </a:r>
            <a:endParaRPr lang="en-US" altLang="en-US" sz="25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0" indent="0" algn="ctr" eaLnBrk="1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FontTx/>
              <a:buNone/>
            </a:pPr>
            <a:r>
              <a:rPr lang="en-GB" altLang="en-US" sz="2500" b="1" dirty="0">
                <a:latin typeface="SVN-Lobster" panose="02040603050506020204" charset="0"/>
                <a:ea typeface="Arial" panose="020B0604020202020204" pitchFamily="34" charset="0"/>
                <a:cs typeface="SVN-Lobster" panose="02040603050506020204" charset="0"/>
              </a:rPr>
              <a:t>                                                          Theo Nguyễn Phan Hách</a:t>
            </a:r>
            <a:endParaRPr lang="en-GB" altLang="en-US" sz="2500" b="1" dirty="0">
              <a:latin typeface="SVN-Lobster" panose="02040603050506020204" charset="0"/>
              <a:ea typeface="Arial" panose="020B0604020202020204" pitchFamily="34" charset="0"/>
              <a:cs typeface="SVN-Lobster" panose="02040603050506020204" charset="0"/>
            </a:endParaRPr>
          </a:p>
        </p:txBody>
      </p:sp>
      <p:sp>
        <p:nvSpPr>
          <p:cNvPr id="2" name="Flowchart: Alternate Process 1"/>
          <p:cNvSpPr/>
          <p:nvPr/>
        </p:nvSpPr>
        <p:spPr>
          <a:xfrm>
            <a:off x="4351655" y="1060450"/>
            <a:ext cx="1570990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4" name="Flowchart: Alternate Process 3"/>
          <p:cNvSpPr/>
          <p:nvPr/>
        </p:nvSpPr>
        <p:spPr>
          <a:xfrm>
            <a:off x="4993005" y="1821180"/>
            <a:ext cx="1337945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5" name="Flowchart: Alternate Process 4"/>
          <p:cNvSpPr/>
          <p:nvPr/>
        </p:nvSpPr>
        <p:spPr>
          <a:xfrm>
            <a:off x="1574800" y="2193925"/>
            <a:ext cx="1512570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6" name="Flowchart: Alternate Process 5"/>
          <p:cNvSpPr/>
          <p:nvPr/>
        </p:nvSpPr>
        <p:spPr>
          <a:xfrm>
            <a:off x="885825" y="1821180"/>
            <a:ext cx="587375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7" name="Flowchart: Alternate Process 6"/>
          <p:cNvSpPr/>
          <p:nvPr/>
        </p:nvSpPr>
        <p:spPr>
          <a:xfrm>
            <a:off x="226060" y="4100195"/>
            <a:ext cx="885825" cy="454025"/>
          </a:xfrm>
          <a:prstGeom prst="flowChartAlternateProcess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xit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4" grpId="0" animBg="1"/>
      <p:bldP spid="4" grpId="1" animBg="1"/>
      <p:bldP spid="6" grpId="0" bldLvl="0" animBg="1"/>
      <p:bldP spid="6" grpId="1" animBg="1"/>
      <p:bldP spid="5" grpId="0" animBg="1"/>
      <p:bldP spid="5" grpId="1" animBg="1"/>
      <p:bldP spid="7" grpId="0" animBg="1"/>
      <p:bldP spid="7" grpId="1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26085" y="577850"/>
            <a:ext cx="1924050" cy="4576445"/>
            <a:chOff x="909" y="187"/>
            <a:chExt cx="802" cy="1908"/>
          </a:xfrm>
        </p:grpSpPr>
        <p:sp>
          <p:nvSpPr>
            <p:cNvPr id="4" name="Freeform 5"/>
            <p:cNvSpPr/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" name="Freeform 6"/>
            <p:cNvSpPr/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0" name="Freeform 7"/>
            <p:cNvSpPr/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1" name="Freeform 8"/>
            <p:cNvSpPr/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2" name="Freeform 9"/>
            <p:cNvSpPr/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3" name="Freeform 10"/>
            <p:cNvSpPr/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4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5" name="Freeform 12"/>
            <p:cNvSpPr/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6" name="Freeform 13"/>
            <p:cNvSpPr/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7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8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9" name="Freeform 16"/>
            <p:cNvSpPr/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0" name="Freeform 17"/>
            <p:cNvSpPr/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1" name="Freeform 18"/>
            <p:cNvSpPr/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2" name="Freeform 19"/>
            <p:cNvSpPr/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3" name="Freeform 20"/>
            <p:cNvSpPr/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4" name="Freeform 21"/>
            <p:cNvSpPr/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5" name="Freeform 22"/>
            <p:cNvSpPr/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6" name="Freeform 23"/>
            <p:cNvSpPr/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7" name="Freeform 24"/>
            <p:cNvSpPr/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8" name="Freeform 25"/>
            <p:cNvSpPr/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9" name="Freeform 26"/>
            <p:cNvSpPr/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0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1" name="Freeform 28"/>
            <p:cNvSpPr/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2" name="Freeform 29"/>
            <p:cNvSpPr/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3" name="Freeform 30"/>
            <p:cNvSpPr/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4" name="Freeform 31"/>
            <p:cNvSpPr/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5" name="Freeform 32"/>
            <p:cNvSpPr/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6" name="Freeform 33"/>
            <p:cNvSpPr/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7" name="Freeform 34"/>
            <p:cNvSpPr/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8" name="Freeform 35"/>
            <p:cNvSpPr/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9" name="Freeform 36"/>
            <p:cNvSpPr/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0" name="Freeform 37"/>
            <p:cNvSpPr/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1" name="Freeform 38"/>
            <p:cNvSpPr/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2" name="Freeform 39"/>
            <p:cNvSpPr/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3" name="Freeform 40"/>
            <p:cNvSpPr/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4" name="Freeform 41"/>
            <p:cNvSpPr/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5" name="Freeform 42"/>
            <p:cNvSpPr/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6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7" name="Freeform 44"/>
            <p:cNvSpPr/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8" name="Freeform 45"/>
            <p:cNvSpPr/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9" name="Freeform 46"/>
            <p:cNvSpPr/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0" name="Freeform 47"/>
            <p:cNvSpPr/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1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2" name="Freeform 49"/>
            <p:cNvSpPr/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3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4" name="Freeform 51"/>
            <p:cNvSpPr/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5" name="Freeform 52"/>
            <p:cNvSpPr/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6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sp>
        <p:nvSpPr>
          <p:cNvPr id="1758" name="Text Box 1757"/>
          <p:cNvSpPr txBox="1"/>
          <p:nvPr/>
        </p:nvSpPr>
        <p:spPr>
          <a:xfrm>
            <a:off x="2869565" y="1297940"/>
            <a:ext cx="5372735" cy="3375645"/>
          </a:xfrm>
          <a:prstGeom prst="wedgeRoundRectCallout">
            <a:avLst>
              <a:gd name="adj1" fmla="val -60452"/>
              <a:gd name="adj2" fmla="val -1391"/>
              <a:gd name="adj3" fmla="val 16667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p>
            <a:pPr indent="0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32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điên cuồng”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GB" alt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mất phương hướng, không tự kìm chế, rất dữ làm người khác sợ</a:t>
            </a:r>
            <a:r>
              <a:rPr lang="en-GB" alt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b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/>
            <a:r>
              <a:rPr 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200" b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32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điên đảo”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xá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o</a:t>
            </a:r>
            <a:r>
              <a:rPr 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 trộn, đảo ngược</a:t>
            </a:r>
            <a:r>
              <a:rPr lang="en-US" sz="3200" b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altLang="en-US" sz="3200" b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wedg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" name="Text Box 1757"/>
          <p:cNvSpPr txBox="1"/>
          <p:nvPr/>
        </p:nvSpPr>
        <p:spPr>
          <a:xfrm>
            <a:off x="358775" y="255270"/>
            <a:ext cx="7153910" cy="3375645"/>
          </a:xfrm>
          <a:prstGeom prst="wedgeRoundRectCallout">
            <a:avLst>
              <a:gd name="adj1" fmla="val 38753"/>
              <a:gd name="adj2" fmla="val 53591"/>
              <a:gd name="adj3" fmla="val 16667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p>
            <a:pPr indent="0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“nhô”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đưa phần đầu cho vượt lên phía trước so với những cái xung quanh một cách bình tĩnh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“ngoi”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sự nhô lên 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cách khó khăn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/>
            <a:r>
              <a:rPr 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“mọc”</a:t>
            </a:r>
            <a:r>
              <a:rPr lang="en-GB" altLang="en-US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GB" alt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nhô lên khỏi bề mặt và tiếp 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tục ngoi lên.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" name="Group 1664"/>
          <p:cNvGrpSpPr>
            <a:grpSpLocks noChangeAspect="1"/>
          </p:cNvGrpSpPr>
          <p:nvPr/>
        </p:nvGrpSpPr>
        <p:grpSpPr bwMode="auto">
          <a:xfrm>
            <a:off x="6372225" y="2612390"/>
            <a:ext cx="2583180" cy="2541905"/>
            <a:chOff x="1920" y="1924"/>
            <a:chExt cx="1356" cy="1334"/>
          </a:xfrm>
        </p:grpSpPr>
        <p:grpSp>
          <p:nvGrpSpPr>
            <p:cNvPr id="6" name="Group 1865"/>
            <p:cNvGrpSpPr/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4" name="Freeform 1665"/>
              <p:cNvSpPr/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5" name="Freeform 1666"/>
              <p:cNvSpPr/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6" name="Freeform 1667"/>
              <p:cNvSpPr/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7" name="Freeform 1668"/>
              <p:cNvSpPr/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8" name="Freeform 1669"/>
              <p:cNvSpPr/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9" name="Freeform 1670"/>
              <p:cNvSpPr/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0" name="Freeform 1671"/>
              <p:cNvSpPr/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1" name="Freeform 1672"/>
              <p:cNvSpPr/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2" name="Freeform 1673"/>
              <p:cNvSpPr/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3" name="Freeform 1674"/>
              <p:cNvSpPr/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4" name="Freeform 1675"/>
              <p:cNvSpPr/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5" name="Freeform 1676"/>
              <p:cNvSpPr/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6" name="Freeform 1677"/>
              <p:cNvSpPr/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7" name="Freeform 1678"/>
              <p:cNvSpPr/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8" name="Freeform 1679"/>
              <p:cNvSpPr/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9" name="Freeform 1680"/>
              <p:cNvSpPr/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0" name="Freeform 1681"/>
              <p:cNvSpPr/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1" name="Freeform 1682"/>
              <p:cNvSpPr/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2" name="Freeform 1683"/>
              <p:cNvSpPr/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3" name="Freeform 1684"/>
              <p:cNvSpPr/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4" name="Freeform 1685"/>
              <p:cNvSpPr/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5" name="Freeform 1686"/>
              <p:cNvSpPr/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6" name="Freeform 1687"/>
              <p:cNvSpPr/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7" name="Freeform 1688"/>
              <p:cNvSpPr/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8" name="Freeform 1689"/>
              <p:cNvSpPr/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9" name="Freeform 1690"/>
              <p:cNvSpPr/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0" name="Freeform 1691"/>
              <p:cNvSpPr/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1" name="Freeform 1692"/>
              <p:cNvSpPr/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2" name="Freeform 1693"/>
              <p:cNvSpPr/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3" name="Freeform 1694"/>
              <p:cNvSpPr/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4" name="Freeform 1695"/>
              <p:cNvSpPr/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5" name="Freeform 1696"/>
              <p:cNvSpPr/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6" name="Freeform 1697"/>
              <p:cNvSpPr/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7" name="Freeform 1698"/>
              <p:cNvSpPr/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9" name="Freeform 1700"/>
              <p:cNvSpPr/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0" name="Freeform 1701"/>
              <p:cNvSpPr/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1" name="Freeform 1702"/>
              <p:cNvSpPr/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2" name="Freeform 1703"/>
              <p:cNvSpPr/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3" name="Freeform 1704"/>
              <p:cNvSpPr/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4" name="Freeform 1705"/>
              <p:cNvSpPr/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5" name="Freeform 1706"/>
              <p:cNvSpPr/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6" name="Freeform 1707"/>
              <p:cNvSpPr/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7" name="Freeform 1708"/>
              <p:cNvSpPr/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8" name="Freeform 1709"/>
              <p:cNvSpPr/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9" name="Freeform 1710"/>
              <p:cNvSpPr/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0" name="Freeform 1711"/>
              <p:cNvSpPr/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1" name="Freeform 1712"/>
              <p:cNvSpPr/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2" name="Freeform 1713"/>
              <p:cNvSpPr/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3" name="Freeform 1714"/>
              <p:cNvSpPr/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4" name="Freeform 1715"/>
              <p:cNvSpPr/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5" name="Freeform 1716"/>
              <p:cNvSpPr/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6" name="Freeform 1717"/>
              <p:cNvSpPr/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7" name="Freeform 1718"/>
              <p:cNvSpPr/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8" name="Freeform 1719"/>
              <p:cNvSpPr/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9" name="Freeform 1720"/>
              <p:cNvSpPr/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0" name="Freeform 1721"/>
              <p:cNvSpPr/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1" name="Freeform 1722"/>
              <p:cNvSpPr/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2" name="Freeform 1723"/>
              <p:cNvSpPr/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3" name="Freeform 1724"/>
              <p:cNvSpPr/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4" name="Freeform 1725"/>
              <p:cNvSpPr/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5" name="Freeform 1726"/>
              <p:cNvSpPr/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6" name="Freeform 1727"/>
              <p:cNvSpPr/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7" name="Freeform 1728"/>
              <p:cNvSpPr/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9" name="Freeform 1730"/>
              <p:cNvSpPr/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1" name="Freeform 1732"/>
              <p:cNvSpPr/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2" name="Freeform 1733"/>
              <p:cNvSpPr/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3" name="Freeform 1734"/>
              <p:cNvSpPr/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4" name="Freeform 1735"/>
              <p:cNvSpPr/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5" name="Freeform 1736"/>
              <p:cNvSpPr/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6" name="Freeform 1737"/>
              <p:cNvSpPr/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7" name="Freeform 1738"/>
              <p:cNvSpPr/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8" name="Freeform 1739"/>
              <p:cNvSpPr/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9" name="Freeform 1740"/>
              <p:cNvSpPr/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0" name="Freeform 1741"/>
              <p:cNvSpPr/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1" name="Freeform 1742"/>
              <p:cNvSpPr/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2" name="Freeform 1743"/>
              <p:cNvSpPr/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3" name="Freeform 1744"/>
              <p:cNvSpPr/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4" name="Freeform 1745"/>
              <p:cNvSpPr/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5" name="Freeform 1746"/>
              <p:cNvSpPr/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6" name="Freeform 1747"/>
              <p:cNvSpPr/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7" name="Freeform 1748"/>
              <p:cNvSpPr/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8" name="Freeform 1749"/>
              <p:cNvSpPr/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9" name="Freeform 1750"/>
              <p:cNvSpPr/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0" name="Freeform 1751"/>
              <p:cNvSpPr/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1" name="Freeform 1752"/>
              <p:cNvSpPr/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2" name="Freeform 1753"/>
              <p:cNvSpPr/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3" name="Freeform 1754"/>
              <p:cNvSpPr/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4" name="Freeform 1755"/>
              <p:cNvSpPr/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5" name="Freeform 1756"/>
              <p:cNvSpPr/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7" name="Freeform 1758"/>
              <p:cNvSpPr/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8" name="Freeform 1759"/>
              <p:cNvSpPr/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9" name="Freeform 1760"/>
              <p:cNvSpPr/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0" name="Freeform 1761"/>
              <p:cNvSpPr/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1" name="Freeform 1762"/>
              <p:cNvSpPr/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2" name="Freeform 1763"/>
              <p:cNvSpPr/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3" name="Freeform 1764"/>
              <p:cNvSpPr/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4" name="Freeform 1765"/>
              <p:cNvSpPr/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5" name="Freeform 1766"/>
              <p:cNvSpPr/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6" name="Freeform 1767"/>
              <p:cNvSpPr/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7" name="Freeform 1768"/>
              <p:cNvSpPr/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8" name="Freeform 1769"/>
              <p:cNvSpPr/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9" name="Freeform 1770"/>
              <p:cNvSpPr/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0" name="Freeform 1771"/>
              <p:cNvSpPr/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1" name="Freeform 1772"/>
              <p:cNvSpPr/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2" name="Freeform 1773"/>
              <p:cNvSpPr/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3" name="Freeform 1774"/>
              <p:cNvSpPr/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5" name="Freeform 1776"/>
              <p:cNvSpPr/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7" name="Freeform 1778"/>
              <p:cNvSpPr/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8" name="Freeform 1779"/>
              <p:cNvSpPr/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0" name="Freeform 1781"/>
              <p:cNvSpPr/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1" name="Freeform 1782"/>
              <p:cNvSpPr/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2" name="Freeform 1783"/>
              <p:cNvSpPr/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3" name="Freeform 1784"/>
              <p:cNvSpPr/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4" name="Freeform 1785"/>
              <p:cNvSpPr/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5" name="Freeform 1786"/>
              <p:cNvSpPr/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6" name="Freeform 1787"/>
              <p:cNvSpPr/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7" name="Freeform 1788"/>
              <p:cNvSpPr/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8" name="Freeform 1789"/>
              <p:cNvSpPr/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9" name="Freeform 1790"/>
              <p:cNvSpPr/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1" name="Freeform 1792"/>
              <p:cNvSpPr/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2" name="Freeform 1793"/>
              <p:cNvSpPr/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3" name="Freeform 1794"/>
              <p:cNvSpPr/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4" name="Freeform 1795"/>
              <p:cNvSpPr/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5" name="Freeform 1796"/>
              <p:cNvSpPr/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6" name="Freeform 1797"/>
              <p:cNvSpPr/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7" name="Freeform 1798"/>
              <p:cNvSpPr/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8" name="Freeform 1799"/>
              <p:cNvSpPr/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9" name="Freeform 1800"/>
              <p:cNvSpPr/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0" name="Freeform 1801"/>
              <p:cNvSpPr/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1" name="Freeform 1802"/>
              <p:cNvSpPr/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3" name="Freeform 1804"/>
              <p:cNvSpPr/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4" name="Freeform 1805"/>
              <p:cNvSpPr/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5" name="Freeform 1806"/>
              <p:cNvSpPr/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6" name="Freeform 1807"/>
              <p:cNvSpPr/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7" name="Freeform 1808"/>
              <p:cNvSpPr/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8" name="Freeform 1809"/>
              <p:cNvSpPr/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9" name="Freeform 1810"/>
              <p:cNvSpPr/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0" name="Freeform 1811"/>
              <p:cNvSpPr/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1" name="Freeform 1812"/>
              <p:cNvSpPr/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2" name="Freeform 1813"/>
              <p:cNvSpPr/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3" name="Freeform 1814"/>
              <p:cNvSpPr/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4" name="Freeform 1815"/>
              <p:cNvSpPr/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5" name="Freeform 1816"/>
              <p:cNvSpPr/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6" name="Freeform 1817"/>
              <p:cNvSpPr/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7" name="Freeform 1818"/>
              <p:cNvSpPr/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8" name="Freeform 1819"/>
              <p:cNvSpPr/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9" name="Freeform 1820"/>
              <p:cNvSpPr/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0" name="Freeform 1821"/>
              <p:cNvSpPr/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1" name="Freeform 1822"/>
              <p:cNvSpPr/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3" name="Freeform 1824"/>
              <p:cNvSpPr/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4" name="Freeform 1825"/>
              <p:cNvSpPr/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5" name="Freeform 1826"/>
              <p:cNvSpPr/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6" name="Freeform 1827"/>
              <p:cNvSpPr/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7" name="Freeform 1828"/>
              <p:cNvSpPr/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8" name="Freeform 1829"/>
              <p:cNvSpPr/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9" name="Freeform 1830"/>
              <p:cNvSpPr/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0" name="Freeform 1831"/>
              <p:cNvSpPr/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1" name="Freeform 1832"/>
              <p:cNvSpPr/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2" name="Freeform 1833"/>
              <p:cNvSpPr/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3" name="Freeform 1834"/>
              <p:cNvSpPr/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4" name="Freeform 1835"/>
              <p:cNvSpPr/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5" name="Freeform 1836"/>
              <p:cNvSpPr/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7" name="Freeform 1838"/>
              <p:cNvSpPr/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8" name="Freeform 1839"/>
              <p:cNvSpPr/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9" name="Freeform 1840"/>
              <p:cNvSpPr/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0" name="Freeform 1841"/>
              <p:cNvSpPr/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1" name="Freeform 1842"/>
              <p:cNvSpPr/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2" name="Freeform 1843"/>
              <p:cNvSpPr/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3" name="Freeform 1844"/>
              <p:cNvSpPr/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4" name="Freeform 1845"/>
              <p:cNvSpPr/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5" name="Freeform 1846"/>
              <p:cNvSpPr/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6" name="Freeform 1847"/>
              <p:cNvSpPr/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7" name="Freeform 1848"/>
              <p:cNvSpPr/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9" name="Freeform 1850"/>
              <p:cNvSpPr/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0" name="Freeform 1851"/>
              <p:cNvSpPr/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1" name="Freeform 1852"/>
              <p:cNvSpPr/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2" name="Freeform 1853"/>
              <p:cNvSpPr/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3" name="Freeform 1854"/>
              <p:cNvSpPr/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4" name="Freeform 1855"/>
              <p:cNvSpPr/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5" name="Freeform 1856"/>
              <p:cNvSpPr/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6" name="Freeform 1857"/>
              <p:cNvSpPr/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7" name="Freeform 1858"/>
              <p:cNvSpPr/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8" name="Freeform 1859"/>
              <p:cNvSpPr/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9" name="Freeform 1860"/>
              <p:cNvSpPr/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0" name="Freeform 1861"/>
              <p:cNvSpPr/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1" name="Freeform 1862"/>
              <p:cNvSpPr/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2" name="Freeform 1863"/>
              <p:cNvSpPr/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3" name="Freeform 1864"/>
              <p:cNvSpPr/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7" name="Group 2066"/>
            <p:cNvGrpSpPr/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4" name="Freeform 1866"/>
              <p:cNvSpPr/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5" name="Freeform 1867"/>
              <p:cNvSpPr/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6" name="Freeform 1868"/>
              <p:cNvSpPr/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7" name="Freeform 1869"/>
              <p:cNvSpPr/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8" name="Freeform 1870"/>
              <p:cNvSpPr/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9" name="Freeform 1871"/>
              <p:cNvSpPr/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0" name="Freeform 1872"/>
              <p:cNvSpPr/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1" name="Freeform 1873"/>
              <p:cNvSpPr/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2" name="Freeform 1874"/>
              <p:cNvSpPr/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3" name="Freeform 1875"/>
              <p:cNvSpPr/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4" name="Freeform 1876"/>
              <p:cNvSpPr/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5" name="Freeform 1877"/>
              <p:cNvSpPr/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6" name="Freeform 1878"/>
              <p:cNvSpPr/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7" name="Freeform 1879"/>
              <p:cNvSpPr/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8" name="Freeform 1880"/>
              <p:cNvSpPr/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9" name="Freeform 1881"/>
              <p:cNvSpPr/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0" name="Freeform 1882"/>
              <p:cNvSpPr/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1" name="Freeform 1883"/>
              <p:cNvSpPr/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3" name="Freeform 1885"/>
              <p:cNvSpPr/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4" name="Freeform 1886"/>
              <p:cNvSpPr/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5" name="Freeform 1887"/>
              <p:cNvSpPr/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6" name="Freeform 1888"/>
              <p:cNvSpPr/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7" name="Freeform 1889"/>
              <p:cNvSpPr/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8" name="Freeform 1890"/>
              <p:cNvSpPr/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9" name="Freeform 1891"/>
              <p:cNvSpPr/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1" name="Freeform 1893"/>
              <p:cNvSpPr/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2" name="Freeform 1894"/>
              <p:cNvSpPr/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3" name="Freeform 1895"/>
              <p:cNvSpPr/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4" name="Freeform 1896"/>
              <p:cNvSpPr/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5" name="Freeform 1897"/>
              <p:cNvSpPr/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6" name="Freeform 1898"/>
              <p:cNvSpPr/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7" name="Freeform 1899"/>
              <p:cNvSpPr/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8" name="Freeform 1900"/>
              <p:cNvSpPr/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9" name="Freeform 1901"/>
              <p:cNvSpPr/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0" name="Freeform 1902"/>
              <p:cNvSpPr/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1" name="Freeform 1903"/>
              <p:cNvSpPr/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2" name="Freeform 1904"/>
              <p:cNvSpPr/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3" name="Freeform 1905"/>
              <p:cNvSpPr/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4" name="Freeform 1906"/>
              <p:cNvSpPr/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5" name="Freeform 1907"/>
              <p:cNvSpPr/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6" name="Freeform 1908"/>
              <p:cNvSpPr/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7" name="Freeform 1909"/>
              <p:cNvSpPr/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8" name="Freeform 1910"/>
              <p:cNvSpPr/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9" name="Freeform 1911"/>
              <p:cNvSpPr/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0" name="Freeform 1912"/>
              <p:cNvSpPr/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1" name="Freeform 1913"/>
              <p:cNvSpPr/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2" name="Freeform 1914"/>
              <p:cNvSpPr/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3" name="Freeform 1915"/>
              <p:cNvSpPr/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4" name="Freeform 1916"/>
              <p:cNvSpPr/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5" name="Freeform 1917"/>
              <p:cNvSpPr/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6" name="Freeform 1918"/>
              <p:cNvSpPr/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7" name="Freeform 1919"/>
              <p:cNvSpPr/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8" name="Freeform 1920"/>
              <p:cNvSpPr/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9" name="Freeform 1921"/>
              <p:cNvSpPr/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0" name="Freeform 1922"/>
              <p:cNvSpPr/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1" name="Freeform 1923"/>
              <p:cNvSpPr/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2" name="Freeform 1924"/>
              <p:cNvSpPr/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3" name="Freeform 1925"/>
              <p:cNvSpPr/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4" name="Freeform 1926"/>
              <p:cNvSpPr/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5" name="Freeform 1927"/>
              <p:cNvSpPr/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6" name="Freeform 1928"/>
              <p:cNvSpPr/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7" name="Freeform 1929"/>
              <p:cNvSpPr/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9" name="Freeform 1931"/>
              <p:cNvSpPr/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0" name="Freeform 1932"/>
              <p:cNvSpPr/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1" name="Freeform 1933"/>
              <p:cNvSpPr/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2" name="Freeform 1934"/>
              <p:cNvSpPr/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3" name="Freeform 1935"/>
              <p:cNvSpPr/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4" name="Freeform 1936"/>
              <p:cNvSpPr/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5" name="Freeform 1937"/>
              <p:cNvSpPr/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7" name="Freeform 1939"/>
              <p:cNvSpPr/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8" name="Freeform 1940"/>
              <p:cNvSpPr/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9" name="Freeform 1941"/>
              <p:cNvSpPr/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0" name="Freeform 1942"/>
              <p:cNvSpPr/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1" name="Freeform 1943"/>
              <p:cNvSpPr/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2" name="Freeform 1944"/>
              <p:cNvSpPr/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3" name="Freeform 1945"/>
              <p:cNvSpPr/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4" name="Freeform 1946"/>
              <p:cNvSpPr/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5" name="Freeform 1947"/>
              <p:cNvSpPr/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6" name="Freeform 1948"/>
              <p:cNvSpPr/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7" name="Freeform 1949"/>
              <p:cNvSpPr/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8" name="Freeform 1950"/>
              <p:cNvSpPr/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9" name="Freeform 1951"/>
              <p:cNvSpPr/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0" name="Freeform 1952"/>
              <p:cNvSpPr/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1" name="Freeform 1953"/>
              <p:cNvSpPr/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2" name="Freeform 1954"/>
              <p:cNvSpPr/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3" name="Freeform 1955"/>
              <p:cNvSpPr/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4" name="Freeform 1956"/>
              <p:cNvSpPr/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5" name="Freeform 1957"/>
              <p:cNvSpPr/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6" name="Freeform 1958"/>
              <p:cNvSpPr/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7" name="Freeform 1959"/>
              <p:cNvSpPr/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8" name="Freeform 1960"/>
              <p:cNvSpPr/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9" name="Freeform 1961"/>
              <p:cNvSpPr/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0" name="Freeform 1962"/>
              <p:cNvSpPr/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1" name="Freeform 1963"/>
              <p:cNvSpPr/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2" name="Freeform 1964"/>
              <p:cNvSpPr/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3" name="Freeform 1965"/>
              <p:cNvSpPr/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4" name="Freeform 1966"/>
              <p:cNvSpPr/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5" name="Freeform 1967"/>
              <p:cNvSpPr/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6" name="Freeform 1968"/>
              <p:cNvSpPr/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7" name="Freeform 1969"/>
              <p:cNvSpPr/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8" name="Freeform 1970"/>
              <p:cNvSpPr/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9" name="Freeform 1971"/>
              <p:cNvSpPr/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0" name="Freeform 1972"/>
              <p:cNvSpPr/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1" name="Freeform 1973"/>
              <p:cNvSpPr/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2" name="Freeform 1974"/>
              <p:cNvSpPr/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3" name="Freeform 1975"/>
              <p:cNvSpPr/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5" name="Freeform 1977"/>
              <p:cNvSpPr/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6" name="Freeform 1978"/>
              <p:cNvSpPr/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7" name="Freeform 1979"/>
              <p:cNvSpPr/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8" name="Freeform 1980"/>
              <p:cNvSpPr/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9" name="Freeform 1981"/>
              <p:cNvSpPr/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0" name="Freeform 1982"/>
              <p:cNvSpPr/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1" name="Freeform 1983"/>
              <p:cNvSpPr/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3" name="Freeform 1985"/>
              <p:cNvSpPr/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4" name="Freeform 1986"/>
              <p:cNvSpPr/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5" name="Freeform 1987"/>
              <p:cNvSpPr/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6" name="Freeform 1988"/>
              <p:cNvSpPr/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7" name="Freeform 1989"/>
              <p:cNvSpPr/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8" name="Freeform 1990"/>
              <p:cNvSpPr/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9" name="Freeform 1991"/>
              <p:cNvSpPr/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0" name="Freeform 1992"/>
              <p:cNvSpPr/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1" name="Freeform 1993"/>
              <p:cNvSpPr/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2" name="Freeform 1994"/>
              <p:cNvSpPr/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3" name="Freeform 1995"/>
              <p:cNvSpPr/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4" name="Freeform 1996"/>
              <p:cNvSpPr/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5" name="Freeform 1997"/>
              <p:cNvSpPr/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6" name="Freeform 1998"/>
              <p:cNvSpPr/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7" name="Freeform 1999"/>
              <p:cNvSpPr/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8" name="Freeform 2000"/>
              <p:cNvSpPr/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9" name="Freeform 2001"/>
              <p:cNvSpPr/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0" name="Freeform 2002"/>
              <p:cNvSpPr/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1" name="Freeform 2003"/>
              <p:cNvSpPr/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2" name="Freeform 2004"/>
              <p:cNvSpPr/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3" name="Freeform 2005"/>
              <p:cNvSpPr/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4" name="Freeform 2006"/>
              <p:cNvSpPr/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5" name="Freeform 2007"/>
              <p:cNvSpPr/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7" name="Freeform 2009"/>
              <p:cNvSpPr/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8" name="Freeform 2010"/>
              <p:cNvSpPr/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9" name="Freeform 2011"/>
              <p:cNvSpPr/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0" name="Freeform 2012"/>
              <p:cNvSpPr/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1" name="Freeform 2013"/>
              <p:cNvSpPr/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2" name="Freeform 2014"/>
              <p:cNvSpPr/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3" name="Freeform 2015"/>
              <p:cNvSpPr/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4" name="Freeform 2016"/>
              <p:cNvSpPr/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5" name="Freeform 2017"/>
              <p:cNvSpPr/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6" name="Freeform 2018"/>
              <p:cNvSpPr/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7" name="Freeform 2019"/>
              <p:cNvSpPr/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8" name="Freeform 2020"/>
              <p:cNvSpPr/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9" name="Freeform 2021"/>
              <p:cNvSpPr/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1" name="Freeform 2023"/>
              <p:cNvSpPr/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2" name="Freeform 2024"/>
              <p:cNvSpPr/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3" name="Freeform 2025"/>
              <p:cNvSpPr/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4" name="Freeform 2026"/>
              <p:cNvSpPr/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5" name="Freeform 2027"/>
              <p:cNvSpPr/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6" name="Freeform 2028"/>
              <p:cNvSpPr/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7" name="Freeform 2029"/>
              <p:cNvSpPr/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8" name="Freeform 2030"/>
              <p:cNvSpPr/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9" name="Freeform 2031"/>
              <p:cNvSpPr/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0" name="Freeform 2032"/>
              <p:cNvSpPr/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1" name="Freeform 2033"/>
              <p:cNvSpPr/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3" name="Freeform 2035"/>
              <p:cNvSpPr/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4" name="Freeform 2036"/>
              <p:cNvSpPr/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5" name="Freeform 2037"/>
              <p:cNvSpPr/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6" name="Freeform 2038"/>
              <p:cNvSpPr/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7" name="Freeform 2039"/>
              <p:cNvSpPr/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8" name="Freeform 2040"/>
              <p:cNvSpPr/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9" name="Freeform 2041"/>
              <p:cNvSpPr/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0" name="Freeform 2042"/>
              <p:cNvSpPr/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1" name="Freeform 2043"/>
              <p:cNvSpPr/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2" name="Freeform 2044"/>
              <p:cNvSpPr/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3" name="Freeform 2045"/>
              <p:cNvSpPr/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4" name="Freeform 2046"/>
              <p:cNvSpPr/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5" name="Freeform 2047"/>
              <p:cNvSpPr/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6" name="Freeform 2048"/>
              <p:cNvSpPr/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7" name="Freeform 2049"/>
              <p:cNvSpPr/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8" name="Freeform 2050"/>
              <p:cNvSpPr/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9" name="Freeform 2051"/>
              <p:cNvSpPr/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0" name="Freeform 2052"/>
              <p:cNvSpPr/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1" name="Freeform 2053"/>
              <p:cNvSpPr/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3" name="Freeform 2055"/>
              <p:cNvSpPr/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4" name="Freeform 2056"/>
              <p:cNvSpPr/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5" name="Freeform 2057"/>
              <p:cNvSpPr/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6" name="Freeform 2058"/>
              <p:cNvSpPr/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7" name="Freeform 2059"/>
              <p:cNvSpPr/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8" name="Freeform 2060"/>
              <p:cNvSpPr/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9" name="Freeform 2061"/>
              <p:cNvSpPr/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0" name="Freeform 2062"/>
              <p:cNvSpPr/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1" name="Freeform 2063"/>
              <p:cNvSpPr/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2" name="Freeform 2064"/>
              <p:cNvSpPr/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3" name="Freeform 2065"/>
              <p:cNvSpPr/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8" name="Group 2267"/>
            <p:cNvGrpSpPr/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4" name="Freeform 2067"/>
              <p:cNvSpPr/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5" name="Freeform 2068"/>
              <p:cNvSpPr/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7" name="Freeform 2070"/>
              <p:cNvSpPr/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8" name="Freeform 2071"/>
              <p:cNvSpPr/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9" name="Freeform 2072"/>
              <p:cNvSpPr/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0" name="Freeform 2073"/>
              <p:cNvSpPr/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1" name="Freeform 2074"/>
              <p:cNvSpPr/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2" name="Freeform 2075"/>
              <p:cNvSpPr/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3" name="Freeform 2076"/>
              <p:cNvSpPr/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4" name="Freeform 2077"/>
              <p:cNvSpPr/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5" name="Freeform 2078"/>
              <p:cNvSpPr/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6" name="Freeform 2079"/>
              <p:cNvSpPr/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7" name="Freeform 2080"/>
              <p:cNvSpPr/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9" name="Freeform 2082"/>
              <p:cNvSpPr/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0" name="Freeform 2083"/>
              <p:cNvSpPr/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1" name="Freeform 2084"/>
              <p:cNvSpPr/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2" name="Freeform 2085"/>
              <p:cNvSpPr/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3" name="Freeform 2086"/>
              <p:cNvSpPr/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4" name="Freeform 2087"/>
              <p:cNvSpPr/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5" name="Freeform 2088"/>
              <p:cNvSpPr/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6" name="Freeform 2089"/>
              <p:cNvSpPr/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7" name="Freeform 2090"/>
              <p:cNvSpPr/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8" name="Freeform 2091"/>
              <p:cNvSpPr/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9" name="Freeform 2092"/>
              <p:cNvSpPr/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0" name="Freeform 2093"/>
              <p:cNvSpPr/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1" name="Freeform 2094"/>
              <p:cNvSpPr/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2" name="Freeform 2095"/>
              <p:cNvSpPr/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3" name="Freeform 2096"/>
              <p:cNvSpPr/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4" name="Freeform 2097"/>
              <p:cNvSpPr/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5" name="Freeform 2098"/>
              <p:cNvSpPr/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6" name="Freeform 2099"/>
              <p:cNvSpPr/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7" name="Freeform 2100"/>
              <p:cNvSpPr/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9" name="Freeform 2102"/>
              <p:cNvSpPr/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0" name="Freeform 2103"/>
              <p:cNvSpPr/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1" name="Freeform 2104"/>
              <p:cNvSpPr/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2" name="Freeform 2105"/>
              <p:cNvSpPr/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3" name="Freeform 2106"/>
              <p:cNvSpPr/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4" name="Freeform 2107"/>
              <p:cNvSpPr/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5" name="Freeform 2108"/>
              <p:cNvSpPr/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6" name="Freeform 2109"/>
              <p:cNvSpPr/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7" name="Freeform 2110"/>
              <p:cNvSpPr/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8" name="Freeform 2111"/>
              <p:cNvSpPr/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9" name="Freeform 2112"/>
              <p:cNvSpPr/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0" name="Freeform 2113"/>
              <p:cNvSpPr/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1" name="Freeform 2114"/>
              <p:cNvSpPr/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3" name="Freeform 2116"/>
              <p:cNvSpPr/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4" name="Freeform 2117"/>
              <p:cNvSpPr/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5" name="Freeform 2118"/>
              <p:cNvSpPr/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6" name="Freeform 2119"/>
              <p:cNvSpPr/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7" name="Freeform 2120"/>
              <p:cNvSpPr/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8" name="Freeform 2121"/>
              <p:cNvSpPr/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9" name="Freeform 2122"/>
              <p:cNvSpPr/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1" name="Freeform 2124"/>
              <p:cNvSpPr/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2" name="Freeform 2125"/>
              <p:cNvSpPr/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3" name="Freeform 2126"/>
              <p:cNvSpPr/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5" name="Freeform 2128"/>
              <p:cNvSpPr/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6" name="Freeform 2129"/>
              <p:cNvSpPr/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7" name="Freeform 2130"/>
              <p:cNvSpPr/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8" name="Freeform 2131"/>
              <p:cNvSpPr/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9" name="Freeform 2132"/>
              <p:cNvSpPr/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0" name="Freeform 2133"/>
              <p:cNvSpPr/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1" name="Freeform 2134"/>
              <p:cNvSpPr/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2" name="Freeform 2135"/>
              <p:cNvSpPr/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3" name="Freeform 2136"/>
              <p:cNvSpPr/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4" name="Freeform 2137"/>
              <p:cNvSpPr/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5" name="Freeform 2138"/>
              <p:cNvSpPr/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6" name="Freeform 2139"/>
              <p:cNvSpPr/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7" name="Freeform 2140"/>
              <p:cNvSpPr/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8" name="Freeform 2141"/>
              <p:cNvSpPr/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9" name="Freeform 2142"/>
              <p:cNvSpPr/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0" name="Freeform 2143"/>
              <p:cNvSpPr/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1" name="Freeform 2144"/>
              <p:cNvSpPr/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2" name="Freeform 2145"/>
              <p:cNvSpPr/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3" name="Freeform 2146"/>
              <p:cNvSpPr/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5" name="Freeform 2148"/>
              <p:cNvSpPr/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6" name="Freeform 2149"/>
              <p:cNvSpPr/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7" name="Freeform 2150"/>
              <p:cNvSpPr/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8" name="Freeform 2151"/>
              <p:cNvSpPr/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9" name="Freeform 2152"/>
              <p:cNvSpPr/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0" name="Freeform 2153"/>
              <p:cNvSpPr/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1" name="Freeform 2154"/>
              <p:cNvSpPr/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2" name="Freeform 2155"/>
              <p:cNvSpPr/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3" name="Freeform 2156"/>
              <p:cNvSpPr/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4" name="Freeform 2157"/>
              <p:cNvSpPr/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5" name="Freeform 2158"/>
              <p:cNvSpPr/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6" name="Freeform 2159"/>
              <p:cNvSpPr/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7" name="Freeform 2160"/>
              <p:cNvSpPr/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9" name="Freeform 2162"/>
              <p:cNvSpPr/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0" name="Freeform 2163"/>
              <p:cNvSpPr/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1" name="Freeform 2164"/>
              <p:cNvSpPr/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2" name="Freeform 2165"/>
              <p:cNvSpPr/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3" name="Freeform 2166"/>
              <p:cNvSpPr/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4" name="Freeform 2167"/>
              <p:cNvSpPr/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5" name="Freeform 2168"/>
              <p:cNvSpPr/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7" name="Freeform 2170"/>
              <p:cNvSpPr/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8" name="Freeform 2171"/>
              <p:cNvSpPr/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9" name="Freeform 2172"/>
              <p:cNvSpPr/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1" name="Freeform 2174"/>
              <p:cNvSpPr/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2" name="Freeform 2175"/>
              <p:cNvSpPr/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3" name="Freeform 2176"/>
              <p:cNvSpPr/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4" name="Freeform 2177"/>
              <p:cNvSpPr/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5" name="Freeform 2178"/>
              <p:cNvSpPr/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6" name="Freeform 2179"/>
              <p:cNvSpPr/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7" name="Freeform 2180"/>
              <p:cNvSpPr/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8" name="Freeform 2181"/>
              <p:cNvSpPr/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9" name="Freeform 2182"/>
              <p:cNvSpPr/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0" name="Freeform 2183"/>
              <p:cNvSpPr/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1" name="Freeform 2184"/>
              <p:cNvSpPr/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2" name="Freeform 2185"/>
              <p:cNvSpPr/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3" name="Freeform 2186"/>
              <p:cNvSpPr/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4" name="Freeform 2187"/>
              <p:cNvSpPr/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5" name="Freeform 2188"/>
              <p:cNvSpPr/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6" name="Freeform 2189"/>
              <p:cNvSpPr/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7" name="Freeform 2190"/>
              <p:cNvSpPr/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8" name="Freeform 2191"/>
              <p:cNvSpPr/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9" name="Freeform 2192"/>
              <p:cNvSpPr/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0" name="Freeform 2193"/>
              <p:cNvSpPr/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1" name="Freeform 2194"/>
              <p:cNvSpPr/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2" name="Freeform 2195"/>
              <p:cNvSpPr/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3" name="Freeform 2196"/>
              <p:cNvSpPr/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4" name="Freeform 2197"/>
              <p:cNvSpPr/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5" name="Freeform 2198"/>
              <p:cNvSpPr/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6" name="Freeform 2199"/>
              <p:cNvSpPr/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7" name="Freeform 2200"/>
              <p:cNvSpPr/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8" name="Freeform 2201"/>
              <p:cNvSpPr/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9" name="Freeform 2202"/>
              <p:cNvSpPr/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0" name="Freeform 2203"/>
              <p:cNvSpPr/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1" name="Freeform 2204"/>
              <p:cNvSpPr/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2" name="Freeform 2205"/>
              <p:cNvSpPr/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3" name="Freeform 2206"/>
              <p:cNvSpPr/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5" name="Freeform 2208"/>
              <p:cNvSpPr/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6" name="Freeform 2209"/>
              <p:cNvSpPr/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7" name="Freeform 2210"/>
              <p:cNvSpPr/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8" name="Freeform 2211"/>
              <p:cNvSpPr/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9" name="Freeform 2212"/>
              <p:cNvSpPr/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0" name="Freeform 2213"/>
              <p:cNvSpPr/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1" name="Freeform 2214"/>
              <p:cNvSpPr/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2" name="Freeform 2215"/>
              <p:cNvSpPr/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3" name="Freeform 2216"/>
              <p:cNvSpPr/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4" name="Freeform 2217"/>
              <p:cNvSpPr/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5" name="Freeform 2218"/>
              <p:cNvSpPr/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6" name="Freeform 2219"/>
              <p:cNvSpPr/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7" name="Freeform 2220"/>
              <p:cNvSpPr/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8" name="Freeform 2221"/>
              <p:cNvSpPr/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9" name="Freeform 2222"/>
              <p:cNvSpPr/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0" name="Freeform 2223"/>
              <p:cNvSpPr/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1" name="Freeform 2224"/>
              <p:cNvSpPr/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2" name="Freeform 2225"/>
              <p:cNvSpPr/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3" name="Freeform 2226"/>
              <p:cNvSpPr/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4" name="Freeform 2227"/>
              <p:cNvSpPr/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5" name="Freeform 2228"/>
              <p:cNvSpPr/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6" name="Freeform 2229"/>
              <p:cNvSpPr/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7" name="Freeform 2230"/>
              <p:cNvSpPr/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8" name="Freeform 2231"/>
              <p:cNvSpPr/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9" name="Freeform 2232"/>
              <p:cNvSpPr/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0" name="Freeform 2233"/>
              <p:cNvSpPr/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1" name="Freeform 2234"/>
              <p:cNvSpPr/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2" name="Freeform 2235"/>
              <p:cNvSpPr/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3" name="Freeform 2236"/>
              <p:cNvSpPr/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4" name="Freeform 2237"/>
              <p:cNvSpPr/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5" name="Freeform 2238"/>
              <p:cNvSpPr/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7" name="Freeform 2240"/>
              <p:cNvSpPr/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8" name="Freeform 2241"/>
              <p:cNvSpPr/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9" name="Freeform 2242"/>
              <p:cNvSpPr/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0" name="Freeform 2243"/>
              <p:cNvSpPr/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1" name="Freeform 2244"/>
              <p:cNvSpPr/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2" name="Freeform 2245"/>
              <p:cNvSpPr/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3" name="Freeform 2246"/>
              <p:cNvSpPr/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4" name="Freeform 2247"/>
              <p:cNvSpPr/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5" name="Freeform 2248"/>
              <p:cNvSpPr/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6" name="Freeform 2249"/>
              <p:cNvSpPr/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7" name="Freeform 2250"/>
              <p:cNvSpPr/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8" name="Freeform 2251"/>
              <p:cNvSpPr/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9" name="Freeform 2252"/>
              <p:cNvSpPr/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1" name="Freeform 2254"/>
              <p:cNvSpPr/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2" name="Freeform 2255"/>
              <p:cNvSpPr/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3" name="Freeform 2256"/>
              <p:cNvSpPr/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4" name="Freeform 2257"/>
              <p:cNvSpPr/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5" name="Freeform 2258"/>
              <p:cNvSpPr/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6" name="Freeform 2259"/>
              <p:cNvSpPr/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7" name="Freeform 2260"/>
              <p:cNvSpPr/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9" name="Freeform 2262"/>
              <p:cNvSpPr/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0" name="Freeform 2263"/>
              <p:cNvSpPr/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1" name="Freeform 2264"/>
              <p:cNvSpPr/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2" name="Freeform 2265"/>
              <p:cNvSpPr/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3" name="Freeform 2266"/>
              <p:cNvSpPr/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9" name="Freeform 2268"/>
            <p:cNvSpPr/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" name="Freeform 2269"/>
            <p:cNvSpPr/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" name="Freeform 2271"/>
            <p:cNvSpPr/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" name="Freeform 2272"/>
            <p:cNvSpPr/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" name="Freeform 2273"/>
            <p:cNvSpPr/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" name="Freeform 2274"/>
            <p:cNvSpPr/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" name="Freeform 2275"/>
            <p:cNvSpPr/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" name="Freeform 2276"/>
            <p:cNvSpPr/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" name="Freeform 2277"/>
            <p:cNvSpPr/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" name="Freeform 2278"/>
            <p:cNvSpPr/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" name="Freeform 2279"/>
            <p:cNvSpPr/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" name="Freeform 2280"/>
            <p:cNvSpPr/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" name="Freeform 2283"/>
            <p:cNvSpPr/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" name="Freeform 2284"/>
            <p:cNvSpPr/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" name="Freeform 2285"/>
            <p:cNvSpPr/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" name="Freeform 2286"/>
            <p:cNvSpPr/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8" name="Freeform 2287"/>
            <p:cNvSpPr/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9" name="Freeform 2288"/>
            <p:cNvSpPr/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0" name="Freeform 2289"/>
            <p:cNvSpPr/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1" name="Freeform 2290"/>
            <p:cNvSpPr/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2" name="Freeform 2291"/>
            <p:cNvSpPr/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3" name="Freeform 2292"/>
            <p:cNvSpPr/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4" name="Freeform 2293"/>
            <p:cNvSpPr/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5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6" name="Freeform 2295"/>
            <p:cNvSpPr/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7" name="Freeform 2296"/>
            <p:cNvSpPr/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8" name="Freeform 2297"/>
            <p:cNvSpPr/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9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0" name="Freeform 2299"/>
            <p:cNvSpPr/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1" name="Freeform 2300"/>
            <p:cNvSpPr/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7" name="Freeform 2301"/>
            <p:cNvSpPr/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" name="Freeform 2302"/>
            <p:cNvSpPr/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9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0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1" name="Freeform 2305"/>
            <p:cNvSpPr/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2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3" name="Freeform 2307"/>
            <p:cNvSpPr/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4" name="Freeform 2308"/>
            <p:cNvSpPr/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5" name="Freeform 2309"/>
            <p:cNvSpPr/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6" name="Freeform 2310"/>
            <p:cNvSpPr/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</p:spTree>
  </p:cSld>
  <p:clrMapOvr>
    <a:masterClrMapping/>
  </p:clrMapOvr>
  <p:transition>
    <p:wip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" name="Text Box 1757"/>
          <p:cNvSpPr txBox="1"/>
          <p:nvPr/>
        </p:nvSpPr>
        <p:spPr>
          <a:xfrm>
            <a:off x="2682875" y="1297305"/>
            <a:ext cx="6045200" cy="2829575"/>
          </a:xfrm>
          <a:prstGeom prst="wedgeRoundRectCallout">
            <a:avLst>
              <a:gd name="adj1" fmla="val -60452"/>
              <a:gd name="adj2" fmla="val -1391"/>
              <a:gd name="adj3" fmla="val 16667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p>
            <a:pPr indent="0"/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ặt trời nhô lên tỏa sáng làm cho dòng thác 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sáng rực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GB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/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sáng quắc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”: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có thể làm chói mắt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sáng trưng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”: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sáng nhờ có ánh đèn/ánh lửa làm chói mọi vật.</a:t>
            </a:r>
            <a:endParaRPr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62" name="Group 604"/>
          <p:cNvGrpSpPr>
            <a:grpSpLocks noChangeAspect="1"/>
          </p:cNvGrpSpPr>
          <p:nvPr/>
        </p:nvGrpSpPr>
        <p:grpSpPr bwMode="auto">
          <a:xfrm>
            <a:off x="3175" y="1939925"/>
            <a:ext cx="2257425" cy="3234690"/>
            <a:chOff x="3323" y="1923"/>
            <a:chExt cx="931" cy="1334"/>
          </a:xfrm>
        </p:grpSpPr>
        <p:grpSp>
          <p:nvGrpSpPr>
            <p:cNvPr id="663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7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8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9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0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1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2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3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4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5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6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7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8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9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0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1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2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3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4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5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6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7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8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9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0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1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2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3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4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5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6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7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8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9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0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1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2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3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4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5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6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7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8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9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0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1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2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3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4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5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6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7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8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9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0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1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2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3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4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5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6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7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8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9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0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1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2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3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4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5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6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7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8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9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0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1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2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3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4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5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6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7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8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9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0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1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2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3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4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5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6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7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8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9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0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1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2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3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4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5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6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7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8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9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0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1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2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3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4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5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6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7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8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9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0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1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2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3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4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5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6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7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8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9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0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1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2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3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4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5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6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7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8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9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0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1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2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3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4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5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6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7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8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9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0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1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2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3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4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5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6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7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8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9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0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1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2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3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4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5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6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7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8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9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0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1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2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3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4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5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6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7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8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9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0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1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2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3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4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5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6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7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8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9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0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1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2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3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4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5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6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7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8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9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4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7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8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9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0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1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2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3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4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5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6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7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8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9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0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1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2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3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4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5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6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7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8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9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0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1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2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3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4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5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6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7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8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9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0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1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2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3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4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5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6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7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8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9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0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1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2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3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4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5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6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7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8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9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0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1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2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3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4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5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6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7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8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9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0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1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2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3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4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5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6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7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8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9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0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1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2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3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4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5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6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7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8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9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0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1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2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3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4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5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6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7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8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9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0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1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2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3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4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5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6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7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8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9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0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1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2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3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4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5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6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7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8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9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0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1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2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3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4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5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6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7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8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9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0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1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2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3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4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5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6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7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8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9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0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1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2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3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4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5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6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7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8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9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0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1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2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3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4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5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6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7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8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9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0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1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2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3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4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5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6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7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8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9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0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1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2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3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4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5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6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7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8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9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0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1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2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3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4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5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6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7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8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9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0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1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2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3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4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5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6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7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8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9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0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1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2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3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4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5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6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5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7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8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9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0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1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2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3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4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5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6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7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8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9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0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1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2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3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4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5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6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7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8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9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0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1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2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3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4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5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6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7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8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9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0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1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2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3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4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5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6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7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8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9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0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1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2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3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4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5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6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7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8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9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0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1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2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3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4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5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6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7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8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9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0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1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2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3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4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5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6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7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8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9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0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1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2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3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4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5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6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7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8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9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0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1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2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3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4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5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6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7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8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9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0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1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2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3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4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5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6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7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8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9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0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1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2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3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4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5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6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7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8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9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0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1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2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3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4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5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6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7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8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9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0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1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2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3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4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5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6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7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8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9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0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1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2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3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4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5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6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7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8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9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0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1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2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3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4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5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6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7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8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9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0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1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2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3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4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5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6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7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8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9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0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1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2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3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4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5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6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7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8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9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0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1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2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3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4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5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6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7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8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9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0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1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2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3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4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5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6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7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8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9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0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1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2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3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4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5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6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6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7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8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9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0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1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2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3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4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5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6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7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8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9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0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1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2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3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4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5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6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7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8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9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0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1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2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3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4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5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6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7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8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9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0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1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2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3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4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5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6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7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8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9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0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1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2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3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4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5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6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7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8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9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0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1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2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3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4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5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6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7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8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9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0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1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2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3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4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5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6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7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8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9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0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1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2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3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4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5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6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7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8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9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0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1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2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3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4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5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6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7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8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9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0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1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2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3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4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5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6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7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8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9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0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1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2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3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4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5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6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7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8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9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0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1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2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3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4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5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6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7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8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9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0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1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2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3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4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5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6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7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8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9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0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1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2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3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4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5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6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7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8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9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0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1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2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3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4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5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6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7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8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9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0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1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2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3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4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5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6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7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8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9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0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1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2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3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4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5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6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7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8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9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0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1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2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3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4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5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6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7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8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9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0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1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2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3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4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5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6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7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8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9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0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1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2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3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4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5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6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7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7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8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9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0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1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2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3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4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5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6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7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8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9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0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1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2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3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4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5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6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7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8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9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0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1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2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3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4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5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6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7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8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9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0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1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2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3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4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5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6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7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8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9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0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1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2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3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4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5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6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7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8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9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0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1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2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3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4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5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6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7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8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9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0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1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2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3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4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5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6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7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8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9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0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1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2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3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4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5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6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7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8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9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0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1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2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3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4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5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6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7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8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9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0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1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2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3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4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5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6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7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8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9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0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1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2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3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4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5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6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7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8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9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0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1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2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3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4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5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6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7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8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9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0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1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2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3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4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5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6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7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8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9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0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1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2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3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4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5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6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7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8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9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0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1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2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3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4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5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6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7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8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9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0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1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2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3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4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5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6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7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8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9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0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1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2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3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4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5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6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7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8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9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0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1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2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3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4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5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6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7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8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9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0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1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2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3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4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5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6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7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8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9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0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1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2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3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4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5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6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668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9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0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1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2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3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4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5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6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7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8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9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0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1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2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3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4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5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6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7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8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9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0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1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2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3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4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5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6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7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8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9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0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1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2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3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4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5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6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7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8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9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0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1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2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3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4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5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6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pic>
        <p:nvPicPr>
          <p:cNvPr id="15" name="图片 5"/>
          <p:cNvPicPr>
            <a:picLocks noChangeAspect="1"/>
          </p:cNvPicPr>
          <p:nvPr userDrawn="1"/>
        </p:nvPicPr>
        <p:blipFill>
          <a:blip r:embed="rId1" cstate="screen"/>
          <a:stretch>
            <a:fillRect/>
          </a:stretch>
        </p:blipFill>
        <p:spPr>
          <a:xfrm>
            <a:off x="0" y="0"/>
            <a:ext cx="2944421" cy="1683290"/>
          </a:xfrm>
          <a:prstGeom prst="rect">
            <a:avLst/>
          </a:prstGeom>
        </p:spPr>
      </p:pic>
    </p:spTree>
  </p:cSld>
  <p:clrMapOvr>
    <a:masterClrMapping/>
  </p:clrMapOvr>
  <p:transition>
    <p:wip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187"/>
          <a:stretch>
            <a:fillRect/>
          </a:stretch>
        </p:blipFill>
        <p:spPr>
          <a:xfrm>
            <a:off x="13681" y="-1556044"/>
            <a:ext cx="9121379" cy="6699545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66531" y="3245391"/>
            <a:ext cx="1452373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smtClean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 là người nói đúng!</a:t>
            </a:r>
            <a:endParaRPr lang="en-US" sz="1800">
              <a:solidFill>
                <a:srgbClr val="0070C0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9" name="Rounded Rectangle 8"/>
          <p:cNvSpPr/>
          <p:nvPr/>
        </p:nvSpPr>
        <p:spPr>
          <a:xfrm>
            <a:off x="666750" y="-470535"/>
            <a:ext cx="7869555" cy="2105025"/>
          </a:xfrm>
          <a:prstGeom prst="roundRect">
            <a:avLst/>
          </a:prstGeom>
          <a:pattFill prst="divot">
            <a:fgClr>
              <a:srgbClr val="FCB6C5"/>
            </a:fgClr>
            <a:bgClr>
              <a:srgbClr val="FFFFFF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 sz="9600" b="1">
              <a:solidFill>
                <a:srgbClr val="FF0000"/>
              </a:solidFill>
              <a:latin typeface="SVN-Fiolex Girls" panose="020B0606040200020203" charset="0"/>
              <a:cs typeface="SVN-Fiolex Girls" panose="020B0606040200020203" charset="0"/>
            </a:endParaRPr>
          </a:p>
        </p:txBody>
      </p:sp>
      <p:grpSp>
        <p:nvGrpSpPr>
          <p:cNvPr id="10" name="Group 4"/>
          <p:cNvGrpSpPr>
            <a:grpSpLocks noChangeAspect="1"/>
          </p:cNvGrpSpPr>
          <p:nvPr/>
        </p:nvGrpSpPr>
        <p:grpSpPr bwMode="auto">
          <a:xfrm>
            <a:off x="1124740" y="2337005"/>
            <a:ext cx="1179050" cy="2805024"/>
            <a:chOff x="909" y="187"/>
            <a:chExt cx="802" cy="1908"/>
          </a:xfrm>
        </p:grpSpPr>
        <p:sp>
          <p:nvSpPr>
            <p:cNvPr id="12" name="Freeform 5"/>
            <p:cNvSpPr/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" name="Freeform 6"/>
            <p:cNvSpPr/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" name="Freeform 7"/>
            <p:cNvSpPr/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" name="Freeform 12"/>
            <p:cNvSpPr/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" name="Freeform 13"/>
            <p:cNvSpPr/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7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3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6" name="Freeform 46"/>
            <p:cNvSpPr/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7" name="Freeform 47"/>
            <p:cNvSpPr/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59" name="Freeform 49"/>
            <p:cNvSpPr/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0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1" name="Freeform 51"/>
            <p:cNvSpPr/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2" name="Freeform 52"/>
            <p:cNvSpPr/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3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grpSp>
        <p:nvGrpSpPr>
          <p:cNvPr id="64" name="Group 4"/>
          <p:cNvGrpSpPr>
            <a:grpSpLocks noChangeAspect="1"/>
          </p:cNvGrpSpPr>
          <p:nvPr/>
        </p:nvGrpSpPr>
        <p:grpSpPr bwMode="auto">
          <a:xfrm>
            <a:off x="6398422" y="2974975"/>
            <a:ext cx="1620838" cy="2149475"/>
            <a:chOff x="4398" y="1886"/>
            <a:chExt cx="1021" cy="1354"/>
          </a:xfrm>
        </p:grpSpPr>
        <p:grpSp>
          <p:nvGrpSpPr>
            <p:cNvPr id="65" name="Group 205"/>
            <p:cNvGrpSpPr/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/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1" name="Freeform 7"/>
              <p:cNvSpPr/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2" name="Freeform 8"/>
              <p:cNvSpPr/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6" name="Freeform 12"/>
              <p:cNvSpPr/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7" name="Freeform 13"/>
              <p:cNvSpPr/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8" name="Freeform 14"/>
              <p:cNvSpPr/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9" name="Freeform 15"/>
              <p:cNvSpPr/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0" name="Freeform 16"/>
              <p:cNvSpPr/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1" name="Freeform 17"/>
              <p:cNvSpPr/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2" name="Freeform 18"/>
              <p:cNvSpPr/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3" name="Freeform 19"/>
              <p:cNvSpPr/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4" name="Freeform 20"/>
              <p:cNvSpPr/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5" name="Freeform 21"/>
              <p:cNvSpPr/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6" name="Freeform 22"/>
              <p:cNvSpPr/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7" name="Freeform 23"/>
              <p:cNvSpPr/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8" name="Freeform 24"/>
              <p:cNvSpPr/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0" name="Freeform 26"/>
              <p:cNvSpPr/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2" name="Freeform 28"/>
              <p:cNvSpPr/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3" name="Freeform 29"/>
              <p:cNvSpPr/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4" name="Freeform 30"/>
              <p:cNvSpPr/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5" name="Freeform 31"/>
              <p:cNvSpPr/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6" name="Freeform 32"/>
              <p:cNvSpPr/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8" name="Freeform 34"/>
              <p:cNvSpPr/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9" name="Freeform 35"/>
              <p:cNvSpPr/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0" name="Freeform 36"/>
              <p:cNvSpPr/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1" name="Freeform 37"/>
              <p:cNvSpPr/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2" name="Freeform 38"/>
              <p:cNvSpPr/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4" name="Freeform 40"/>
              <p:cNvSpPr/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5" name="Freeform 41"/>
              <p:cNvSpPr/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6" name="Freeform 42"/>
              <p:cNvSpPr/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7" name="Freeform 43"/>
              <p:cNvSpPr/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8" name="Freeform 44"/>
              <p:cNvSpPr/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9" name="Freeform 45"/>
              <p:cNvSpPr/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0" name="Freeform 46"/>
              <p:cNvSpPr/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1" name="Freeform 47"/>
              <p:cNvSpPr/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2" name="Freeform 48"/>
              <p:cNvSpPr/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3" name="Freeform 49"/>
              <p:cNvSpPr/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4" name="Freeform 50"/>
              <p:cNvSpPr/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5" name="Freeform 51"/>
              <p:cNvSpPr/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6" name="Freeform 52"/>
              <p:cNvSpPr/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7" name="Freeform 53"/>
              <p:cNvSpPr/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8" name="Freeform 54"/>
              <p:cNvSpPr/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9" name="Freeform 55"/>
              <p:cNvSpPr/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0" name="Freeform 56"/>
              <p:cNvSpPr/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1" name="Freeform 57"/>
              <p:cNvSpPr/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2" name="Freeform 58"/>
              <p:cNvSpPr/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3" name="Freeform 59"/>
              <p:cNvSpPr/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4" name="Freeform 60"/>
              <p:cNvSpPr/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5" name="Freeform 61"/>
              <p:cNvSpPr/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6" name="Freeform 62"/>
              <p:cNvSpPr/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7" name="Freeform 63"/>
              <p:cNvSpPr/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8" name="Freeform 64"/>
              <p:cNvSpPr/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9" name="Freeform 65"/>
              <p:cNvSpPr/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0" name="Freeform 66"/>
              <p:cNvSpPr/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2" name="Freeform 68"/>
              <p:cNvSpPr/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3" name="Freeform 69"/>
              <p:cNvSpPr/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4" name="Freeform 70"/>
              <p:cNvSpPr/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5" name="Freeform 71"/>
              <p:cNvSpPr/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6" name="Freeform 72"/>
              <p:cNvSpPr/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7" name="Freeform 73"/>
              <p:cNvSpPr/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8" name="Freeform 74"/>
              <p:cNvSpPr/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9" name="Freeform 75"/>
              <p:cNvSpPr/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0" name="Freeform 76"/>
              <p:cNvSpPr/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1" name="Freeform 77"/>
              <p:cNvSpPr/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2" name="Freeform 78"/>
              <p:cNvSpPr/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3" name="Freeform 79"/>
              <p:cNvSpPr/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4" name="Freeform 80"/>
              <p:cNvSpPr/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5" name="Freeform 81"/>
              <p:cNvSpPr/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6" name="Freeform 82"/>
              <p:cNvSpPr/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7" name="Freeform 83"/>
              <p:cNvSpPr/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8" name="Freeform 84"/>
              <p:cNvSpPr/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9" name="Freeform 85"/>
              <p:cNvSpPr/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0" name="Freeform 86"/>
              <p:cNvSpPr/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1" name="Freeform 87"/>
              <p:cNvSpPr/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2" name="Freeform 88"/>
              <p:cNvSpPr/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4" name="Freeform 90"/>
              <p:cNvSpPr/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5" name="Freeform 91"/>
              <p:cNvSpPr/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6" name="Freeform 92"/>
              <p:cNvSpPr/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7" name="Freeform 93"/>
              <p:cNvSpPr/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8" name="Freeform 94"/>
              <p:cNvSpPr/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9" name="Freeform 95"/>
              <p:cNvSpPr/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0" name="Freeform 96"/>
              <p:cNvSpPr/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1" name="Freeform 97"/>
              <p:cNvSpPr/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2" name="Freeform 98"/>
              <p:cNvSpPr/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3" name="Freeform 99"/>
              <p:cNvSpPr/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4" name="Freeform 100"/>
              <p:cNvSpPr/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5" name="Freeform 101"/>
              <p:cNvSpPr/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6" name="Freeform 102"/>
              <p:cNvSpPr/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7" name="Freeform 103"/>
              <p:cNvSpPr/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8" name="Freeform 104"/>
              <p:cNvSpPr/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9" name="Freeform 105"/>
              <p:cNvSpPr/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0" name="Freeform 106"/>
              <p:cNvSpPr/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1" name="Freeform 107"/>
              <p:cNvSpPr/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2" name="Freeform 108"/>
              <p:cNvSpPr/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3" name="Freeform 109"/>
              <p:cNvSpPr/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4" name="Freeform 110"/>
              <p:cNvSpPr/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6" name="Freeform 112"/>
              <p:cNvSpPr/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8" name="Freeform 114"/>
              <p:cNvSpPr/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9" name="Freeform 115"/>
              <p:cNvSpPr/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0" name="Freeform 116"/>
              <p:cNvSpPr/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1" name="Freeform 117"/>
              <p:cNvSpPr/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2" name="Freeform 118"/>
              <p:cNvSpPr/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3" name="Freeform 119"/>
              <p:cNvSpPr/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4" name="Freeform 120"/>
              <p:cNvSpPr/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5" name="Freeform 121"/>
              <p:cNvSpPr/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6" name="Freeform 122"/>
              <p:cNvSpPr/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7" name="Freeform 123"/>
              <p:cNvSpPr/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8" name="Freeform 124"/>
              <p:cNvSpPr/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9" name="Freeform 125"/>
              <p:cNvSpPr/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0" name="Freeform 126"/>
              <p:cNvSpPr/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2" name="Freeform 128"/>
              <p:cNvSpPr/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3" name="Freeform 129"/>
              <p:cNvSpPr/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4" name="Freeform 130"/>
              <p:cNvSpPr/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5" name="Freeform 131"/>
              <p:cNvSpPr/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6" name="Freeform 132"/>
              <p:cNvSpPr/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7" name="Freeform 133"/>
              <p:cNvSpPr/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8" name="Freeform 134"/>
              <p:cNvSpPr/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9" name="Freeform 135"/>
              <p:cNvSpPr/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0" name="Freeform 136"/>
              <p:cNvSpPr/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1" name="Freeform 137"/>
              <p:cNvSpPr/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2" name="Freeform 138"/>
              <p:cNvSpPr/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3" name="Freeform 139"/>
              <p:cNvSpPr/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4" name="Freeform 140"/>
              <p:cNvSpPr/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5" name="Freeform 141"/>
              <p:cNvSpPr/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6" name="Freeform 142"/>
              <p:cNvSpPr/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7" name="Freeform 143"/>
              <p:cNvSpPr/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8" name="Freeform 144"/>
              <p:cNvSpPr/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9" name="Freeform 145"/>
              <p:cNvSpPr/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0" name="Freeform 146"/>
              <p:cNvSpPr/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1" name="Freeform 147"/>
              <p:cNvSpPr/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2" name="Freeform 148"/>
              <p:cNvSpPr/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3" name="Freeform 149"/>
              <p:cNvSpPr/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4" name="Freeform 150"/>
              <p:cNvSpPr/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5" name="Freeform 151"/>
              <p:cNvSpPr/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6" name="Freeform 152"/>
              <p:cNvSpPr/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7" name="Freeform 153"/>
              <p:cNvSpPr/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8" name="Freeform 154"/>
              <p:cNvSpPr/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9" name="Freeform 155"/>
              <p:cNvSpPr/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0" name="Freeform 156"/>
              <p:cNvSpPr/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1" name="Freeform 157"/>
              <p:cNvSpPr/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2" name="Freeform 158"/>
              <p:cNvSpPr/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4" name="Freeform 160"/>
              <p:cNvSpPr/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5" name="Freeform 161"/>
              <p:cNvSpPr/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7" name="Freeform 163"/>
              <p:cNvSpPr/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8" name="Freeform 164"/>
              <p:cNvSpPr/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9" name="Freeform 165"/>
              <p:cNvSpPr/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0" name="Freeform 166"/>
              <p:cNvSpPr/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1" name="Freeform 167"/>
              <p:cNvSpPr/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2" name="Freeform 168"/>
              <p:cNvSpPr/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3" name="Freeform 169"/>
              <p:cNvSpPr/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4" name="Freeform 170"/>
              <p:cNvSpPr/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5" name="Freeform 171"/>
              <p:cNvSpPr/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6" name="Freeform 172"/>
              <p:cNvSpPr/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8" name="Freeform 174"/>
              <p:cNvSpPr/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9" name="Freeform 175"/>
              <p:cNvSpPr/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0" name="Freeform 176"/>
              <p:cNvSpPr/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1" name="Freeform 177"/>
              <p:cNvSpPr/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2" name="Freeform 178"/>
              <p:cNvSpPr/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3" name="Freeform 179"/>
              <p:cNvSpPr/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4" name="Freeform 180"/>
              <p:cNvSpPr/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5" name="Freeform 181"/>
              <p:cNvSpPr/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6" name="Freeform 182"/>
              <p:cNvSpPr/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7" name="Freeform 183"/>
              <p:cNvSpPr/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8" name="Freeform 184"/>
              <p:cNvSpPr/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9" name="Freeform 185"/>
              <p:cNvSpPr/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0" name="Freeform 186"/>
              <p:cNvSpPr/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1" name="Freeform 187"/>
              <p:cNvSpPr/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2" name="Freeform 188"/>
              <p:cNvSpPr/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3" name="Freeform 189"/>
              <p:cNvSpPr/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4" name="Freeform 190"/>
              <p:cNvSpPr/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5" name="Freeform 191"/>
              <p:cNvSpPr/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6" name="Freeform 192"/>
              <p:cNvSpPr/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7" name="Freeform 193"/>
              <p:cNvSpPr/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8" name="Freeform 194"/>
              <p:cNvSpPr/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9" name="Freeform 195"/>
              <p:cNvSpPr/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0" name="Freeform 196"/>
              <p:cNvSpPr/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1" name="Freeform 197"/>
              <p:cNvSpPr/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2" name="Freeform 198"/>
              <p:cNvSpPr/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3" name="Freeform 199"/>
              <p:cNvSpPr/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4" name="Freeform 200"/>
              <p:cNvSpPr/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5" name="Freeform 201"/>
              <p:cNvSpPr/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6" name="Freeform 202"/>
              <p:cNvSpPr/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7" name="Freeform 203"/>
              <p:cNvSpPr/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8" name="Freeform 204"/>
              <p:cNvSpPr/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" name="Group 406"/>
            <p:cNvGrpSpPr/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0" name="Freeform 207"/>
              <p:cNvSpPr/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1" name="Freeform 208"/>
              <p:cNvSpPr/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2" name="Freeform 209"/>
              <p:cNvSpPr/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3" name="Freeform 210"/>
              <p:cNvSpPr/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4" name="Freeform 211"/>
              <p:cNvSpPr/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" name="Freeform 212"/>
              <p:cNvSpPr/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6" name="Freeform 213"/>
              <p:cNvSpPr/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7" name="Freeform 214"/>
              <p:cNvSpPr/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8" name="Freeform 215"/>
              <p:cNvSpPr/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9" name="Freeform 216"/>
              <p:cNvSpPr/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0" name="Freeform 217"/>
              <p:cNvSpPr/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1" name="Freeform 218"/>
              <p:cNvSpPr/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2" name="Freeform 219"/>
              <p:cNvSpPr/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4" name="Freeform 221"/>
              <p:cNvSpPr/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5" name="Freeform 222"/>
              <p:cNvSpPr/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6" name="Freeform 223"/>
              <p:cNvSpPr/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7" name="Freeform 224"/>
              <p:cNvSpPr/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8" name="Freeform 225"/>
              <p:cNvSpPr/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9" name="Freeform 226"/>
              <p:cNvSpPr/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0" name="Freeform 227"/>
              <p:cNvSpPr/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2" name="Freeform 229"/>
              <p:cNvSpPr/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3" name="Freeform 230"/>
              <p:cNvSpPr/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4" name="Freeform 231"/>
              <p:cNvSpPr/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6" name="Freeform 233"/>
              <p:cNvSpPr/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7" name="Freeform 234"/>
              <p:cNvSpPr/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" name="Freeform 235"/>
              <p:cNvSpPr/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" name="Freeform 236"/>
              <p:cNvSpPr/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0" name="Freeform 237"/>
              <p:cNvSpPr/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" name="Freeform 238"/>
              <p:cNvSpPr/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" name="Freeform 239"/>
              <p:cNvSpPr/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" name="Freeform 240"/>
              <p:cNvSpPr/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4" name="Freeform 241"/>
              <p:cNvSpPr/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" name="Freeform 242"/>
              <p:cNvSpPr/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" name="Freeform 243"/>
              <p:cNvSpPr/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" name="Freeform 244"/>
              <p:cNvSpPr/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8" name="Freeform 245"/>
              <p:cNvSpPr/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9" name="Freeform 246"/>
              <p:cNvSpPr/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0" name="Freeform 247"/>
              <p:cNvSpPr/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1" name="Freeform 248"/>
              <p:cNvSpPr/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2" name="Freeform 249"/>
              <p:cNvSpPr/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3" name="Freeform 250"/>
              <p:cNvSpPr/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4" name="Freeform 251"/>
              <p:cNvSpPr/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5" name="Freeform 252"/>
              <p:cNvSpPr/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6" name="Freeform 253"/>
              <p:cNvSpPr/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7" name="Freeform 254"/>
              <p:cNvSpPr/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" name="Freeform 255"/>
              <p:cNvSpPr/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9" name="Freeform 256"/>
              <p:cNvSpPr/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0" name="Freeform 257"/>
              <p:cNvSpPr/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1" name="Freeform 258"/>
              <p:cNvSpPr/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2" name="Freeform 259"/>
              <p:cNvSpPr/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3" name="Freeform 260"/>
              <p:cNvSpPr/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4" name="Freeform 261"/>
              <p:cNvSpPr/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5" name="Freeform 262"/>
              <p:cNvSpPr/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6" name="Freeform 263"/>
              <p:cNvSpPr/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7" name="Freeform 264"/>
              <p:cNvSpPr/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8" name="Freeform 265"/>
              <p:cNvSpPr/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0" name="Freeform 267"/>
              <p:cNvSpPr/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" name="Freeform 268"/>
              <p:cNvSpPr/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2" name="Freeform 269"/>
              <p:cNvSpPr/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" name="Freeform 270"/>
              <p:cNvSpPr/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" name="Freeform 271"/>
              <p:cNvSpPr/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6" name="Freeform 273"/>
              <p:cNvSpPr/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7" name="Freeform 274"/>
              <p:cNvSpPr/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8" name="Freeform 275"/>
              <p:cNvSpPr/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9" name="Freeform 276"/>
              <p:cNvSpPr/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0" name="Freeform 277"/>
              <p:cNvSpPr/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2" name="Freeform 279"/>
              <p:cNvSpPr/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3" name="Freeform 280"/>
              <p:cNvSpPr/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4" name="Freeform 281"/>
              <p:cNvSpPr/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5" name="Freeform 282"/>
              <p:cNvSpPr/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6" name="Freeform 283"/>
              <p:cNvSpPr/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7" name="Freeform 284"/>
              <p:cNvSpPr/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8" name="Freeform 285"/>
              <p:cNvSpPr/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9" name="Freeform 286"/>
              <p:cNvSpPr/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0" name="Freeform 287"/>
              <p:cNvSpPr/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1" name="Freeform 288"/>
              <p:cNvSpPr/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2" name="Freeform 289"/>
              <p:cNvSpPr/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3" name="Freeform 290"/>
              <p:cNvSpPr/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4" name="Freeform 291"/>
              <p:cNvSpPr/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5" name="Freeform 292"/>
              <p:cNvSpPr/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6" name="Freeform 293"/>
              <p:cNvSpPr/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7" name="Freeform 294"/>
              <p:cNvSpPr/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8" name="Freeform 295"/>
              <p:cNvSpPr/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9" name="Freeform 296"/>
              <p:cNvSpPr/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0" name="Freeform 297"/>
              <p:cNvSpPr/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2" name="Freeform 299"/>
              <p:cNvSpPr/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3" name="Freeform 300"/>
              <p:cNvSpPr/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4" name="Freeform 301"/>
              <p:cNvSpPr/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5" name="Freeform 302"/>
              <p:cNvSpPr/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6" name="Freeform 303"/>
              <p:cNvSpPr/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7" name="Freeform 304"/>
              <p:cNvSpPr/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8" name="Freeform 305"/>
              <p:cNvSpPr/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9" name="Freeform 306"/>
              <p:cNvSpPr/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0" name="Freeform 307"/>
              <p:cNvSpPr/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1" name="Freeform 308"/>
              <p:cNvSpPr/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2" name="Freeform 309"/>
              <p:cNvSpPr/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3" name="Freeform 310"/>
              <p:cNvSpPr/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4" name="Freeform 311"/>
              <p:cNvSpPr/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5" name="Freeform 312"/>
              <p:cNvSpPr/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6" name="Freeform 313"/>
              <p:cNvSpPr/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7" name="Freeform 314"/>
              <p:cNvSpPr/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8" name="Freeform 315"/>
              <p:cNvSpPr/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9" name="Freeform 316"/>
              <p:cNvSpPr/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0" name="Freeform 317"/>
              <p:cNvSpPr/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1" name="Freeform 318"/>
              <p:cNvSpPr/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2" name="Freeform 319"/>
              <p:cNvSpPr/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3" name="Freeform 320"/>
              <p:cNvSpPr/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4" name="Freeform 321"/>
              <p:cNvSpPr/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5" name="Freeform 322"/>
              <p:cNvSpPr/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6" name="Freeform 323"/>
              <p:cNvSpPr/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7" name="Freeform 324"/>
              <p:cNvSpPr/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8" name="Freeform 325"/>
              <p:cNvSpPr/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9" name="Freeform 326"/>
              <p:cNvSpPr/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0" name="Freeform 327"/>
              <p:cNvSpPr/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1" name="Freeform 328"/>
              <p:cNvSpPr/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2" name="Freeform 329"/>
              <p:cNvSpPr/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3" name="Freeform 330"/>
              <p:cNvSpPr/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4" name="Freeform 331"/>
              <p:cNvSpPr/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5" name="Freeform 332"/>
              <p:cNvSpPr/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6" name="Freeform 333"/>
              <p:cNvSpPr/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7" name="Freeform 334"/>
              <p:cNvSpPr/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8" name="Freeform 335"/>
              <p:cNvSpPr/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9" name="Freeform 336"/>
              <p:cNvSpPr/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0" name="Freeform 337"/>
              <p:cNvSpPr/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1" name="Freeform 338"/>
              <p:cNvSpPr/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2" name="Freeform 339"/>
              <p:cNvSpPr/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3" name="Freeform 340"/>
              <p:cNvSpPr/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4" name="Freeform 341"/>
              <p:cNvSpPr/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5" name="Freeform 342"/>
              <p:cNvSpPr/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6" name="Freeform 343"/>
              <p:cNvSpPr/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8" name="Freeform 345"/>
              <p:cNvSpPr/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9" name="Freeform 346"/>
              <p:cNvSpPr/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0" name="Freeform 347"/>
              <p:cNvSpPr/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1" name="Freeform 348"/>
              <p:cNvSpPr/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2" name="Freeform 349"/>
              <p:cNvSpPr/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3" name="Freeform 350"/>
              <p:cNvSpPr/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4" name="Freeform 351"/>
              <p:cNvSpPr/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5" name="Freeform 352"/>
              <p:cNvSpPr/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6" name="Freeform 353"/>
              <p:cNvSpPr/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7" name="Freeform 354"/>
              <p:cNvSpPr/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8" name="Freeform 355"/>
              <p:cNvSpPr/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9" name="Freeform 356"/>
              <p:cNvSpPr/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0" name="Freeform 357"/>
              <p:cNvSpPr/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2" name="Freeform 359"/>
              <p:cNvSpPr/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3" name="Freeform 360"/>
              <p:cNvSpPr/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4" name="Freeform 361"/>
              <p:cNvSpPr/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5" name="Freeform 362"/>
              <p:cNvSpPr/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6" name="Freeform 363"/>
              <p:cNvSpPr/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7" name="Freeform 364"/>
              <p:cNvSpPr/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8" name="Freeform 365"/>
              <p:cNvSpPr/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0" name="Freeform 367"/>
              <p:cNvSpPr/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1" name="Freeform 368"/>
              <p:cNvSpPr/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2" name="Freeform 369"/>
              <p:cNvSpPr/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4" name="Freeform 371"/>
              <p:cNvSpPr/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5" name="Freeform 372"/>
              <p:cNvSpPr/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6" name="Freeform 373"/>
              <p:cNvSpPr/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7" name="Freeform 374"/>
              <p:cNvSpPr/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8" name="Freeform 375"/>
              <p:cNvSpPr/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9" name="Freeform 376"/>
              <p:cNvSpPr/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0" name="Freeform 377"/>
              <p:cNvSpPr/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1" name="Freeform 378"/>
              <p:cNvSpPr/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2" name="Freeform 379"/>
              <p:cNvSpPr/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3" name="Freeform 380"/>
              <p:cNvSpPr/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4" name="Freeform 381"/>
              <p:cNvSpPr/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5" name="Freeform 382"/>
              <p:cNvSpPr/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6" name="Freeform 383"/>
              <p:cNvSpPr/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7" name="Freeform 384"/>
              <p:cNvSpPr/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8" name="Freeform 385"/>
              <p:cNvSpPr/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9" name="Freeform 386"/>
              <p:cNvSpPr/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0" name="Freeform 387"/>
              <p:cNvSpPr/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1" name="Freeform 388"/>
              <p:cNvSpPr/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2" name="Freeform 389"/>
              <p:cNvSpPr/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4" name="Freeform 391"/>
              <p:cNvSpPr/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5" name="Freeform 392"/>
              <p:cNvSpPr/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6" name="Freeform 393"/>
              <p:cNvSpPr/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7" name="Freeform 394"/>
              <p:cNvSpPr/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8" name="Freeform 395"/>
              <p:cNvSpPr/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9" name="Freeform 396"/>
              <p:cNvSpPr/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0" name="Freeform 397"/>
              <p:cNvSpPr/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1" name="Freeform 398"/>
              <p:cNvSpPr/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2" name="Freeform 399"/>
              <p:cNvSpPr/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3" name="Freeform 400"/>
              <p:cNvSpPr/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4" name="Freeform 401"/>
              <p:cNvSpPr/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5" name="Freeform 402"/>
              <p:cNvSpPr/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6" name="Freeform 403"/>
              <p:cNvSpPr/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8" name="Freeform 405"/>
              <p:cNvSpPr/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67" name="Freeform 407"/>
            <p:cNvSpPr/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" name="Freeform 408"/>
            <p:cNvSpPr/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" name="Freeform 409"/>
            <p:cNvSpPr/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" name="Freeform 410"/>
            <p:cNvSpPr/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2" name="Freeform 412"/>
            <p:cNvSpPr/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3" name="Freeform 413"/>
            <p:cNvSpPr/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4" name="Freeform 414"/>
            <p:cNvSpPr/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5" name="Freeform 415"/>
            <p:cNvSpPr/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6" name="Freeform 416"/>
            <p:cNvSpPr/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7" name="Freeform 417"/>
            <p:cNvSpPr/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8" name="Freeform 418"/>
            <p:cNvSpPr/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9" name="Freeform 419"/>
            <p:cNvSpPr/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0" name="Freeform 420"/>
            <p:cNvSpPr/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1" name="Freeform 421"/>
            <p:cNvSpPr/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" name="Freeform 422"/>
            <p:cNvSpPr/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" name="Freeform 423"/>
            <p:cNvSpPr/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" name="Freeform 424"/>
            <p:cNvSpPr/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" name="Freeform 425"/>
            <p:cNvSpPr/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" name="Freeform 426"/>
            <p:cNvSpPr/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" name="Freeform 427"/>
            <p:cNvSpPr/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" name="Freeform 428"/>
            <p:cNvSpPr/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" name="Freeform 429"/>
            <p:cNvSpPr/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" name="Freeform 430"/>
            <p:cNvSpPr/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" name="Freeform 431"/>
            <p:cNvSpPr/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" name="Freeform 432"/>
            <p:cNvSpPr/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" name="Freeform 433"/>
            <p:cNvSpPr/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4" name="Freeform 434"/>
            <p:cNvSpPr/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5" name="Freeform 435"/>
            <p:cNvSpPr/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6" name="Freeform 436"/>
            <p:cNvSpPr/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7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8" name="Freeform 438"/>
            <p:cNvSpPr/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9" name="Freeform 439"/>
            <p:cNvSpPr/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0" name="Freeform 440"/>
            <p:cNvSpPr/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1" name="Freeform 441"/>
            <p:cNvSpPr/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2" name="Freeform 442"/>
            <p:cNvSpPr/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3" name="Freeform 443"/>
            <p:cNvSpPr/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4" name="Freeform 444"/>
            <p:cNvSpPr/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5" name="Freeform 445"/>
            <p:cNvSpPr/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6" name="Freeform 446"/>
            <p:cNvSpPr/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" name="Freeform 447"/>
            <p:cNvSpPr/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" name="Freeform 448"/>
            <p:cNvSpPr/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" name="Freeform 449"/>
            <p:cNvSpPr/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" name="Freeform 450"/>
            <p:cNvSpPr/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2" name="Freeform 452"/>
            <p:cNvSpPr/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3" name="Freeform 453"/>
            <p:cNvSpPr/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4" name="Freeform 454"/>
            <p:cNvSpPr/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5" name="Freeform 455"/>
            <p:cNvSpPr/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6" name="Freeform 456"/>
            <p:cNvSpPr/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7" name="Freeform 457"/>
            <p:cNvSpPr/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8" name="Freeform 458"/>
            <p:cNvSpPr/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9" name="Freeform 459"/>
            <p:cNvSpPr/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0" name="Freeform 460"/>
            <p:cNvSpPr/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1" name="Freeform 461"/>
            <p:cNvSpPr/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2" name="Freeform 462"/>
            <p:cNvSpPr/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3" name="Freeform 463"/>
            <p:cNvSpPr/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4" name="Freeform 464"/>
            <p:cNvSpPr/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5" name="Freeform 465"/>
            <p:cNvSpPr/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6" name="Freeform 466"/>
            <p:cNvSpPr/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7" name="Freeform 467"/>
            <p:cNvSpPr/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8" name="Freeform 468"/>
            <p:cNvSpPr/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9" name="Freeform 469"/>
            <p:cNvSpPr/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0" name="Freeform 470"/>
            <p:cNvSpPr/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1" name="Freeform 471"/>
            <p:cNvSpPr/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2" name="Freeform 472"/>
            <p:cNvSpPr/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3" name="Freeform 473"/>
            <p:cNvSpPr/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4" name="Freeform 474"/>
            <p:cNvSpPr/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5" name="Freeform 475"/>
            <p:cNvSpPr/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6" name="Freeform 476"/>
            <p:cNvSpPr/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7" name="Freeform 477"/>
            <p:cNvSpPr/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8" name="Freeform 478"/>
            <p:cNvSpPr/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9" name="Freeform 479"/>
            <p:cNvSpPr/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0" name="Freeform 480"/>
            <p:cNvSpPr/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1" name="Freeform 481"/>
            <p:cNvSpPr/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2" name="Freeform 482"/>
            <p:cNvSpPr/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3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4" name="Freeform 484"/>
            <p:cNvSpPr/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5" name="Freeform 485"/>
            <p:cNvSpPr/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6" name="Freeform 486"/>
            <p:cNvSpPr/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7" name="Freeform 487"/>
            <p:cNvSpPr/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8" name="Freeform 488"/>
            <p:cNvSpPr/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9" name="Freeform 489"/>
            <p:cNvSpPr/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0" name="Freeform 490"/>
            <p:cNvSpPr/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1" name="Freeform 491"/>
            <p:cNvSpPr/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2" name="Freeform 492"/>
            <p:cNvSpPr/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3" name="Freeform 493"/>
            <p:cNvSpPr/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4" name="Freeform 494"/>
            <p:cNvSpPr/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5" name="Freeform 495"/>
            <p:cNvSpPr/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6" name="Freeform 496"/>
            <p:cNvSpPr/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7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8" name="Freeform 498"/>
            <p:cNvSpPr/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9" name="Freeform 499"/>
            <p:cNvSpPr/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0" name="Freeform 500"/>
            <p:cNvSpPr/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1" name="Freeform 501"/>
            <p:cNvSpPr/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2" name="Freeform 502"/>
            <p:cNvSpPr/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3" name="Freeform 503"/>
            <p:cNvSpPr/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4" name="Freeform 504"/>
            <p:cNvSpPr/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5" name="Freeform 505"/>
            <p:cNvSpPr/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6" name="Freeform 506"/>
            <p:cNvSpPr/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7" name="Freeform 507"/>
            <p:cNvSpPr/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8" name="Freeform 508"/>
            <p:cNvSpPr/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9" name="Freeform 509"/>
            <p:cNvSpPr/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0" name="Freeform 510"/>
            <p:cNvSpPr/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" name="Freeform 511"/>
            <p:cNvSpPr/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" name="Freeform 512"/>
            <p:cNvSpPr/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" name="Freeform 513"/>
            <p:cNvSpPr/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" name="Freeform 514"/>
            <p:cNvSpPr/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" name="Freeform 515"/>
            <p:cNvSpPr/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" name="Freeform 516"/>
            <p:cNvSpPr/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7" name="Freeform 517"/>
            <p:cNvSpPr/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8" name="Freeform 518"/>
            <p:cNvSpPr/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9" name="Freeform 519"/>
            <p:cNvSpPr/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0" name="Freeform 520"/>
            <p:cNvSpPr/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1" name="Freeform 521"/>
            <p:cNvSpPr/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2" name="Freeform 522"/>
            <p:cNvSpPr/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3" name="Freeform 523"/>
            <p:cNvSpPr/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4" name="Freeform 524"/>
            <p:cNvSpPr/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5" name="Freeform 525"/>
            <p:cNvSpPr/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6" name="Freeform 526"/>
            <p:cNvSpPr/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7" name="Freeform 527"/>
            <p:cNvSpPr/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8" name="Freeform 528"/>
            <p:cNvSpPr/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9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0" name="Freeform 530"/>
            <p:cNvSpPr/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1" name="Freeform 531"/>
            <p:cNvSpPr/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2" name="Freeform 532"/>
            <p:cNvSpPr/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3" name="Freeform 533"/>
            <p:cNvSpPr/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4" name="Freeform 534"/>
            <p:cNvSpPr/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5" name="Freeform 535"/>
            <p:cNvSpPr/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6" name="Freeform 536"/>
            <p:cNvSpPr/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7" name="Freeform 537"/>
            <p:cNvSpPr/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8" name="Freeform 538"/>
            <p:cNvSpPr/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9" name="Freeform 539"/>
            <p:cNvSpPr/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0" name="Freeform 540"/>
            <p:cNvSpPr/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1" name="Freeform 541"/>
            <p:cNvSpPr/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2" name="Freeform 542"/>
            <p:cNvSpPr/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3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4" name="Freeform 544"/>
            <p:cNvSpPr/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5" name="Freeform 545"/>
            <p:cNvSpPr/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6" name="Freeform 546"/>
            <p:cNvSpPr/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7" name="Freeform 547"/>
            <p:cNvSpPr/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8" name="Freeform 548"/>
            <p:cNvSpPr/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9" name="Freeform 549"/>
            <p:cNvSpPr/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0" name="Freeform 550"/>
            <p:cNvSpPr/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1" name="Freeform 551"/>
            <p:cNvSpPr/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2" name="Freeform 552"/>
            <p:cNvSpPr/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3" name="Freeform 553"/>
            <p:cNvSpPr/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4" name="Freeform 554"/>
            <p:cNvSpPr/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5" name="Freeform 555"/>
            <p:cNvSpPr/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6" name="Freeform 556"/>
            <p:cNvSpPr/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7" name="Freeform 557"/>
            <p:cNvSpPr/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8" name="Freeform 558"/>
            <p:cNvSpPr/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9" name="Freeform 559"/>
            <p:cNvSpPr/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0" name="Freeform 560"/>
            <p:cNvSpPr/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1" name="Freeform 561"/>
            <p:cNvSpPr/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2" name="Freeform 562"/>
            <p:cNvSpPr/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3" name="Freeform 563"/>
            <p:cNvSpPr/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4" name="Freeform 564"/>
            <p:cNvSpPr/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5" name="Freeform 565"/>
            <p:cNvSpPr/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6" name="Freeform 566"/>
            <p:cNvSpPr/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7" name="Freeform 567"/>
            <p:cNvSpPr/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8" name="Freeform 568"/>
            <p:cNvSpPr/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9" name="Freeform 569"/>
            <p:cNvSpPr/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0" name="Freeform 570"/>
            <p:cNvSpPr/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1" name="Freeform 571"/>
            <p:cNvSpPr/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2" name="Freeform 572"/>
            <p:cNvSpPr/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3" name="Freeform 573"/>
            <p:cNvSpPr/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4" name="Freeform 574"/>
            <p:cNvSpPr/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5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" name="Freeform 576"/>
            <p:cNvSpPr/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7" name="Freeform 577"/>
            <p:cNvSpPr/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8" name="Freeform 578"/>
            <p:cNvSpPr/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9" name="Freeform 579"/>
            <p:cNvSpPr/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0" name="Freeform 580"/>
            <p:cNvSpPr/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1" name="Freeform 581"/>
            <p:cNvSpPr/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2" name="Freeform 582"/>
            <p:cNvSpPr/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3" name="Freeform 583"/>
            <p:cNvSpPr/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4" name="Freeform 584"/>
            <p:cNvSpPr/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5" name="Freeform 585"/>
            <p:cNvSpPr/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6" name="Freeform 586"/>
            <p:cNvSpPr/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7" name="Freeform 587"/>
            <p:cNvSpPr/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8" name="Freeform 588"/>
            <p:cNvSpPr/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9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0" name="Freeform 590"/>
            <p:cNvSpPr/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1" name="Freeform 591"/>
            <p:cNvSpPr/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2" name="Freeform 592"/>
            <p:cNvSpPr/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3" name="Freeform 593"/>
            <p:cNvSpPr/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4" name="Freeform 594"/>
            <p:cNvSpPr/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5" name="Freeform 595"/>
            <p:cNvSpPr/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6" name="Freeform 596"/>
            <p:cNvSpPr/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7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8" name="Freeform 598"/>
            <p:cNvSpPr/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59" name="Freeform 599"/>
            <p:cNvSpPr/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0" name="Freeform 600"/>
            <p:cNvSpPr/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1" name="Freeform 601"/>
            <p:cNvSpPr/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grpSp>
        <p:nvGrpSpPr>
          <p:cNvPr id="662" name="Group 604"/>
          <p:cNvGrpSpPr>
            <a:grpSpLocks noChangeAspect="1"/>
          </p:cNvGrpSpPr>
          <p:nvPr/>
        </p:nvGrpSpPr>
        <p:grpSpPr bwMode="auto">
          <a:xfrm>
            <a:off x="4691856" y="3033713"/>
            <a:ext cx="1477963" cy="2117725"/>
            <a:chOff x="3323" y="1923"/>
            <a:chExt cx="931" cy="1334"/>
          </a:xfrm>
        </p:grpSpPr>
        <p:grpSp>
          <p:nvGrpSpPr>
            <p:cNvPr id="663" name="Group 805"/>
            <p:cNvGrpSpPr/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7" name="Freeform 605"/>
              <p:cNvSpPr/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8" name="Freeform 606"/>
              <p:cNvSpPr/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9" name="Freeform 607"/>
              <p:cNvSpPr/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0" name="Freeform 608"/>
              <p:cNvSpPr/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1" name="Freeform 609"/>
              <p:cNvSpPr/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2" name="Freeform 610"/>
              <p:cNvSpPr/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3" name="Freeform 611"/>
              <p:cNvSpPr/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4" name="Freeform 612"/>
              <p:cNvSpPr/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5" name="Freeform 613"/>
              <p:cNvSpPr/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6" name="Freeform 614"/>
              <p:cNvSpPr/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7" name="Freeform 615"/>
              <p:cNvSpPr/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8" name="Freeform 616"/>
              <p:cNvSpPr/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29" name="Freeform 617"/>
              <p:cNvSpPr/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0" name="Freeform 618"/>
              <p:cNvSpPr/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1" name="Freeform 619"/>
              <p:cNvSpPr/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2" name="Freeform 620"/>
              <p:cNvSpPr/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3" name="Freeform 621"/>
              <p:cNvSpPr/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4" name="Freeform 622"/>
              <p:cNvSpPr/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5" name="Freeform 623"/>
              <p:cNvSpPr/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6" name="Freeform 624"/>
              <p:cNvSpPr/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7" name="Freeform 625"/>
              <p:cNvSpPr/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8" name="Freeform 626"/>
              <p:cNvSpPr/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39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0" name="Freeform 628"/>
              <p:cNvSpPr/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1" name="Freeform 629"/>
              <p:cNvSpPr/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2" name="Freeform 630"/>
              <p:cNvSpPr/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3" name="Freeform 631"/>
              <p:cNvSpPr/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4" name="Freeform 632"/>
              <p:cNvSpPr/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5" name="Freeform 633"/>
              <p:cNvSpPr/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6" name="Freeform 634"/>
              <p:cNvSpPr/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7" name="Freeform 635"/>
              <p:cNvSpPr/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8" name="Freeform 636"/>
              <p:cNvSpPr/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49" name="Freeform 637"/>
              <p:cNvSpPr/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0" name="Freeform 638"/>
              <p:cNvSpPr/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1" name="Freeform 639"/>
              <p:cNvSpPr/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2" name="Freeform 640"/>
              <p:cNvSpPr/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3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4" name="Freeform 642"/>
              <p:cNvSpPr/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5" name="Freeform 643"/>
              <p:cNvSpPr/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6" name="Freeform 644"/>
              <p:cNvSpPr/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7" name="Freeform 645"/>
              <p:cNvSpPr/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8" name="Freeform 646"/>
              <p:cNvSpPr/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59" name="Freeform 647"/>
              <p:cNvSpPr/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0" name="Freeform 648"/>
              <p:cNvSpPr/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1" name="Freeform 649"/>
              <p:cNvSpPr/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2" name="Freeform 650"/>
              <p:cNvSpPr/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3" name="Freeform 651"/>
              <p:cNvSpPr/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4" name="Freeform 652"/>
              <p:cNvSpPr/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5" name="Freeform 653"/>
              <p:cNvSpPr/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6" name="Freeform 654"/>
              <p:cNvSpPr/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7" name="Freeform 655"/>
              <p:cNvSpPr/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8" name="Freeform 656"/>
              <p:cNvSpPr/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69" name="Freeform 657"/>
              <p:cNvSpPr/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0" name="Freeform 658"/>
              <p:cNvSpPr/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1" name="Freeform 659"/>
              <p:cNvSpPr/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2" name="Freeform 660"/>
              <p:cNvSpPr/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3" name="Freeform 661"/>
              <p:cNvSpPr/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4" name="Freeform 662"/>
              <p:cNvSpPr/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5" name="Freeform 663"/>
              <p:cNvSpPr/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6" name="Freeform 664"/>
              <p:cNvSpPr/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7" name="Freeform 665"/>
              <p:cNvSpPr/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8" name="Freeform 666"/>
              <p:cNvSpPr/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79" name="Freeform 667"/>
              <p:cNvSpPr/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0" name="Freeform 668"/>
              <p:cNvSpPr/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1" name="Freeform 669"/>
              <p:cNvSpPr/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2" name="Freeform 670"/>
              <p:cNvSpPr/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3" name="Freeform 671"/>
              <p:cNvSpPr/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4" name="Freeform 672"/>
              <p:cNvSpPr/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5" name="Freeform 673"/>
              <p:cNvSpPr/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6" name="Freeform 674"/>
              <p:cNvSpPr/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7" name="Freeform 675"/>
              <p:cNvSpPr/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8" name="Freeform 676"/>
              <p:cNvSpPr/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89" name="Freeform 677"/>
              <p:cNvSpPr/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0" name="Freeform 678"/>
              <p:cNvSpPr/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1" name="Freeform 679"/>
              <p:cNvSpPr/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2" name="Freeform 680"/>
              <p:cNvSpPr/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3" name="Freeform 681"/>
              <p:cNvSpPr/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4" name="Freeform 682"/>
              <p:cNvSpPr/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5" name="Freeform 683"/>
              <p:cNvSpPr/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6" name="Freeform 684"/>
              <p:cNvSpPr/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7" name="Freeform 685"/>
              <p:cNvSpPr/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8" name="Freeform 686"/>
              <p:cNvSpPr/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99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0" name="Freeform 688"/>
              <p:cNvSpPr/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1" name="Freeform 689"/>
              <p:cNvSpPr/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2" name="Freeform 690"/>
              <p:cNvSpPr/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3" name="Freeform 691"/>
              <p:cNvSpPr/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4" name="Freeform 692"/>
              <p:cNvSpPr/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5" name="Freeform 693"/>
              <p:cNvSpPr/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6" name="Freeform 694"/>
              <p:cNvSpPr/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7" name="Freeform 695"/>
              <p:cNvSpPr/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8" name="Freeform 696"/>
              <p:cNvSpPr/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09" name="Freeform 697"/>
              <p:cNvSpPr/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0" name="Freeform 698"/>
              <p:cNvSpPr/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1" name="Freeform 699"/>
              <p:cNvSpPr/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2" name="Freeform 700"/>
              <p:cNvSpPr/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3" name="Freeform 701"/>
              <p:cNvSpPr/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4" name="Freeform 702"/>
              <p:cNvSpPr/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5" name="Freeform 703"/>
              <p:cNvSpPr/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6" name="Freeform 704"/>
              <p:cNvSpPr/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7" name="Freeform 705"/>
              <p:cNvSpPr/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8" name="Freeform 706"/>
              <p:cNvSpPr/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19" name="Freeform 707"/>
              <p:cNvSpPr/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0" name="Freeform 708"/>
              <p:cNvSpPr/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1" name="Freeform 709"/>
              <p:cNvSpPr/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2" name="Freeform 710"/>
              <p:cNvSpPr/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3" name="Freeform 711"/>
              <p:cNvSpPr/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4" name="Freeform 712"/>
              <p:cNvSpPr/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5" name="Freeform 713"/>
              <p:cNvSpPr/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6" name="Freeform 714"/>
              <p:cNvSpPr/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7" name="Freeform 715"/>
              <p:cNvSpPr/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8" name="Freeform 716"/>
              <p:cNvSpPr/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29" name="Freeform 717"/>
              <p:cNvSpPr/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0" name="Freeform 718"/>
              <p:cNvSpPr/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1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2" name="Freeform 720"/>
              <p:cNvSpPr/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3" name="Freeform 721"/>
              <p:cNvSpPr/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4" name="Freeform 722"/>
              <p:cNvSpPr/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5" name="Freeform 723"/>
              <p:cNvSpPr/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6" name="Freeform 724"/>
              <p:cNvSpPr/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7" name="Freeform 725"/>
              <p:cNvSpPr/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8" name="Freeform 726"/>
              <p:cNvSpPr/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39" name="Freeform 727"/>
              <p:cNvSpPr/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0" name="Freeform 728"/>
              <p:cNvSpPr/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1" name="Freeform 729"/>
              <p:cNvSpPr/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2" name="Freeform 730"/>
              <p:cNvSpPr/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3" name="Freeform 731"/>
              <p:cNvSpPr/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4" name="Freeform 732"/>
              <p:cNvSpPr/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5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6" name="Freeform 734"/>
              <p:cNvSpPr/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7" name="Freeform 735"/>
              <p:cNvSpPr/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8" name="Freeform 736"/>
              <p:cNvSpPr/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49" name="Freeform 737"/>
              <p:cNvSpPr/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0" name="Freeform 738"/>
              <p:cNvSpPr/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1" name="Freeform 739"/>
              <p:cNvSpPr/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2" name="Freeform 740"/>
              <p:cNvSpPr/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3" name="Freeform 741"/>
              <p:cNvSpPr/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4" name="Freeform 742"/>
              <p:cNvSpPr/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5" name="Freeform 743"/>
              <p:cNvSpPr/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6" name="Freeform 744"/>
              <p:cNvSpPr/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7" name="Freeform 745"/>
              <p:cNvSpPr/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8" name="Freeform 746"/>
              <p:cNvSpPr/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59" name="Freeform 747"/>
              <p:cNvSpPr/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0" name="Freeform 748"/>
              <p:cNvSpPr/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1" name="Freeform 749"/>
              <p:cNvSpPr/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2" name="Freeform 750"/>
              <p:cNvSpPr/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3" name="Freeform 751"/>
              <p:cNvSpPr/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4" name="Freeform 752"/>
              <p:cNvSpPr/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5" name="Freeform 753"/>
              <p:cNvSpPr/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6" name="Freeform 754"/>
              <p:cNvSpPr/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7" name="Freeform 755"/>
              <p:cNvSpPr/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8" name="Freeform 756"/>
              <p:cNvSpPr/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69" name="Freeform 757"/>
              <p:cNvSpPr/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0" name="Freeform 758"/>
              <p:cNvSpPr/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1" name="Freeform 759"/>
              <p:cNvSpPr/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2" name="Freeform 760"/>
              <p:cNvSpPr/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3" name="Freeform 761"/>
              <p:cNvSpPr/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4" name="Freeform 762"/>
              <p:cNvSpPr/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5" name="Freeform 763"/>
              <p:cNvSpPr/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6" name="Freeform 764"/>
              <p:cNvSpPr/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7" name="Freeform 765"/>
              <p:cNvSpPr/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8" name="Freeform 766"/>
              <p:cNvSpPr/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79" name="Freeform 767"/>
              <p:cNvSpPr/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0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1" name="Freeform 769"/>
              <p:cNvSpPr/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2" name="Freeform 770"/>
              <p:cNvSpPr/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3" name="Freeform 771"/>
              <p:cNvSpPr/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4" name="Freeform 772"/>
              <p:cNvSpPr/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5" name="Freeform 773"/>
              <p:cNvSpPr/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6" name="Freeform 774"/>
              <p:cNvSpPr/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7" name="Freeform 775"/>
              <p:cNvSpPr/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8" name="Freeform 776"/>
              <p:cNvSpPr/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89" name="Freeform 777"/>
              <p:cNvSpPr/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0" name="Freeform 778"/>
              <p:cNvSpPr/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1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2" name="Freeform 780"/>
              <p:cNvSpPr/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3" name="Freeform 781"/>
              <p:cNvSpPr/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4" name="Freeform 782"/>
              <p:cNvSpPr/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5" name="Freeform 783"/>
              <p:cNvSpPr/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6" name="Freeform 784"/>
              <p:cNvSpPr/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7" name="Freeform 785"/>
              <p:cNvSpPr/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8" name="Freeform 786"/>
              <p:cNvSpPr/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699" name="Freeform 787"/>
              <p:cNvSpPr/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0" name="Freeform 788"/>
              <p:cNvSpPr/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1" name="Freeform 789"/>
              <p:cNvSpPr/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2" name="Freeform 790"/>
              <p:cNvSpPr/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3" name="Freeform 791"/>
              <p:cNvSpPr/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4" name="Freeform 792"/>
              <p:cNvSpPr/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5" name="Freeform 793"/>
              <p:cNvSpPr/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6" name="Freeform 794"/>
              <p:cNvSpPr/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7" name="Freeform 795"/>
              <p:cNvSpPr/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8" name="Freeform 796"/>
              <p:cNvSpPr/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09" name="Freeform 797"/>
              <p:cNvSpPr/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0" name="Freeform 798"/>
              <p:cNvSpPr/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1" name="Freeform 799"/>
              <p:cNvSpPr/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2" name="Freeform 800"/>
              <p:cNvSpPr/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3" name="Freeform 801"/>
              <p:cNvSpPr/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4" name="Freeform 802"/>
              <p:cNvSpPr/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5" name="Freeform 803"/>
              <p:cNvSpPr/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16" name="Freeform 804"/>
              <p:cNvSpPr/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4" name="Group 1006"/>
            <p:cNvGrpSpPr/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7" name="Freeform 806"/>
              <p:cNvSpPr/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8" name="Freeform 807"/>
              <p:cNvSpPr/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9" name="Freeform 808"/>
              <p:cNvSpPr/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0" name="Freeform 809"/>
              <p:cNvSpPr/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1" name="Freeform 810"/>
              <p:cNvSpPr/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2" name="Freeform 811"/>
              <p:cNvSpPr/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3" name="Freeform 812"/>
              <p:cNvSpPr/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4" name="Freeform 813"/>
              <p:cNvSpPr/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5" name="Freeform 814"/>
              <p:cNvSpPr/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6" name="Freeform 815"/>
              <p:cNvSpPr/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7" name="Freeform 816"/>
              <p:cNvSpPr/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8" name="Freeform 817"/>
              <p:cNvSpPr/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29" name="Freeform 818"/>
              <p:cNvSpPr/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0" name="Freeform 819"/>
              <p:cNvSpPr/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1" name="Freeform 820"/>
              <p:cNvSpPr/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2" name="Freeform 821"/>
              <p:cNvSpPr/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3" name="Freeform 822"/>
              <p:cNvSpPr/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4" name="Freeform 823"/>
              <p:cNvSpPr/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5" name="Freeform 824"/>
              <p:cNvSpPr/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6" name="Freeform 825"/>
              <p:cNvSpPr/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7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8" name="Freeform 827"/>
              <p:cNvSpPr/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39" name="Freeform 828"/>
              <p:cNvSpPr/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0" name="Freeform 829"/>
              <p:cNvSpPr/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1" name="Freeform 830"/>
              <p:cNvSpPr/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2" name="Freeform 831"/>
              <p:cNvSpPr/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3" name="Freeform 832"/>
              <p:cNvSpPr/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4" name="Freeform 833"/>
              <p:cNvSpPr/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5" name="Freeform 834"/>
              <p:cNvSpPr/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6" name="Freeform 835"/>
              <p:cNvSpPr/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7" name="Freeform 836"/>
              <p:cNvSpPr/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8" name="Freeform 837"/>
              <p:cNvSpPr/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49" name="Freeform 838"/>
              <p:cNvSpPr/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0" name="Freeform 839"/>
              <p:cNvSpPr/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1" name="Freeform 840"/>
              <p:cNvSpPr/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2" name="Freeform 841"/>
              <p:cNvSpPr/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3" name="Freeform 842"/>
              <p:cNvSpPr/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4" name="Freeform 843"/>
              <p:cNvSpPr/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5" name="Freeform 844"/>
              <p:cNvSpPr/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6" name="Freeform 845"/>
              <p:cNvSpPr/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7" name="Freeform 846"/>
              <p:cNvSpPr/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8" name="Freeform 847"/>
              <p:cNvSpPr/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59" name="Freeform 848"/>
              <p:cNvSpPr/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0" name="Freeform 849"/>
              <p:cNvSpPr/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1" name="Freeform 850"/>
              <p:cNvSpPr/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2" name="Freeform 851"/>
              <p:cNvSpPr/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3" name="Freeform 852"/>
              <p:cNvSpPr/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4" name="Freeform 853"/>
              <p:cNvSpPr/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5" name="Freeform 854"/>
              <p:cNvSpPr/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6" name="Freeform 855"/>
              <p:cNvSpPr/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7" name="Freeform 856"/>
              <p:cNvSpPr/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8" name="Freeform 857"/>
              <p:cNvSpPr/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69" name="Freeform 858"/>
              <p:cNvSpPr/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0" name="Freeform 859"/>
              <p:cNvSpPr/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1" name="Freeform 860"/>
              <p:cNvSpPr/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2" name="Freeform 861"/>
              <p:cNvSpPr/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3" name="Freeform 862"/>
              <p:cNvSpPr/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4" name="Freeform 863"/>
              <p:cNvSpPr/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5" name="Freeform 864"/>
              <p:cNvSpPr/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6" name="Freeform 865"/>
              <p:cNvSpPr/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7" name="Freeform 866"/>
              <p:cNvSpPr/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8" name="Freeform 867"/>
              <p:cNvSpPr/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79" name="Freeform 868"/>
              <p:cNvSpPr/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0" name="Freeform 869"/>
              <p:cNvSpPr/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1" name="Freeform 870"/>
              <p:cNvSpPr/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2" name="Freeform 871"/>
              <p:cNvSpPr/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3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4" name="Freeform 873"/>
              <p:cNvSpPr/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5" name="Freeform 874"/>
              <p:cNvSpPr/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6" name="Freeform 875"/>
              <p:cNvSpPr/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7" name="Freeform 876"/>
              <p:cNvSpPr/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8" name="Freeform 877"/>
              <p:cNvSpPr/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89" name="Freeform 878"/>
              <p:cNvSpPr/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0" name="Freeform 879"/>
              <p:cNvSpPr/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1" name="Freeform 880"/>
              <p:cNvSpPr/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2" name="Freeform 881"/>
              <p:cNvSpPr/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3" name="Freeform 882"/>
              <p:cNvSpPr/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4" name="Freeform 883"/>
              <p:cNvSpPr/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5" name="Freeform 884"/>
              <p:cNvSpPr/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6" name="Freeform 885"/>
              <p:cNvSpPr/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7" name="Freeform 886"/>
              <p:cNvSpPr/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8" name="Freeform 887"/>
              <p:cNvSpPr/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99" name="Freeform 888"/>
              <p:cNvSpPr/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0" name="Freeform 889"/>
              <p:cNvSpPr/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1" name="Freeform 890"/>
              <p:cNvSpPr/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2" name="Freeform 891"/>
              <p:cNvSpPr/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3" name="Freeform 892"/>
              <p:cNvSpPr/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4" name="Freeform 893"/>
              <p:cNvSpPr/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5" name="Freeform 894"/>
              <p:cNvSpPr/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6" name="Freeform 895"/>
              <p:cNvSpPr/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7" name="Freeform 896"/>
              <p:cNvSpPr/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8" name="Freeform 897"/>
              <p:cNvSpPr/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09" name="Freeform 898"/>
              <p:cNvSpPr/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0" name="Freeform 899"/>
              <p:cNvSpPr/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1" name="Freeform 900"/>
              <p:cNvSpPr/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2" name="Freeform 901"/>
              <p:cNvSpPr/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3" name="Freeform 902"/>
              <p:cNvSpPr/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4" name="Freeform 903"/>
              <p:cNvSpPr/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5" name="Freeform 904"/>
              <p:cNvSpPr/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6" name="Freeform 905"/>
              <p:cNvSpPr/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7" name="Freeform 906"/>
              <p:cNvSpPr/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8" name="Freeform 907"/>
              <p:cNvSpPr/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19" name="Freeform 908"/>
              <p:cNvSpPr/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0" name="Freeform 909"/>
              <p:cNvSpPr/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1" name="Freeform 910"/>
              <p:cNvSpPr/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2" name="Freeform 911"/>
              <p:cNvSpPr/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3" name="Freeform 912"/>
              <p:cNvSpPr/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4" name="Freeform 913"/>
              <p:cNvSpPr/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5" name="Freeform 914"/>
              <p:cNvSpPr/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6" name="Freeform 915"/>
              <p:cNvSpPr/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7" name="Freeform 916"/>
              <p:cNvSpPr/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8" name="Freeform 917"/>
              <p:cNvSpPr/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29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0" name="Freeform 919"/>
              <p:cNvSpPr/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1" name="Freeform 920"/>
              <p:cNvSpPr/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2" name="Freeform 921"/>
              <p:cNvSpPr/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3" name="Freeform 922"/>
              <p:cNvSpPr/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4" name="Freeform 923"/>
              <p:cNvSpPr/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5" name="Freeform 924"/>
              <p:cNvSpPr/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6" name="Freeform 925"/>
              <p:cNvSpPr/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7" name="Freeform 926"/>
              <p:cNvSpPr/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8" name="Freeform 927"/>
              <p:cNvSpPr/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39" name="Freeform 928"/>
              <p:cNvSpPr/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0" name="Freeform 929"/>
              <p:cNvSpPr/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1" name="Freeform 930"/>
              <p:cNvSpPr/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2" name="Freeform 931"/>
              <p:cNvSpPr/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3" name="Freeform 932"/>
              <p:cNvSpPr/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4" name="Freeform 933"/>
              <p:cNvSpPr/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5" name="Freeform 934"/>
              <p:cNvSpPr/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6" name="Freeform 935"/>
              <p:cNvSpPr/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7" name="Freeform 936"/>
              <p:cNvSpPr/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8" name="Freeform 937"/>
              <p:cNvSpPr/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49" name="Freeform 938"/>
              <p:cNvSpPr/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0" name="Freeform 939"/>
              <p:cNvSpPr/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1" name="Freeform 940"/>
              <p:cNvSpPr/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2" name="Freeform 941"/>
              <p:cNvSpPr/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3" name="Freeform 942"/>
              <p:cNvSpPr/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4" name="Freeform 943"/>
              <p:cNvSpPr/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5" name="Freeform 944"/>
              <p:cNvSpPr/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6" name="Freeform 945"/>
              <p:cNvSpPr/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7" name="Freeform 946"/>
              <p:cNvSpPr/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8" name="Freeform 947"/>
              <p:cNvSpPr/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59" name="Freeform 948"/>
              <p:cNvSpPr/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0" name="Freeform 949"/>
              <p:cNvSpPr/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1" name="Freeform 950"/>
              <p:cNvSpPr/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2" name="Freeform 951"/>
              <p:cNvSpPr/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3" name="Freeform 952"/>
              <p:cNvSpPr/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4" name="Freeform 953"/>
              <p:cNvSpPr/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5" name="Freeform 954"/>
              <p:cNvSpPr/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6" name="Freeform 955"/>
              <p:cNvSpPr/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7" name="Freeform 956"/>
              <p:cNvSpPr/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8" name="Freeform 957"/>
              <p:cNvSpPr/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69" name="Freeform 958"/>
              <p:cNvSpPr/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0" name="Freeform 959"/>
              <p:cNvSpPr/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1" name="Freeform 960"/>
              <p:cNvSpPr/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2" name="Freeform 961"/>
              <p:cNvSpPr/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3" name="Freeform 962"/>
              <p:cNvSpPr/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4" name="Freeform 963"/>
              <p:cNvSpPr/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5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6" name="Freeform 965"/>
              <p:cNvSpPr/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7" name="Freeform 966"/>
              <p:cNvSpPr/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8" name="Freeform 967"/>
              <p:cNvSpPr/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79" name="Freeform 968"/>
              <p:cNvSpPr/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0" name="Freeform 969"/>
              <p:cNvSpPr/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1" name="Freeform 970"/>
              <p:cNvSpPr/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2" name="Freeform 971"/>
              <p:cNvSpPr/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3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4" name="Freeform 973"/>
              <p:cNvSpPr/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5" name="Freeform 974"/>
              <p:cNvSpPr/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6" name="Freeform 975"/>
              <p:cNvSpPr/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7" name="Freeform 976"/>
              <p:cNvSpPr/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8" name="Freeform 977"/>
              <p:cNvSpPr/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89" name="Freeform 978"/>
              <p:cNvSpPr/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0" name="Freeform 979"/>
              <p:cNvSpPr/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1" name="Freeform 980"/>
              <p:cNvSpPr/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2" name="Freeform 981"/>
              <p:cNvSpPr/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3" name="Freeform 982"/>
              <p:cNvSpPr/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4" name="Freeform 983"/>
              <p:cNvSpPr/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5" name="Freeform 984"/>
              <p:cNvSpPr/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6" name="Freeform 985"/>
              <p:cNvSpPr/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7" name="Freeform 986"/>
              <p:cNvSpPr/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8" name="Freeform 987"/>
              <p:cNvSpPr/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499" name="Freeform 988"/>
              <p:cNvSpPr/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0" name="Freeform 989"/>
              <p:cNvSpPr/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1" name="Freeform 990"/>
              <p:cNvSpPr/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2" name="Freeform 991"/>
              <p:cNvSpPr/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3" name="Freeform 992"/>
              <p:cNvSpPr/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4" name="Freeform 993"/>
              <p:cNvSpPr/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5" name="Freeform 994"/>
              <p:cNvSpPr/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6" name="Freeform 995"/>
              <p:cNvSpPr/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7" name="Freeform 996"/>
              <p:cNvSpPr/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8" name="Freeform 997"/>
              <p:cNvSpPr/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09" name="Freeform 998"/>
              <p:cNvSpPr/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0" name="Freeform 999"/>
              <p:cNvSpPr/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1" name="Freeform 1000"/>
              <p:cNvSpPr/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2" name="Freeform 1001"/>
              <p:cNvSpPr/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3" name="Freeform 1002"/>
              <p:cNvSpPr/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4" name="Freeform 1003"/>
              <p:cNvSpPr/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5" name="Freeform 1004"/>
              <p:cNvSpPr/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516" name="Freeform 1005"/>
              <p:cNvSpPr/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5" name="Group 1207"/>
            <p:cNvGrpSpPr/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7" name="Freeform 1007"/>
              <p:cNvSpPr/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8" name="Freeform 1008"/>
              <p:cNvSpPr/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9" name="Freeform 1009"/>
              <p:cNvSpPr/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0" name="Freeform 1010"/>
              <p:cNvSpPr/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1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2" name="Freeform 1012"/>
              <p:cNvSpPr/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3" name="Freeform 1013"/>
              <p:cNvSpPr/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4" name="Freeform 1014"/>
              <p:cNvSpPr/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5" name="Freeform 1015"/>
              <p:cNvSpPr/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6" name="Freeform 1016"/>
              <p:cNvSpPr/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7" name="Freeform 1017"/>
              <p:cNvSpPr/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8" name="Freeform 1018"/>
              <p:cNvSpPr/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29" name="Freeform 1019"/>
              <p:cNvSpPr/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0" name="Freeform 1020"/>
              <p:cNvSpPr/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1" name="Freeform 1021"/>
              <p:cNvSpPr/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2" name="Freeform 1022"/>
              <p:cNvSpPr/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3" name="Freeform 1023"/>
              <p:cNvSpPr/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4" name="Freeform 1024"/>
              <p:cNvSpPr/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5" name="Freeform 1025"/>
              <p:cNvSpPr/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6" name="Freeform 1026"/>
              <p:cNvSpPr/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7" name="Freeform 1027"/>
              <p:cNvSpPr/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8" name="Freeform 1028"/>
              <p:cNvSpPr/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39" name="Freeform 1029"/>
              <p:cNvSpPr/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0" name="Freeform 1030"/>
              <p:cNvSpPr/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1" name="Freeform 1031"/>
              <p:cNvSpPr/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2" name="Freeform 1032"/>
              <p:cNvSpPr/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3" name="Freeform 1033"/>
              <p:cNvSpPr/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4" name="Freeform 1034"/>
              <p:cNvSpPr/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5" name="Freeform 1035"/>
              <p:cNvSpPr/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6" name="Freeform 1036"/>
              <p:cNvSpPr/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7" name="Freeform 1037"/>
              <p:cNvSpPr/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8" name="Freeform 1038"/>
              <p:cNvSpPr/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49" name="Freeform 1039"/>
              <p:cNvSpPr/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0" name="Freeform 1040"/>
              <p:cNvSpPr/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1" name="Freeform 1041"/>
              <p:cNvSpPr/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2" name="Freeform 1042"/>
              <p:cNvSpPr/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3" name="Freeform 1043"/>
              <p:cNvSpPr/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4" name="Freeform 1044"/>
              <p:cNvSpPr/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5" name="Freeform 1045"/>
              <p:cNvSpPr/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6" name="Freeform 1046"/>
              <p:cNvSpPr/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7" name="Freeform 1047"/>
              <p:cNvSpPr/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8" name="Freeform 1048"/>
              <p:cNvSpPr/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59" name="Freeform 1049"/>
              <p:cNvSpPr/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0" name="Freeform 1050"/>
              <p:cNvSpPr/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1" name="Freeform 1051"/>
              <p:cNvSpPr/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2" name="Freeform 1052"/>
              <p:cNvSpPr/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3" name="Freeform 1053"/>
              <p:cNvSpPr/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4" name="Freeform 1054"/>
              <p:cNvSpPr/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5" name="Freeform 1055"/>
              <p:cNvSpPr/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6" name="Freeform 1056"/>
              <p:cNvSpPr/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7" name="Freeform 1057"/>
              <p:cNvSpPr/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8" name="Freeform 1058"/>
              <p:cNvSpPr/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69" name="Freeform 1059"/>
              <p:cNvSpPr/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0" name="Freeform 1060"/>
              <p:cNvSpPr/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1" name="Freeform 1061"/>
              <p:cNvSpPr/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2" name="Freeform 1062"/>
              <p:cNvSpPr/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3" name="Freeform 1063"/>
              <p:cNvSpPr/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4" name="Freeform 1064"/>
              <p:cNvSpPr/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5" name="Freeform 1065"/>
              <p:cNvSpPr/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6" name="Freeform 1066"/>
              <p:cNvSpPr/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7" name="Freeform 1067"/>
              <p:cNvSpPr/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8" name="Freeform 1068"/>
              <p:cNvSpPr/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79" name="Freeform 1069"/>
              <p:cNvSpPr/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0" name="Freeform 1070"/>
              <p:cNvSpPr/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1" name="Freeform 1071"/>
              <p:cNvSpPr/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2" name="Freeform 1072"/>
              <p:cNvSpPr/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3" name="Freeform 1073"/>
              <p:cNvSpPr/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4" name="Freeform 1074"/>
              <p:cNvSpPr/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5" name="Freeform 1075"/>
              <p:cNvSpPr/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6" name="Freeform 1076"/>
              <p:cNvSpPr/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7" name="Freeform 1077"/>
              <p:cNvSpPr/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8" name="Freeform 1078"/>
              <p:cNvSpPr/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89" name="Freeform 1079"/>
              <p:cNvSpPr/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0" name="Freeform 1080"/>
              <p:cNvSpPr/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1" name="Freeform 1081"/>
              <p:cNvSpPr/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2" name="Freeform 1082"/>
              <p:cNvSpPr/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3" name="Freeform 1083"/>
              <p:cNvSpPr/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4" name="Freeform 1084"/>
              <p:cNvSpPr/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5" name="Freeform 1085"/>
              <p:cNvSpPr/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6" name="Freeform 1086"/>
              <p:cNvSpPr/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7" name="Freeform 1087"/>
              <p:cNvSpPr/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8" name="Freeform 1088"/>
              <p:cNvSpPr/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99" name="Freeform 1089"/>
              <p:cNvSpPr/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0" name="Freeform 1090"/>
              <p:cNvSpPr/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1" name="Freeform 1091"/>
              <p:cNvSpPr/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2" name="Freeform 1092"/>
              <p:cNvSpPr/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3" name="Freeform 1093"/>
              <p:cNvSpPr/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4" name="Freeform 1094"/>
              <p:cNvSpPr/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5" name="Freeform 1095"/>
              <p:cNvSpPr/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6" name="Freeform 1096"/>
              <p:cNvSpPr/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7" name="Freeform 1097"/>
              <p:cNvSpPr/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8" name="Freeform 1098"/>
              <p:cNvSpPr/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09" name="Freeform 1099"/>
              <p:cNvSpPr/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0" name="Freeform 1100"/>
              <p:cNvSpPr/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1" name="Freeform 1101"/>
              <p:cNvSpPr/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2" name="Freeform 1102"/>
              <p:cNvSpPr/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3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4" name="Freeform 1104"/>
              <p:cNvSpPr/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5" name="Freeform 1105"/>
              <p:cNvSpPr/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6" name="Freeform 1106"/>
              <p:cNvSpPr/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7" name="Freeform 1107"/>
              <p:cNvSpPr/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8" name="Freeform 1108"/>
              <p:cNvSpPr/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19" name="Freeform 1109"/>
              <p:cNvSpPr/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0" name="Freeform 1110"/>
              <p:cNvSpPr/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1" name="Freeform 1111"/>
              <p:cNvSpPr/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2" name="Freeform 1112"/>
              <p:cNvSpPr/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3" name="Freeform 1113"/>
              <p:cNvSpPr/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4" name="Freeform 1114"/>
              <p:cNvSpPr/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5" name="Freeform 1115"/>
              <p:cNvSpPr/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6" name="Freeform 1116"/>
              <p:cNvSpPr/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7" name="Freeform 1117"/>
              <p:cNvSpPr/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8" name="Freeform 1118"/>
              <p:cNvSpPr/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29" name="Freeform 1119"/>
              <p:cNvSpPr/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0" name="Freeform 1120"/>
              <p:cNvSpPr/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1" name="Freeform 1121"/>
              <p:cNvSpPr/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2" name="Freeform 1122"/>
              <p:cNvSpPr/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3" name="Freeform 1123"/>
              <p:cNvSpPr/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4" name="Freeform 1124"/>
              <p:cNvSpPr/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5" name="Freeform 1125"/>
              <p:cNvSpPr/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6" name="Freeform 1126"/>
              <p:cNvSpPr/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7" name="Freeform 1127"/>
              <p:cNvSpPr/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8" name="Freeform 1128"/>
              <p:cNvSpPr/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39" name="Freeform 1129"/>
              <p:cNvSpPr/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0" name="Freeform 1130"/>
              <p:cNvSpPr/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1" name="Freeform 1131"/>
              <p:cNvSpPr/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2" name="Freeform 1132"/>
              <p:cNvSpPr/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3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4" name="Freeform 1134"/>
              <p:cNvSpPr/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5" name="Freeform 1135"/>
              <p:cNvSpPr/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6" name="Freeform 1136"/>
              <p:cNvSpPr/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7" name="Freeform 1137"/>
              <p:cNvSpPr/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8" name="Freeform 1138"/>
              <p:cNvSpPr/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49" name="Freeform 1139"/>
              <p:cNvSpPr/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0" name="Freeform 1140"/>
              <p:cNvSpPr/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1" name="Freeform 1141"/>
              <p:cNvSpPr/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2" name="Freeform 1142"/>
              <p:cNvSpPr/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3" name="Freeform 1143"/>
              <p:cNvSpPr/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4" name="Freeform 1144"/>
              <p:cNvSpPr/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5" name="Freeform 1145"/>
              <p:cNvSpPr/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6" name="Freeform 1146"/>
              <p:cNvSpPr/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7" name="Freeform 1147"/>
              <p:cNvSpPr/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8" name="Freeform 1148"/>
              <p:cNvSpPr/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59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0" name="Freeform 1150"/>
              <p:cNvSpPr/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1" name="Freeform 1151"/>
              <p:cNvSpPr/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2" name="Freeform 1152"/>
              <p:cNvSpPr/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3" name="Freeform 1153"/>
              <p:cNvSpPr/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4" name="Freeform 1154"/>
              <p:cNvSpPr/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5" name="Freeform 1155"/>
              <p:cNvSpPr/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6" name="Freeform 1156"/>
              <p:cNvSpPr/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7" name="Freeform 1157"/>
              <p:cNvSpPr/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8" name="Freeform 1158"/>
              <p:cNvSpPr/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69" name="Freeform 1159"/>
              <p:cNvSpPr/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0" name="Freeform 1160"/>
              <p:cNvSpPr/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1" name="Freeform 1161"/>
              <p:cNvSpPr/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2" name="Freeform 1162"/>
              <p:cNvSpPr/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3" name="Freeform 1163"/>
              <p:cNvSpPr/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4" name="Freeform 1164"/>
              <p:cNvSpPr/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5" name="Freeform 1165"/>
              <p:cNvSpPr/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6" name="Freeform 1166"/>
              <p:cNvSpPr/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7" name="Freeform 1167"/>
              <p:cNvSpPr/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8" name="Freeform 1168"/>
              <p:cNvSpPr/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79" name="Freeform 1169"/>
              <p:cNvSpPr/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0" name="Freeform 1170"/>
              <p:cNvSpPr/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1" name="Freeform 1171"/>
              <p:cNvSpPr/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2" name="Freeform 1172"/>
              <p:cNvSpPr/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3" name="Freeform 1173"/>
              <p:cNvSpPr/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4" name="Freeform 1174"/>
              <p:cNvSpPr/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5" name="Freeform 1175"/>
              <p:cNvSpPr/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6" name="Freeform 1176"/>
              <p:cNvSpPr/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7" name="Freeform 1177"/>
              <p:cNvSpPr/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8" name="Freeform 1178"/>
              <p:cNvSpPr/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89" name="Freeform 1179"/>
              <p:cNvSpPr/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0" name="Freeform 1180"/>
              <p:cNvSpPr/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1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2" name="Freeform 1182"/>
              <p:cNvSpPr/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3" name="Freeform 1183"/>
              <p:cNvSpPr/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4" name="Freeform 1184"/>
              <p:cNvSpPr/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5" name="Freeform 1185"/>
              <p:cNvSpPr/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6" name="Freeform 1186"/>
              <p:cNvSpPr/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7" name="Freeform 1187"/>
              <p:cNvSpPr/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8" name="Freeform 1188"/>
              <p:cNvSpPr/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299" name="Freeform 1189"/>
              <p:cNvSpPr/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0" name="Freeform 1190"/>
              <p:cNvSpPr/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1" name="Freeform 1191"/>
              <p:cNvSpPr/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2" name="Freeform 1192"/>
              <p:cNvSpPr/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3" name="Freeform 1193"/>
              <p:cNvSpPr/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4" name="Freeform 1194"/>
              <p:cNvSpPr/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5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6" name="Freeform 1196"/>
              <p:cNvSpPr/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7" name="Freeform 1197"/>
              <p:cNvSpPr/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8" name="Freeform 1198"/>
              <p:cNvSpPr/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09" name="Freeform 1199"/>
              <p:cNvSpPr/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0" name="Freeform 1200"/>
              <p:cNvSpPr/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1" name="Freeform 1201"/>
              <p:cNvSpPr/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2" name="Freeform 1202"/>
              <p:cNvSpPr/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3" name="Freeform 1203"/>
              <p:cNvSpPr/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4" name="Freeform 1204"/>
              <p:cNvSpPr/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5" name="Freeform 1205"/>
              <p:cNvSpPr/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316" name="Freeform 1206"/>
              <p:cNvSpPr/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6" name="Group 1408"/>
            <p:cNvGrpSpPr/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7" name="Freeform 1208"/>
              <p:cNvSpPr/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8" name="Freeform 1209"/>
              <p:cNvSpPr/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9" name="Freeform 1210"/>
              <p:cNvSpPr/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0" name="Freeform 1211"/>
              <p:cNvSpPr/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1" name="Freeform 1212"/>
              <p:cNvSpPr/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2" name="Freeform 1213"/>
              <p:cNvSpPr/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3" name="Freeform 1214"/>
              <p:cNvSpPr/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4" name="Freeform 1215"/>
              <p:cNvSpPr/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5" name="Freeform 1216"/>
              <p:cNvSpPr/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6" name="Freeform 1217"/>
              <p:cNvSpPr/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7" name="Freeform 1218"/>
              <p:cNvSpPr/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8" name="Freeform 1219"/>
              <p:cNvSpPr/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29" name="Freeform 1220"/>
              <p:cNvSpPr/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0" name="Freeform 1221"/>
              <p:cNvSpPr/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1" name="Freeform 1222"/>
              <p:cNvSpPr/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2" name="Freeform 1223"/>
              <p:cNvSpPr/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3" name="Freeform 1224"/>
              <p:cNvSpPr/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4" name="Freeform 1225"/>
              <p:cNvSpPr/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5" name="Freeform 1226"/>
              <p:cNvSpPr/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6" name="Freeform 1227"/>
              <p:cNvSpPr/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7" name="Freeform 1228"/>
              <p:cNvSpPr/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8" name="Freeform 1229"/>
              <p:cNvSpPr/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39" name="Freeform 1230"/>
              <p:cNvSpPr/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0" name="Freeform 1231"/>
              <p:cNvSpPr/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1" name="Freeform 1232"/>
              <p:cNvSpPr/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2" name="Freeform 1233"/>
              <p:cNvSpPr/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3" name="Freeform 1234"/>
              <p:cNvSpPr/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4" name="Freeform 1235"/>
              <p:cNvSpPr/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5" name="Freeform 1236"/>
              <p:cNvSpPr/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6" name="Freeform 1237"/>
              <p:cNvSpPr/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7" name="Freeform 1238"/>
              <p:cNvSpPr/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8" name="Freeform 1239"/>
              <p:cNvSpPr/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49" name="Freeform 1240"/>
              <p:cNvSpPr/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0" name="Freeform 1241"/>
              <p:cNvSpPr/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1" name="Freeform 1242"/>
              <p:cNvSpPr/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2" name="Freeform 1243"/>
              <p:cNvSpPr/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3" name="Freeform 1244"/>
              <p:cNvSpPr/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4" name="Freeform 1245"/>
              <p:cNvSpPr/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5" name="Freeform 1246"/>
              <p:cNvSpPr/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6" name="Freeform 1247"/>
              <p:cNvSpPr/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7" name="Freeform 1248"/>
              <p:cNvSpPr/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8" name="Freeform 1249"/>
              <p:cNvSpPr/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59" name="Freeform 1250"/>
              <p:cNvSpPr/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0" name="Freeform 1251"/>
              <p:cNvSpPr/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1" name="Freeform 1252"/>
              <p:cNvSpPr/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2" name="Freeform 1253"/>
              <p:cNvSpPr/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3" name="Freeform 1254"/>
              <p:cNvSpPr/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4" name="Freeform 1255"/>
              <p:cNvSpPr/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5" name="Freeform 1256"/>
              <p:cNvSpPr/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6" name="Freeform 1257"/>
              <p:cNvSpPr/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7" name="Freeform 1258"/>
              <p:cNvSpPr/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8" name="Freeform 1259"/>
              <p:cNvSpPr/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69" name="Freeform 1260"/>
              <p:cNvSpPr/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0" name="Freeform 1261"/>
              <p:cNvSpPr/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1" name="Freeform 1262"/>
              <p:cNvSpPr/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2" name="Freeform 1263"/>
              <p:cNvSpPr/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3" name="Freeform 1264"/>
              <p:cNvSpPr/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4" name="Freeform 1265"/>
              <p:cNvSpPr/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5" name="Freeform 1266"/>
              <p:cNvSpPr/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6" name="Freeform 1267"/>
              <p:cNvSpPr/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7" name="Freeform 1268"/>
              <p:cNvSpPr/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8" name="Freeform 1269"/>
              <p:cNvSpPr/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79" name="Freeform 1270"/>
              <p:cNvSpPr/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0" name="Freeform 1271"/>
              <p:cNvSpPr/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1" name="Freeform 1272"/>
              <p:cNvSpPr/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2" name="Freeform 1273"/>
              <p:cNvSpPr/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3" name="Freeform 1274"/>
              <p:cNvSpPr/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4" name="Freeform 1275"/>
              <p:cNvSpPr/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5" name="Freeform 1276"/>
              <p:cNvSpPr/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6" name="Freeform 1277"/>
              <p:cNvSpPr/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7" name="Freeform 1278"/>
              <p:cNvSpPr/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8" name="Freeform 1279"/>
              <p:cNvSpPr/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89" name="Freeform 1280"/>
              <p:cNvSpPr/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0" name="Freeform 1281"/>
              <p:cNvSpPr/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1" name="Freeform 1282"/>
              <p:cNvSpPr/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2" name="Freeform 1283"/>
              <p:cNvSpPr/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3" name="Freeform 1284"/>
              <p:cNvSpPr/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4" name="Freeform 1285"/>
              <p:cNvSpPr/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5" name="Freeform 1286"/>
              <p:cNvSpPr/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6" name="Freeform 1287"/>
              <p:cNvSpPr/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7" name="Freeform 1288"/>
              <p:cNvSpPr/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8" name="Freeform 1289"/>
              <p:cNvSpPr/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99" name="Freeform 1290"/>
              <p:cNvSpPr/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0" name="Freeform 1291"/>
              <p:cNvSpPr/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1" name="Freeform 1292"/>
              <p:cNvSpPr/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2" name="Freeform 1293"/>
              <p:cNvSpPr/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3" name="Freeform 1294"/>
              <p:cNvSpPr/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4" name="Freeform 1295"/>
              <p:cNvSpPr/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5" name="Freeform 1296"/>
              <p:cNvSpPr/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6" name="Freeform 1297"/>
              <p:cNvSpPr/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7" name="Freeform 1298"/>
              <p:cNvSpPr/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8" name="Freeform 1299"/>
              <p:cNvSpPr/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09" name="Freeform 1300"/>
              <p:cNvSpPr/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0" name="Freeform 1301"/>
              <p:cNvSpPr/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1" name="Freeform 1302"/>
              <p:cNvSpPr/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2" name="Freeform 1303"/>
              <p:cNvSpPr/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3" name="Freeform 1304"/>
              <p:cNvSpPr/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4" name="Freeform 1305"/>
              <p:cNvSpPr/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5" name="Freeform 1306"/>
              <p:cNvSpPr/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6" name="Freeform 1307"/>
              <p:cNvSpPr/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7" name="Freeform 1308"/>
              <p:cNvSpPr/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8" name="Freeform 1309"/>
              <p:cNvSpPr/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19" name="Freeform 1310"/>
              <p:cNvSpPr/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0" name="Freeform 1311"/>
              <p:cNvSpPr/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1" name="Freeform 1312"/>
              <p:cNvSpPr/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2" name="Freeform 1313"/>
              <p:cNvSpPr/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3" name="Freeform 1314"/>
              <p:cNvSpPr/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4" name="Freeform 1315"/>
              <p:cNvSpPr/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5" name="Freeform 1316"/>
              <p:cNvSpPr/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6" name="Freeform 1317"/>
              <p:cNvSpPr/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7" name="Freeform 1318"/>
              <p:cNvSpPr/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8" name="Freeform 1319"/>
              <p:cNvSpPr/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29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0" name="Freeform 1321"/>
              <p:cNvSpPr/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1" name="Freeform 1322"/>
              <p:cNvSpPr/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2" name="Freeform 1323"/>
              <p:cNvSpPr/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3" name="Freeform 1324"/>
              <p:cNvSpPr/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4" name="Freeform 1325"/>
              <p:cNvSpPr/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5" name="Freeform 1326"/>
              <p:cNvSpPr/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6" name="Freeform 1327"/>
              <p:cNvSpPr/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7" name="Freeform 1328"/>
              <p:cNvSpPr/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8" name="Freeform 1329"/>
              <p:cNvSpPr/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39" name="Freeform 1330"/>
              <p:cNvSpPr/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0" name="Freeform 1331"/>
              <p:cNvSpPr/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1" name="Freeform 1332"/>
              <p:cNvSpPr/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2" name="Freeform 1333"/>
              <p:cNvSpPr/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3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4" name="Freeform 1335"/>
              <p:cNvSpPr/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5" name="Freeform 1336"/>
              <p:cNvSpPr/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6" name="Freeform 1337"/>
              <p:cNvSpPr/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7" name="Freeform 1338"/>
              <p:cNvSpPr/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8" name="Freeform 1339"/>
              <p:cNvSpPr/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49" name="Freeform 1340"/>
              <p:cNvSpPr/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0" name="Freeform 1341"/>
              <p:cNvSpPr/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1" name="Freeform 1342"/>
              <p:cNvSpPr/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2" name="Freeform 1343"/>
              <p:cNvSpPr/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3" name="Freeform 1344"/>
              <p:cNvSpPr/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4" name="Freeform 1345"/>
              <p:cNvSpPr/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5" name="Freeform 1346"/>
              <p:cNvSpPr/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6" name="Freeform 1347"/>
              <p:cNvSpPr/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7" name="Freeform 1348"/>
              <p:cNvSpPr/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8" name="Freeform 1349"/>
              <p:cNvSpPr/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59" name="Freeform 1350"/>
              <p:cNvSpPr/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0" name="Freeform 1351"/>
              <p:cNvSpPr/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1" name="Freeform 1352"/>
              <p:cNvSpPr/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2" name="Freeform 1353"/>
              <p:cNvSpPr/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3" name="Freeform 1354"/>
              <p:cNvSpPr/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4" name="Freeform 1355"/>
              <p:cNvSpPr/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5" name="Freeform 1356"/>
              <p:cNvSpPr/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6" name="Freeform 1357"/>
              <p:cNvSpPr/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7" name="Freeform 1358"/>
              <p:cNvSpPr/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8" name="Freeform 1359"/>
              <p:cNvSpPr/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69" name="Freeform 1360"/>
              <p:cNvSpPr/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0" name="Freeform 1361"/>
              <p:cNvSpPr/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1" name="Freeform 1362"/>
              <p:cNvSpPr/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2" name="Freeform 1363"/>
              <p:cNvSpPr/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3" name="Freeform 1364"/>
              <p:cNvSpPr/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4" name="Freeform 1365"/>
              <p:cNvSpPr/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5" name="Freeform 1366"/>
              <p:cNvSpPr/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6" name="Freeform 1367"/>
              <p:cNvSpPr/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7" name="Freeform 1368"/>
              <p:cNvSpPr/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8" name="Freeform 1369"/>
              <p:cNvSpPr/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79" name="Freeform 1370"/>
              <p:cNvSpPr/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0" name="Freeform 1371"/>
              <p:cNvSpPr/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1" name="Freeform 1372"/>
              <p:cNvSpPr/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2" name="Freeform 1373"/>
              <p:cNvSpPr/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3" name="Freeform 1374"/>
              <p:cNvSpPr/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4" name="Freeform 1375"/>
              <p:cNvSpPr/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5" name="Freeform 1376"/>
              <p:cNvSpPr/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6" name="Freeform 1377"/>
              <p:cNvSpPr/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7" name="Freeform 1378"/>
              <p:cNvSpPr/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8" name="Freeform 1379"/>
              <p:cNvSpPr/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89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0" name="Freeform 1381"/>
              <p:cNvSpPr/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1" name="Freeform 1382"/>
              <p:cNvSpPr/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2" name="Freeform 1383"/>
              <p:cNvSpPr/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3" name="Freeform 1384"/>
              <p:cNvSpPr/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4" name="Freeform 1385"/>
              <p:cNvSpPr/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5" name="Freeform 1386"/>
              <p:cNvSpPr/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6" name="Freeform 1387"/>
              <p:cNvSpPr/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7" name="Freeform 1388"/>
              <p:cNvSpPr/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8" name="Freeform 1389"/>
              <p:cNvSpPr/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099" name="Freeform 1390"/>
              <p:cNvSpPr/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0" name="Freeform 1391"/>
              <p:cNvSpPr/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1" name="Freeform 1392"/>
              <p:cNvSpPr/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2" name="Freeform 1393"/>
              <p:cNvSpPr/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3" name="Freeform 1394"/>
              <p:cNvSpPr/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4" name="Freeform 1395"/>
              <p:cNvSpPr/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5" name="Freeform 1396"/>
              <p:cNvSpPr/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6" name="Freeform 1397"/>
              <p:cNvSpPr/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7" name="Freeform 1398"/>
              <p:cNvSpPr/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8" name="Freeform 1399"/>
              <p:cNvSpPr/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09" name="Freeform 1400"/>
              <p:cNvSpPr/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0" name="Freeform 1401"/>
              <p:cNvSpPr/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1" name="Freeform 1402"/>
              <p:cNvSpPr/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2" name="Freeform 1403"/>
              <p:cNvSpPr/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3" name="Freeform 1404"/>
              <p:cNvSpPr/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4" name="Freeform 1405"/>
              <p:cNvSpPr/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5" name="Freeform 1406"/>
              <p:cNvSpPr/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116" name="Freeform 1407"/>
              <p:cNvSpPr/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7" name="Group 1609"/>
            <p:cNvGrpSpPr/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7" name="Freeform 1409"/>
              <p:cNvSpPr/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8" name="Freeform 1410"/>
              <p:cNvSpPr/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19" name="Freeform 1411"/>
              <p:cNvSpPr/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0" name="Freeform 1412"/>
              <p:cNvSpPr/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1" name="Freeform 1413"/>
              <p:cNvSpPr/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2" name="Freeform 1414"/>
              <p:cNvSpPr/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3" name="Freeform 1415"/>
              <p:cNvSpPr/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4" name="Freeform 1416"/>
              <p:cNvSpPr/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5" name="Freeform 1417"/>
              <p:cNvSpPr/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6" name="Freeform 1418"/>
              <p:cNvSpPr/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7" name="Freeform 1419"/>
              <p:cNvSpPr/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8" name="Freeform 1420"/>
              <p:cNvSpPr/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29" name="Freeform 1421"/>
              <p:cNvSpPr/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0" name="Freeform 1422"/>
              <p:cNvSpPr/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1" name="Freeform 1423"/>
              <p:cNvSpPr/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2" name="Freeform 1424"/>
              <p:cNvSpPr/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3" name="Freeform 1425"/>
              <p:cNvSpPr/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4" name="Freeform 1426"/>
              <p:cNvSpPr/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5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6" name="Freeform 1428"/>
              <p:cNvSpPr/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7" name="Freeform 1429"/>
              <p:cNvSpPr/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8" name="Freeform 1430"/>
              <p:cNvSpPr/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39" name="Freeform 1431"/>
              <p:cNvSpPr/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0" name="Freeform 1432"/>
              <p:cNvSpPr/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1" name="Freeform 1433"/>
              <p:cNvSpPr/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2" name="Freeform 1434"/>
              <p:cNvSpPr/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3" name="Freeform 1435"/>
              <p:cNvSpPr/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4" name="Freeform 1436"/>
              <p:cNvSpPr/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5" name="Freeform 1437"/>
              <p:cNvSpPr/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6" name="Freeform 1438"/>
              <p:cNvSpPr/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7" name="Freeform 1439"/>
              <p:cNvSpPr/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8" name="Freeform 1440"/>
              <p:cNvSpPr/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49" name="Freeform 1441"/>
              <p:cNvSpPr/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0" name="Freeform 1442"/>
              <p:cNvSpPr/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1" name="Freeform 1443"/>
              <p:cNvSpPr/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2" name="Freeform 1444"/>
              <p:cNvSpPr/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3" name="Freeform 1445"/>
              <p:cNvSpPr/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4" name="Freeform 1446"/>
              <p:cNvSpPr/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5" name="Freeform 1447"/>
              <p:cNvSpPr/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6" name="Freeform 1448"/>
              <p:cNvSpPr/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7" name="Freeform 1449"/>
              <p:cNvSpPr/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8" name="Freeform 1450"/>
              <p:cNvSpPr/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59" name="Freeform 1451"/>
              <p:cNvSpPr/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0" name="Freeform 1452"/>
              <p:cNvSpPr/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1" name="Freeform 1453"/>
              <p:cNvSpPr/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2" name="Freeform 1454"/>
              <p:cNvSpPr/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3" name="Freeform 1455"/>
              <p:cNvSpPr/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4" name="Freeform 1456"/>
              <p:cNvSpPr/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5" name="Freeform 1457"/>
              <p:cNvSpPr/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6" name="Freeform 1458"/>
              <p:cNvSpPr/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7" name="Freeform 1459"/>
              <p:cNvSpPr/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8" name="Freeform 1460"/>
              <p:cNvSpPr/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69" name="Freeform 1461"/>
              <p:cNvSpPr/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0" name="Freeform 1462"/>
              <p:cNvSpPr/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1" name="Freeform 1463"/>
              <p:cNvSpPr/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2" name="Freeform 1464"/>
              <p:cNvSpPr/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3" name="Freeform 1465"/>
              <p:cNvSpPr/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4" name="Freeform 1466"/>
              <p:cNvSpPr/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5" name="Freeform 1467"/>
              <p:cNvSpPr/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6" name="Freeform 1468"/>
              <p:cNvSpPr/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7" name="Freeform 1469"/>
              <p:cNvSpPr/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8" name="Freeform 1470"/>
              <p:cNvSpPr/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79" name="Freeform 1471"/>
              <p:cNvSpPr/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0" name="Freeform 1472"/>
              <p:cNvSpPr/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1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2" name="Freeform 1474"/>
              <p:cNvSpPr/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3" name="Freeform 1475"/>
              <p:cNvSpPr/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4" name="Freeform 1476"/>
              <p:cNvSpPr/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5" name="Freeform 1477"/>
              <p:cNvSpPr/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6" name="Freeform 1478"/>
              <p:cNvSpPr/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7" name="Freeform 1479"/>
              <p:cNvSpPr/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8" name="Freeform 1480"/>
              <p:cNvSpPr/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89" name="Freeform 1481"/>
              <p:cNvSpPr/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0" name="Freeform 1482"/>
              <p:cNvSpPr/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1" name="Freeform 1483"/>
              <p:cNvSpPr/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2" name="Freeform 1484"/>
              <p:cNvSpPr/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3" name="Freeform 1485"/>
              <p:cNvSpPr/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4" name="Freeform 1486"/>
              <p:cNvSpPr/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5" name="Freeform 1487"/>
              <p:cNvSpPr/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6" name="Freeform 1488"/>
              <p:cNvSpPr/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7" name="Freeform 1489"/>
              <p:cNvSpPr/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8" name="Freeform 1490"/>
              <p:cNvSpPr/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799" name="Freeform 1491"/>
              <p:cNvSpPr/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0" name="Freeform 1492"/>
              <p:cNvSpPr/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1" name="Freeform 1493"/>
              <p:cNvSpPr/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2" name="Freeform 1494"/>
              <p:cNvSpPr/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3" name="Freeform 1495"/>
              <p:cNvSpPr/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4" name="Freeform 1496"/>
              <p:cNvSpPr/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5" name="Freeform 1497"/>
              <p:cNvSpPr/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6" name="Freeform 1498"/>
              <p:cNvSpPr/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7" name="Freeform 1499"/>
              <p:cNvSpPr/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8" name="Freeform 1500"/>
              <p:cNvSpPr/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09" name="Freeform 1501"/>
              <p:cNvSpPr/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0" name="Freeform 1502"/>
              <p:cNvSpPr/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1" name="Freeform 1503"/>
              <p:cNvSpPr/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2" name="Freeform 1504"/>
              <p:cNvSpPr/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3" name="Freeform 1505"/>
              <p:cNvSpPr/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4" name="Freeform 1506"/>
              <p:cNvSpPr/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5" name="Freeform 1507"/>
              <p:cNvSpPr/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6" name="Freeform 1508"/>
              <p:cNvSpPr/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7" name="Freeform 1509"/>
              <p:cNvSpPr/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8" name="Freeform 1510"/>
              <p:cNvSpPr/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19" name="Freeform 1511"/>
              <p:cNvSpPr/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0" name="Freeform 1512"/>
              <p:cNvSpPr/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1" name="Freeform 1513"/>
              <p:cNvSpPr/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2" name="Freeform 1514"/>
              <p:cNvSpPr/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3" name="Freeform 1515"/>
              <p:cNvSpPr/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4" name="Freeform 1516"/>
              <p:cNvSpPr/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5" name="Freeform 1517"/>
              <p:cNvSpPr/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6" name="Freeform 1518"/>
              <p:cNvSpPr/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7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8" name="Freeform 1520"/>
              <p:cNvSpPr/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29" name="Freeform 1521"/>
              <p:cNvSpPr/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0" name="Freeform 1522"/>
              <p:cNvSpPr/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1" name="Freeform 1523"/>
              <p:cNvSpPr/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2" name="Freeform 1524"/>
              <p:cNvSpPr/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3" name="Freeform 1525"/>
              <p:cNvSpPr/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4" name="Freeform 1526"/>
              <p:cNvSpPr/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5" name="Freeform 1527"/>
              <p:cNvSpPr/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6" name="Freeform 1528"/>
              <p:cNvSpPr/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7" name="Freeform 1529"/>
              <p:cNvSpPr/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8" name="Freeform 1530"/>
              <p:cNvSpPr/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39" name="Freeform 1531"/>
              <p:cNvSpPr/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0" name="Freeform 1532"/>
              <p:cNvSpPr/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1" name="Freeform 1533"/>
              <p:cNvSpPr/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2" name="Freeform 1534"/>
              <p:cNvSpPr/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3" name="Freeform 1535"/>
              <p:cNvSpPr/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4" name="Freeform 1536"/>
              <p:cNvSpPr/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5" name="Freeform 1537"/>
              <p:cNvSpPr/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6" name="Freeform 1538"/>
              <p:cNvSpPr/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7" name="Freeform 1539"/>
              <p:cNvSpPr/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8" name="Freeform 1540"/>
              <p:cNvSpPr/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49" name="Freeform 1541"/>
              <p:cNvSpPr/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0" name="Freeform 1542"/>
              <p:cNvSpPr/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1" name="Freeform 1543"/>
              <p:cNvSpPr/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2" name="Freeform 1544"/>
              <p:cNvSpPr/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3" name="Freeform 1545"/>
              <p:cNvSpPr/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4" name="Freeform 1546"/>
              <p:cNvSpPr/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5" name="Freeform 1547"/>
              <p:cNvSpPr/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6" name="Freeform 1548"/>
              <p:cNvSpPr/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7" name="Freeform 1549"/>
              <p:cNvSpPr/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8" name="Freeform 1550"/>
              <p:cNvSpPr/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59" name="Freeform 1551"/>
              <p:cNvSpPr/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0" name="Freeform 1552"/>
              <p:cNvSpPr/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1" name="Freeform 1553"/>
              <p:cNvSpPr/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2" name="Freeform 1554"/>
              <p:cNvSpPr/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3" name="Freeform 1555"/>
              <p:cNvSpPr/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4" name="Freeform 1556"/>
              <p:cNvSpPr/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5" name="Freeform 1557"/>
              <p:cNvSpPr/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6" name="Freeform 1558"/>
              <p:cNvSpPr/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7" name="Freeform 1559"/>
              <p:cNvSpPr/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8" name="Freeform 1560"/>
              <p:cNvSpPr/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69" name="Freeform 1561"/>
              <p:cNvSpPr/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0" name="Freeform 1562"/>
              <p:cNvSpPr/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1" name="Freeform 1563"/>
              <p:cNvSpPr/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2" name="Freeform 1564"/>
              <p:cNvSpPr/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3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4" name="Freeform 1566"/>
              <p:cNvSpPr/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5" name="Freeform 1567"/>
              <p:cNvSpPr/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6" name="Freeform 1568"/>
              <p:cNvSpPr/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7" name="Freeform 1569"/>
              <p:cNvSpPr/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8" name="Freeform 1570"/>
              <p:cNvSpPr/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79" name="Freeform 1571"/>
              <p:cNvSpPr/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0" name="Freeform 1572"/>
              <p:cNvSpPr/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1" name="Freeform 1573"/>
              <p:cNvSpPr/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2" name="Freeform 1574"/>
              <p:cNvSpPr/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3" name="Freeform 1575"/>
              <p:cNvSpPr/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4" name="Freeform 1576"/>
              <p:cNvSpPr/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5" name="Freeform 1577"/>
              <p:cNvSpPr/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6" name="Freeform 1578"/>
              <p:cNvSpPr/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7" name="Freeform 1579"/>
              <p:cNvSpPr/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8" name="Freeform 1580"/>
              <p:cNvSpPr/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89" name="Freeform 1581"/>
              <p:cNvSpPr/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0" name="Freeform 1582"/>
              <p:cNvSpPr/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1" name="Freeform 1583"/>
              <p:cNvSpPr/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2" name="Freeform 1584"/>
              <p:cNvSpPr/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3" name="Freeform 1585"/>
              <p:cNvSpPr/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4" name="Freeform 1586"/>
              <p:cNvSpPr/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5" name="Freeform 1587"/>
              <p:cNvSpPr/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6" name="Freeform 1588"/>
              <p:cNvSpPr/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7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8" name="Freeform 1590"/>
              <p:cNvSpPr/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899" name="Freeform 1591"/>
              <p:cNvSpPr/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0" name="Freeform 1592"/>
              <p:cNvSpPr/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1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2" name="Freeform 1594"/>
              <p:cNvSpPr/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3" name="Freeform 1595"/>
              <p:cNvSpPr/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4" name="Freeform 1596"/>
              <p:cNvSpPr/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5" name="Freeform 1597"/>
              <p:cNvSpPr/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6" name="Freeform 1598"/>
              <p:cNvSpPr/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7" name="Freeform 1599"/>
              <p:cNvSpPr/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8" name="Freeform 1600"/>
              <p:cNvSpPr/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09" name="Freeform 1601"/>
              <p:cNvSpPr/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0" name="Freeform 1602"/>
              <p:cNvSpPr/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1" name="Freeform 1603"/>
              <p:cNvSpPr/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2" name="Freeform 1604"/>
              <p:cNvSpPr/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3" name="Freeform 1605"/>
              <p:cNvSpPr/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4" name="Freeform 1606"/>
              <p:cNvSpPr/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5" name="Freeform 1607"/>
              <p:cNvSpPr/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916" name="Freeform 1608"/>
              <p:cNvSpPr/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668" name="Freeform 1610"/>
            <p:cNvSpPr/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9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0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1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2" name="Freeform 1614"/>
            <p:cNvSpPr/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3" name="Freeform 1615"/>
            <p:cNvSpPr/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4" name="Freeform 1616"/>
            <p:cNvSpPr/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5" name="Freeform 1617"/>
            <p:cNvSpPr/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6" name="Freeform 1618"/>
            <p:cNvSpPr/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7" name="Freeform 1619"/>
            <p:cNvSpPr/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8" name="Freeform 1620"/>
            <p:cNvSpPr/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79" name="Freeform 1621"/>
            <p:cNvSpPr/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0" name="Freeform 1622"/>
            <p:cNvSpPr/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1" name="Freeform 1623"/>
            <p:cNvSpPr/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2" name="Freeform 1624"/>
            <p:cNvSpPr/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3" name="Freeform 1625"/>
            <p:cNvSpPr/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4" name="Freeform 1626"/>
            <p:cNvSpPr/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5" name="Freeform 1627"/>
            <p:cNvSpPr/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6" name="Freeform 1628"/>
            <p:cNvSpPr/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7" name="Freeform 1629"/>
            <p:cNvSpPr/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8" name="Freeform 1630"/>
            <p:cNvSpPr/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9" name="Freeform 1631"/>
            <p:cNvSpPr/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0" name="Freeform 1632"/>
            <p:cNvSpPr/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1" name="Freeform 1633"/>
            <p:cNvSpPr/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2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3" name="Freeform 1635"/>
            <p:cNvSpPr/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4" name="Freeform 1636"/>
            <p:cNvSpPr/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5" name="Freeform 1637"/>
            <p:cNvSpPr/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6" name="Freeform 1638"/>
            <p:cNvSpPr/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7" name="Freeform 1639"/>
            <p:cNvSpPr/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8" name="Freeform 1640"/>
            <p:cNvSpPr/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9" name="Freeform 1641"/>
            <p:cNvSpPr/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0" name="Freeform 1642"/>
            <p:cNvSpPr/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1" name="Freeform 1643"/>
            <p:cNvSpPr/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2" name="Freeform 1644"/>
            <p:cNvSpPr/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3" name="Freeform 1645"/>
            <p:cNvSpPr/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4" name="Freeform 1646"/>
            <p:cNvSpPr/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5" name="Freeform 1647"/>
            <p:cNvSpPr/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6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7" name="Freeform 1649"/>
            <p:cNvSpPr/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8" name="Freeform 1650"/>
            <p:cNvSpPr/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9" name="Freeform 1651"/>
            <p:cNvSpPr/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0" name="Freeform 1652"/>
            <p:cNvSpPr/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1" name="Freeform 1653"/>
            <p:cNvSpPr/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2" name="Freeform 1654"/>
            <p:cNvSpPr/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3" name="Freeform 1655"/>
            <p:cNvSpPr/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4" name="Freeform 1656"/>
            <p:cNvSpPr/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5" name="Freeform 1657"/>
            <p:cNvSpPr/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6" name="Freeform 1658"/>
            <p:cNvSpPr/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7" name="Freeform 1659"/>
            <p:cNvSpPr/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8" name="Freeform 1660"/>
            <p:cNvSpPr/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9" name="Freeform 1661"/>
            <p:cNvSpPr/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grpSp>
        <p:nvGrpSpPr>
          <p:cNvPr id="1720" name="Group 1664"/>
          <p:cNvGrpSpPr>
            <a:grpSpLocks noChangeAspect="1"/>
          </p:cNvGrpSpPr>
          <p:nvPr/>
        </p:nvGrpSpPr>
        <p:grpSpPr bwMode="auto">
          <a:xfrm>
            <a:off x="2464594" y="3035300"/>
            <a:ext cx="2152649" cy="2117725"/>
            <a:chOff x="1920" y="1924"/>
            <a:chExt cx="1356" cy="1334"/>
          </a:xfrm>
        </p:grpSpPr>
        <p:grpSp>
          <p:nvGrpSpPr>
            <p:cNvPr id="1721" name="Group 1865"/>
            <p:cNvGrpSpPr/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4" name="Freeform 1665"/>
              <p:cNvSpPr/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5" name="Freeform 1666"/>
              <p:cNvSpPr/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6" name="Freeform 1667"/>
              <p:cNvSpPr/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7" name="Freeform 1668"/>
              <p:cNvSpPr/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8" name="Freeform 1669"/>
              <p:cNvSpPr/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9" name="Freeform 1670"/>
              <p:cNvSpPr/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0" name="Freeform 1671"/>
              <p:cNvSpPr/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1" name="Freeform 1672"/>
              <p:cNvSpPr/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2" name="Freeform 1673"/>
              <p:cNvSpPr/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3" name="Freeform 1674"/>
              <p:cNvSpPr/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4" name="Freeform 1675"/>
              <p:cNvSpPr/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5" name="Freeform 1676"/>
              <p:cNvSpPr/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6" name="Freeform 1677"/>
              <p:cNvSpPr/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7" name="Freeform 1678"/>
              <p:cNvSpPr/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8" name="Freeform 1679"/>
              <p:cNvSpPr/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79" name="Freeform 1680"/>
              <p:cNvSpPr/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0" name="Freeform 1681"/>
              <p:cNvSpPr/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1" name="Freeform 1682"/>
              <p:cNvSpPr/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2" name="Freeform 1683"/>
              <p:cNvSpPr/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3" name="Freeform 1684"/>
              <p:cNvSpPr/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4" name="Freeform 1685"/>
              <p:cNvSpPr/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5" name="Freeform 1686"/>
              <p:cNvSpPr/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6" name="Freeform 1687"/>
              <p:cNvSpPr/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7" name="Freeform 1688"/>
              <p:cNvSpPr/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8" name="Freeform 1689"/>
              <p:cNvSpPr/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89" name="Freeform 1690"/>
              <p:cNvSpPr/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0" name="Freeform 1691"/>
              <p:cNvSpPr/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1" name="Freeform 1692"/>
              <p:cNvSpPr/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2" name="Freeform 1693"/>
              <p:cNvSpPr/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3" name="Freeform 1694"/>
              <p:cNvSpPr/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4" name="Freeform 1695"/>
              <p:cNvSpPr/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5" name="Freeform 1696"/>
              <p:cNvSpPr/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6" name="Freeform 1697"/>
              <p:cNvSpPr/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7" name="Freeform 1698"/>
              <p:cNvSpPr/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99" name="Freeform 1700"/>
              <p:cNvSpPr/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0" name="Freeform 1701"/>
              <p:cNvSpPr/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1" name="Freeform 1702"/>
              <p:cNvSpPr/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2" name="Freeform 1703"/>
              <p:cNvSpPr/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3" name="Freeform 1704"/>
              <p:cNvSpPr/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4" name="Freeform 1705"/>
              <p:cNvSpPr/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5" name="Freeform 1706"/>
              <p:cNvSpPr/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6" name="Freeform 1707"/>
              <p:cNvSpPr/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7" name="Freeform 1708"/>
              <p:cNvSpPr/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8" name="Freeform 1709"/>
              <p:cNvSpPr/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09" name="Freeform 1710"/>
              <p:cNvSpPr/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0" name="Freeform 1711"/>
              <p:cNvSpPr/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1" name="Freeform 1712"/>
              <p:cNvSpPr/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2" name="Freeform 1713"/>
              <p:cNvSpPr/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3" name="Freeform 1714"/>
              <p:cNvSpPr/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4" name="Freeform 1715"/>
              <p:cNvSpPr/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5" name="Freeform 1716"/>
              <p:cNvSpPr/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6" name="Freeform 1717"/>
              <p:cNvSpPr/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7" name="Freeform 1718"/>
              <p:cNvSpPr/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8" name="Freeform 1719"/>
              <p:cNvSpPr/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19" name="Freeform 1720"/>
              <p:cNvSpPr/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0" name="Freeform 1721"/>
              <p:cNvSpPr/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1" name="Freeform 1722"/>
              <p:cNvSpPr/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2" name="Freeform 1723"/>
              <p:cNvSpPr/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3" name="Freeform 1724"/>
              <p:cNvSpPr/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4" name="Freeform 1725"/>
              <p:cNvSpPr/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5" name="Freeform 1726"/>
              <p:cNvSpPr/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6" name="Freeform 1727"/>
              <p:cNvSpPr/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7" name="Freeform 1728"/>
              <p:cNvSpPr/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29" name="Freeform 1730"/>
              <p:cNvSpPr/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1" name="Freeform 1732"/>
              <p:cNvSpPr/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2" name="Freeform 1733"/>
              <p:cNvSpPr/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3" name="Freeform 1734"/>
              <p:cNvSpPr/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4" name="Freeform 1735"/>
              <p:cNvSpPr/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5" name="Freeform 1736"/>
              <p:cNvSpPr/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6" name="Freeform 1737"/>
              <p:cNvSpPr/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7" name="Freeform 1738"/>
              <p:cNvSpPr/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8" name="Freeform 1739"/>
              <p:cNvSpPr/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39" name="Freeform 1740"/>
              <p:cNvSpPr/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0" name="Freeform 1741"/>
              <p:cNvSpPr/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1" name="Freeform 1742"/>
              <p:cNvSpPr/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2" name="Freeform 1743"/>
              <p:cNvSpPr/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3" name="Freeform 1744"/>
              <p:cNvSpPr/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4" name="Freeform 1745"/>
              <p:cNvSpPr/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5" name="Freeform 1746"/>
              <p:cNvSpPr/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6" name="Freeform 1747"/>
              <p:cNvSpPr/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7" name="Freeform 1748"/>
              <p:cNvSpPr/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8" name="Freeform 1749"/>
              <p:cNvSpPr/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49" name="Freeform 1750"/>
              <p:cNvSpPr/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0" name="Freeform 1751"/>
              <p:cNvSpPr/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1" name="Freeform 1752"/>
              <p:cNvSpPr/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2" name="Freeform 1753"/>
              <p:cNvSpPr/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3" name="Freeform 1754"/>
              <p:cNvSpPr/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4" name="Freeform 1755"/>
              <p:cNvSpPr/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5" name="Freeform 1756"/>
              <p:cNvSpPr/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7" name="Freeform 1758"/>
              <p:cNvSpPr/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8" name="Freeform 1759"/>
              <p:cNvSpPr/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59" name="Freeform 1760"/>
              <p:cNvSpPr/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0" name="Freeform 1761"/>
              <p:cNvSpPr/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1" name="Freeform 1762"/>
              <p:cNvSpPr/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2" name="Freeform 1763"/>
              <p:cNvSpPr/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3" name="Freeform 1764"/>
              <p:cNvSpPr/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4" name="Freeform 1765"/>
              <p:cNvSpPr/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5" name="Freeform 1766"/>
              <p:cNvSpPr/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6" name="Freeform 1767"/>
              <p:cNvSpPr/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7" name="Freeform 1768"/>
              <p:cNvSpPr/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8" name="Freeform 1769"/>
              <p:cNvSpPr/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69" name="Freeform 1770"/>
              <p:cNvSpPr/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0" name="Freeform 1771"/>
              <p:cNvSpPr/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1" name="Freeform 1772"/>
              <p:cNvSpPr/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2" name="Freeform 1773"/>
              <p:cNvSpPr/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3" name="Freeform 1774"/>
              <p:cNvSpPr/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5" name="Freeform 1776"/>
              <p:cNvSpPr/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7" name="Freeform 1778"/>
              <p:cNvSpPr/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8" name="Freeform 1779"/>
              <p:cNvSpPr/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7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0" name="Freeform 1781"/>
              <p:cNvSpPr/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1" name="Freeform 1782"/>
              <p:cNvSpPr/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2" name="Freeform 1783"/>
              <p:cNvSpPr/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3" name="Freeform 1784"/>
              <p:cNvSpPr/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4" name="Freeform 1785"/>
              <p:cNvSpPr/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5" name="Freeform 1786"/>
              <p:cNvSpPr/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6" name="Freeform 1787"/>
              <p:cNvSpPr/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7" name="Freeform 1788"/>
              <p:cNvSpPr/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8" name="Freeform 1789"/>
              <p:cNvSpPr/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89" name="Freeform 1790"/>
              <p:cNvSpPr/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1" name="Freeform 1792"/>
              <p:cNvSpPr/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2" name="Freeform 1793"/>
              <p:cNvSpPr/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3" name="Freeform 1794"/>
              <p:cNvSpPr/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4" name="Freeform 1795"/>
              <p:cNvSpPr/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5" name="Freeform 1796"/>
              <p:cNvSpPr/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6" name="Freeform 1797"/>
              <p:cNvSpPr/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7" name="Freeform 1798"/>
              <p:cNvSpPr/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8" name="Freeform 1799"/>
              <p:cNvSpPr/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299" name="Freeform 1800"/>
              <p:cNvSpPr/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0" name="Freeform 1801"/>
              <p:cNvSpPr/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1" name="Freeform 1802"/>
              <p:cNvSpPr/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3" name="Freeform 1804"/>
              <p:cNvSpPr/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4" name="Freeform 1805"/>
              <p:cNvSpPr/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5" name="Freeform 1806"/>
              <p:cNvSpPr/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6" name="Freeform 1807"/>
              <p:cNvSpPr/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7" name="Freeform 1808"/>
              <p:cNvSpPr/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8" name="Freeform 1809"/>
              <p:cNvSpPr/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09" name="Freeform 1810"/>
              <p:cNvSpPr/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0" name="Freeform 1811"/>
              <p:cNvSpPr/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1" name="Freeform 1812"/>
              <p:cNvSpPr/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2" name="Freeform 1813"/>
              <p:cNvSpPr/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3" name="Freeform 1814"/>
              <p:cNvSpPr/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4" name="Freeform 1815"/>
              <p:cNvSpPr/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5" name="Freeform 1816"/>
              <p:cNvSpPr/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6" name="Freeform 1817"/>
              <p:cNvSpPr/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7" name="Freeform 1818"/>
              <p:cNvSpPr/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8" name="Freeform 1819"/>
              <p:cNvSpPr/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19" name="Freeform 1820"/>
              <p:cNvSpPr/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0" name="Freeform 1821"/>
              <p:cNvSpPr/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1" name="Freeform 1822"/>
              <p:cNvSpPr/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3" name="Freeform 1824"/>
              <p:cNvSpPr/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4" name="Freeform 1825"/>
              <p:cNvSpPr/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5" name="Freeform 1826"/>
              <p:cNvSpPr/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6" name="Freeform 1827"/>
              <p:cNvSpPr/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7" name="Freeform 1828"/>
              <p:cNvSpPr/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8" name="Freeform 1829"/>
              <p:cNvSpPr/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29" name="Freeform 1830"/>
              <p:cNvSpPr/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0" name="Freeform 1831"/>
              <p:cNvSpPr/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1" name="Freeform 1832"/>
              <p:cNvSpPr/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2" name="Freeform 1833"/>
              <p:cNvSpPr/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3" name="Freeform 1834"/>
              <p:cNvSpPr/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4" name="Freeform 1835"/>
              <p:cNvSpPr/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5" name="Freeform 1836"/>
              <p:cNvSpPr/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7" name="Freeform 1838"/>
              <p:cNvSpPr/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8" name="Freeform 1839"/>
              <p:cNvSpPr/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39" name="Freeform 1840"/>
              <p:cNvSpPr/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0" name="Freeform 1841"/>
              <p:cNvSpPr/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1" name="Freeform 1842"/>
              <p:cNvSpPr/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2" name="Freeform 1843"/>
              <p:cNvSpPr/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3" name="Freeform 1844"/>
              <p:cNvSpPr/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4" name="Freeform 1845"/>
              <p:cNvSpPr/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5" name="Freeform 1846"/>
              <p:cNvSpPr/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6" name="Freeform 1847"/>
              <p:cNvSpPr/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7" name="Freeform 1848"/>
              <p:cNvSpPr/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49" name="Freeform 1850"/>
              <p:cNvSpPr/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0" name="Freeform 1851"/>
              <p:cNvSpPr/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1" name="Freeform 1852"/>
              <p:cNvSpPr/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2" name="Freeform 1853"/>
              <p:cNvSpPr/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3" name="Freeform 1854"/>
              <p:cNvSpPr/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4" name="Freeform 1855"/>
              <p:cNvSpPr/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5" name="Freeform 1856"/>
              <p:cNvSpPr/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6" name="Freeform 1857"/>
              <p:cNvSpPr/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7" name="Freeform 1858"/>
              <p:cNvSpPr/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8" name="Freeform 1859"/>
              <p:cNvSpPr/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59" name="Freeform 1860"/>
              <p:cNvSpPr/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0" name="Freeform 1861"/>
              <p:cNvSpPr/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1" name="Freeform 1862"/>
              <p:cNvSpPr/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2" name="Freeform 1863"/>
              <p:cNvSpPr/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363" name="Freeform 1864"/>
              <p:cNvSpPr/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1722" name="Group 2066"/>
            <p:cNvGrpSpPr/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4" name="Freeform 1866"/>
              <p:cNvSpPr/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5" name="Freeform 1867"/>
              <p:cNvSpPr/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6" name="Freeform 1868"/>
              <p:cNvSpPr/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7" name="Freeform 1869"/>
              <p:cNvSpPr/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8" name="Freeform 1870"/>
              <p:cNvSpPr/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9" name="Freeform 1871"/>
              <p:cNvSpPr/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0" name="Freeform 1872"/>
              <p:cNvSpPr/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1" name="Freeform 1873"/>
              <p:cNvSpPr/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2" name="Freeform 1874"/>
              <p:cNvSpPr/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3" name="Freeform 1875"/>
              <p:cNvSpPr/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4" name="Freeform 1876"/>
              <p:cNvSpPr/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5" name="Freeform 1877"/>
              <p:cNvSpPr/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6" name="Freeform 1878"/>
              <p:cNvSpPr/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7" name="Freeform 1879"/>
              <p:cNvSpPr/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8" name="Freeform 1880"/>
              <p:cNvSpPr/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79" name="Freeform 1881"/>
              <p:cNvSpPr/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0" name="Freeform 1882"/>
              <p:cNvSpPr/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1" name="Freeform 1883"/>
              <p:cNvSpPr/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3" name="Freeform 1885"/>
              <p:cNvSpPr/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4" name="Freeform 1886"/>
              <p:cNvSpPr/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5" name="Freeform 1887"/>
              <p:cNvSpPr/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6" name="Freeform 1888"/>
              <p:cNvSpPr/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7" name="Freeform 1889"/>
              <p:cNvSpPr/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8" name="Freeform 1890"/>
              <p:cNvSpPr/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89" name="Freeform 1891"/>
              <p:cNvSpPr/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1" name="Freeform 1893"/>
              <p:cNvSpPr/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2" name="Freeform 1894"/>
              <p:cNvSpPr/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3" name="Freeform 1895"/>
              <p:cNvSpPr/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4" name="Freeform 1896"/>
              <p:cNvSpPr/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5" name="Freeform 1897"/>
              <p:cNvSpPr/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6" name="Freeform 1898"/>
              <p:cNvSpPr/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7" name="Freeform 1899"/>
              <p:cNvSpPr/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8" name="Freeform 1900"/>
              <p:cNvSpPr/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99" name="Freeform 1901"/>
              <p:cNvSpPr/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0" name="Freeform 1902"/>
              <p:cNvSpPr/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1" name="Freeform 1903"/>
              <p:cNvSpPr/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2" name="Freeform 1904"/>
              <p:cNvSpPr/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3" name="Freeform 1905"/>
              <p:cNvSpPr/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4" name="Freeform 1906"/>
              <p:cNvSpPr/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5" name="Freeform 1907"/>
              <p:cNvSpPr/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6" name="Freeform 1908"/>
              <p:cNvSpPr/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7" name="Freeform 1909"/>
              <p:cNvSpPr/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8" name="Freeform 1910"/>
              <p:cNvSpPr/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09" name="Freeform 1911"/>
              <p:cNvSpPr/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0" name="Freeform 1912"/>
              <p:cNvSpPr/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1" name="Freeform 1913"/>
              <p:cNvSpPr/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2" name="Freeform 1914"/>
              <p:cNvSpPr/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3" name="Freeform 1915"/>
              <p:cNvSpPr/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4" name="Freeform 1916"/>
              <p:cNvSpPr/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5" name="Freeform 1917"/>
              <p:cNvSpPr/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6" name="Freeform 1918"/>
              <p:cNvSpPr/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7" name="Freeform 1919"/>
              <p:cNvSpPr/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8" name="Freeform 1920"/>
              <p:cNvSpPr/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19" name="Freeform 1921"/>
              <p:cNvSpPr/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0" name="Freeform 1922"/>
              <p:cNvSpPr/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1" name="Freeform 1923"/>
              <p:cNvSpPr/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2" name="Freeform 1924"/>
              <p:cNvSpPr/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3" name="Freeform 1925"/>
              <p:cNvSpPr/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4" name="Freeform 1926"/>
              <p:cNvSpPr/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5" name="Freeform 1927"/>
              <p:cNvSpPr/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6" name="Freeform 1928"/>
              <p:cNvSpPr/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7" name="Freeform 1929"/>
              <p:cNvSpPr/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29" name="Freeform 1931"/>
              <p:cNvSpPr/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0" name="Freeform 1932"/>
              <p:cNvSpPr/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1" name="Freeform 1933"/>
              <p:cNvSpPr/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2" name="Freeform 1934"/>
              <p:cNvSpPr/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3" name="Freeform 1935"/>
              <p:cNvSpPr/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4" name="Freeform 1936"/>
              <p:cNvSpPr/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5" name="Freeform 1937"/>
              <p:cNvSpPr/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7" name="Freeform 1939"/>
              <p:cNvSpPr/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8" name="Freeform 1940"/>
              <p:cNvSpPr/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39" name="Freeform 1941"/>
              <p:cNvSpPr/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0" name="Freeform 1942"/>
              <p:cNvSpPr/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1" name="Freeform 1943"/>
              <p:cNvSpPr/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2" name="Freeform 1944"/>
              <p:cNvSpPr/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3" name="Freeform 1945"/>
              <p:cNvSpPr/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4" name="Freeform 1946"/>
              <p:cNvSpPr/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5" name="Freeform 1947"/>
              <p:cNvSpPr/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6" name="Freeform 1948"/>
              <p:cNvSpPr/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7" name="Freeform 1949"/>
              <p:cNvSpPr/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8" name="Freeform 1950"/>
              <p:cNvSpPr/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49" name="Freeform 1951"/>
              <p:cNvSpPr/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0" name="Freeform 1952"/>
              <p:cNvSpPr/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1" name="Freeform 1953"/>
              <p:cNvSpPr/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2" name="Freeform 1954"/>
              <p:cNvSpPr/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3" name="Freeform 1955"/>
              <p:cNvSpPr/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4" name="Freeform 1956"/>
              <p:cNvSpPr/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5" name="Freeform 1957"/>
              <p:cNvSpPr/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6" name="Freeform 1958"/>
              <p:cNvSpPr/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7" name="Freeform 1959"/>
              <p:cNvSpPr/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8" name="Freeform 1960"/>
              <p:cNvSpPr/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59" name="Freeform 1961"/>
              <p:cNvSpPr/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0" name="Freeform 1962"/>
              <p:cNvSpPr/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1" name="Freeform 1963"/>
              <p:cNvSpPr/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2" name="Freeform 1964"/>
              <p:cNvSpPr/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3" name="Freeform 1965"/>
              <p:cNvSpPr/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4" name="Freeform 1966"/>
              <p:cNvSpPr/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5" name="Freeform 1967"/>
              <p:cNvSpPr/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6" name="Freeform 1968"/>
              <p:cNvSpPr/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7" name="Freeform 1969"/>
              <p:cNvSpPr/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8" name="Freeform 1970"/>
              <p:cNvSpPr/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69" name="Freeform 1971"/>
              <p:cNvSpPr/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0" name="Freeform 1972"/>
              <p:cNvSpPr/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1" name="Freeform 1973"/>
              <p:cNvSpPr/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2" name="Freeform 1974"/>
              <p:cNvSpPr/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3" name="Freeform 1975"/>
              <p:cNvSpPr/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5" name="Freeform 1977"/>
              <p:cNvSpPr/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6" name="Freeform 1978"/>
              <p:cNvSpPr/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7" name="Freeform 1979"/>
              <p:cNvSpPr/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8" name="Freeform 1980"/>
              <p:cNvSpPr/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79" name="Freeform 1981"/>
              <p:cNvSpPr/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0" name="Freeform 1982"/>
              <p:cNvSpPr/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1" name="Freeform 1983"/>
              <p:cNvSpPr/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3" name="Freeform 1985"/>
              <p:cNvSpPr/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4" name="Freeform 1986"/>
              <p:cNvSpPr/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5" name="Freeform 1987"/>
              <p:cNvSpPr/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6" name="Freeform 1988"/>
              <p:cNvSpPr/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7" name="Freeform 1989"/>
              <p:cNvSpPr/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8" name="Freeform 1990"/>
              <p:cNvSpPr/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89" name="Freeform 1991"/>
              <p:cNvSpPr/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0" name="Freeform 1992"/>
              <p:cNvSpPr/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1" name="Freeform 1993"/>
              <p:cNvSpPr/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2" name="Freeform 1994"/>
              <p:cNvSpPr/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3" name="Freeform 1995"/>
              <p:cNvSpPr/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4" name="Freeform 1996"/>
              <p:cNvSpPr/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5" name="Freeform 1997"/>
              <p:cNvSpPr/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6" name="Freeform 1998"/>
              <p:cNvSpPr/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7" name="Freeform 1999"/>
              <p:cNvSpPr/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8" name="Freeform 2000"/>
              <p:cNvSpPr/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099" name="Freeform 2001"/>
              <p:cNvSpPr/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0" name="Freeform 2002"/>
              <p:cNvSpPr/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1" name="Freeform 2003"/>
              <p:cNvSpPr/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2" name="Freeform 2004"/>
              <p:cNvSpPr/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3" name="Freeform 2005"/>
              <p:cNvSpPr/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4" name="Freeform 2006"/>
              <p:cNvSpPr/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5" name="Freeform 2007"/>
              <p:cNvSpPr/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7" name="Freeform 2009"/>
              <p:cNvSpPr/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8" name="Freeform 2010"/>
              <p:cNvSpPr/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09" name="Freeform 2011"/>
              <p:cNvSpPr/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0" name="Freeform 2012"/>
              <p:cNvSpPr/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1" name="Freeform 2013"/>
              <p:cNvSpPr/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2" name="Freeform 2014"/>
              <p:cNvSpPr/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3" name="Freeform 2015"/>
              <p:cNvSpPr/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4" name="Freeform 2016"/>
              <p:cNvSpPr/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5" name="Freeform 2017"/>
              <p:cNvSpPr/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6" name="Freeform 2018"/>
              <p:cNvSpPr/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7" name="Freeform 2019"/>
              <p:cNvSpPr/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8" name="Freeform 2020"/>
              <p:cNvSpPr/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19" name="Freeform 2021"/>
              <p:cNvSpPr/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1" name="Freeform 2023"/>
              <p:cNvSpPr/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2" name="Freeform 2024"/>
              <p:cNvSpPr/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3" name="Freeform 2025"/>
              <p:cNvSpPr/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4" name="Freeform 2026"/>
              <p:cNvSpPr/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5" name="Freeform 2027"/>
              <p:cNvSpPr/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6" name="Freeform 2028"/>
              <p:cNvSpPr/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7" name="Freeform 2029"/>
              <p:cNvSpPr/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8" name="Freeform 2030"/>
              <p:cNvSpPr/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29" name="Freeform 2031"/>
              <p:cNvSpPr/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0" name="Freeform 2032"/>
              <p:cNvSpPr/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1" name="Freeform 2033"/>
              <p:cNvSpPr/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3" name="Freeform 2035"/>
              <p:cNvSpPr/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4" name="Freeform 2036"/>
              <p:cNvSpPr/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5" name="Freeform 2037"/>
              <p:cNvSpPr/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6" name="Freeform 2038"/>
              <p:cNvSpPr/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7" name="Freeform 2039"/>
              <p:cNvSpPr/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8" name="Freeform 2040"/>
              <p:cNvSpPr/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39" name="Freeform 2041"/>
              <p:cNvSpPr/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0" name="Freeform 2042"/>
              <p:cNvSpPr/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1" name="Freeform 2043"/>
              <p:cNvSpPr/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2" name="Freeform 2044"/>
              <p:cNvSpPr/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3" name="Freeform 2045"/>
              <p:cNvSpPr/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4" name="Freeform 2046"/>
              <p:cNvSpPr/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5" name="Freeform 2047"/>
              <p:cNvSpPr/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6" name="Freeform 2048"/>
              <p:cNvSpPr/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7" name="Freeform 2049"/>
              <p:cNvSpPr/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8" name="Freeform 2050"/>
              <p:cNvSpPr/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49" name="Freeform 2051"/>
              <p:cNvSpPr/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0" name="Freeform 2052"/>
              <p:cNvSpPr/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1" name="Freeform 2053"/>
              <p:cNvSpPr/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3" name="Freeform 2055"/>
              <p:cNvSpPr/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4" name="Freeform 2056"/>
              <p:cNvSpPr/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5" name="Freeform 2057"/>
              <p:cNvSpPr/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6" name="Freeform 2058"/>
              <p:cNvSpPr/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7" name="Freeform 2059"/>
              <p:cNvSpPr/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8" name="Freeform 2060"/>
              <p:cNvSpPr/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59" name="Freeform 2061"/>
              <p:cNvSpPr/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0" name="Freeform 2062"/>
              <p:cNvSpPr/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1" name="Freeform 2063"/>
              <p:cNvSpPr/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2" name="Freeform 2064"/>
              <p:cNvSpPr/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163" name="Freeform 2065"/>
              <p:cNvSpPr/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1723" name="Group 2267"/>
            <p:cNvGrpSpPr/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4" name="Freeform 2067"/>
              <p:cNvSpPr/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5" name="Freeform 2068"/>
              <p:cNvSpPr/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7" name="Freeform 2070"/>
              <p:cNvSpPr/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8" name="Freeform 2071"/>
              <p:cNvSpPr/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69" name="Freeform 2072"/>
              <p:cNvSpPr/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0" name="Freeform 2073"/>
              <p:cNvSpPr/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1" name="Freeform 2074"/>
              <p:cNvSpPr/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2" name="Freeform 2075"/>
              <p:cNvSpPr/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3" name="Freeform 2076"/>
              <p:cNvSpPr/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4" name="Freeform 2077"/>
              <p:cNvSpPr/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5" name="Freeform 2078"/>
              <p:cNvSpPr/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6" name="Freeform 2079"/>
              <p:cNvSpPr/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7" name="Freeform 2080"/>
              <p:cNvSpPr/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79" name="Freeform 2082"/>
              <p:cNvSpPr/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0" name="Freeform 2083"/>
              <p:cNvSpPr/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1" name="Freeform 2084"/>
              <p:cNvSpPr/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2" name="Freeform 2085"/>
              <p:cNvSpPr/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3" name="Freeform 2086"/>
              <p:cNvSpPr/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4" name="Freeform 2087"/>
              <p:cNvSpPr/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5" name="Freeform 2088"/>
              <p:cNvSpPr/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6" name="Freeform 2089"/>
              <p:cNvSpPr/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7" name="Freeform 2090"/>
              <p:cNvSpPr/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8" name="Freeform 2091"/>
              <p:cNvSpPr/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89" name="Freeform 2092"/>
              <p:cNvSpPr/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0" name="Freeform 2093"/>
              <p:cNvSpPr/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1" name="Freeform 2094"/>
              <p:cNvSpPr/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2" name="Freeform 2095"/>
              <p:cNvSpPr/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3" name="Freeform 2096"/>
              <p:cNvSpPr/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4" name="Freeform 2097"/>
              <p:cNvSpPr/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5" name="Freeform 2098"/>
              <p:cNvSpPr/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6" name="Freeform 2099"/>
              <p:cNvSpPr/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7" name="Freeform 2100"/>
              <p:cNvSpPr/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799" name="Freeform 2102"/>
              <p:cNvSpPr/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0" name="Freeform 2103"/>
              <p:cNvSpPr/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1" name="Freeform 2104"/>
              <p:cNvSpPr/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2" name="Freeform 2105"/>
              <p:cNvSpPr/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3" name="Freeform 2106"/>
              <p:cNvSpPr/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4" name="Freeform 2107"/>
              <p:cNvSpPr/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5" name="Freeform 2108"/>
              <p:cNvSpPr/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6" name="Freeform 2109"/>
              <p:cNvSpPr/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7" name="Freeform 2110"/>
              <p:cNvSpPr/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8" name="Freeform 2111"/>
              <p:cNvSpPr/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09" name="Freeform 2112"/>
              <p:cNvSpPr/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0" name="Freeform 2113"/>
              <p:cNvSpPr/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1" name="Freeform 2114"/>
              <p:cNvSpPr/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3" name="Freeform 2116"/>
              <p:cNvSpPr/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4" name="Freeform 2117"/>
              <p:cNvSpPr/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5" name="Freeform 2118"/>
              <p:cNvSpPr/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6" name="Freeform 2119"/>
              <p:cNvSpPr/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7" name="Freeform 2120"/>
              <p:cNvSpPr/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8" name="Freeform 2121"/>
              <p:cNvSpPr/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19" name="Freeform 2122"/>
              <p:cNvSpPr/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1" name="Freeform 2124"/>
              <p:cNvSpPr/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2" name="Freeform 2125"/>
              <p:cNvSpPr/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3" name="Freeform 2126"/>
              <p:cNvSpPr/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5" name="Freeform 2128"/>
              <p:cNvSpPr/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6" name="Freeform 2129"/>
              <p:cNvSpPr/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7" name="Freeform 2130"/>
              <p:cNvSpPr/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8" name="Freeform 2131"/>
              <p:cNvSpPr/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29" name="Freeform 2132"/>
              <p:cNvSpPr/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0" name="Freeform 2133"/>
              <p:cNvSpPr/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1" name="Freeform 2134"/>
              <p:cNvSpPr/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2" name="Freeform 2135"/>
              <p:cNvSpPr/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3" name="Freeform 2136"/>
              <p:cNvSpPr/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4" name="Freeform 2137"/>
              <p:cNvSpPr/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5" name="Freeform 2138"/>
              <p:cNvSpPr/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6" name="Freeform 2139"/>
              <p:cNvSpPr/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7" name="Freeform 2140"/>
              <p:cNvSpPr/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8" name="Freeform 2141"/>
              <p:cNvSpPr/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39" name="Freeform 2142"/>
              <p:cNvSpPr/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0" name="Freeform 2143"/>
              <p:cNvSpPr/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1" name="Freeform 2144"/>
              <p:cNvSpPr/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2" name="Freeform 2145"/>
              <p:cNvSpPr/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3" name="Freeform 2146"/>
              <p:cNvSpPr/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5" name="Freeform 2148"/>
              <p:cNvSpPr/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6" name="Freeform 2149"/>
              <p:cNvSpPr/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7" name="Freeform 2150"/>
              <p:cNvSpPr/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8" name="Freeform 2151"/>
              <p:cNvSpPr/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49" name="Freeform 2152"/>
              <p:cNvSpPr/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0" name="Freeform 2153"/>
              <p:cNvSpPr/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1" name="Freeform 2154"/>
              <p:cNvSpPr/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2" name="Freeform 2155"/>
              <p:cNvSpPr/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3" name="Freeform 2156"/>
              <p:cNvSpPr/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4" name="Freeform 2157"/>
              <p:cNvSpPr/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5" name="Freeform 2158"/>
              <p:cNvSpPr/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6" name="Freeform 2159"/>
              <p:cNvSpPr/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7" name="Freeform 2160"/>
              <p:cNvSpPr/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59" name="Freeform 2162"/>
              <p:cNvSpPr/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0" name="Freeform 2163"/>
              <p:cNvSpPr/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1" name="Freeform 2164"/>
              <p:cNvSpPr/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2" name="Freeform 2165"/>
              <p:cNvSpPr/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3" name="Freeform 2166"/>
              <p:cNvSpPr/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4" name="Freeform 2167"/>
              <p:cNvSpPr/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5" name="Freeform 2168"/>
              <p:cNvSpPr/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7" name="Freeform 2170"/>
              <p:cNvSpPr/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8" name="Freeform 2171"/>
              <p:cNvSpPr/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69" name="Freeform 2172"/>
              <p:cNvSpPr/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1" name="Freeform 2174"/>
              <p:cNvSpPr/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2" name="Freeform 2175"/>
              <p:cNvSpPr/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3" name="Freeform 2176"/>
              <p:cNvSpPr/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4" name="Freeform 2177"/>
              <p:cNvSpPr/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5" name="Freeform 2178"/>
              <p:cNvSpPr/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6" name="Freeform 2179"/>
              <p:cNvSpPr/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7" name="Freeform 2180"/>
              <p:cNvSpPr/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8" name="Freeform 2181"/>
              <p:cNvSpPr/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79" name="Freeform 2182"/>
              <p:cNvSpPr/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0" name="Freeform 2183"/>
              <p:cNvSpPr/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1" name="Freeform 2184"/>
              <p:cNvSpPr/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2" name="Freeform 2185"/>
              <p:cNvSpPr/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3" name="Freeform 2186"/>
              <p:cNvSpPr/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4" name="Freeform 2187"/>
              <p:cNvSpPr/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5" name="Freeform 2188"/>
              <p:cNvSpPr/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6" name="Freeform 2189"/>
              <p:cNvSpPr/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7" name="Freeform 2190"/>
              <p:cNvSpPr/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8" name="Freeform 2191"/>
              <p:cNvSpPr/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89" name="Freeform 2192"/>
              <p:cNvSpPr/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0" name="Freeform 2193"/>
              <p:cNvSpPr/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1" name="Freeform 2194"/>
              <p:cNvSpPr/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2" name="Freeform 2195"/>
              <p:cNvSpPr/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3" name="Freeform 2196"/>
              <p:cNvSpPr/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4" name="Freeform 2197"/>
              <p:cNvSpPr/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5" name="Freeform 2198"/>
              <p:cNvSpPr/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6" name="Freeform 2199"/>
              <p:cNvSpPr/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7" name="Freeform 2200"/>
              <p:cNvSpPr/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8" name="Freeform 2201"/>
              <p:cNvSpPr/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899" name="Freeform 2202"/>
              <p:cNvSpPr/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0" name="Freeform 2203"/>
              <p:cNvSpPr/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1" name="Freeform 2204"/>
              <p:cNvSpPr/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2" name="Freeform 2205"/>
              <p:cNvSpPr/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3" name="Freeform 2206"/>
              <p:cNvSpPr/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5" name="Freeform 2208"/>
              <p:cNvSpPr/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6" name="Freeform 2209"/>
              <p:cNvSpPr/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7" name="Freeform 2210"/>
              <p:cNvSpPr/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8" name="Freeform 2211"/>
              <p:cNvSpPr/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09" name="Freeform 2212"/>
              <p:cNvSpPr/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0" name="Freeform 2213"/>
              <p:cNvSpPr/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1" name="Freeform 2214"/>
              <p:cNvSpPr/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2" name="Freeform 2215"/>
              <p:cNvSpPr/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3" name="Freeform 2216"/>
              <p:cNvSpPr/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4" name="Freeform 2217"/>
              <p:cNvSpPr/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5" name="Freeform 2218"/>
              <p:cNvSpPr/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6" name="Freeform 2219"/>
              <p:cNvSpPr/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7" name="Freeform 2220"/>
              <p:cNvSpPr/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8" name="Freeform 2221"/>
              <p:cNvSpPr/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19" name="Freeform 2222"/>
              <p:cNvSpPr/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0" name="Freeform 2223"/>
              <p:cNvSpPr/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1" name="Freeform 2224"/>
              <p:cNvSpPr/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2" name="Freeform 2225"/>
              <p:cNvSpPr/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3" name="Freeform 2226"/>
              <p:cNvSpPr/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4" name="Freeform 2227"/>
              <p:cNvSpPr/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5" name="Freeform 2228"/>
              <p:cNvSpPr/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6" name="Freeform 2229"/>
              <p:cNvSpPr/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7" name="Freeform 2230"/>
              <p:cNvSpPr/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8" name="Freeform 2231"/>
              <p:cNvSpPr/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29" name="Freeform 2232"/>
              <p:cNvSpPr/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0" name="Freeform 2233"/>
              <p:cNvSpPr/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1" name="Freeform 2234"/>
              <p:cNvSpPr/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2" name="Freeform 2235"/>
              <p:cNvSpPr/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3" name="Freeform 2236"/>
              <p:cNvSpPr/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4" name="Freeform 2237"/>
              <p:cNvSpPr/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5" name="Freeform 2238"/>
              <p:cNvSpPr/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7" name="Freeform 2240"/>
              <p:cNvSpPr/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8" name="Freeform 2241"/>
              <p:cNvSpPr/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39" name="Freeform 2242"/>
              <p:cNvSpPr/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0" name="Freeform 2243"/>
              <p:cNvSpPr/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1" name="Freeform 2244"/>
              <p:cNvSpPr/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2" name="Freeform 2245"/>
              <p:cNvSpPr/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3" name="Freeform 2246"/>
              <p:cNvSpPr/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4" name="Freeform 2247"/>
              <p:cNvSpPr/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5" name="Freeform 2248"/>
              <p:cNvSpPr/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6" name="Freeform 2249"/>
              <p:cNvSpPr/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7" name="Freeform 2250"/>
              <p:cNvSpPr/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8" name="Freeform 2251"/>
              <p:cNvSpPr/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49" name="Freeform 2252"/>
              <p:cNvSpPr/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1" name="Freeform 2254"/>
              <p:cNvSpPr/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2" name="Freeform 2255"/>
              <p:cNvSpPr/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3" name="Freeform 2256"/>
              <p:cNvSpPr/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4" name="Freeform 2257"/>
              <p:cNvSpPr/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5" name="Freeform 2258"/>
              <p:cNvSpPr/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6" name="Freeform 2259"/>
              <p:cNvSpPr/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7" name="Freeform 2260"/>
              <p:cNvSpPr/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59" name="Freeform 2262"/>
              <p:cNvSpPr/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0" name="Freeform 2263"/>
              <p:cNvSpPr/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1" name="Freeform 2264"/>
              <p:cNvSpPr/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2" name="Freeform 2265"/>
              <p:cNvSpPr/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1963" name="Freeform 2266"/>
              <p:cNvSpPr/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1724" name="Freeform 2268"/>
            <p:cNvSpPr/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5" name="Freeform 2269"/>
            <p:cNvSpPr/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6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7" name="Freeform 2271"/>
            <p:cNvSpPr/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8" name="Freeform 2272"/>
            <p:cNvSpPr/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9" name="Freeform 2273"/>
            <p:cNvSpPr/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0" name="Freeform 2274"/>
            <p:cNvSpPr/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1" name="Freeform 2275"/>
            <p:cNvSpPr/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2" name="Freeform 2276"/>
            <p:cNvSpPr/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3" name="Freeform 2277"/>
            <p:cNvSpPr/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4" name="Freeform 2278"/>
            <p:cNvSpPr/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5" name="Freeform 2279"/>
            <p:cNvSpPr/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6" name="Freeform 2280"/>
            <p:cNvSpPr/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7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8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9" name="Freeform 2283"/>
            <p:cNvSpPr/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0" name="Freeform 2284"/>
            <p:cNvSpPr/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1" name="Freeform 2285"/>
            <p:cNvSpPr/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2" name="Freeform 2286"/>
            <p:cNvSpPr/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3" name="Freeform 2287"/>
            <p:cNvSpPr/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4" name="Freeform 2288"/>
            <p:cNvSpPr/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5" name="Freeform 2289"/>
            <p:cNvSpPr/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6" name="Freeform 2290"/>
            <p:cNvSpPr/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7" name="Freeform 2291"/>
            <p:cNvSpPr/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8" name="Freeform 2292"/>
            <p:cNvSpPr/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9" name="Freeform 2293"/>
            <p:cNvSpPr/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0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1" name="Freeform 2295"/>
            <p:cNvSpPr/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2" name="Freeform 2296"/>
            <p:cNvSpPr/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3" name="Freeform 2297"/>
            <p:cNvSpPr/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4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5" name="Freeform 2299"/>
            <p:cNvSpPr/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6" name="Freeform 2300"/>
            <p:cNvSpPr/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7" name="Freeform 2301"/>
            <p:cNvSpPr/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8" name="Freeform 2302"/>
            <p:cNvSpPr/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9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0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1" name="Freeform 2305"/>
            <p:cNvSpPr/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2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3" name="Freeform 2307"/>
            <p:cNvSpPr/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4" name="Freeform 2308"/>
            <p:cNvSpPr/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5" name="Freeform 2309"/>
            <p:cNvSpPr/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6" name="Freeform 2310"/>
            <p:cNvSpPr/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05105" y="-203835"/>
            <a:ext cx="9553575" cy="1571625"/>
          </a:xfrm>
          <a:prstGeom prst="rect">
            <a:avLst/>
          </a:prstGeom>
        </p:spPr>
      </p:pic>
    </p:spTree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" name="Text Box 1757"/>
          <p:cNvSpPr txBox="1"/>
          <p:nvPr/>
        </p:nvSpPr>
        <p:spPr>
          <a:xfrm>
            <a:off x="495300" y="1331595"/>
            <a:ext cx="6045200" cy="2776333"/>
          </a:xfrm>
          <a:prstGeom prst="wedgeRoundRectCallout">
            <a:avLst>
              <a:gd name="adj1" fmla="val 56554"/>
              <a:gd name="adj2" fmla="val 70555"/>
              <a:gd name="adj3" fmla="val 16667"/>
            </a:avLst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p>
            <a:pPr indent="0"/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gầm vang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là phát ra tiếng to, làm rung chuyển xung quanh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GB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/>
            <a:endParaRPr lang="en-GB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indent="0"/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sz="320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gầm gào/ gầm rung</a:t>
            </a:r>
            <a:r>
              <a:rPr lang="en-GB" sz="3200" b="1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sz="3200">
                <a:latin typeface="Times New Roman" panose="02020603050405020304" pitchFamily="18" charset="0"/>
                <a:cs typeface="Times New Roman" panose="02020603050405020304" pitchFamily="18" charset="0"/>
              </a:rPr>
              <a:t> có nét nghĩa dữ dội, gây cảm giác sợ hãi.</a:t>
            </a:r>
            <a:endParaRPr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" name="图片 5"/>
          <p:cNvPicPr>
            <a:picLocks noChangeAspect="1"/>
          </p:cNvPicPr>
          <p:nvPr userDrawn="1"/>
        </p:nvPicPr>
        <p:blipFill>
          <a:blip r:embed="rId1" cstate="screen"/>
          <a:stretch>
            <a:fillRect/>
          </a:stretch>
        </p:blipFill>
        <p:spPr>
          <a:xfrm>
            <a:off x="0" y="0"/>
            <a:ext cx="2944421" cy="1683290"/>
          </a:xfrm>
          <a:prstGeom prst="rect">
            <a:avLst/>
          </a:prstGeom>
        </p:spPr>
      </p:pic>
      <p:grpSp>
        <p:nvGrpSpPr>
          <p:cNvPr id="64" name="Group 4"/>
          <p:cNvGrpSpPr>
            <a:grpSpLocks noChangeAspect="1"/>
          </p:cNvGrpSpPr>
          <p:nvPr/>
        </p:nvGrpSpPr>
        <p:grpSpPr bwMode="auto">
          <a:xfrm>
            <a:off x="7294245" y="2872105"/>
            <a:ext cx="1725295" cy="2287270"/>
            <a:chOff x="4398" y="1886"/>
            <a:chExt cx="1021" cy="1354"/>
          </a:xfrm>
        </p:grpSpPr>
        <p:grpSp>
          <p:nvGrpSpPr>
            <p:cNvPr id="65" name="Group 205"/>
            <p:cNvGrpSpPr/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/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1" name="Freeform 7"/>
              <p:cNvSpPr/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2" name="Freeform 8"/>
              <p:cNvSpPr/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6" name="Freeform 12"/>
              <p:cNvSpPr/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7" name="Freeform 13"/>
              <p:cNvSpPr/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8" name="Freeform 14"/>
              <p:cNvSpPr/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69" name="Freeform 15"/>
              <p:cNvSpPr/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0" name="Freeform 16"/>
              <p:cNvSpPr/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1" name="Freeform 17"/>
              <p:cNvSpPr/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2" name="Freeform 18"/>
              <p:cNvSpPr/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3" name="Freeform 19"/>
              <p:cNvSpPr/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4" name="Freeform 20"/>
              <p:cNvSpPr/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5" name="Freeform 21"/>
              <p:cNvSpPr/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6" name="Freeform 22"/>
              <p:cNvSpPr/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7" name="Freeform 23"/>
              <p:cNvSpPr/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8" name="Freeform 24"/>
              <p:cNvSpPr/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0" name="Freeform 26"/>
              <p:cNvSpPr/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2" name="Freeform 28"/>
              <p:cNvSpPr/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3" name="Freeform 29"/>
              <p:cNvSpPr/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4" name="Freeform 30"/>
              <p:cNvSpPr/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5" name="Freeform 31"/>
              <p:cNvSpPr/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6" name="Freeform 32"/>
              <p:cNvSpPr/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8" name="Freeform 34"/>
              <p:cNvSpPr/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89" name="Freeform 35"/>
              <p:cNvSpPr/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0" name="Freeform 36"/>
              <p:cNvSpPr/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1" name="Freeform 37"/>
              <p:cNvSpPr/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2" name="Freeform 38"/>
              <p:cNvSpPr/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4" name="Freeform 40"/>
              <p:cNvSpPr/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5" name="Freeform 41"/>
              <p:cNvSpPr/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6" name="Freeform 42"/>
              <p:cNvSpPr/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7" name="Freeform 43"/>
              <p:cNvSpPr/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8" name="Freeform 44"/>
              <p:cNvSpPr/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99" name="Freeform 45"/>
              <p:cNvSpPr/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0" name="Freeform 46"/>
              <p:cNvSpPr/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1" name="Freeform 47"/>
              <p:cNvSpPr/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2" name="Freeform 48"/>
              <p:cNvSpPr/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3" name="Freeform 49"/>
              <p:cNvSpPr/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4" name="Freeform 50"/>
              <p:cNvSpPr/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5" name="Freeform 51"/>
              <p:cNvSpPr/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6" name="Freeform 52"/>
              <p:cNvSpPr/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7" name="Freeform 53"/>
              <p:cNvSpPr/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8" name="Freeform 54"/>
              <p:cNvSpPr/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09" name="Freeform 55"/>
              <p:cNvSpPr/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0" name="Freeform 56"/>
              <p:cNvSpPr/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1" name="Freeform 57"/>
              <p:cNvSpPr/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2" name="Freeform 58"/>
              <p:cNvSpPr/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3" name="Freeform 59"/>
              <p:cNvSpPr/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4" name="Freeform 60"/>
              <p:cNvSpPr/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5" name="Freeform 61"/>
              <p:cNvSpPr/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6" name="Freeform 62"/>
              <p:cNvSpPr/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7" name="Freeform 63"/>
              <p:cNvSpPr/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8" name="Freeform 64"/>
              <p:cNvSpPr/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19" name="Freeform 65"/>
              <p:cNvSpPr/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0" name="Freeform 66"/>
              <p:cNvSpPr/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2" name="Freeform 68"/>
              <p:cNvSpPr/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3" name="Freeform 69"/>
              <p:cNvSpPr/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4" name="Freeform 70"/>
              <p:cNvSpPr/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5" name="Freeform 71"/>
              <p:cNvSpPr/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6" name="Freeform 72"/>
              <p:cNvSpPr/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7" name="Freeform 73"/>
              <p:cNvSpPr/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8" name="Freeform 74"/>
              <p:cNvSpPr/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29" name="Freeform 75"/>
              <p:cNvSpPr/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0" name="Freeform 76"/>
              <p:cNvSpPr/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1" name="Freeform 77"/>
              <p:cNvSpPr/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2" name="Freeform 78"/>
              <p:cNvSpPr/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3" name="Freeform 79"/>
              <p:cNvSpPr/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4" name="Freeform 80"/>
              <p:cNvSpPr/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5" name="Freeform 81"/>
              <p:cNvSpPr/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6" name="Freeform 82"/>
              <p:cNvSpPr/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7" name="Freeform 83"/>
              <p:cNvSpPr/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8" name="Freeform 84"/>
              <p:cNvSpPr/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39" name="Freeform 85"/>
              <p:cNvSpPr/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0" name="Freeform 86"/>
              <p:cNvSpPr/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1" name="Freeform 87"/>
              <p:cNvSpPr/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2" name="Freeform 88"/>
              <p:cNvSpPr/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4" name="Freeform 90"/>
              <p:cNvSpPr/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5" name="Freeform 91"/>
              <p:cNvSpPr/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6" name="Freeform 92"/>
              <p:cNvSpPr/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7" name="Freeform 93"/>
              <p:cNvSpPr/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8" name="Freeform 94"/>
              <p:cNvSpPr/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49" name="Freeform 95"/>
              <p:cNvSpPr/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0" name="Freeform 96"/>
              <p:cNvSpPr/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1" name="Freeform 97"/>
              <p:cNvSpPr/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2" name="Freeform 98"/>
              <p:cNvSpPr/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3" name="Freeform 99"/>
              <p:cNvSpPr/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4" name="Freeform 100"/>
              <p:cNvSpPr/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5" name="Freeform 101"/>
              <p:cNvSpPr/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6" name="Freeform 102"/>
              <p:cNvSpPr/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7" name="Freeform 103"/>
              <p:cNvSpPr/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8" name="Freeform 104"/>
              <p:cNvSpPr/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59" name="Freeform 105"/>
              <p:cNvSpPr/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0" name="Freeform 106"/>
              <p:cNvSpPr/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1" name="Freeform 107"/>
              <p:cNvSpPr/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2" name="Freeform 108"/>
              <p:cNvSpPr/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3" name="Freeform 109"/>
              <p:cNvSpPr/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4" name="Freeform 110"/>
              <p:cNvSpPr/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6" name="Freeform 112"/>
              <p:cNvSpPr/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8" name="Freeform 114"/>
              <p:cNvSpPr/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69" name="Freeform 115"/>
              <p:cNvSpPr/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0" name="Freeform 116"/>
              <p:cNvSpPr/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1" name="Freeform 117"/>
              <p:cNvSpPr/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2" name="Freeform 118"/>
              <p:cNvSpPr/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3" name="Freeform 119"/>
              <p:cNvSpPr/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4" name="Freeform 120"/>
              <p:cNvSpPr/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5" name="Freeform 121"/>
              <p:cNvSpPr/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6" name="Freeform 122"/>
              <p:cNvSpPr/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7" name="Freeform 123"/>
              <p:cNvSpPr/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8" name="Freeform 124"/>
              <p:cNvSpPr/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79" name="Freeform 125"/>
              <p:cNvSpPr/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0" name="Freeform 126"/>
              <p:cNvSpPr/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2" name="Freeform 128"/>
              <p:cNvSpPr/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3" name="Freeform 129"/>
              <p:cNvSpPr/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4" name="Freeform 130"/>
              <p:cNvSpPr/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5" name="Freeform 131"/>
              <p:cNvSpPr/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6" name="Freeform 132"/>
              <p:cNvSpPr/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7" name="Freeform 133"/>
              <p:cNvSpPr/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8" name="Freeform 134"/>
              <p:cNvSpPr/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89" name="Freeform 135"/>
              <p:cNvSpPr/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0" name="Freeform 136"/>
              <p:cNvSpPr/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1" name="Freeform 137"/>
              <p:cNvSpPr/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2" name="Freeform 138"/>
              <p:cNvSpPr/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3" name="Freeform 139"/>
              <p:cNvSpPr/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4" name="Freeform 140"/>
              <p:cNvSpPr/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5" name="Freeform 141"/>
              <p:cNvSpPr/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6" name="Freeform 142"/>
              <p:cNvSpPr/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7" name="Freeform 143"/>
              <p:cNvSpPr/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8" name="Freeform 144"/>
              <p:cNvSpPr/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599" name="Freeform 145"/>
              <p:cNvSpPr/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0" name="Freeform 146"/>
              <p:cNvSpPr/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1" name="Freeform 147"/>
              <p:cNvSpPr/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2" name="Freeform 148"/>
              <p:cNvSpPr/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3" name="Freeform 149"/>
              <p:cNvSpPr/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4" name="Freeform 150"/>
              <p:cNvSpPr/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5" name="Freeform 151"/>
              <p:cNvSpPr/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6" name="Freeform 152"/>
              <p:cNvSpPr/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7" name="Freeform 153"/>
              <p:cNvSpPr/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8" name="Freeform 154"/>
              <p:cNvSpPr/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09" name="Freeform 155"/>
              <p:cNvSpPr/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0" name="Freeform 156"/>
              <p:cNvSpPr/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1" name="Freeform 157"/>
              <p:cNvSpPr/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2" name="Freeform 158"/>
              <p:cNvSpPr/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4" name="Freeform 160"/>
              <p:cNvSpPr/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5" name="Freeform 161"/>
              <p:cNvSpPr/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7" name="Freeform 163"/>
              <p:cNvSpPr/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8" name="Freeform 164"/>
              <p:cNvSpPr/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19" name="Freeform 165"/>
              <p:cNvSpPr/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0" name="Freeform 166"/>
              <p:cNvSpPr/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1" name="Freeform 167"/>
              <p:cNvSpPr/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2" name="Freeform 168"/>
              <p:cNvSpPr/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3" name="Freeform 169"/>
              <p:cNvSpPr/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4" name="Freeform 170"/>
              <p:cNvSpPr/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5" name="Freeform 171"/>
              <p:cNvSpPr/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6" name="Freeform 172"/>
              <p:cNvSpPr/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8" name="Freeform 174"/>
              <p:cNvSpPr/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29" name="Freeform 175"/>
              <p:cNvSpPr/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0" name="Freeform 176"/>
              <p:cNvSpPr/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1" name="Freeform 177"/>
              <p:cNvSpPr/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2" name="Freeform 178"/>
              <p:cNvSpPr/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3" name="Freeform 179"/>
              <p:cNvSpPr/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4" name="Freeform 180"/>
              <p:cNvSpPr/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5" name="Freeform 181"/>
              <p:cNvSpPr/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6" name="Freeform 182"/>
              <p:cNvSpPr/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7" name="Freeform 183"/>
              <p:cNvSpPr/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8" name="Freeform 184"/>
              <p:cNvSpPr/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39" name="Freeform 185"/>
              <p:cNvSpPr/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0" name="Freeform 186"/>
              <p:cNvSpPr/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1" name="Freeform 187"/>
              <p:cNvSpPr/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2" name="Freeform 188"/>
              <p:cNvSpPr/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3" name="Freeform 189"/>
              <p:cNvSpPr/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4" name="Freeform 190"/>
              <p:cNvSpPr/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5" name="Freeform 191"/>
              <p:cNvSpPr/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6" name="Freeform 192"/>
              <p:cNvSpPr/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7" name="Freeform 193"/>
              <p:cNvSpPr/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8" name="Freeform 194"/>
              <p:cNvSpPr/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49" name="Freeform 195"/>
              <p:cNvSpPr/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0" name="Freeform 196"/>
              <p:cNvSpPr/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1" name="Freeform 197"/>
              <p:cNvSpPr/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2" name="Freeform 198"/>
              <p:cNvSpPr/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3" name="Freeform 199"/>
              <p:cNvSpPr/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4" name="Freeform 200"/>
              <p:cNvSpPr/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5" name="Freeform 201"/>
              <p:cNvSpPr/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6" name="Freeform 202"/>
              <p:cNvSpPr/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7" name="Freeform 203"/>
              <p:cNvSpPr/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658" name="Freeform 204"/>
              <p:cNvSpPr/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grpSp>
          <p:nvGrpSpPr>
            <p:cNvPr id="66" name="Group 406"/>
            <p:cNvGrpSpPr/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0" name="Freeform 207"/>
              <p:cNvSpPr/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1" name="Freeform 208"/>
              <p:cNvSpPr/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2" name="Freeform 209"/>
              <p:cNvSpPr/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3" name="Freeform 210"/>
              <p:cNvSpPr/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4" name="Freeform 211"/>
              <p:cNvSpPr/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5" name="Freeform 212"/>
              <p:cNvSpPr/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6" name="Freeform 213"/>
              <p:cNvSpPr/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7" name="Freeform 214"/>
              <p:cNvSpPr/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8" name="Freeform 215"/>
              <p:cNvSpPr/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69" name="Freeform 216"/>
              <p:cNvSpPr/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0" name="Freeform 217"/>
              <p:cNvSpPr/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1" name="Freeform 218"/>
              <p:cNvSpPr/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2" name="Freeform 219"/>
              <p:cNvSpPr/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4" name="Freeform 221"/>
              <p:cNvSpPr/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5" name="Freeform 222"/>
              <p:cNvSpPr/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6" name="Freeform 223"/>
              <p:cNvSpPr/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7" name="Freeform 224"/>
              <p:cNvSpPr/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8" name="Freeform 225"/>
              <p:cNvSpPr/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79" name="Freeform 226"/>
              <p:cNvSpPr/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0" name="Freeform 227"/>
              <p:cNvSpPr/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2" name="Freeform 229"/>
              <p:cNvSpPr/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3" name="Freeform 230"/>
              <p:cNvSpPr/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4" name="Freeform 231"/>
              <p:cNvSpPr/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6" name="Freeform 233"/>
              <p:cNvSpPr/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7" name="Freeform 234"/>
              <p:cNvSpPr/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8" name="Freeform 235"/>
              <p:cNvSpPr/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89" name="Freeform 236"/>
              <p:cNvSpPr/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0" name="Freeform 237"/>
              <p:cNvSpPr/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1" name="Freeform 238"/>
              <p:cNvSpPr/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2" name="Freeform 239"/>
              <p:cNvSpPr/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3" name="Freeform 240"/>
              <p:cNvSpPr/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4" name="Freeform 241"/>
              <p:cNvSpPr/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5" name="Freeform 242"/>
              <p:cNvSpPr/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6" name="Freeform 243"/>
              <p:cNvSpPr/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7" name="Freeform 244"/>
              <p:cNvSpPr/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8" name="Freeform 245"/>
              <p:cNvSpPr/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299" name="Freeform 246"/>
              <p:cNvSpPr/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0" name="Freeform 247"/>
              <p:cNvSpPr/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1" name="Freeform 248"/>
              <p:cNvSpPr/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2" name="Freeform 249"/>
              <p:cNvSpPr/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3" name="Freeform 250"/>
              <p:cNvSpPr/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4" name="Freeform 251"/>
              <p:cNvSpPr/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5" name="Freeform 252"/>
              <p:cNvSpPr/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6" name="Freeform 253"/>
              <p:cNvSpPr/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7" name="Freeform 254"/>
              <p:cNvSpPr/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8" name="Freeform 255"/>
              <p:cNvSpPr/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09" name="Freeform 256"/>
              <p:cNvSpPr/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0" name="Freeform 257"/>
              <p:cNvSpPr/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1" name="Freeform 258"/>
              <p:cNvSpPr/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2" name="Freeform 259"/>
              <p:cNvSpPr/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3" name="Freeform 260"/>
              <p:cNvSpPr/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4" name="Freeform 261"/>
              <p:cNvSpPr/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5" name="Freeform 262"/>
              <p:cNvSpPr/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6" name="Freeform 263"/>
              <p:cNvSpPr/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7" name="Freeform 264"/>
              <p:cNvSpPr/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8" name="Freeform 265"/>
              <p:cNvSpPr/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0" name="Freeform 267"/>
              <p:cNvSpPr/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1" name="Freeform 268"/>
              <p:cNvSpPr/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2" name="Freeform 269"/>
              <p:cNvSpPr/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3" name="Freeform 270"/>
              <p:cNvSpPr/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4" name="Freeform 271"/>
              <p:cNvSpPr/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6" name="Freeform 273"/>
              <p:cNvSpPr/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7" name="Freeform 274"/>
              <p:cNvSpPr/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8" name="Freeform 275"/>
              <p:cNvSpPr/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29" name="Freeform 276"/>
              <p:cNvSpPr/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0" name="Freeform 277"/>
              <p:cNvSpPr/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2" name="Freeform 279"/>
              <p:cNvSpPr/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3" name="Freeform 280"/>
              <p:cNvSpPr/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4" name="Freeform 281"/>
              <p:cNvSpPr/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5" name="Freeform 282"/>
              <p:cNvSpPr/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6" name="Freeform 283"/>
              <p:cNvSpPr/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7" name="Freeform 284"/>
              <p:cNvSpPr/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8" name="Freeform 285"/>
              <p:cNvSpPr/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39" name="Freeform 286"/>
              <p:cNvSpPr/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0" name="Freeform 287"/>
              <p:cNvSpPr/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1" name="Freeform 288"/>
              <p:cNvSpPr/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2" name="Freeform 289"/>
              <p:cNvSpPr/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3" name="Freeform 290"/>
              <p:cNvSpPr/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4" name="Freeform 291"/>
              <p:cNvSpPr/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5" name="Freeform 292"/>
              <p:cNvSpPr/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6" name="Freeform 293"/>
              <p:cNvSpPr/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7" name="Freeform 294"/>
              <p:cNvSpPr/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8" name="Freeform 295"/>
              <p:cNvSpPr/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49" name="Freeform 296"/>
              <p:cNvSpPr/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0" name="Freeform 297"/>
              <p:cNvSpPr/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2" name="Freeform 299"/>
              <p:cNvSpPr/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3" name="Freeform 300"/>
              <p:cNvSpPr/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4" name="Freeform 301"/>
              <p:cNvSpPr/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5" name="Freeform 302"/>
              <p:cNvSpPr/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6" name="Freeform 303"/>
              <p:cNvSpPr/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7" name="Freeform 304"/>
              <p:cNvSpPr/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8" name="Freeform 305"/>
              <p:cNvSpPr/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59" name="Freeform 306"/>
              <p:cNvSpPr/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0" name="Freeform 307"/>
              <p:cNvSpPr/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1" name="Freeform 308"/>
              <p:cNvSpPr/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2" name="Freeform 309"/>
              <p:cNvSpPr/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3" name="Freeform 310"/>
              <p:cNvSpPr/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4" name="Freeform 311"/>
              <p:cNvSpPr/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5" name="Freeform 312"/>
              <p:cNvSpPr/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6" name="Freeform 313"/>
              <p:cNvSpPr/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7" name="Freeform 314"/>
              <p:cNvSpPr/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8" name="Freeform 315"/>
              <p:cNvSpPr/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69" name="Freeform 316"/>
              <p:cNvSpPr/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0" name="Freeform 317"/>
              <p:cNvSpPr/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1" name="Freeform 318"/>
              <p:cNvSpPr/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2" name="Freeform 319"/>
              <p:cNvSpPr/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3" name="Freeform 320"/>
              <p:cNvSpPr/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4" name="Freeform 321"/>
              <p:cNvSpPr/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5" name="Freeform 322"/>
              <p:cNvSpPr/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6" name="Freeform 323"/>
              <p:cNvSpPr/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7" name="Freeform 324"/>
              <p:cNvSpPr/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8" name="Freeform 325"/>
              <p:cNvSpPr/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79" name="Freeform 326"/>
              <p:cNvSpPr/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0" name="Freeform 327"/>
              <p:cNvSpPr/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1" name="Freeform 328"/>
              <p:cNvSpPr/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2" name="Freeform 329"/>
              <p:cNvSpPr/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3" name="Freeform 330"/>
              <p:cNvSpPr/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4" name="Freeform 331"/>
              <p:cNvSpPr/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5" name="Freeform 332"/>
              <p:cNvSpPr/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6" name="Freeform 333"/>
              <p:cNvSpPr/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7" name="Freeform 334"/>
              <p:cNvSpPr/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8" name="Freeform 335"/>
              <p:cNvSpPr/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89" name="Freeform 336"/>
              <p:cNvSpPr/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0" name="Freeform 337"/>
              <p:cNvSpPr/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1" name="Freeform 338"/>
              <p:cNvSpPr/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2" name="Freeform 339"/>
              <p:cNvSpPr/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3" name="Freeform 340"/>
              <p:cNvSpPr/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4" name="Freeform 341"/>
              <p:cNvSpPr/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5" name="Freeform 342"/>
              <p:cNvSpPr/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6" name="Freeform 343"/>
              <p:cNvSpPr/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8" name="Freeform 345"/>
              <p:cNvSpPr/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399" name="Freeform 346"/>
              <p:cNvSpPr/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0" name="Freeform 347"/>
              <p:cNvSpPr/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1" name="Freeform 348"/>
              <p:cNvSpPr/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2" name="Freeform 349"/>
              <p:cNvSpPr/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3" name="Freeform 350"/>
              <p:cNvSpPr/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4" name="Freeform 351"/>
              <p:cNvSpPr/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5" name="Freeform 352"/>
              <p:cNvSpPr/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6" name="Freeform 353"/>
              <p:cNvSpPr/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7" name="Freeform 354"/>
              <p:cNvSpPr/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8" name="Freeform 355"/>
              <p:cNvSpPr/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09" name="Freeform 356"/>
              <p:cNvSpPr/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0" name="Freeform 357"/>
              <p:cNvSpPr/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2" name="Freeform 359"/>
              <p:cNvSpPr/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3" name="Freeform 360"/>
              <p:cNvSpPr/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4" name="Freeform 361"/>
              <p:cNvSpPr/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5" name="Freeform 362"/>
              <p:cNvSpPr/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6" name="Freeform 363"/>
              <p:cNvSpPr/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7" name="Freeform 364"/>
              <p:cNvSpPr/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8" name="Freeform 365"/>
              <p:cNvSpPr/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0" name="Freeform 367"/>
              <p:cNvSpPr/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1" name="Freeform 368"/>
              <p:cNvSpPr/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2" name="Freeform 369"/>
              <p:cNvSpPr/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4" name="Freeform 371"/>
              <p:cNvSpPr/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5" name="Freeform 372"/>
              <p:cNvSpPr/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6" name="Freeform 373"/>
              <p:cNvSpPr/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7" name="Freeform 374"/>
              <p:cNvSpPr/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8" name="Freeform 375"/>
              <p:cNvSpPr/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29" name="Freeform 376"/>
              <p:cNvSpPr/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0" name="Freeform 377"/>
              <p:cNvSpPr/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1" name="Freeform 378"/>
              <p:cNvSpPr/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2" name="Freeform 379"/>
              <p:cNvSpPr/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3" name="Freeform 380"/>
              <p:cNvSpPr/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4" name="Freeform 381"/>
              <p:cNvSpPr/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5" name="Freeform 382"/>
              <p:cNvSpPr/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6" name="Freeform 383"/>
              <p:cNvSpPr/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7" name="Freeform 384"/>
              <p:cNvSpPr/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8" name="Freeform 385"/>
              <p:cNvSpPr/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39" name="Freeform 386"/>
              <p:cNvSpPr/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0" name="Freeform 387"/>
              <p:cNvSpPr/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1" name="Freeform 388"/>
              <p:cNvSpPr/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2" name="Freeform 389"/>
              <p:cNvSpPr/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4" name="Freeform 391"/>
              <p:cNvSpPr/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5" name="Freeform 392"/>
              <p:cNvSpPr/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6" name="Freeform 393"/>
              <p:cNvSpPr/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7" name="Freeform 394"/>
              <p:cNvSpPr/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8" name="Freeform 395"/>
              <p:cNvSpPr/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49" name="Freeform 396"/>
              <p:cNvSpPr/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0" name="Freeform 397"/>
              <p:cNvSpPr/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1" name="Freeform 398"/>
              <p:cNvSpPr/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2" name="Freeform 399"/>
              <p:cNvSpPr/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3" name="Freeform 400"/>
              <p:cNvSpPr/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4" name="Freeform 401"/>
              <p:cNvSpPr/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5" name="Freeform 402"/>
              <p:cNvSpPr/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6" name="Freeform 403"/>
              <p:cNvSpPr/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  <p:sp>
            <p:nvSpPr>
              <p:cNvPr id="458" name="Freeform 405"/>
              <p:cNvSpPr/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p>
                <a:endParaRPr lang="zh-CN" altLang="en-US"/>
              </a:p>
            </p:txBody>
          </p:sp>
        </p:grpSp>
        <p:sp>
          <p:nvSpPr>
            <p:cNvPr id="67" name="Freeform 407"/>
            <p:cNvSpPr/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8" name="Freeform 408"/>
            <p:cNvSpPr/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9" name="Freeform 409"/>
            <p:cNvSpPr/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0" name="Freeform 410"/>
            <p:cNvSpPr/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1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2" name="Freeform 412"/>
            <p:cNvSpPr/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3" name="Freeform 413"/>
            <p:cNvSpPr/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4" name="Freeform 414"/>
            <p:cNvSpPr/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5" name="Freeform 415"/>
            <p:cNvSpPr/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6" name="Freeform 416"/>
            <p:cNvSpPr/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7" name="Freeform 417"/>
            <p:cNvSpPr/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8" name="Freeform 418"/>
            <p:cNvSpPr/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79" name="Freeform 419"/>
            <p:cNvSpPr/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0" name="Freeform 420"/>
            <p:cNvSpPr/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1" name="Freeform 421"/>
            <p:cNvSpPr/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2" name="Freeform 422"/>
            <p:cNvSpPr/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3" name="Freeform 423"/>
            <p:cNvSpPr/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4" name="Freeform 424"/>
            <p:cNvSpPr/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5" name="Freeform 425"/>
            <p:cNvSpPr/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6" name="Freeform 426"/>
            <p:cNvSpPr/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7" name="Freeform 427"/>
            <p:cNvSpPr/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8" name="Freeform 428"/>
            <p:cNvSpPr/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89" name="Freeform 429"/>
            <p:cNvSpPr/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0" name="Freeform 430"/>
            <p:cNvSpPr/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1" name="Freeform 431"/>
            <p:cNvSpPr/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2" name="Freeform 432"/>
            <p:cNvSpPr/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3" name="Freeform 433"/>
            <p:cNvSpPr/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4" name="Freeform 434"/>
            <p:cNvSpPr/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5" name="Freeform 435"/>
            <p:cNvSpPr/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6" name="Freeform 436"/>
            <p:cNvSpPr/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7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8" name="Freeform 438"/>
            <p:cNvSpPr/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99" name="Freeform 439"/>
            <p:cNvSpPr/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0" name="Freeform 440"/>
            <p:cNvSpPr/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1" name="Freeform 441"/>
            <p:cNvSpPr/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2" name="Freeform 442"/>
            <p:cNvSpPr/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3" name="Freeform 443"/>
            <p:cNvSpPr/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4" name="Freeform 444"/>
            <p:cNvSpPr/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5" name="Freeform 445"/>
            <p:cNvSpPr/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6" name="Freeform 446"/>
            <p:cNvSpPr/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7" name="Freeform 447"/>
            <p:cNvSpPr/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8" name="Freeform 448"/>
            <p:cNvSpPr/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09" name="Freeform 449"/>
            <p:cNvSpPr/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0" name="Freeform 450"/>
            <p:cNvSpPr/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1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2" name="Freeform 452"/>
            <p:cNvSpPr/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3" name="Freeform 453"/>
            <p:cNvSpPr/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4" name="Freeform 454"/>
            <p:cNvSpPr/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5" name="Freeform 455"/>
            <p:cNvSpPr/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6" name="Freeform 456"/>
            <p:cNvSpPr/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7" name="Freeform 457"/>
            <p:cNvSpPr/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8" name="Freeform 458"/>
            <p:cNvSpPr/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19" name="Freeform 459"/>
            <p:cNvSpPr/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0" name="Freeform 460"/>
            <p:cNvSpPr/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1" name="Freeform 461"/>
            <p:cNvSpPr/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2" name="Freeform 462"/>
            <p:cNvSpPr/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3" name="Freeform 463"/>
            <p:cNvSpPr/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4" name="Freeform 464"/>
            <p:cNvSpPr/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5" name="Freeform 465"/>
            <p:cNvSpPr/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6" name="Freeform 466"/>
            <p:cNvSpPr/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7" name="Freeform 467"/>
            <p:cNvSpPr/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8" name="Freeform 468"/>
            <p:cNvSpPr/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29" name="Freeform 469"/>
            <p:cNvSpPr/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0" name="Freeform 470"/>
            <p:cNvSpPr/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1" name="Freeform 471"/>
            <p:cNvSpPr/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2" name="Freeform 472"/>
            <p:cNvSpPr/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3" name="Freeform 473"/>
            <p:cNvSpPr/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4" name="Freeform 474"/>
            <p:cNvSpPr/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5" name="Freeform 475"/>
            <p:cNvSpPr/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6" name="Freeform 476"/>
            <p:cNvSpPr/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7" name="Freeform 477"/>
            <p:cNvSpPr/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8" name="Freeform 478"/>
            <p:cNvSpPr/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39" name="Freeform 479"/>
            <p:cNvSpPr/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0" name="Freeform 480"/>
            <p:cNvSpPr/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1" name="Freeform 481"/>
            <p:cNvSpPr/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2" name="Freeform 482"/>
            <p:cNvSpPr/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3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4" name="Freeform 484"/>
            <p:cNvSpPr/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5" name="Freeform 485"/>
            <p:cNvSpPr/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6" name="Freeform 486"/>
            <p:cNvSpPr/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7" name="Freeform 487"/>
            <p:cNvSpPr/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8" name="Freeform 488"/>
            <p:cNvSpPr/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49" name="Freeform 489"/>
            <p:cNvSpPr/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0" name="Freeform 490"/>
            <p:cNvSpPr/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1" name="Freeform 491"/>
            <p:cNvSpPr/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2" name="Freeform 492"/>
            <p:cNvSpPr/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3" name="Freeform 493"/>
            <p:cNvSpPr/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4" name="Freeform 494"/>
            <p:cNvSpPr/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5" name="Freeform 495"/>
            <p:cNvSpPr/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6" name="Freeform 496"/>
            <p:cNvSpPr/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7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8" name="Freeform 498"/>
            <p:cNvSpPr/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59" name="Freeform 499"/>
            <p:cNvSpPr/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0" name="Freeform 500"/>
            <p:cNvSpPr/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1" name="Freeform 501"/>
            <p:cNvSpPr/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2" name="Freeform 502"/>
            <p:cNvSpPr/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3" name="Freeform 503"/>
            <p:cNvSpPr/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4" name="Freeform 504"/>
            <p:cNvSpPr/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5" name="Freeform 505"/>
            <p:cNvSpPr/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6" name="Freeform 506"/>
            <p:cNvSpPr/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7" name="Freeform 507"/>
            <p:cNvSpPr/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8" name="Freeform 508"/>
            <p:cNvSpPr/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69" name="Freeform 509"/>
            <p:cNvSpPr/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0" name="Freeform 510"/>
            <p:cNvSpPr/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1" name="Freeform 511"/>
            <p:cNvSpPr/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2" name="Freeform 512"/>
            <p:cNvSpPr/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3" name="Freeform 513"/>
            <p:cNvSpPr/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4" name="Freeform 514"/>
            <p:cNvSpPr/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5" name="Freeform 515"/>
            <p:cNvSpPr/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6" name="Freeform 516"/>
            <p:cNvSpPr/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7" name="Freeform 517"/>
            <p:cNvSpPr/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8" name="Freeform 518"/>
            <p:cNvSpPr/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79" name="Freeform 519"/>
            <p:cNvSpPr/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0" name="Freeform 520"/>
            <p:cNvSpPr/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1" name="Freeform 521"/>
            <p:cNvSpPr/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2" name="Freeform 522"/>
            <p:cNvSpPr/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3" name="Freeform 523"/>
            <p:cNvSpPr/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4" name="Freeform 524"/>
            <p:cNvSpPr/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5" name="Freeform 525"/>
            <p:cNvSpPr/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6" name="Freeform 526"/>
            <p:cNvSpPr/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7" name="Freeform 527"/>
            <p:cNvSpPr/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8" name="Freeform 528"/>
            <p:cNvSpPr/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89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0" name="Freeform 530"/>
            <p:cNvSpPr/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1" name="Freeform 531"/>
            <p:cNvSpPr/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2" name="Freeform 532"/>
            <p:cNvSpPr/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3" name="Freeform 533"/>
            <p:cNvSpPr/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4" name="Freeform 534"/>
            <p:cNvSpPr/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5" name="Freeform 535"/>
            <p:cNvSpPr/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6" name="Freeform 536"/>
            <p:cNvSpPr/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7" name="Freeform 537"/>
            <p:cNvSpPr/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8" name="Freeform 538"/>
            <p:cNvSpPr/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199" name="Freeform 539"/>
            <p:cNvSpPr/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0" name="Freeform 540"/>
            <p:cNvSpPr/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1" name="Freeform 541"/>
            <p:cNvSpPr/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2" name="Freeform 542"/>
            <p:cNvSpPr/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3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4" name="Freeform 544"/>
            <p:cNvSpPr/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5" name="Freeform 545"/>
            <p:cNvSpPr/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6" name="Freeform 546"/>
            <p:cNvSpPr/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7" name="Freeform 547"/>
            <p:cNvSpPr/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8" name="Freeform 548"/>
            <p:cNvSpPr/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09" name="Freeform 549"/>
            <p:cNvSpPr/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0" name="Freeform 550"/>
            <p:cNvSpPr/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1" name="Freeform 551"/>
            <p:cNvSpPr/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2" name="Freeform 552"/>
            <p:cNvSpPr/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3" name="Freeform 553"/>
            <p:cNvSpPr/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4" name="Freeform 554"/>
            <p:cNvSpPr/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5" name="Freeform 555"/>
            <p:cNvSpPr/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6" name="Freeform 556"/>
            <p:cNvSpPr/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7" name="Freeform 557"/>
            <p:cNvSpPr/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8" name="Freeform 558"/>
            <p:cNvSpPr/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19" name="Freeform 559"/>
            <p:cNvSpPr/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0" name="Freeform 560"/>
            <p:cNvSpPr/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1" name="Freeform 561"/>
            <p:cNvSpPr/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2" name="Freeform 562"/>
            <p:cNvSpPr/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3" name="Freeform 563"/>
            <p:cNvSpPr/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4" name="Freeform 564"/>
            <p:cNvSpPr/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5" name="Freeform 565"/>
            <p:cNvSpPr/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6" name="Freeform 566"/>
            <p:cNvSpPr/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7" name="Freeform 567"/>
            <p:cNvSpPr/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8" name="Freeform 568"/>
            <p:cNvSpPr/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29" name="Freeform 569"/>
            <p:cNvSpPr/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0" name="Freeform 570"/>
            <p:cNvSpPr/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1" name="Freeform 571"/>
            <p:cNvSpPr/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2" name="Freeform 572"/>
            <p:cNvSpPr/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3" name="Freeform 573"/>
            <p:cNvSpPr/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4" name="Freeform 574"/>
            <p:cNvSpPr/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5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6" name="Freeform 576"/>
            <p:cNvSpPr/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7" name="Freeform 577"/>
            <p:cNvSpPr/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8" name="Freeform 578"/>
            <p:cNvSpPr/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39" name="Freeform 579"/>
            <p:cNvSpPr/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0" name="Freeform 580"/>
            <p:cNvSpPr/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1" name="Freeform 581"/>
            <p:cNvSpPr/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2" name="Freeform 582"/>
            <p:cNvSpPr/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3" name="Freeform 583"/>
            <p:cNvSpPr/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4" name="Freeform 584"/>
            <p:cNvSpPr/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5" name="Freeform 585"/>
            <p:cNvSpPr/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6" name="Freeform 586"/>
            <p:cNvSpPr/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7" name="Freeform 587"/>
            <p:cNvSpPr/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8" name="Freeform 588"/>
            <p:cNvSpPr/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49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0" name="Freeform 590"/>
            <p:cNvSpPr/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1" name="Freeform 591"/>
            <p:cNvSpPr/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2" name="Freeform 592"/>
            <p:cNvSpPr/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3" name="Freeform 593"/>
            <p:cNvSpPr/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4" name="Freeform 594"/>
            <p:cNvSpPr/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5" name="Freeform 595"/>
            <p:cNvSpPr/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6" name="Freeform 596"/>
            <p:cNvSpPr/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7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258" name="Freeform 598"/>
            <p:cNvSpPr/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59" name="Freeform 599"/>
            <p:cNvSpPr/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0" name="Freeform 600"/>
            <p:cNvSpPr/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  <p:sp>
          <p:nvSpPr>
            <p:cNvPr id="661" name="Freeform 601"/>
            <p:cNvSpPr/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/>
            </a:p>
          </p:txBody>
        </p:sp>
      </p:grpSp>
    </p:spTree>
  </p:cSld>
  <p:clrMapOvr>
    <a:masterClrMapping/>
  </p:clrMapOvr>
  <p:transition>
    <p:wip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5"/>
          <p:cNvSpPr txBox="1"/>
          <p:nvPr/>
        </p:nvSpPr>
        <p:spPr>
          <a:xfrm>
            <a:off x="120015" y="4254500"/>
            <a:ext cx="7774305" cy="46037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  <a:scene3d>
              <a:camera prst="orthographicFront"/>
              <a:lightRig rig="threePt" dir="t"/>
            </a:scene3d>
          </a:bodyPr>
          <a:p>
            <a:pPr indent="0"/>
            <a:r>
              <a:rPr lang="en-US" sz="2400" b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Wingdings" panose="05000000000000000000" charset="0"/>
                <a:cs typeface="Times New Roman" panose="02020603050405020304" pitchFamily="18" charset="0"/>
              </a:rPr>
              <a:t>à</a:t>
            </a:r>
            <a:r>
              <a:rPr lang="en-US" sz="2400" b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Cần lưu ý khi sử dụng từ đồng nghĩa không hoàn toàn.</a:t>
            </a:r>
            <a:endParaRPr lang="en-US" altLang="en-US" sz="2400" b="1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5" name="图片 8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36725" y="-34925"/>
            <a:ext cx="6997065" cy="2119630"/>
          </a:xfrm>
          <a:prstGeom prst="rect">
            <a:avLst/>
          </a:prstGeom>
        </p:spPr>
      </p:pic>
      <p:sp>
        <p:nvSpPr>
          <p:cNvPr id="46" name="文本框 25"/>
          <p:cNvSpPr txBox="1"/>
          <p:nvPr/>
        </p:nvSpPr>
        <p:spPr>
          <a:xfrm>
            <a:off x="2032000" y="582930"/>
            <a:ext cx="6853555" cy="1198880"/>
          </a:xfrm>
          <a:prstGeom prst="rect">
            <a:avLst/>
          </a:prstGeom>
          <a:noFill/>
        </p:spPr>
        <p:txBody>
          <a:bodyPr vert="horz" wrap="square" rtlCol="0">
            <a:spAutoFit/>
          </a:bodyPr>
          <a:p>
            <a:pPr indent="0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Tại sao dùng từ </a:t>
            </a:r>
            <a:r>
              <a:rPr lang="en-US" sz="3600" i="1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hối hả </a:t>
            </a:r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mà không dùng </a:t>
            </a:r>
            <a:r>
              <a:rPr lang="en-US" sz="3600" i="1"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cuống cuồng/cuống quýt ?</a:t>
            </a:r>
            <a:endParaRPr lang="en-US" altLang="en-US" sz="3600" i="1" spc="300" dirty="0">
              <a:solidFill>
                <a:srgbClr val="6F3A7D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  <a:sym typeface="+mn-ea"/>
            </a:endParaRPr>
          </a:p>
        </p:txBody>
      </p:sp>
      <p:pic>
        <p:nvPicPr>
          <p:cNvPr id="50" name="图片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9601" y="3081587"/>
            <a:ext cx="1764587" cy="2062065"/>
          </a:xfrm>
          <a:prstGeom prst="rect">
            <a:avLst/>
          </a:prstGeom>
        </p:spPr>
      </p:pic>
      <p:sp>
        <p:nvSpPr>
          <p:cNvPr id="53" name="Oval 52"/>
          <p:cNvSpPr/>
          <p:nvPr/>
        </p:nvSpPr>
        <p:spPr>
          <a:xfrm>
            <a:off x="535305" y="2084705"/>
            <a:ext cx="6002020" cy="2006600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 w="38100">
            <a:solidFill>
              <a:schemeClr val="accent1">
                <a:lumMod val="5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r>
              <a:rPr lang="en-US" sz="2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Cả 3 từ đều cùng nghĩa vội nhưng </a:t>
            </a:r>
            <a:r>
              <a:rPr lang="en-US" sz="2400" i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cuống cuồng/cuống quýt </a:t>
            </a:r>
            <a:r>
              <a:rPr lang="en-US" sz="2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ea"/>
              </a:rPr>
              <a:t>còn có ý lo sợ, mất bình tĩnh.</a:t>
            </a:r>
            <a:endParaRPr lang="en-US" altLang="en-US" sz="2400" dirty="0">
              <a:solidFill>
                <a:srgbClr val="FF0000"/>
              </a:solidFill>
              <a:latin typeface="Times New Roman" panose="02020603050405020304" pitchFamily="18" charset="0"/>
              <a:ea typeface="Microsoft YaHei Light" panose="020B0502040204020203" pitchFamily="34" charset="-122"/>
              <a:cs typeface="Times New Roman" panose="02020603050405020304" pitchFamily="18" charset="0"/>
              <a:sym typeface="+mn-ea"/>
            </a:endParaRPr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900" decel="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53" grpId="0" animBg="1"/>
      <p:bldP spid="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GB" altLang="en-US"/>
          </a:p>
        </p:txBody>
      </p:sp>
      <p:pic>
        <p:nvPicPr>
          <p:cNvPr id="17" name="图片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195" y="0"/>
            <a:ext cx="9144000" cy="5144135"/>
          </a:xfrm>
          <a:prstGeom prst="rect">
            <a:avLst/>
          </a:prstGeom>
        </p:spPr>
      </p:pic>
      <p:sp>
        <p:nvSpPr>
          <p:cNvPr id="7" name="Title 9"/>
          <p:cNvSpPr txBox="1"/>
          <p:nvPr/>
        </p:nvSpPr>
        <p:spPr>
          <a:xfrm>
            <a:off x="154940" y="2049780"/>
            <a:ext cx="8761730" cy="1290955"/>
          </a:xfrm>
          <a:prstGeom prst="rect">
            <a:avLst/>
          </a:prstGeom>
        </p:spPr>
        <p:txBody>
          <a:bodyPr>
            <a:scene3d>
              <a:camera prst="orthographicFront"/>
              <a:lightRig rig="threePt" dir="t"/>
            </a:scene3d>
          </a:bodyPr>
          <a:p>
            <a:pPr eaLnBrk="1" hangingPunct="1">
              <a:buNone/>
            </a:pPr>
            <a:r>
              <a:rPr sz="4500" b="1" dirty="0">
                <a:ln w="12700">
                  <a:solidFill>
                    <a:srgbClr val="FFFF00"/>
                  </a:solidFill>
                  <a:prstDash val="solid"/>
                </a:ln>
                <a:gradFill>
                  <a:gsLst>
                    <a:gs pos="0">
                      <a:srgbClr val="14CD68"/>
                    </a:gs>
                    <a:gs pos="100000">
                      <a:srgbClr val="0B6E38"/>
                    </a:gs>
                  </a:gsLst>
                  <a:lin scaled="0"/>
                </a:gradFill>
                <a:effectLst>
                  <a:outerShdw dist="38100" dir="2640000" algn="bl" rotWithShape="0">
                    <a:schemeClr val="accent1"/>
                  </a:outerShdw>
                  <a:reflection blurRad="6350" stA="55000" endA="300" endPos="45500" dir="5400000" sy="-100000" algn="bl" rotWithShape="0"/>
                </a:effectLst>
                <a:latin typeface="SVN-Adam Gorry" panose="02040603050506020204" charset="0"/>
                <a:cs typeface="SVN-Adam Gorry" panose="02040603050506020204" charset="0"/>
              </a:rPr>
              <a:t>Luyện tập về từ đồng nghĩa</a:t>
            </a:r>
            <a:endParaRPr sz="4500" b="1" dirty="0">
              <a:ln w="12700">
                <a:solidFill>
                  <a:srgbClr val="FFFF00"/>
                </a:solidFill>
                <a:prstDash val="solid"/>
              </a:ln>
              <a:gradFill>
                <a:gsLst>
                  <a:gs pos="0">
                    <a:srgbClr val="14CD68"/>
                  </a:gs>
                  <a:gs pos="100000">
                    <a:srgbClr val="0B6E38"/>
                  </a:gs>
                </a:gsLst>
                <a:lin scaled="0"/>
              </a:gradFill>
              <a:effectLst>
                <a:outerShdw dist="38100" dir="2640000" algn="bl" rotWithShape="0">
                  <a:schemeClr val="accent1"/>
                </a:outerShdw>
                <a:reflection blurRad="6350" stA="55000" endA="300" endPos="45500" dir="5400000" sy="-100000" algn="bl" rotWithShape="0"/>
              </a:effectLst>
              <a:latin typeface="SVN-Adam Gorry" panose="02040603050506020204" charset="0"/>
              <a:ea typeface="Times New Roman" panose="02020603050405020304" pitchFamily="18" charset="0"/>
              <a:cs typeface="SVN-Adam Gorry" panose="02040603050506020204" charset="0"/>
            </a:endParaRP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6252845" y="0"/>
            <a:ext cx="1380490" cy="1482725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750" r="5938" b="77040"/>
          <a:stretch>
            <a:fillRect/>
          </a:stretch>
        </p:blipFill>
        <p:spPr>
          <a:xfrm>
            <a:off x="2306319" y="-369904"/>
            <a:ext cx="2108200" cy="1777890"/>
          </a:xfrm>
          <a:prstGeom prst="rect">
            <a:avLst/>
          </a:prstGeom>
        </p:spPr>
      </p:pic>
      <p:pic>
        <p:nvPicPr>
          <p:cNvPr id="14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22420" y="102235"/>
            <a:ext cx="2294890" cy="14522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rcRect l="17890" r="18842"/>
          <a:stretch>
            <a:fillRect/>
          </a:stretch>
        </p:blipFill>
        <p:spPr>
          <a:xfrm>
            <a:off x="1506220" y="1137920"/>
            <a:ext cx="6059805" cy="788670"/>
          </a:xfrm>
          <a:prstGeom prst="rect">
            <a:avLst/>
          </a:prstGeom>
          <a:ln>
            <a:noFill/>
          </a:ln>
        </p:spPr>
      </p:pic>
      <p:cxnSp>
        <p:nvCxnSpPr>
          <p:cNvPr id="24" name="直接连接符 2"/>
          <p:cNvCxnSpPr/>
          <p:nvPr/>
        </p:nvCxnSpPr>
        <p:spPr>
          <a:xfrm>
            <a:off x="4418085" y="2325526"/>
            <a:ext cx="207818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/>
          <p:cNvPicPr>
            <a:picLocks noChangeAspect="1"/>
          </p:cNvPicPr>
          <p:nvPr>
            <p:ph idx="1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755" y="2999105"/>
            <a:ext cx="7886700" cy="1905635"/>
          </a:xfrm>
          <a:prstGeom prst="rect">
            <a:avLst/>
          </a:prstGeom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/>
          <p:cNvGrpSpPr/>
          <p:nvPr/>
        </p:nvGrpSpPr>
        <p:grpSpPr>
          <a:xfrm>
            <a:off x="208915" y="831215"/>
            <a:ext cx="8934450" cy="3316605"/>
            <a:chOff x="38947" y="1347534"/>
            <a:chExt cx="12165134" cy="5040000"/>
          </a:xfrm>
        </p:grpSpPr>
        <p:sp>
          <p:nvSpPr>
            <p:cNvPr id="11" name="流程图: 过程 10"/>
            <p:cNvSpPr/>
            <p:nvPr/>
          </p:nvSpPr>
          <p:spPr>
            <a:xfrm>
              <a:off x="3510753" y="1828800"/>
              <a:ext cx="5354114" cy="3368842"/>
            </a:xfrm>
            <a:prstGeom prst="flowChartProcess">
              <a:avLst/>
            </a:prstGeom>
            <a:solidFill>
              <a:srgbClr val="D9EEF7"/>
            </a:solid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/>
            </a:p>
          </p:txBody>
        </p:sp>
        <p:pic>
          <p:nvPicPr>
            <p:cNvPr id="5" name="图片 1"/>
            <p:cNvPicPr>
              <a:picLocks noChangeAspect="1"/>
            </p:cNvPicPr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966"/>
            <a:stretch>
              <a:fillRect/>
            </a:stretch>
          </p:blipFill>
          <p:spPr>
            <a:xfrm>
              <a:off x="8720486" y="1347534"/>
              <a:ext cx="3483595" cy="5040000"/>
            </a:xfrm>
            <a:prstGeom prst="rect">
              <a:avLst/>
            </a:prstGeom>
          </p:spPr>
        </p:pic>
        <p:pic>
          <p:nvPicPr>
            <p:cNvPr id="16" name="图片 15"/>
            <p:cNvPicPr>
              <a:picLocks noChangeAspect="1"/>
            </p:cNvPicPr>
            <p:nvPr/>
          </p:nvPicPr>
          <p:blipFill rotWithShape="1"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50136"/>
            <a:stretch>
              <a:fillRect/>
            </a:stretch>
          </p:blipFill>
          <p:spPr>
            <a:xfrm>
              <a:off x="38947" y="1347534"/>
              <a:ext cx="3471806" cy="5040000"/>
            </a:xfrm>
            <a:prstGeom prst="rect">
              <a:avLst/>
            </a:prstGeom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7755" y="1518285"/>
            <a:ext cx="4733925" cy="14763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2" name="Group 1"/>
          <p:cNvGrpSpPr/>
          <p:nvPr/>
        </p:nvGrpSpPr>
        <p:grpSpPr>
          <a:xfrm>
            <a:off x="2275840" y="0"/>
            <a:ext cx="5532120" cy="1347470"/>
            <a:chOff x="3584" y="0"/>
            <a:chExt cx="8712" cy="2122"/>
          </a:xfrm>
        </p:grpSpPr>
        <p:sp>
          <p:nvSpPr>
            <p:cNvPr id="20" name="圆角矩形标注 19"/>
            <p:cNvSpPr/>
            <p:nvPr/>
          </p:nvSpPr>
          <p:spPr>
            <a:xfrm>
              <a:off x="5819" y="926"/>
              <a:ext cx="6269" cy="903"/>
            </a:xfrm>
            <a:prstGeom prst="wedgeRoundRectCallout">
              <a:avLst>
                <a:gd name="adj1" fmla="val -55629"/>
                <a:gd name="adj2" fmla="val -24801"/>
                <a:gd name="adj3" fmla="val 1666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457" name="矩形 1456"/>
            <p:cNvSpPr/>
            <p:nvPr/>
          </p:nvSpPr>
          <p:spPr>
            <a:xfrm>
              <a:off x="5820" y="813"/>
              <a:ext cx="6476" cy="1016"/>
            </a:xfrm>
            <a:prstGeom prst="rect">
              <a:avLst/>
            </a:prstGeom>
          </p:spPr>
          <p:txBody>
            <a:bodyPr wrap="square">
              <a:spAutoFit/>
            </a:bodyPr>
            <a:p>
              <a:pPr>
                <a:lnSpc>
                  <a:spcPct val="150000"/>
                </a:lnSpc>
              </a:pPr>
              <a:r>
                <a:rPr lang="en-US" altLang="zh-CN" sz="2400" b="1" ker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Thế nào là từ đồng nghĩa? </a:t>
              </a:r>
              <a:endParaRPr lang="en-US" altLang="zh-CN" sz="2400" b="1" kern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584" y="0"/>
              <a:ext cx="1555" cy="2122"/>
            </a:xfrm>
            <a:prstGeom prst="rect">
              <a:avLst/>
            </a:prstGeom>
          </p:spPr>
        </p:pic>
      </p:grpSp>
      <p:grpSp>
        <p:nvGrpSpPr>
          <p:cNvPr id="3" name="Group 2"/>
          <p:cNvGrpSpPr/>
          <p:nvPr/>
        </p:nvGrpSpPr>
        <p:grpSpPr>
          <a:xfrm>
            <a:off x="464820" y="1547495"/>
            <a:ext cx="7393940" cy="1042670"/>
            <a:chOff x="732" y="2437"/>
            <a:chExt cx="11644" cy="1642"/>
          </a:xfrm>
        </p:grpSpPr>
        <p:pic>
          <p:nvPicPr>
            <p:cNvPr id="22" name="图片 2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0822" y="2437"/>
              <a:ext cx="1555" cy="1642"/>
            </a:xfrm>
            <a:prstGeom prst="rect">
              <a:avLst/>
            </a:prstGeom>
          </p:spPr>
        </p:pic>
        <p:sp>
          <p:nvSpPr>
            <p:cNvPr id="3587" name="圆角矩形标注 3586"/>
            <p:cNvSpPr/>
            <p:nvPr/>
          </p:nvSpPr>
          <p:spPr>
            <a:xfrm flipH="1">
              <a:off x="732" y="2735"/>
              <a:ext cx="9502" cy="950"/>
            </a:xfrm>
            <a:prstGeom prst="wedgeRoundRectCallout">
              <a:avLst>
                <a:gd name="adj1" fmla="val -55629"/>
                <a:gd name="adj2" fmla="val -24801"/>
                <a:gd name="adj3" fmla="val 16667"/>
              </a:avLst>
            </a:prstGeom>
            <a:noFill/>
            <a:ln>
              <a:solidFill>
                <a:srgbClr val="50A94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6" name="矩形 1456"/>
            <p:cNvSpPr/>
            <p:nvPr/>
          </p:nvSpPr>
          <p:spPr>
            <a:xfrm>
              <a:off x="1045" y="2624"/>
              <a:ext cx="8983" cy="1016"/>
            </a:xfrm>
            <a:prstGeom prst="rect">
              <a:avLst/>
            </a:prstGeom>
          </p:spPr>
          <p:txBody>
            <a:bodyPr wrap="square">
              <a:spAutoFit/>
            </a:bodyPr>
            <a:p>
              <a:pPr>
                <a:lnSpc>
                  <a:spcPct val="150000"/>
                </a:lnSpc>
              </a:pPr>
              <a:r>
                <a:rPr lang="en-GB" altLang="en-US" sz="2400" b="1" ker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Hãy cho ví dụ về từ đồng nghĩa?</a:t>
              </a:r>
              <a:endParaRPr lang="en-GB" altLang="en-US" sz="2400" b="1" kern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192534" y="2851150"/>
            <a:ext cx="6680071" cy="1171051"/>
            <a:chOff x="303" y="4490"/>
            <a:chExt cx="10520" cy="1844"/>
          </a:xfrm>
        </p:grpSpPr>
        <p:grpSp>
          <p:nvGrpSpPr>
            <p:cNvPr id="2519" name="组合 2518"/>
            <p:cNvGrpSpPr/>
            <p:nvPr/>
          </p:nvGrpSpPr>
          <p:grpSpPr>
            <a:xfrm>
              <a:off x="303" y="4534"/>
              <a:ext cx="1555" cy="1801"/>
              <a:chOff x="1730452" y="3496206"/>
              <a:chExt cx="987638" cy="1143417"/>
            </a:xfrm>
          </p:grpSpPr>
          <p:sp>
            <p:nvSpPr>
              <p:cNvPr id="2520" name="椭圆 2519"/>
              <p:cNvSpPr/>
              <p:nvPr/>
            </p:nvSpPr>
            <p:spPr>
              <a:xfrm>
                <a:off x="1730452" y="3651985"/>
                <a:ext cx="987638" cy="987638"/>
              </a:xfrm>
              <a:prstGeom prst="ellipse">
                <a:avLst/>
              </a:prstGeom>
              <a:solidFill>
                <a:srgbClr val="60BFB4"/>
              </a:solidFill>
              <a:ln>
                <a:solidFill>
                  <a:srgbClr val="48B2A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p>
                <a:pPr algn="ctr"/>
                <a:endParaRPr lang="zh-CN" altLang="en-US"/>
              </a:p>
            </p:txBody>
          </p:sp>
          <p:grpSp>
            <p:nvGrpSpPr>
              <p:cNvPr id="2521" name="Group 604"/>
              <p:cNvGrpSpPr>
                <a:grpSpLocks noChangeAspect="1"/>
              </p:cNvGrpSpPr>
              <p:nvPr/>
            </p:nvGrpSpPr>
            <p:grpSpPr bwMode="auto">
              <a:xfrm>
                <a:off x="1868260" y="3496206"/>
                <a:ext cx="712021" cy="1020232"/>
                <a:chOff x="3323" y="1923"/>
                <a:chExt cx="931" cy="1334"/>
              </a:xfrm>
            </p:grpSpPr>
            <p:grpSp>
              <p:nvGrpSpPr>
                <p:cNvPr id="2522" name="Group 805"/>
                <p:cNvGrpSpPr/>
                <p:nvPr/>
              </p:nvGrpSpPr>
              <p:grpSpPr bwMode="auto">
                <a:xfrm>
                  <a:off x="3327" y="2519"/>
                  <a:ext cx="888" cy="734"/>
                  <a:chOff x="3327" y="2519"/>
                  <a:chExt cx="888" cy="734"/>
                </a:xfrm>
              </p:grpSpPr>
              <p:sp>
                <p:nvSpPr>
                  <p:cNvPr id="3379" name="Freeform 605"/>
                  <p:cNvSpPr/>
                  <p:nvPr/>
                </p:nvSpPr>
                <p:spPr bwMode="auto">
                  <a:xfrm>
                    <a:off x="3327" y="2519"/>
                    <a:ext cx="888" cy="733"/>
                  </a:xfrm>
                  <a:custGeom>
                    <a:avLst/>
                    <a:gdLst>
                      <a:gd name="T0" fmla="*/ 66 w 1030"/>
                      <a:gd name="T1" fmla="*/ 180 h 850"/>
                      <a:gd name="T2" fmla="*/ 32 w 1030"/>
                      <a:gd name="T3" fmla="*/ 316 h 850"/>
                      <a:gd name="T4" fmla="*/ 27 w 1030"/>
                      <a:gd name="T5" fmla="*/ 562 h 850"/>
                      <a:gd name="T6" fmla="*/ 87 w 1030"/>
                      <a:gd name="T7" fmla="*/ 609 h 850"/>
                      <a:gd name="T8" fmla="*/ 74 w 1030"/>
                      <a:gd name="T9" fmla="*/ 848 h 850"/>
                      <a:gd name="T10" fmla="*/ 215 w 1030"/>
                      <a:gd name="T11" fmla="*/ 849 h 850"/>
                      <a:gd name="T12" fmla="*/ 425 w 1030"/>
                      <a:gd name="T13" fmla="*/ 843 h 850"/>
                      <a:gd name="T14" fmla="*/ 829 w 1030"/>
                      <a:gd name="T15" fmla="*/ 846 h 850"/>
                      <a:gd name="T16" fmla="*/ 911 w 1030"/>
                      <a:gd name="T17" fmla="*/ 849 h 850"/>
                      <a:gd name="T18" fmla="*/ 992 w 1030"/>
                      <a:gd name="T19" fmla="*/ 846 h 850"/>
                      <a:gd name="T20" fmla="*/ 984 w 1030"/>
                      <a:gd name="T21" fmla="*/ 725 h 850"/>
                      <a:gd name="T22" fmla="*/ 979 w 1030"/>
                      <a:gd name="T23" fmla="*/ 597 h 850"/>
                      <a:gd name="T24" fmla="*/ 1013 w 1030"/>
                      <a:gd name="T25" fmla="*/ 549 h 850"/>
                      <a:gd name="T26" fmla="*/ 1025 w 1030"/>
                      <a:gd name="T27" fmla="*/ 426 h 850"/>
                      <a:gd name="T28" fmla="*/ 1023 w 1030"/>
                      <a:gd name="T29" fmla="*/ 298 h 850"/>
                      <a:gd name="T30" fmla="*/ 1006 w 1030"/>
                      <a:gd name="T31" fmla="*/ 180 h 850"/>
                      <a:gd name="T32" fmla="*/ 1003 w 1030"/>
                      <a:gd name="T33" fmla="*/ 128 h 850"/>
                      <a:gd name="T34" fmla="*/ 1018 w 1030"/>
                      <a:gd name="T35" fmla="*/ 221 h 850"/>
                      <a:gd name="T36" fmla="*/ 1008 w 1030"/>
                      <a:gd name="T37" fmla="*/ 94 h 850"/>
                      <a:gd name="T38" fmla="*/ 993 w 1030"/>
                      <a:gd name="T39" fmla="*/ 32 h 850"/>
                      <a:gd name="T40" fmla="*/ 931 w 1030"/>
                      <a:gd name="T41" fmla="*/ 14 h 850"/>
                      <a:gd name="T42" fmla="*/ 535 w 1030"/>
                      <a:gd name="T43" fmla="*/ 32 h 850"/>
                      <a:gd name="T44" fmla="*/ 299 w 1030"/>
                      <a:gd name="T45" fmla="*/ 27 h 850"/>
                      <a:gd name="T46" fmla="*/ 193 w 1030"/>
                      <a:gd name="T47" fmla="*/ 20 h 850"/>
                      <a:gd name="T48" fmla="*/ 122 w 1030"/>
                      <a:gd name="T49" fmla="*/ 17 h 850"/>
                      <a:gd name="T50" fmla="*/ 93 w 1030"/>
                      <a:gd name="T51" fmla="*/ 81 h 850"/>
                      <a:gd name="T52" fmla="*/ 66 w 1030"/>
                      <a:gd name="T53" fmla="*/ 180 h 8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030" h="850">
                        <a:moveTo>
                          <a:pt x="66" y="180"/>
                        </a:moveTo>
                        <a:cubicBezTo>
                          <a:pt x="52" y="225"/>
                          <a:pt x="41" y="271"/>
                          <a:pt x="32" y="316"/>
                        </a:cubicBezTo>
                        <a:cubicBezTo>
                          <a:pt x="17" y="395"/>
                          <a:pt x="0" y="484"/>
                          <a:pt x="27" y="562"/>
                        </a:cubicBezTo>
                        <a:cubicBezTo>
                          <a:pt x="35" y="584"/>
                          <a:pt x="59" y="618"/>
                          <a:pt x="87" y="609"/>
                        </a:cubicBezTo>
                        <a:cubicBezTo>
                          <a:pt x="85" y="690"/>
                          <a:pt x="95" y="769"/>
                          <a:pt x="74" y="848"/>
                        </a:cubicBezTo>
                        <a:cubicBezTo>
                          <a:pt x="117" y="840"/>
                          <a:pt x="170" y="849"/>
                          <a:pt x="215" y="849"/>
                        </a:cubicBezTo>
                        <a:cubicBezTo>
                          <a:pt x="285" y="849"/>
                          <a:pt x="354" y="841"/>
                          <a:pt x="425" y="843"/>
                        </a:cubicBezTo>
                        <a:cubicBezTo>
                          <a:pt x="558" y="848"/>
                          <a:pt x="695" y="846"/>
                          <a:pt x="829" y="846"/>
                        </a:cubicBezTo>
                        <a:cubicBezTo>
                          <a:pt x="857" y="846"/>
                          <a:pt x="883" y="847"/>
                          <a:pt x="911" y="849"/>
                        </a:cubicBezTo>
                        <a:cubicBezTo>
                          <a:pt x="937" y="850"/>
                          <a:pt x="968" y="838"/>
                          <a:pt x="992" y="846"/>
                        </a:cubicBezTo>
                        <a:cubicBezTo>
                          <a:pt x="975" y="813"/>
                          <a:pt x="983" y="761"/>
                          <a:pt x="984" y="725"/>
                        </a:cubicBezTo>
                        <a:cubicBezTo>
                          <a:pt x="986" y="688"/>
                          <a:pt x="964" y="632"/>
                          <a:pt x="979" y="597"/>
                        </a:cubicBezTo>
                        <a:cubicBezTo>
                          <a:pt x="987" y="578"/>
                          <a:pt x="1006" y="570"/>
                          <a:pt x="1013" y="549"/>
                        </a:cubicBezTo>
                        <a:cubicBezTo>
                          <a:pt x="1025" y="512"/>
                          <a:pt x="1027" y="467"/>
                          <a:pt x="1025" y="426"/>
                        </a:cubicBezTo>
                        <a:cubicBezTo>
                          <a:pt x="1023" y="384"/>
                          <a:pt x="1028" y="340"/>
                          <a:pt x="1023" y="298"/>
                        </a:cubicBezTo>
                        <a:cubicBezTo>
                          <a:pt x="1019" y="257"/>
                          <a:pt x="1011" y="218"/>
                          <a:pt x="1006" y="180"/>
                        </a:cubicBezTo>
                        <a:cubicBezTo>
                          <a:pt x="1003" y="163"/>
                          <a:pt x="1008" y="144"/>
                          <a:pt x="1003" y="128"/>
                        </a:cubicBezTo>
                        <a:cubicBezTo>
                          <a:pt x="1002" y="156"/>
                          <a:pt x="1005" y="198"/>
                          <a:pt x="1018" y="221"/>
                        </a:cubicBezTo>
                        <a:cubicBezTo>
                          <a:pt x="1030" y="185"/>
                          <a:pt x="1012" y="130"/>
                          <a:pt x="1008" y="94"/>
                        </a:cubicBezTo>
                        <a:cubicBezTo>
                          <a:pt x="1006" y="72"/>
                          <a:pt x="1000" y="52"/>
                          <a:pt x="993" y="32"/>
                        </a:cubicBezTo>
                        <a:cubicBezTo>
                          <a:pt x="980" y="0"/>
                          <a:pt x="966" y="11"/>
                          <a:pt x="931" y="14"/>
                        </a:cubicBezTo>
                        <a:cubicBezTo>
                          <a:pt x="800" y="27"/>
                          <a:pt x="666" y="32"/>
                          <a:pt x="535" y="32"/>
                        </a:cubicBezTo>
                        <a:cubicBezTo>
                          <a:pt x="456" y="32"/>
                          <a:pt x="376" y="27"/>
                          <a:pt x="299" y="27"/>
                        </a:cubicBezTo>
                        <a:cubicBezTo>
                          <a:pt x="264" y="27"/>
                          <a:pt x="227" y="26"/>
                          <a:pt x="193" y="20"/>
                        </a:cubicBezTo>
                        <a:cubicBezTo>
                          <a:pt x="170" y="17"/>
                          <a:pt x="143" y="4"/>
                          <a:pt x="122" y="17"/>
                        </a:cubicBezTo>
                        <a:cubicBezTo>
                          <a:pt x="100" y="30"/>
                          <a:pt x="98" y="59"/>
                          <a:pt x="93" y="81"/>
                        </a:cubicBezTo>
                        <a:cubicBezTo>
                          <a:pt x="86" y="115"/>
                          <a:pt x="75" y="147"/>
                          <a:pt x="66" y="180"/>
                        </a:cubicBezTo>
                        <a:close/>
                      </a:path>
                    </a:pathLst>
                  </a:custGeom>
                  <a:solidFill>
                    <a:srgbClr val="60BF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0" name="Freeform 606"/>
                  <p:cNvSpPr/>
                  <p:nvPr/>
                </p:nvSpPr>
                <p:spPr bwMode="auto">
                  <a:xfrm>
                    <a:off x="3507" y="2672"/>
                    <a:ext cx="3" cy="123"/>
                  </a:xfrm>
                  <a:custGeom>
                    <a:avLst/>
                    <a:gdLst>
                      <a:gd name="T0" fmla="*/ 0 w 3"/>
                      <a:gd name="T1" fmla="*/ 0 h 142"/>
                      <a:gd name="T2" fmla="*/ 3 w 3"/>
                      <a:gd name="T3" fmla="*/ 142 h 1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3" h="142">
                        <a:moveTo>
                          <a:pt x="0" y="0"/>
                        </a:moveTo>
                        <a:cubicBezTo>
                          <a:pt x="0" y="47"/>
                          <a:pt x="3" y="95"/>
                          <a:pt x="3" y="142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1" name="Freeform 607"/>
                  <p:cNvSpPr/>
                  <p:nvPr/>
                </p:nvSpPr>
                <p:spPr bwMode="auto">
                  <a:xfrm>
                    <a:off x="3503" y="2668"/>
                    <a:ext cx="11" cy="131"/>
                  </a:xfrm>
                  <a:custGeom>
                    <a:avLst/>
                    <a:gdLst>
                      <a:gd name="T0" fmla="*/ 5 w 13"/>
                      <a:gd name="T1" fmla="*/ 0 h 152"/>
                      <a:gd name="T2" fmla="*/ 0 w 13"/>
                      <a:gd name="T3" fmla="*/ 5 h 152"/>
                      <a:gd name="T4" fmla="*/ 2 w 13"/>
                      <a:gd name="T5" fmla="*/ 147 h 152"/>
                      <a:gd name="T6" fmla="*/ 8 w 13"/>
                      <a:gd name="T7" fmla="*/ 152 h 152"/>
                      <a:gd name="T8" fmla="*/ 13 w 13"/>
                      <a:gd name="T9" fmla="*/ 147 h 152"/>
                      <a:gd name="T10" fmla="*/ 11 w 13"/>
                      <a:gd name="T11" fmla="*/ 5 h 152"/>
                      <a:gd name="T12" fmla="*/ 5 w 13"/>
                      <a:gd name="T13" fmla="*/ 0 h 1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" h="152">
                        <a:moveTo>
                          <a:pt x="5" y="0"/>
                        </a:moveTo>
                        <a:cubicBezTo>
                          <a:pt x="3" y="0"/>
                          <a:pt x="0" y="2"/>
                          <a:pt x="0" y="5"/>
                        </a:cubicBezTo>
                        <a:cubicBezTo>
                          <a:pt x="2" y="147"/>
                          <a:pt x="2" y="147"/>
                          <a:pt x="2" y="147"/>
                        </a:cubicBezTo>
                        <a:cubicBezTo>
                          <a:pt x="3" y="150"/>
                          <a:pt x="5" y="152"/>
                          <a:pt x="8" y="152"/>
                        </a:cubicBezTo>
                        <a:cubicBezTo>
                          <a:pt x="10" y="152"/>
                          <a:pt x="13" y="150"/>
                          <a:pt x="13" y="147"/>
                        </a:cubicBezTo>
                        <a:cubicBezTo>
                          <a:pt x="11" y="5"/>
                          <a:pt x="11" y="5"/>
                          <a:pt x="11" y="5"/>
                        </a:cubicBezTo>
                        <a:cubicBezTo>
                          <a:pt x="11" y="2"/>
                          <a:pt x="8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2" name="Freeform 608"/>
                  <p:cNvSpPr/>
                  <p:nvPr/>
                </p:nvSpPr>
                <p:spPr bwMode="auto">
                  <a:xfrm>
                    <a:off x="3450" y="286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3" name="Freeform 609"/>
                  <p:cNvSpPr/>
                  <p:nvPr/>
                </p:nvSpPr>
                <p:spPr bwMode="auto">
                  <a:xfrm>
                    <a:off x="3439" y="2866"/>
                    <a:ext cx="15" cy="6"/>
                  </a:xfrm>
                  <a:custGeom>
                    <a:avLst/>
                    <a:gdLst>
                      <a:gd name="T0" fmla="*/ 0 w 17"/>
                      <a:gd name="T1" fmla="*/ 4 h 6"/>
                      <a:gd name="T2" fmla="*/ 2 w 17"/>
                      <a:gd name="T3" fmla="*/ 6 h 6"/>
                      <a:gd name="T4" fmla="*/ 17 w 17"/>
                      <a:gd name="T5" fmla="*/ 4 h 6"/>
                      <a:gd name="T6" fmla="*/ 7 w 17"/>
                      <a:gd name="T7" fmla="*/ 0 h 6"/>
                      <a:gd name="T8" fmla="*/ 10 w 17"/>
                      <a:gd name="T9" fmla="*/ 3 h 6"/>
                      <a:gd name="T10" fmla="*/ 4 w 17"/>
                      <a:gd name="T11" fmla="*/ 1 h 6"/>
                      <a:gd name="T12" fmla="*/ 5 w 17"/>
                      <a:gd name="T13" fmla="*/ 4 h 6"/>
                      <a:gd name="T14" fmla="*/ 0 w 17"/>
                      <a:gd name="T1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" h="6">
                        <a:moveTo>
                          <a:pt x="0" y="4"/>
                        </a:move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2" y="5"/>
                          <a:pt x="9" y="6"/>
                          <a:pt x="17" y="4"/>
                        </a:cubicBezTo>
                        <a:cubicBezTo>
                          <a:pt x="15" y="3"/>
                          <a:pt x="11" y="0"/>
                          <a:pt x="7" y="0"/>
                        </a:cubicBezTo>
                        <a:cubicBezTo>
                          <a:pt x="8" y="1"/>
                          <a:pt x="12" y="2"/>
                          <a:pt x="10" y="3"/>
                        </a:cubicBezTo>
                        <a:cubicBezTo>
                          <a:pt x="7" y="3"/>
                          <a:pt x="8" y="2"/>
                          <a:pt x="4" y="1"/>
                        </a:cubicBezTo>
                        <a:cubicBezTo>
                          <a:pt x="1" y="2"/>
                          <a:pt x="6" y="2"/>
                          <a:pt x="5" y="4"/>
                        </a:cubicBez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4" name="Freeform 610"/>
                  <p:cNvSpPr/>
                  <p:nvPr/>
                </p:nvSpPr>
                <p:spPr bwMode="auto">
                  <a:xfrm>
                    <a:off x="3444" y="2872"/>
                    <a:ext cx="5" cy="0"/>
                  </a:xfrm>
                  <a:custGeom>
                    <a:avLst/>
                    <a:gdLst>
                      <a:gd name="T0" fmla="*/ 5 w 5"/>
                      <a:gd name="T1" fmla="*/ 0 h 1"/>
                      <a:gd name="T2" fmla="*/ 0 w 5"/>
                      <a:gd name="T3" fmla="*/ 0 h 1"/>
                      <a:gd name="T4" fmla="*/ 5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4" y="1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5" name="Freeform 611"/>
                  <p:cNvSpPr/>
                  <p:nvPr/>
                </p:nvSpPr>
                <p:spPr bwMode="auto">
                  <a:xfrm>
                    <a:off x="3447" y="2870"/>
                    <a:ext cx="6" cy="2"/>
                  </a:xfrm>
                  <a:custGeom>
                    <a:avLst/>
                    <a:gdLst>
                      <a:gd name="T0" fmla="*/ 3 w 7"/>
                      <a:gd name="T1" fmla="*/ 2 h 3"/>
                      <a:gd name="T2" fmla="*/ 7 w 7"/>
                      <a:gd name="T3" fmla="*/ 3 h 3"/>
                      <a:gd name="T4" fmla="*/ 0 w 7"/>
                      <a:gd name="T5" fmla="*/ 0 h 3"/>
                      <a:gd name="T6" fmla="*/ 3 w 7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3" y="2"/>
                        </a:moveTo>
                        <a:cubicBezTo>
                          <a:pt x="3" y="1"/>
                          <a:pt x="6" y="3"/>
                          <a:pt x="7" y="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6" name="Freeform 612"/>
                  <p:cNvSpPr/>
                  <p:nvPr/>
                </p:nvSpPr>
                <p:spPr bwMode="auto">
                  <a:xfrm>
                    <a:off x="3449" y="2867"/>
                    <a:ext cx="1" cy="0"/>
                  </a:xfrm>
                  <a:custGeom>
                    <a:avLst/>
                    <a:gdLst>
                      <a:gd name="T0" fmla="*/ 2 w 2"/>
                      <a:gd name="T1" fmla="*/ 1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7" name="Freeform 613"/>
                  <p:cNvSpPr/>
                  <p:nvPr/>
                </p:nvSpPr>
                <p:spPr bwMode="auto">
                  <a:xfrm>
                    <a:off x="3448" y="2866"/>
                    <a:ext cx="9" cy="5"/>
                  </a:xfrm>
                  <a:custGeom>
                    <a:avLst/>
                    <a:gdLst>
                      <a:gd name="T0" fmla="*/ 2 w 11"/>
                      <a:gd name="T1" fmla="*/ 0 h 6"/>
                      <a:gd name="T2" fmla="*/ 2 w 11"/>
                      <a:gd name="T3" fmla="*/ 2 h 6"/>
                      <a:gd name="T4" fmla="*/ 3 w 11"/>
                      <a:gd name="T5" fmla="*/ 2 h 6"/>
                      <a:gd name="T6" fmla="*/ 8 w 11"/>
                      <a:gd name="T7" fmla="*/ 4 h 6"/>
                      <a:gd name="T8" fmla="*/ 7 w 11"/>
                      <a:gd name="T9" fmla="*/ 6 h 6"/>
                      <a:gd name="T10" fmla="*/ 11 w 11"/>
                      <a:gd name="T11" fmla="*/ 5 h 6"/>
                      <a:gd name="T12" fmla="*/ 2 w 11"/>
                      <a:gd name="T13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1" h="6">
                        <a:moveTo>
                          <a:pt x="2" y="0"/>
                        </a:moveTo>
                        <a:cubicBezTo>
                          <a:pt x="0" y="0"/>
                          <a:pt x="1" y="1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2"/>
                          <a:pt x="9" y="3"/>
                          <a:pt x="8" y="4"/>
                        </a:cubicBezTo>
                        <a:cubicBezTo>
                          <a:pt x="9" y="5"/>
                          <a:pt x="4" y="4"/>
                          <a:pt x="7" y="6"/>
                        </a:cubicBezTo>
                        <a:cubicBezTo>
                          <a:pt x="11" y="5"/>
                          <a:pt x="11" y="5"/>
                          <a:pt x="11" y="5"/>
                        </a:cubicBezTo>
                        <a:cubicBezTo>
                          <a:pt x="11" y="3"/>
                          <a:pt x="4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8" name="Freeform 614"/>
                  <p:cNvSpPr/>
                  <p:nvPr/>
                </p:nvSpPr>
                <p:spPr bwMode="auto">
                  <a:xfrm>
                    <a:off x="3450" y="2867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89" name="Freeform 615"/>
                  <p:cNvSpPr/>
                  <p:nvPr/>
                </p:nvSpPr>
                <p:spPr bwMode="auto">
                  <a:xfrm>
                    <a:off x="3450" y="2870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0" name="Freeform 616"/>
                  <p:cNvSpPr/>
                  <p:nvPr/>
                </p:nvSpPr>
                <p:spPr bwMode="auto">
                  <a:xfrm>
                    <a:off x="3449" y="2862"/>
                    <a:ext cx="12" cy="4"/>
                  </a:xfrm>
                  <a:custGeom>
                    <a:avLst/>
                    <a:gdLst>
                      <a:gd name="T0" fmla="*/ 1 w 14"/>
                      <a:gd name="T1" fmla="*/ 0 h 4"/>
                      <a:gd name="T2" fmla="*/ 5 w 14"/>
                      <a:gd name="T3" fmla="*/ 4 h 4"/>
                      <a:gd name="T4" fmla="*/ 14 w 14"/>
                      <a:gd name="T5" fmla="*/ 3 h 4"/>
                      <a:gd name="T6" fmla="*/ 12 w 14"/>
                      <a:gd name="T7" fmla="*/ 1 h 4"/>
                      <a:gd name="T8" fmla="*/ 1 w 1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4">
                        <a:moveTo>
                          <a:pt x="1" y="0"/>
                        </a:moveTo>
                        <a:cubicBezTo>
                          <a:pt x="8" y="2"/>
                          <a:pt x="0" y="3"/>
                          <a:pt x="5" y="4"/>
                        </a:cubicBezTo>
                        <a:cubicBezTo>
                          <a:pt x="5" y="2"/>
                          <a:pt x="10" y="2"/>
                          <a:pt x="14" y="3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0" y="0"/>
                          <a:pt x="5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1" name="Freeform 617"/>
                  <p:cNvSpPr/>
                  <p:nvPr/>
                </p:nvSpPr>
                <p:spPr bwMode="auto">
                  <a:xfrm>
                    <a:off x="3463" y="286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2" name="Freeform 618"/>
                  <p:cNvSpPr/>
                  <p:nvPr/>
                </p:nvSpPr>
                <p:spPr bwMode="auto">
                  <a:xfrm>
                    <a:off x="3454" y="2853"/>
                    <a:ext cx="15" cy="8"/>
                  </a:xfrm>
                  <a:custGeom>
                    <a:avLst/>
                    <a:gdLst>
                      <a:gd name="T0" fmla="*/ 2 w 17"/>
                      <a:gd name="T1" fmla="*/ 0 h 10"/>
                      <a:gd name="T2" fmla="*/ 8 w 17"/>
                      <a:gd name="T3" fmla="*/ 5 h 10"/>
                      <a:gd name="T4" fmla="*/ 4 w 17"/>
                      <a:gd name="T5" fmla="*/ 3 h 10"/>
                      <a:gd name="T6" fmla="*/ 6 w 17"/>
                      <a:gd name="T7" fmla="*/ 7 h 10"/>
                      <a:gd name="T8" fmla="*/ 0 w 17"/>
                      <a:gd name="T9" fmla="*/ 5 h 10"/>
                      <a:gd name="T10" fmla="*/ 5 w 17"/>
                      <a:gd name="T11" fmla="*/ 9 h 10"/>
                      <a:gd name="T12" fmla="*/ 1 w 17"/>
                      <a:gd name="T13" fmla="*/ 10 h 10"/>
                      <a:gd name="T14" fmla="*/ 8 w 17"/>
                      <a:gd name="T15" fmla="*/ 10 h 10"/>
                      <a:gd name="T16" fmla="*/ 7 w 17"/>
                      <a:gd name="T17" fmla="*/ 8 h 10"/>
                      <a:gd name="T18" fmla="*/ 11 w 17"/>
                      <a:gd name="T19" fmla="*/ 10 h 10"/>
                      <a:gd name="T20" fmla="*/ 16 w 17"/>
                      <a:gd name="T21" fmla="*/ 6 h 10"/>
                      <a:gd name="T22" fmla="*/ 2 w 17"/>
                      <a:gd name="T2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0">
                        <a:moveTo>
                          <a:pt x="2" y="0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6" y="5"/>
                          <a:pt x="4" y="4"/>
                          <a:pt x="4" y="3"/>
                        </a:cubicBezTo>
                        <a:cubicBezTo>
                          <a:pt x="3" y="5"/>
                          <a:pt x="7" y="6"/>
                          <a:pt x="6" y="7"/>
                        </a:cubicBezTo>
                        <a:cubicBezTo>
                          <a:pt x="0" y="7"/>
                          <a:pt x="6" y="5"/>
                          <a:pt x="0" y="5"/>
                        </a:cubicBezTo>
                        <a:cubicBezTo>
                          <a:pt x="0" y="6"/>
                          <a:pt x="0" y="7"/>
                          <a:pt x="5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10" y="10"/>
                          <a:pt x="3" y="8"/>
                          <a:pt x="7" y="8"/>
                        </a:cubicBezTo>
                        <a:cubicBezTo>
                          <a:pt x="10" y="9"/>
                          <a:pt x="11" y="10"/>
                          <a:pt x="11" y="10"/>
                        </a:cubicBezTo>
                        <a:cubicBezTo>
                          <a:pt x="10" y="9"/>
                          <a:pt x="17" y="8"/>
                          <a:pt x="16" y="6"/>
                        </a:cubicBezTo>
                        <a:cubicBezTo>
                          <a:pt x="16" y="3"/>
                          <a:pt x="5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3" name="Freeform 619"/>
                  <p:cNvSpPr/>
                  <p:nvPr/>
                </p:nvSpPr>
                <p:spPr bwMode="auto">
                  <a:xfrm>
                    <a:off x="3462" y="285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4" name="Freeform 620"/>
                  <p:cNvSpPr/>
                  <p:nvPr/>
                </p:nvSpPr>
                <p:spPr bwMode="auto">
                  <a:xfrm>
                    <a:off x="3455" y="2845"/>
                    <a:ext cx="15" cy="8"/>
                  </a:xfrm>
                  <a:custGeom>
                    <a:avLst/>
                    <a:gdLst>
                      <a:gd name="T0" fmla="*/ 1 w 18"/>
                      <a:gd name="T1" fmla="*/ 5 h 9"/>
                      <a:gd name="T2" fmla="*/ 5 w 18"/>
                      <a:gd name="T3" fmla="*/ 7 h 9"/>
                      <a:gd name="T4" fmla="*/ 1 w 18"/>
                      <a:gd name="T5" fmla="*/ 7 h 9"/>
                      <a:gd name="T6" fmla="*/ 7 w 18"/>
                      <a:gd name="T7" fmla="*/ 9 h 9"/>
                      <a:gd name="T8" fmla="*/ 4 w 18"/>
                      <a:gd name="T9" fmla="*/ 5 h 9"/>
                      <a:gd name="T10" fmla="*/ 13 w 18"/>
                      <a:gd name="T11" fmla="*/ 5 h 9"/>
                      <a:gd name="T12" fmla="*/ 11 w 18"/>
                      <a:gd name="T13" fmla="*/ 7 h 9"/>
                      <a:gd name="T14" fmla="*/ 11 w 18"/>
                      <a:gd name="T15" fmla="*/ 1 h 9"/>
                      <a:gd name="T16" fmla="*/ 9 w 18"/>
                      <a:gd name="T17" fmla="*/ 2 h 9"/>
                      <a:gd name="T18" fmla="*/ 7 w 18"/>
                      <a:gd name="T19" fmla="*/ 0 h 9"/>
                      <a:gd name="T20" fmla="*/ 1 w 18"/>
                      <a:gd name="T21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9">
                        <a:moveTo>
                          <a:pt x="1" y="5"/>
                        </a:move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8"/>
                          <a:pt x="3" y="7"/>
                          <a:pt x="1" y="7"/>
                        </a:cubicBezTo>
                        <a:cubicBezTo>
                          <a:pt x="3" y="8"/>
                          <a:pt x="5" y="8"/>
                          <a:pt x="7" y="9"/>
                        </a:cubicBezTo>
                        <a:cubicBezTo>
                          <a:pt x="13" y="9"/>
                          <a:pt x="5" y="6"/>
                          <a:pt x="4" y="5"/>
                        </a:cubicBezTo>
                        <a:cubicBezTo>
                          <a:pt x="7" y="2"/>
                          <a:pt x="7" y="5"/>
                          <a:pt x="13" y="5"/>
                        </a:cubicBezTo>
                        <a:cubicBezTo>
                          <a:pt x="13" y="6"/>
                          <a:pt x="12" y="5"/>
                          <a:pt x="11" y="7"/>
                        </a:cubicBezTo>
                        <a:cubicBezTo>
                          <a:pt x="18" y="6"/>
                          <a:pt x="12" y="3"/>
                          <a:pt x="11" y="1"/>
                        </a:cubicBezTo>
                        <a:cubicBezTo>
                          <a:pt x="10" y="1"/>
                          <a:pt x="8" y="1"/>
                          <a:pt x="9" y="2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2" y="1"/>
                          <a:pt x="0" y="2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5" name="Freeform 621"/>
                  <p:cNvSpPr/>
                  <p:nvPr/>
                </p:nvSpPr>
                <p:spPr bwMode="auto">
                  <a:xfrm>
                    <a:off x="3453" y="2851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2" y="0"/>
                          <a:pt x="0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6" name="Freeform 622"/>
                  <p:cNvSpPr/>
                  <p:nvPr/>
                </p:nvSpPr>
                <p:spPr bwMode="auto">
                  <a:xfrm>
                    <a:off x="3463" y="284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7" name="Freeform 623"/>
                  <p:cNvSpPr/>
                  <p:nvPr/>
                </p:nvSpPr>
                <p:spPr bwMode="auto">
                  <a:xfrm>
                    <a:off x="3456" y="2844"/>
                    <a:ext cx="2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0 w 3"/>
                      <a:gd name="T5" fmla="*/ 1 h 2"/>
                      <a:gd name="T6" fmla="*/ 2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8" name="Freeform 624"/>
                  <p:cNvSpPr/>
                  <p:nvPr/>
                </p:nvSpPr>
                <p:spPr bwMode="auto">
                  <a:xfrm>
                    <a:off x="3454" y="2797"/>
                    <a:ext cx="18" cy="48"/>
                  </a:xfrm>
                  <a:custGeom>
                    <a:avLst/>
                    <a:gdLst>
                      <a:gd name="T0" fmla="*/ 19 w 21"/>
                      <a:gd name="T1" fmla="*/ 1 h 55"/>
                      <a:gd name="T2" fmla="*/ 16 w 21"/>
                      <a:gd name="T3" fmla="*/ 3 h 55"/>
                      <a:gd name="T4" fmla="*/ 11 w 21"/>
                      <a:gd name="T5" fmla="*/ 0 h 55"/>
                      <a:gd name="T6" fmla="*/ 4 w 21"/>
                      <a:gd name="T7" fmla="*/ 0 h 55"/>
                      <a:gd name="T8" fmla="*/ 7 w 21"/>
                      <a:gd name="T9" fmla="*/ 5 h 55"/>
                      <a:gd name="T10" fmla="*/ 4 w 21"/>
                      <a:gd name="T11" fmla="*/ 5 h 55"/>
                      <a:gd name="T12" fmla="*/ 5 w 21"/>
                      <a:gd name="T13" fmla="*/ 12 h 55"/>
                      <a:gd name="T14" fmla="*/ 7 w 21"/>
                      <a:gd name="T15" fmla="*/ 18 h 55"/>
                      <a:gd name="T16" fmla="*/ 3 w 21"/>
                      <a:gd name="T17" fmla="*/ 40 h 55"/>
                      <a:gd name="T18" fmla="*/ 10 w 21"/>
                      <a:gd name="T19" fmla="*/ 42 h 55"/>
                      <a:gd name="T20" fmla="*/ 5 w 21"/>
                      <a:gd name="T21" fmla="*/ 43 h 55"/>
                      <a:gd name="T22" fmla="*/ 6 w 21"/>
                      <a:gd name="T23" fmla="*/ 42 h 55"/>
                      <a:gd name="T24" fmla="*/ 3 w 21"/>
                      <a:gd name="T25" fmla="*/ 48 h 55"/>
                      <a:gd name="T26" fmla="*/ 11 w 21"/>
                      <a:gd name="T27" fmla="*/ 49 h 55"/>
                      <a:gd name="T28" fmla="*/ 2 w 21"/>
                      <a:gd name="T29" fmla="*/ 51 h 55"/>
                      <a:gd name="T30" fmla="*/ 7 w 21"/>
                      <a:gd name="T31" fmla="*/ 54 h 55"/>
                      <a:gd name="T32" fmla="*/ 12 w 21"/>
                      <a:gd name="T33" fmla="*/ 52 h 55"/>
                      <a:gd name="T34" fmla="*/ 15 w 21"/>
                      <a:gd name="T35" fmla="*/ 54 h 55"/>
                      <a:gd name="T36" fmla="*/ 8 w 21"/>
                      <a:gd name="T37" fmla="*/ 39 h 55"/>
                      <a:gd name="T38" fmla="*/ 12 w 21"/>
                      <a:gd name="T39" fmla="*/ 40 h 55"/>
                      <a:gd name="T40" fmla="*/ 16 w 21"/>
                      <a:gd name="T41" fmla="*/ 31 h 55"/>
                      <a:gd name="T42" fmla="*/ 10 w 21"/>
                      <a:gd name="T43" fmla="*/ 27 h 55"/>
                      <a:gd name="T44" fmla="*/ 12 w 21"/>
                      <a:gd name="T45" fmla="*/ 25 h 55"/>
                      <a:gd name="T46" fmla="*/ 10 w 21"/>
                      <a:gd name="T47" fmla="*/ 25 h 55"/>
                      <a:gd name="T48" fmla="*/ 14 w 21"/>
                      <a:gd name="T49" fmla="*/ 23 h 55"/>
                      <a:gd name="T50" fmla="*/ 6 w 21"/>
                      <a:gd name="T51" fmla="*/ 21 h 55"/>
                      <a:gd name="T52" fmla="*/ 18 w 21"/>
                      <a:gd name="T53" fmla="*/ 17 h 55"/>
                      <a:gd name="T54" fmla="*/ 14 w 21"/>
                      <a:gd name="T55" fmla="*/ 17 h 55"/>
                      <a:gd name="T56" fmla="*/ 10 w 21"/>
                      <a:gd name="T57" fmla="*/ 16 h 55"/>
                      <a:gd name="T58" fmla="*/ 17 w 21"/>
                      <a:gd name="T59" fmla="*/ 16 h 55"/>
                      <a:gd name="T60" fmla="*/ 13 w 21"/>
                      <a:gd name="T61" fmla="*/ 11 h 55"/>
                      <a:gd name="T62" fmla="*/ 9 w 21"/>
                      <a:gd name="T63" fmla="*/ 11 h 55"/>
                      <a:gd name="T64" fmla="*/ 12 w 21"/>
                      <a:gd name="T65" fmla="*/ 6 h 55"/>
                      <a:gd name="T66" fmla="*/ 18 w 21"/>
                      <a:gd name="T67" fmla="*/ 9 h 55"/>
                      <a:gd name="T68" fmla="*/ 21 w 21"/>
                      <a:gd name="T69" fmla="*/ 8 h 55"/>
                      <a:gd name="T70" fmla="*/ 13 w 21"/>
                      <a:gd name="T71" fmla="*/ 3 h 55"/>
                      <a:gd name="T72" fmla="*/ 19 w 21"/>
                      <a:gd name="T73" fmla="*/ 1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1" h="55">
                        <a:moveTo>
                          <a:pt x="19" y="1"/>
                        </a:moveTo>
                        <a:cubicBezTo>
                          <a:pt x="17" y="1"/>
                          <a:pt x="15" y="2"/>
                          <a:pt x="16" y="3"/>
                        </a:cubicBezTo>
                        <a:cubicBezTo>
                          <a:pt x="13" y="3"/>
                          <a:pt x="13" y="1"/>
                          <a:pt x="11" y="0"/>
                        </a:cubicBezTo>
                        <a:cubicBezTo>
                          <a:pt x="9" y="2"/>
                          <a:pt x="8" y="0"/>
                          <a:pt x="4" y="0"/>
                        </a:cubicBezTo>
                        <a:cubicBezTo>
                          <a:pt x="4" y="2"/>
                          <a:pt x="8" y="3"/>
                          <a:pt x="7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6" y="7"/>
                          <a:pt x="8" y="11"/>
                          <a:pt x="5" y="12"/>
                        </a:cubicBezTo>
                        <a:cubicBezTo>
                          <a:pt x="4" y="14"/>
                          <a:pt x="5" y="16"/>
                          <a:pt x="7" y="18"/>
                        </a:cubicBezTo>
                        <a:cubicBezTo>
                          <a:pt x="4" y="25"/>
                          <a:pt x="7" y="33"/>
                          <a:pt x="3" y="40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6" y="42"/>
                          <a:pt x="9" y="44"/>
                          <a:pt x="5" y="43"/>
                        </a:cubicBezTo>
                        <a:cubicBezTo>
                          <a:pt x="6" y="43"/>
                          <a:pt x="6" y="42"/>
                          <a:pt x="6" y="42"/>
                        </a:cubicBezTo>
                        <a:cubicBezTo>
                          <a:pt x="0" y="43"/>
                          <a:pt x="5" y="46"/>
                          <a:pt x="3" y="48"/>
                        </a:cubicBezTo>
                        <a:cubicBezTo>
                          <a:pt x="4" y="48"/>
                          <a:pt x="10" y="48"/>
                          <a:pt x="11" y="49"/>
                        </a:cubicBezTo>
                        <a:cubicBezTo>
                          <a:pt x="4" y="48"/>
                          <a:pt x="10" y="51"/>
                          <a:pt x="2" y="51"/>
                        </a:cubicBezTo>
                        <a:cubicBezTo>
                          <a:pt x="0" y="53"/>
                          <a:pt x="8" y="52"/>
                          <a:pt x="7" y="54"/>
                        </a:cubicBezTo>
                        <a:cubicBezTo>
                          <a:pt x="11" y="55"/>
                          <a:pt x="9" y="52"/>
                          <a:pt x="12" y="52"/>
                        </a:cubicBezTo>
                        <a:cubicBezTo>
                          <a:pt x="16" y="53"/>
                          <a:pt x="11" y="54"/>
                          <a:pt x="15" y="54"/>
                        </a:cubicBezTo>
                        <a:cubicBezTo>
                          <a:pt x="18" y="51"/>
                          <a:pt x="10" y="44"/>
                          <a:pt x="8" y="39"/>
                        </a:cubicBezTo>
                        <a:cubicBezTo>
                          <a:pt x="12" y="40"/>
                          <a:pt x="12" y="40"/>
                          <a:pt x="12" y="40"/>
                        </a:cubicBezTo>
                        <a:cubicBezTo>
                          <a:pt x="9" y="37"/>
                          <a:pt x="10" y="32"/>
                          <a:pt x="16" y="31"/>
                        </a:cubicBezTo>
                        <a:cubicBezTo>
                          <a:pt x="12" y="31"/>
                          <a:pt x="18" y="27"/>
                          <a:pt x="10" y="27"/>
                        </a:cubicBezTo>
                        <a:cubicBezTo>
                          <a:pt x="12" y="26"/>
                          <a:pt x="12" y="26"/>
                          <a:pt x="12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4"/>
                          <a:pt x="14" y="24"/>
                          <a:pt x="14" y="23"/>
                        </a:cubicBezTo>
                        <a:cubicBezTo>
                          <a:pt x="10" y="23"/>
                          <a:pt x="9" y="22"/>
                          <a:pt x="6" y="21"/>
                        </a:cubicBezTo>
                        <a:cubicBezTo>
                          <a:pt x="10" y="20"/>
                          <a:pt x="14" y="18"/>
                          <a:pt x="18" y="17"/>
                        </a:cubicBezTo>
                        <a:cubicBezTo>
                          <a:pt x="14" y="17"/>
                          <a:pt x="14" y="17"/>
                          <a:pt x="14" y="17"/>
                        </a:cubicBezTo>
                        <a:cubicBezTo>
                          <a:pt x="15" y="16"/>
                          <a:pt x="11" y="16"/>
                          <a:pt x="10" y="16"/>
                        </a:cubicBezTo>
                        <a:cubicBezTo>
                          <a:pt x="10" y="15"/>
                          <a:pt x="15" y="15"/>
                          <a:pt x="17" y="16"/>
                        </a:cubicBezTo>
                        <a:cubicBezTo>
                          <a:pt x="19" y="14"/>
                          <a:pt x="10" y="12"/>
                          <a:pt x="13" y="11"/>
                        </a:cubicBezTo>
                        <a:cubicBezTo>
                          <a:pt x="9" y="11"/>
                          <a:pt x="9" y="11"/>
                          <a:pt x="9" y="11"/>
                        </a:cubicBezTo>
                        <a:cubicBezTo>
                          <a:pt x="8" y="9"/>
                          <a:pt x="13" y="8"/>
                          <a:pt x="12" y="6"/>
                        </a:cubicBezTo>
                        <a:cubicBezTo>
                          <a:pt x="17" y="5"/>
                          <a:pt x="16" y="8"/>
                          <a:pt x="18" y="9"/>
                        </a:cubicBezTo>
                        <a:cubicBezTo>
                          <a:pt x="19" y="9"/>
                          <a:pt x="19" y="8"/>
                          <a:pt x="21" y="8"/>
                        </a:cubicBezTo>
                        <a:cubicBezTo>
                          <a:pt x="19" y="6"/>
                          <a:pt x="15" y="5"/>
                          <a:pt x="13" y="3"/>
                        </a:cubicBezTo>
                        <a:cubicBezTo>
                          <a:pt x="19" y="5"/>
                          <a:pt x="19" y="2"/>
                          <a:pt x="19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99" name="Freeform 625"/>
                  <p:cNvSpPr/>
                  <p:nvPr/>
                </p:nvSpPr>
                <p:spPr bwMode="auto">
                  <a:xfrm>
                    <a:off x="3472" y="280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0" name="Freeform 626"/>
                  <p:cNvSpPr/>
                  <p:nvPr/>
                </p:nvSpPr>
                <p:spPr bwMode="auto">
                  <a:xfrm>
                    <a:off x="3470" y="279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1" name="Rectangle 627"/>
                  <p:cNvSpPr>
                    <a:spLocks noChangeArrowheads="1"/>
                  </p:cNvSpPr>
                  <p:nvPr/>
                </p:nvSpPr>
                <p:spPr bwMode="auto">
                  <a:xfrm>
                    <a:off x="3458" y="2808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2" name="Freeform 628"/>
                  <p:cNvSpPr/>
                  <p:nvPr/>
                </p:nvSpPr>
                <p:spPr bwMode="auto">
                  <a:xfrm>
                    <a:off x="3469" y="2811"/>
                    <a:ext cx="4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0 w 4"/>
                      <a:gd name="T3" fmla="*/ 1 h 1"/>
                      <a:gd name="T4" fmla="*/ 4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3" name="Freeform 629"/>
                  <p:cNvSpPr/>
                  <p:nvPr/>
                </p:nvSpPr>
                <p:spPr bwMode="auto">
                  <a:xfrm>
                    <a:off x="3468" y="2822"/>
                    <a:ext cx="3" cy="0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3 w 4"/>
                      <a:gd name="T3" fmla="*/ 1 h 1"/>
                      <a:gd name="T4" fmla="*/ 0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4" name="Freeform 630"/>
                  <p:cNvSpPr/>
                  <p:nvPr/>
                </p:nvSpPr>
                <p:spPr bwMode="auto">
                  <a:xfrm>
                    <a:off x="3471" y="280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5" name="Freeform 631"/>
                  <p:cNvSpPr/>
                  <p:nvPr/>
                </p:nvSpPr>
                <p:spPr bwMode="auto">
                  <a:xfrm>
                    <a:off x="3454" y="2772"/>
                    <a:ext cx="21" cy="25"/>
                  </a:xfrm>
                  <a:custGeom>
                    <a:avLst/>
                    <a:gdLst>
                      <a:gd name="T0" fmla="*/ 5 w 24"/>
                      <a:gd name="T1" fmla="*/ 2 h 29"/>
                      <a:gd name="T2" fmla="*/ 2 w 24"/>
                      <a:gd name="T3" fmla="*/ 7 h 29"/>
                      <a:gd name="T4" fmla="*/ 12 w 24"/>
                      <a:gd name="T5" fmla="*/ 11 h 29"/>
                      <a:gd name="T6" fmla="*/ 3 w 24"/>
                      <a:gd name="T7" fmla="*/ 10 h 29"/>
                      <a:gd name="T8" fmla="*/ 9 w 24"/>
                      <a:gd name="T9" fmla="*/ 20 h 29"/>
                      <a:gd name="T10" fmla="*/ 5 w 24"/>
                      <a:gd name="T11" fmla="*/ 20 h 29"/>
                      <a:gd name="T12" fmla="*/ 15 w 24"/>
                      <a:gd name="T13" fmla="*/ 24 h 29"/>
                      <a:gd name="T14" fmla="*/ 4 w 24"/>
                      <a:gd name="T15" fmla="*/ 23 h 29"/>
                      <a:gd name="T16" fmla="*/ 3 w 24"/>
                      <a:gd name="T17" fmla="*/ 23 h 29"/>
                      <a:gd name="T18" fmla="*/ 6 w 24"/>
                      <a:gd name="T19" fmla="*/ 28 h 29"/>
                      <a:gd name="T20" fmla="*/ 13 w 24"/>
                      <a:gd name="T21" fmla="*/ 29 h 29"/>
                      <a:gd name="T22" fmla="*/ 18 w 24"/>
                      <a:gd name="T23" fmla="*/ 29 h 29"/>
                      <a:gd name="T24" fmla="*/ 14 w 24"/>
                      <a:gd name="T25" fmla="*/ 26 h 29"/>
                      <a:gd name="T26" fmla="*/ 18 w 24"/>
                      <a:gd name="T27" fmla="*/ 26 h 29"/>
                      <a:gd name="T28" fmla="*/ 15 w 24"/>
                      <a:gd name="T29" fmla="*/ 24 h 29"/>
                      <a:gd name="T30" fmla="*/ 19 w 24"/>
                      <a:gd name="T31" fmla="*/ 24 h 29"/>
                      <a:gd name="T32" fmla="*/ 16 w 24"/>
                      <a:gd name="T33" fmla="*/ 21 h 29"/>
                      <a:gd name="T34" fmla="*/ 17 w 24"/>
                      <a:gd name="T35" fmla="*/ 22 h 29"/>
                      <a:gd name="T36" fmla="*/ 12 w 24"/>
                      <a:gd name="T37" fmla="*/ 20 h 29"/>
                      <a:gd name="T38" fmla="*/ 17 w 24"/>
                      <a:gd name="T39" fmla="*/ 19 h 29"/>
                      <a:gd name="T40" fmla="*/ 14 w 24"/>
                      <a:gd name="T41" fmla="*/ 19 h 29"/>
                      <a:gd name="T42" fmla="*/ 19 w 24"/>
                      <a:gd name="T43" fmla="*/ 13 h 29"/>
                      <a:gd name="T44" fmla="*/ 16 w 24"/>
                      <a:gd name="T45" fmla="*/ 12 h 29"/>
                      <a:gd name="T46" fmla="*/ 19 w 24"/>
                      <a:gd name="T47" fmla="*/ 15 h 29"/>
                      <a:gd name="T48" fmla="*/ 9 w 24"/>
                      <a:gd name="T49" fmla="*/ 14 h 29"/>
                      <a:gd name="T50" fmla="*/ 17 w 24"/>
                      <a:gd name="T51" fmla="*/ 11 h 29"/>
                      <a:gd name="T52" fmla="*/ 16 w 24"/>
                      <a:gd name="T53" fmla="*/ 6 h 29"/>
                      <a:gd name="T54" fmla="*/ 17 w 24"/>
                      <a:gd name="T55" fmla="*/ 6 h 29"/>
                      <a:gd name="T56" fmla="*/ 14 w 24"/>
                      <a:gd name="T57" fmla="*/ 3 h 29"/>
                      <a:gd name="T58" fmla="*/ 13 w 24"/>
                      <a:gd name="T59" fmla="*/ 4 h 29"/>
                      <a:gd name="T60" fmla="*/ 10 w 24"/>
                      <a:gd name="T61" fmla="*/ 3 h 29"/>
                      <a:gd name="T62" fmla="*/ 12 w 24"/>
                      <a:gd name="T63" fmla="*/ 3 h 29"/>
                      <a:gd name="T64" fmla="*/ 6 w 24"/>
                      <a:gd name="T65" fmla="*/ 0 h 29"/>
                      <a:gd name="T66" fmla="*/ 10 w 24"/>
                      <a:gd name="T67" fmla="*/ 3 h 29"/>
                      <a:gd name="T68" fmla="*/ 5 w 24"/>
                      <a:gd name="T69" fmla="*/ 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29">
                        <a:moveTo>
                          <a:pt x="5" y="2"/>
                        </a:moveTo>
                        <a:cubicBezTo>
                          <a:pt x="0" y="3"/>
                          <a:pt x="3" y="5"/>
                          <a:pt x="2" y="7"/>
                        </a:cubicBezTo>
                        <a:cubicBezTo>
                          <a:pt x="4" y="10"/>
                          <a:pt x="12" y="8"/>
                          <a:pt x="12" y="11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3" y="13"/>
                          <a:pt x="1" y="17"/>
                          <a:pt x="9" y="20"/>
                        </a:cubicBezTo>
                        <a:cubicBezTo>
                          <a:pt x="8" y="20"/>
                          <a:pt x="7" y="21"/>
                          <a:pt x="5" y="20"/>
                        </a:cubicBezTo>
                        <a:cubicBezTo>
                          <a:pt x="6" y="22"/>
                          <a:pt x="18" y="21"/>
                          <a:pt x="15" y="24"/>
                        </a:cubicBezTo>
                        <a:cubicBezTo>
                          <a:pt x="10" y="21"/>
                          <a:pt x="10" y="24"/>
                          <a:pt x="4" y="23"/>
                        </a:cubicBezTo>
                        <a:cubicBezTo>
                          <a:pt x="3" y="23"/>
                          <a:pt x="3" y="23"/>
                          <a:pt x="3" y="23"/>
                        </a:cubicBezTo>
                        <a:cubicBezTo>
                          <a:pt x="4" y="25"/>
                          <a:pt x="7" y="27"/>
                          <a:pt x="6" y="28"/>
                        </a:cubicBezTo>
                        <a:cubicBezTo>
                          <a:pt x="9" y="29"/>
                          <a:pt x="12" y="28"/>
                          <a:pt x="13" y="29"/>
                        </a:cubicBezTo>
                        <a:cubicBezTo>
                          <a:pt x="13" y="29"/>
                          <a:pt x="16" y="29"/>
                          <a:pt x="18" y="29"/>
                        </a:cubicBezTo>
                        <a:cubicBezTo>
                          <a:pt x="16" y="28"/>
                          <a:pt x="17" y="27"/>
                          <a:pt x="14" y="26"/>
                        </a:cubicBezTo>
                        <a:cubicBezTo>
                          <a:pt x="17" y="25"/>
                          <a:pt x="15" y="26"/>
                          <a:pt x="18" y="26"/>
                        </a:cubicBezTo>
                        <a:cubicBezTo>
                          <a:pt x="15" y="24"/>
                          <a:pt x="15" y="24"/>
                          <a:pt x="15" y="24"/>
                        </a:cubicBezTo>
                        <a:cubicBezTo>
                          <a:pt x="16" y="23"/>
                          <a:pt x="18" y="25"/>
                          <a:pt x="19" y="24"/>
                        </a:cubicBezTo>
                        <a:cubicBezTo>
                          <a:pt x="17" y="24"/>
                          <a:pt x="15" y="22"/>
                          <a:pt x="16" y="21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6" y="21"/>
                          <a:pt x="17" y="20"/>
                          <a:pt x="12" y="20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4" y="19"/>
                          <a:pt x="14" y="19"/>
                          <a:pt x="14" y="19"/>
                        </a:cubicBezTo>
                        <a:cubicBezTo>
                          <a:pt x="15" y="17"/>
                          <a:pt x="24" y="16"/>
                          <a:pt x="19" y="13"/>
                        </a:cubicBezTo>
                        <a:cubicBezTo>
                          <a:pt x="18" y="14"/>
                          <a:pt x="17" y="13"/>
                          <a:pt x="16" y="12"/>
                        </a:cubicBezTo>
                        <a:cubicBezTo>
                          <a:pt x="13" y="14"/>
                          <a:pt x="18" y="14"/>
                          <a:pt x="19" y="15"/>
                        </a:cubicBezTo>
                        <a:cubicBezTo>
                          <a:pt x="15" y="15"/>
                          <a:pt x="11" y="13"/>
                          <a:pt x="9" y="14"/>
                        </a:cubicBezTo>
                        <a:cubicBezTo>
                          <a:pt x="13" y="13"/>
                          <a:pt x="9" y="11"/>
                          <a:pt x="17" y="11"/>
                        </a:cubicBezTo>
                        <a:cubicBezTo>
                          <a:pt x="18" y="9"/>
                          <a:pt x="14" y="8"/>
                          <a:pt x="16" y="6"/>
                        </a:cubicBezTo>
                        <a:cubicBezTo>
                          <a:pt x="17" y="6"/>
                          <a:pt x="17" y="6"/>
                          <a:pt x="17" y="6"/>
                        </a:cubicBezTo>
                        <a:cubicBezTo>
                          <a:pt x="12" y="6"/>
                          <a:pt x="20" y="5"/>
                          <a:pt x="14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0" y="4"/>
                          <a:pt x="10" y="4"/>
                          <a:pt x="10" y="3"/>
                        </a:cubicBezTo>
                        <a:cubicBezTo>
                          <a:pt x="11" y="3"/>
                          <a:pt x="11" y="3"/>
                          <a:pt x="12" y="3"/>
                        </a:cubicBezTo>
                        <a:cubicBezTo>
                          <a:pt x="8" y="2"/>
                          <a:pt x="7" y="0"/>
                          <a:pt x="6" y="0"/>
                        </a:cubicBezTo>
                        <a:cubicBezTo>
                          <a:pt x="5" y="1"/>
                          <a:pt x="9" y="2"/>
                          <a:pt x="10" y="3"/>
                        </a:cubicBezTo>
                        <a:cubicBezTo>
                          <a:pt x="7" y="2"/>
                          <a:pt x="4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6" name="Freeform 632"/>
                  <p:cNvSpPr/>
                  <p:nvPr/>
                </p:nvSpPr>
                <p:spPr bwMode="auto">
                  <a:xfrm>
                    <a:off x="3469" y="2791"/>
                    <a:ext cx="1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7" name="Freeform 633"/>
                  <p:cNvSpPr/>
                  <p:nvPr/>
                </p:nvSpPr>
                <p:spPr bwMode="auto">
                  <a:xfrm>
                    <a:off x="3452" y="2751"/>
                    <a:ext cx="24" cy="21"/>
                  </a:xfrm>
                  <a:custGeom>
                    <a:avLst/>
                    <a:gdLst>
                      <a:gd name="T0" fmla="*/ 14 w 28"/>
                      <a:gd name="T1" fmla="*/ 17 h 24"/>
                      <a:gd name="T2" fmla="*/ 20 w 28"/>
                      <a:gd name="T3" fmla="*/ 16 h 24"/>
                      <a:gd name="T4" fmla="*/ 9 w 28"/>
                      <a:gd name="T5" fmla="*/ 16 h 24"/>
                      <a:gd name="T6" fmla="*/ 8 w 28"/>
                      <a:gd name="T7" fmla="*/ 14 h 24"/>
                      <a:gd name="T8" fmla="*/ 17 w 28"/>
                      <a:gd name="T9" fmla="*/ 14 h 24"/>
                      <a:gd name="T10" fmla="*/ 18 w 28"/>
                      <a:gd name="T11" fmla="*/ 12 h 24"/>
                      <a:gd name="T12" fmla="*/ 12 w 28"/>
                      <a:gd name="T13" fmla="*/ 12 h 24"/>
                      <a:gd name="T14" fmla="*/ 9 w 28"/>
                      <a:gd name="T15" fmla="*/ 9 h 24"/>
                      <a:gd name="T16" fmla="*/ 11 w 28"/>
                      <a:gd name="T17" fmla="*/ 10 h 24"/>
                      <a:gd name="T18" fmla="*/ 18 w 28"/>
                      <a:gd name="T19" fmla="*/ 9 h 24"/>
                      <a:gd name="T20" fmla="*/ 2 w 28"/>
                      <a:gd name="T21" fmla="*/ 2 h 24"/>
                      <a:gd name="T22" fmla="*/ 3 w 28"/>
                      <a:gd name="T23" fmla="*/ 4 h 24"/>
                      <a:gd name="T24" fmla="*/ 10 w 28"/>
                      <a:gd name="T25" fmla="*/ 4 h 24"/>
                      <a:gd name="T26" fmla="*/ 8 w 28"/>
                      <a:gd name="T27" fmla="*/ 6 h 24"/>
                      <a:gd name="T28" fmla="*/ 4 w 28"/>
                      <a:gd name="T29" fmla="*/ 5 h 24"/>
                      <a:gd name="T30" fmla="*/ 4 w 28"/>
                      <a:gd name="T31" fmla="*/ 20 h 24"/>
                      <a:gd name="T32" fmla="*/ 4 w 28"/>
                      <a:gd name="T33" fmla="*/ 18 h 24"/>
                      <a:gd name="T34" fmla="*/ 8 w 28"/>
                      <a:gd name="T35" fmla="*/ 20 h 24"/>
                      <a:gd name="T36" fmla="*/ 15 w 28"/>
                      <a:gd name="T37" fmla="*/ 19 h 24"/>
                      <a:gd name="T38" fmla="*/ 13 w 28"/>
                      <a:gd name="T39" fmla="*/ 20 h 24"/>
                      <a:gd name="T40" fmla="*/ 20 w 28"/>
                      <a:gd name="T41" fmla="*/ 20 h 24"/>
                      <a:gd name="T42" fmla="*/ 23 w 28"/>
                      <a:gd name="T43" fmla="*/ 24 h 24"/>
                      <a:gd name="T44" fmla="*/ 23 w 28"/>
                      <a:gd name="T45" fmla="*/ 18 h 24"/>
                      <a:gd name="T46" fmla="*/ 14 w 28"/>
                      <a:gd name="T47" fmla="*/ 17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24">
                        <a:moveTo>
                          <a:pt x="14" y="17"/>
                        </a:moveTo>
                        <a:cubicBezTo>
                          <a:pt x="15" y="16"/>
                          <a:pt x="18" y="18"/>
                          <a:pt x="20" y="16"/>
                        </a:cubicBezTo>
                        <a:cubicBezTo>
                          <a:pt x="17" y="15"/>
                          <a:pt x="14" y="18"/>
                          <a:pt x="9" y="16"/>
                        </a:cubicBezTo>
                        <a:cubicBezTo>
                          <a:pt x="12" y="16"/>
                          <a:pt x="8" y="14"/>
                          <a:pt x="8" y="14"/>
                        </a:cubicBezTo>
                        <a:cubicBezTo>
                          <a:pt x="10" y="14"/>
                          <a:pt x="16" y="14"/>
                          <a:pt x="17" y="14"/>
                        </a:cubicBezTo>
                        <a:cubicBezTo>
                          <a:pt x="15" y="14"/>
                          <a:pt x="18" y="13"/>
                          <a:pt x="18" y="12"/>
                        </a:cubicBezTo>
                        <a:cubicBezTo>
                          <a:pt x="15" y="14"/>
                          <a:pt x="16" y="10"/>
                          <a:pt x="12" y="12"/>
                        </a:cubicBezTo>
                        <a:cubicBezTo>
                          <a:pt x="9" y="11"/>
                          <a:pt x="7" y="9"/>
                          <a:pt x="9" y="9"/>
                        </a:cubicBezTo>
                        <a:cubicBezTo>
                          <a:pt x="12" y="9"/>
                          <a:pt x="11" y="10"/>
                          <a:pt x="11" y="10"/>
                        </a:cubicBezTo>
                        <a:cubicBezTo>
                          <a:pt x="16" y="11"/>
                          <a:pt x="14" y="9"/>
                          <a:pt x="18" y="9"/>
                        </a:cubicBezTo>
                        <a:cubicBezTo>
                          <a:pt x="12" y="7"/>
                          <a:pt x="12" y="0"/>
                          <a:pt x="2" y="2"/>
                        </a:cubicBezTo>
                        <a:cubicBezTo>
                          <a:pt x="0" y="3"/>
                          <a:pt x="3" y="3"/>
                          <a:pt x="3" y="4"/>
                        </a:cubicBezTo>
                        <a:cubicBezTo>
                          <a:pt x="5" y="2"/>
                          <a:pt x="8" y="4"/>
                          <a:pt x="10" y="4"/>
                        </a:cubicBezTo>
                        <a:cubicBezTo>
                          <a:pt x="9" y="5"/>
                          <a:pt x="12" y="7"/>
                          <a:pt x="8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2" y="9"/>
                          <a:pt x="3" y="15"/>
                          <a:pt x="4" y="20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7" y="18"/>
                          <a:pt x="7" y="19"/>
                          <a:pt x="8" y="20"/>
                        </a:cubicBezTo>
                        <a:cubicBezTo>
                          <a:pt x="15" y="19"/>
                          <a:pt x="15" y="19"/>
                          <a:pt x="15" y="19"/>
                        </a:cubicBezTo>
                        <a:cubicBezTo>
                          <a:pt x="15" y="20"/>
                          <a:pt x="16" y="20"/>
                          <a:pt x="13" y="20"/>
                        </a:cubicBezTo>
                        <a:cubicBezTo>
                          <a:pt x="16" y="21"/>
                          <a:pt x="18" y="21"/>
                          <a:pt x="20" y="20"/>
                        </a:cubicBezTo>
                        <a:cubicBezTo>
                          <a:pt x="21" y="22"/>
                          <a:pt x="18" y="22"/>
                          <a:pt x="23" y="24"/>
                        </a:cubicBezTo>
                        <a:cubicBezTo>
                          <a:pt x="28" y="21"/>
                          <a:pt x="18" y="21"/>
                          <a:pt x="23" y="18"/>
                        </a:cubicBezTo>
                        <a:lnTo>
                          <a:pt x="14" y="17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8" name="Freeform 634"/>
                  <p:cNvSpPr/>
                  <p:nvPr/>
                </p:nvSpPr>
                <p:spPr bwMode="auto">
                  <a:xfrm>
                    <a:off x="3464" y="2770"/>
                    <a:ext cx="4" cy="1"/>
                  </a:xfrm>
                  <a:custGeom>
                    <a:avLst/>
                    <a:gdLst>
                      <a:gd name="T0" fmla="*/ 4 w 4"/>
                      <a:gd name="T1" fmla="*/ 1 h 1"/>
                      <a:gd name="T2" fmla="*/ 0 w 4"/>
                      <a:gd name="T3" fmla="*/ 0 h 1"/>
                      <a:gd name="T4" fmla="*/ 2 w 4"/>
                      <a:gd name="T5" fmla="*/ 1 h 1"/>
                      <a:gd name="T6" fmla="*/ 4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4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09" name="Freeform 635"/>
                  <p:cNvSpPr/>
                  <p:nvPr/>
                </p:nvSpPr>
                <p:spPr bwMode="auto">
                  <a:xfrm>
                    <a:off x="3455" y="2769"/>
                    <a:ext cx="4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4 w 5"/>
                      <a:gd name="T3" fmla="*/ 1 h 1"/>
                      <a:gd name="T4" fmla="*/ 0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0"/>
                          <a:pt x="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0" name="Freeform 636"/>
                  <p:cNvSpPr/>
                  <p:nvPr/>
                </p:nvSpPr>
                <p:spPr bwMode="auto">
                  <a:xfrm>
                    <a:off x="3466" y="2755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1" name="Freeform 637"/>
                  <p:cNvSpPr/>
                  <p:nvPr/>
                </p:nvSpPr>
                <p:spPr bwMode="auto">
                  <a:xfrm>
                    <a:off x="3453" y="2747"/>
                    <a:ext cx="11" cy="6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1 w 13"/>
                      <a:gd name="T3" fmla="*/ 6 h 7"/>
                      <a:gd name="T4" fmla="*/ 13 w 13"/>
                      <a:gd name="T5" fmla="*/ 6 h 7"/>
                      <a:gd name="T6" fmla="*/ 5 w 13"/>
                      <a:gd name="T7" fmla="*/ 4 h 7"/>
                      <a:gd name="T8" fmla="*/ 5 w 13"/>
                      <a:gd name="T9" fmla="*/ 1 h 7"/>
                      <a:gd name="T10" fmla="*/ 0 w 13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1" y="3"/>
                          <a:pt x="4" y="4"/>
                          <a:pt x="1" y="6"/>
                        </a:cubicBezTo>
                        <a:cubicBezTo>
                          <a:pt x="5" y="7"/>
                          <a:pt x="9" y="6"/>
                          <a:pt x="13" y="6"/>
                        </a:cubicBezTo>
                        <a:cubicBezTo>
                          <a:pt x="13" y="5"/>
                          <a:pt x="6" y="5"/>
                          <a:pt x="5" y="4"/>
                        </a:cubicBezTo>
                        <a:cubicBezTo>
                          <a:pt x="9" y="3"/>
                          <a:pt x="4" y="2"/>
                          <a:pt x="5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2" name="Freeform 638"/>
                  <p:cNvSpPr/>
                  <p:nvPr/>
                </p:nvSpPr>
                <p:spPr bwMode="auto">
                  <a:xfrm>
                    <a:off x="3455" y="2701"/>
                    <a:ext cx="19" cy="48"/>
                  </a:xfrm>
                  <a:custGeom>
                    <a:avLst/>
                    <a:gdLst>
                      <a:gd name="T0" fmla="*/ 13 w 22"/>
                      <a:gd name="T1" fmla="*/ 46 h 56"/>
                      <a:gd name="T2" fmla="*/ 12 w 22"/>
                      <a:gd name="T3" fmla="*/ 43 h 56"/>
                      <a:gd name="T4" fmla="*/ 14 w 22"/>
                      <a:gd name="T5" fmla="*/ 45 h 56"/>
                      <a:gd name="T6" fmla="*/ 17 w 22"/>
                      <a:gd name="T7" fmla="*/ 42 h 56"/>
                      <a:gd name="T8" fmla="*/ 14 w 22"/>
                      <a:gd name="T9" fmla="*/ 43 h 56"/>
                      <a:gd name="T10" fmla="*/ 13 w 22"/>
                      <a:gd name="T11" fmla="*/ 37 h 56"/>
                      <a:gd name="T12" fmla="*/ 8 w 22"/>
                      <a:gd name="T13" fmla="*/ 36 h 56"/>
                      <a:gd name="T14" fmla="*/ 17 w 22"/>
                      <a:gd name="T15" fmla="*/ 33 h 56"/>
                      <a:gd name="T16" fmla="*/ 5 w 22"/>
                      <a:gd name="T17" fmla="*/ 34 h 56"/>
                      <a:gd name="T18" fmla="*/ 9 w 22"/>
                      <a:gd name="T19" fmla="*/ 28 h 56"/>
                      <a:gd name="T20" fmla="*/ 10 w 22"/>
                      <a:gd name="T21" fmla="*/ 29 h 56"/>
                      <a:gd name="T22" fmla="*/ 10 w 22"/>
                      <a:gd name="T23" fmla="*/ 26 h 56"/>
                      <a:gd name="T24" fmla="*/ 15 w 22"/>
                      <a:gd name="T25" fmla="*/ 27 h 56"/>
                      <a:gd name="T26" fmla="*/ 15 w 22"/>
                      <a:gd name="T27" fmla="*/ 22 h 56"/>
                      <a:gd name="T28" fmla="*/ 18 w 22"/>
                      <a:gd name="T29" fmla="*/ 22 h 56"/>
                      <a:gd name="T30" fmla="*/ 14 w 22"/>
                      <a:gd name="T31" fmla="*/ 14 h 56"/>
                      <a:gd name="T32" fmla="*/ 17 w 22"/>
                      <a:gd name="T33" fmla="*/ 13 h 56"/>
                      <a:gd name="T34" fmla="*/ 7 w 22"/>
                      <a:gd name="T35" fmla="*/ 13 h 56"/>
                      <a:gd name="T36" fmla="*/ 8 w 22"/>
                      <a:gd name="T37" fmla="*/ 10 h 56"/>
                      <a:gd name="T38" fmla="*/ 15 w 22"/>
                      <a:gd name="T39" fmla="*/ 11 h 56"/>
                      <a:gd name="T40" fmla="*/ 12 w 22"/>
                      <a:gd name="T41" fmla="*/ 9 h 56"/>
                      <a:gd name="T42" fmla="*/ 18 w 22"/>
                      <a:gd name="T43" fmla="*/ 7 h 56"/>
                      <a:gd name="T44" fmla="*/ 9 w 22"/>
                      <a:gd name="T45" fmla="*/ 3 h 56"/>
                      <a:gd name="T46" fmla="*/ 11 w 22"/>
                      <a:gd name="T47" fmla="*/ 1 h 56"/>
                      <a:gd name="T48" fmla="*/ 1 w 22"/>
                      <a:gd name="T49" fmla="*/ 2 h 56"/>
                      <a:gd name="T50" fmla="*/ 3 w 22"/>
                      <a:gd name="T51" fmla="*/ 15 h 56"/>
                      <a:gd name="T52" fmla="*/ 8 w 22"/>
                      <a:gd name="T53" fmla="*/ 18 h 56"/>
                      <a:gd name="T54" fmla="*/ 2 w 22"/>
                      <a:gd name="T55" fmla="*/ 19 h 56"/>
                      <a:gd name="T56" fmla="*/ 8 w 22"/>
                      <a:gd name="T57" fmla="*/ 19 h 56"/>
                      <a:gd name="T58" fmla="*/ 2 w 22"/>
                      <a:gd name="T59" fmla="*/ 20 h 56"/>
                      <a:gd name="T60" fmla="*/ 7 w 22"/>
                      <a:gd name="T61" fmla="*/ 22 h 56"/>
                      <a:gd name="T62" fmla="*/ 0 w 22"/>
                      <a:gd name="T63" fmla="*/ 23 h 56"/>
                      <a:gd name="T64" fmla="*/ 3 w 22"/>
                      <a:gd name="T65" fmla="*/ 42 h 56"/>
                      <a:gd name="T66" fmla="*/ 7 w 22"/>
                      <a:gd name="T67" fmla="*/ 42 h 56"/>
                      <a:gd name="T68" fmla="*/ 7 w 22"/>
                      <a:gd name="T69" fmla="*/ 50 h 56"/>
                      <a:gd name="T70" fmla="*/ 11 w 22"/>
                      <a:gd name="T71" fmla="*/ 51 h 56"/>
                      <a:gd name="T72" fmla="*/ 2 w 22"/>
                      <a:gd name="T73" fmla="*/ 50 h 56"/>
                      <a:gd name="T74" fmla="*/ 3 w 22"/>
                      <a:gd name="T75" fmla="*/ 53 h 56"/>
                      <a:gd name="T76" fmla="*/ 5 w 22"/>
                      <a:gd name="T77" fmla="*/ 51 h 56"/>
                      <a:gd name="T78" fmla="*/ 3 w 22"/>
                      <a:gd name="T79" fmla="*/ 54 h 56"/>
                      <a:gd name="T80" fmla="*/ 14 w 22"/>
                      <a:gd name="T81" fmla="*/ 52 h 56"/>
                      <a:gd name="T82" fmla="*/ 19 w 22"/>
                      <a:gd name="T83" fmla="*/ 46 h 56"/>
                      <a:gd name="T84" fmla="*/ 13 w 22"/>
                      <a:gd name="T85" fmla="*/ 46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56">
                        <a:moveTo>
                          <a:pt x="13" y="46"/>
                        </a:moveTo>
                        <a:cubicBezTo>
                          <a:pt x="13" y="45"/>
                          <a:pt x="10" y="44"/>
                          <a:pt x="12" y="43"/>
                        </a:cubicBezTo>
                        <a:cubicBezTo>
                          <a:pt x="14" y="43"/>
                          <a:pt x="15" y="44"/>
                          <a:pt x="14" y="45"/>
                        </a:cubicBezTo>
                        <a:cubicBezTo>
                          <a:pt x="19" y="44"/>
                          <a:pt x="13" y="43"/>
                          <a:pt x="17" y="42"/>
                        </a:cubicBezTo>
                        <a:cubicBezTo>
                          <a:pt x="14" y="43"/>
                          <a:pt x="14" y="43"/>
                          <a:pt x="14" y="43"/>
                        </a:cubicBezTo>
                        <a:cubicBezTo>
                          <a:pt x="16" y="40"/>
                          <a:pt x="10" y="41"/>
                          <a:pt x="13" y="37"/>
                        </a:cubicBezTo>
                        <a:cubicBezTo>
                          <a:pt x="12" y="37"/>
                          <a:pt x="12" y="36"/>
                          <a:pt x="8" y="36"/>
                        </a:cubicBezTo>
                        <a:cubicBezTo>
                          <a:pt x="13" y="35"/>
                          <a:pt x="13" y="36"/>
                          <a:pt x="17" y="33"/>
                        </a:cubicBezTo>
                        <a:cubicBezTo>
                          <a:pt x="14" y="33"/>
                          <a:pt x="10" y="34"/>
                          <a:pt x="5" y="34"/>
                        </a:cubicBezTo>
                        <a:cubicBezTo>
                          <a:pt x="12" y="31"/>
                          <a:pt x="5" y="30"/>
                          <a:pt x="9" y="28"/>
                        </a:cubicBezTo>
                        <a:cubicBezTo>
                          <a:pt x="9" y="28"/>
                          <a:pt x="11" y="29"/>
                          <a:pt x="10" y="29"/>
                        </a:cubicBezTo>
                        <a:cubicBezTo>
                          <a:pt x="16" y="29"/>
                          <a:pt x="9" y="28"/>
                          <a:pt x="10" y="26"/>
                        </a:cubicBezTo>
                        <a:cubicBezTo>
                          <a:pt x="15" y="27"/>
                          <a:pt x="15" y="27"/>
                          <a:pt x="15" y="27"/>
                        </a:cubicBezTo>
                        <a:cubicBezTo>
                          <a:pt x="15" y="25"/>
                          <a:pt x="11" y="23"/>
                          <a:pt x="15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4" y="20"/>
                          <a:pt x="16" y="16"/>
                          <a:pt x="14" y="14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3" y="9"/>
                          <a:pt x="15" y="16"/>
                          <a:pt x="7" y="13"/>
                        </a:cubicBezTo>
                        <a:cubicBezTo>
                          <a:pt x="17" y="13"/>
                          <a:pt x="4" y="11"/>
                          <a:pt x="8" y="10"/>
                        </a:cubicBezTo>
                        <a:cubicBezTo>
                          <a:pt x="12" y="9"/>
                          <a:pt x="10" y="12"/>
                          <a:pt x="15" y="11"/>
                        </a:cubicBezTo>
                        <a:cubicBezTo>
                          <a:pt x="10" y="10"/>
                          <a:pt x="13" y="10"/>
                          <a:pt x="12" y="9"/>
                        </a:cubicBezTo>
                        <a:cubicBezTo>
                          <a:pt x="16" y="9"/>
                          <a:pt x="12" y="6"/>
                          <a:pt x="18" y="7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12" y="3"/>
                          <a:pt x="11" y="2"/>
                          <a:pt x="11" y="1"/>
                        </a:cubicBezTo>
                        <a:cubicBezTo>
                          <a:pt x="11" y="3"/>
                          <a:pt x="4" y="0"/>
                          <a:pt x="1" y="2"/>
                        </a:cubicBezTo>
                        <a:cubicBezTo>
                          <a:pt x="4" y="6"/>
                          <a:pt x="5" y="11"/>
                          <a:pt x="3" y="15"/>
                        </a:cubicBezTo>
                        <a:cubicBezTo>
                          <a:pt x="9" y="15"/>
                          <a:pt x="2" y="17"/>
                          <a:pt x="8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21"/>
                          <a:pt x="5" y="18"/>
                          <a:pt x="8" y="19"/>
                        </a:cubicBezTo>
                        <a:cubicBezTo>
                          <a:pt x="8" y="20"/>
                          <a:pt x="5" y="21"/>
                          <a:pt x="2" y="20"/>
                        </a:cubicBezTo>
                        <a:cubicBezTo>
                          <a:pt x="2" y="22"/>
                          <a:pt x="4" y="21"/>
                          <a:pt x="7" y="22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2" y="28"/>
                          <a:pt x="7" y="36"/>
                          <a:pt x="3" y="42"/>
                        </a:cubicBezTo>
                        <a:cubicBezTo>
                          <a:pt x="7" y="42"/>
                          <a:pt x="7" y="42"/>
                          <a:pt x="7" y="42"/>
                        </a:cubicBezTo>
                        <a:cubicBezTo>
                          <a:pt x="5" y="45"/>
                          <a:pt x="17" y="47"/>
                          <a:pt x="7" y="50"/>
                        </a:cubicBezTo>
                        <a:cubicBezTo>
                          <a:pt x="11" y="51"/>
                          <a:pt x="11" y="51"/>
                          <a:pt x="11" y="51"/>
                        </a:cubicBezTo>
                        <a:cubicBezTo>
                          <a:pt x="9" y="50"/>
                          <a:pt x="5" y="51"/>
                          <a:pt x="2" y="50"/>
                        </a:cubicBezTo>
                        <a:cubicBezTo>
                          <a:pt x="3" y="51"/>
                          <a:pt x="1" y="52"/>
                          <a:pt x="3" y="53"/>
                        </a:cubicBezTo>
                        <a:cubicBezTo>
                          <a:pt x="5" y="51"/>
                          <a:pt x="5" y="51"/>
                          <a:pt x="5" y="51"/>
                        </a:cubicBezTo>
                        <a:cubicBezTo>
                          <a:pt x="9" y="52"/>
                          <a:pt x="6" y="53"/>
                          <a:pt x="3" y="54"/>
                        </a:cubicBezTo>
                        <a:cubicBezTo>
                          <a:pt x="7" y="56"/>
                          <a:pt x="11" y="53"/>
                          <a:pt x="14" y="52"/>
                        </a:cubicBezTo>
                        <a:cubicBezTo>
                          <a:pt x="6" y="49"/>
                          <a:pt x="22" y="49"/>
                          <a:pt x="19" y="46"/>
                        </a:cubicBezTo>
                        <a:cubicBezTo>
                          <a:pt x="17" y="44"/>
                          <a:pt x="15" y="46"/>
                          <a:pt x="13" y="4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3" name="Freeform 639"/>
                  <p:cNvSpPr/>
                  <p:nvPr/>
                </p:nvSpPr>
                <p:spPr bwMode="auto">
                  <a:xfrm>
                    <a:off x="3455" y="274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4" name="Freeform 640"/>
                  <p:cNvSpPr/>
                  <p:nvPr/>
                </p:nvSpPr>
                <p:spPr bwMode="auto">
                  <a:xfrm>
                    <a:off x="3462" y="270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5" name="Rectangle 641"/>
                  <p:cNvSpPr>
                    <a:spLocks noChangeArrowheads="1"/>
                  </p:cNvSpPr>
                  <p:nvPr/>
                </p:nvSpPr>
                <p:spPr bwMode="auto">
                  <a:xfrm>
                    <a:off x="3457" y="2747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6" name="Freeform 642"/>
                  <p:cNvSpPr/>
                  <p:nvPr/>
                </p:nvSpPr>
                <p:spPr bwMode="auto">
                  <a:xfrm>
                    <a:off x="3465" y="274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7" name="Freeform 643"/>
                  <p:cNvSpPr/>
                  <p:nvPr/>
                </p:nvSpPr>
                <p:spPr bwMode="auto">
                  <a:xfrm>
                    <a:off x="3467" y="269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8" name="Freeform 644"/>
                  <p:cNvSpPr/>
                  <p:nvPr/>
                </p:nvSpPr>
                <p:spPr bwMode="auto">
                  <a:xfrm>
                    <a:off x="3470" y="267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19" name="Freeform 645"/>
                  <p:cNvSpPr/>
                  <p:nvPr/>
                </p:nvSpPr>
                <p:spPr bwMode="auto">
                  <a:xfrm>
                    <a:off x="3449" y="2619"/>
                    <a:ext cx="26" cy="81"/>
                  </a:xfrm>
                  <a:custGeom>
                    <a:avLst/>
                    <a:gdLst>
                      <a:gd name="T0" fmla="*/ 18 w 31"/>
                      <a:gd name="T1" fmla="*/ 3 h 94"/>
                      <a:gd name="T2" fmla="*/ 11 w 31"/>
                      <a:gd name="T3" fmla="*/ 1 h 94"/>
                      <a:gd name="T4" fmla="*/ 8 w 31"/>
                      <a:gd name="T5" fmla="*/ 4 h 94"/>
                      <a:gd name="T6" fmla="*/ 11 w 31"/>
                      <a:gd name="T7" fmla="*/ 9 h 94"/>
                      <a:gd name="T8" fmla="*/ 11 w 31"/>
                      <a:gd name="T9" fmla="*/ 20 h 94"/>
                      <a:gd name="T10" fmla="*/ 8 w 31"/>
                      <a:gd name="T11" fmla="*/ 27 h 94"/>
                      <a:gd name="T12" fmla="*/ 14 w 31"/>
                      <a:gd name="T13" fmla="*/ 36 h 94"/>
                      <a:gd name="T14" fmla="*/ 12 w 31"/>
                      <a:gd name="T15" fmla="*/ 38 h 94"/>
                      <a:gd name="T16" fmla="*/ 10 w 31"/>
                      <a:gd name="T17" fmla="*/ 43 h 94"/>
                      <a:gd name="T18" fmla="*/ 20 w 31"/>
                      <a:gd name="T19" fmla="*/ 46 h 94"/>
                      <a:gd name="T20" fmla="*/ 20 w 31"/>
                      <a:gd name="T21" fmla="*/ 51 h 94"/>
                      <a:gd name="T22" fmla="*/ 16 w 31"/>
                      <a:gd name="T23" fmla="*/ 54 h 94"/>
                      <a:gd name="T24" fmla="*/ 15 w 31"/>
                      <a:gd name="T25" fmla="*/ 60 h 94"/>
                      <a:gd name="T26" fmla="*/ 13 w 31"/>
                      <a:gd name="T27" fmla="*/ 67 h 94"/>
                      <a:gd name="T28" fmla="*/ 15 w 31"/>
                      <a:gd name="T29" fmla="*/ 72 h 94"/>
                      <a:gd name="T30" fmla="*/ 19 w 31"/>
                      <a:gd name="T31" fmla="*/ 76 h 94"/>
                      <a:gd name="T32" fmla="*/ 15 w 31"/>
                      <a:gd name="T33" fmla="*/ 77 h 94"/>
                      <a:gd name="T34" fmla="*/ 16 w 31"/>
                      <a:gd name="T35" fmla="*/ 81 h 94"/>
                      <a:gd name="T36" fmla="*/ 14 w 31"/>
                      <a:gd name="T37" fmla="*/ 94 h 94"/>
                      <a:gd name="T38" fmla="*/ 16 w 31"/>
                      <a:gd name="T39" fmla="*/ 87 h 94"/>
                      <a:gd name="T40" fmla="*/ 13 w 31"/>
                      <a:gd name="T41" fmla="*/ 86 h 94"/>
                      <a:gd name="T42" fmla="*/ 25 w 31"/>
                      <a:gd name="T43" fmla="*/ 85 h 94"/>
                      <a:gd name="T44" fmla="*/ 26 w 31"/>
                      <a:gd name="T45" fmla="*/ 83 h 94"/>
                      <a:gd name="T46" fmla="*/ 25 w 31"/>
                      <a:gd name="T47" fmla="*/ 79 h 94"/>
                      <a:gd name="T48" fmla="*/ 27 w 31"/>
                      <a:gd name="T49" fmla="*/ 75 h 94"/>
                      <a:gd name="T50" fmla="*/ 27 w 31"/>
                      <a:gd name="T51" fmla="*/ 69 h 94"/>
                      <a:gd name="T52" fmla="*/ 24 w 31"/>
                      <a:gd name="T53" fmla="*/ 64 h 94"/>
                      <a:gd name="T54" fmla="*/ 26 w 31"/>
                      <a:gd name="T55" fmla="*/ 64 h 94"/>
                      <a:gd name="T56" fmla="*/ 26 w 31"/>
                      <a:gd name="T57" fmla="*/ 62 h 94"/>
                      <a:gd name="T58" fmla="*/ 25 w 31"/>
                      <a:gd name="T59" fmla="*/ 58 h 94"/>
                      <a:gd name="T60" fmla="*/ 22 w 31"/>
                      <a:gd name="T61" fmla="*/ 54 h 94"/>
                      <a:gd name="T62" fmla="*/ 27 w 31"/>
                      <a:gd name="T63" fmla="*/ 52 h 94"/>
                      <a:gd name="T64" fmla="*/ 28 w 31"/>
                      <a:gd name="T65" fmla="*/ 47 h 94"/>
                      <a:gd name="T66" fmla="*/ 23 w 31"/>
                      <a:gd name="T67" fmla="*/ 45 h 94"/>
                      <a:gd name="T68" fmla="*/ 21 w 31"/>
                      <a:gd name="T69" fmla="*/ 39 h 94"/>
                      <a:gd name="T70" fmla="*/ 19 w 31"/>
                      <a:gd name="T71" fmla="*/ 30 h 94"/>
                      <a:gd name="T72" fmla="*/ 20 w 31"/>
                      <a:gd name="T73" fmla="*/ 27 h 94"/>
                      <a:gd name="T74" fmla="*/ 19 w 31"/>
                      <a:gd name="T75" fmla="*/ 17 h 94"/>
                      <a:gd name="T76" fmla="*/ 13 w 31"/>
                      <a:gd name="T77" fmla="*/ 21 h 94"/>
                      <a:gd name="T78" fmla="*/ 23 w 31"/>
                      <a:gd name="T79" fmla="*/ 17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1" h="94">
                        <a:moveTo>
                          <a:pt x="24" y="8"/>
                        </a:moveTo>
                        <a:cubicBezTo>
                          <a:pt x="23" y="7"/>
                          <a:pt x="22" y="5"/>
                          <a:pt x="18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6" y="0"/>
                          <a:pt x="11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7" y="4"/>
                          <a:pt x="9" y="3"/>
                          <a:pt x="8" y="4"/>
                        </a:cubicBezTo>
                        <a:cubicBezTo>
                          <a:pt x="9" y="6"/>
                          <a:pt x="17" y="8"/>
                          <a:pt x="15" y="9"/>
                        </a:cubicBezTo>
                        <a:cubicBezTo>
                          <a:pt x="15" y="10"/>
                          <a:pt x="13" y="10"/>
                          <a:pt x="11" y="9"/>
                        </a:cubicBezTo>
                        <a:cubicBezTo>
                          <a:pt x="10" y="11"/>
                          <a:pt x="17" y="12"/>
                          <a:pt x="18" y="13"/>
                        </a:cubicBezTo>
                        <a:cubicBezTo>
                          <a:pt x="0" y="12"/>
                          <a:pt x="22" y="18"/>
                          <a:pt x="11" y="20"/>
                        </a:cubicBezTo>
                        <a:cubicBezTo>
                          <a:pt x="12" y="22"/>
                          <a:pt x="11" y="24"/>
                          <a:pt x="14" y="26"/>
                        </a:cubicBezTo>
                        <a:cubicBezTo>
                          <a:pt x="10" y="24"/>
                          <a:pt x="13" y="28"/>
                          <a:pt x="8" y="27"/>
                        </a:cubicBezTo>
                        <a:cubicBezTo>
                          <a:pt x="19" y="28"/>
                          <a:pt x="4" y="32"/>
                          <a:pt x="16" y="33"/>
                        </a:cubicBezTo>
                        <a:cubicBezTo>
                          <a:pt x="13" y="36"/>
                          <a:pt x="17" y="33"/>
                          <a:pt x="14" y="36"/>
                        </a:cubicBezTo>
                        <a:cubicBezTo>
                          <a:pt x="13" y="36"/>
                          <a:pt x="13" y="36"/>
                          <a:pt x="12" y="35"/>
                        </a:cubicBezTo>
                        <a:cubicBezTo>
                          <a:pt x="10" y="36"/>
                          <a:pt x="18" y="38"/>
                          <a:pt x="12" y="38"/>
                        </a:cubicBezTo>
                        <a:cubicBezTo>
                          <a:pt x="11" y="41"/>
                          <a:pt x="15" y="39"/>
                          <a:pt x="19" y="40"/>
                        </a:cubicBezTo>
                        <a:cubicBezTo>
                          <a:pt x="17" y="43"/>
                          <a:pt x="15" y="42"/>
                          <a:pt x="10" y="43"/>
                        </a:cubicBezTo>
                        <a:cubicBezTo>
                          <a:pt x="16" y="44"/>
                          <a:pt x="13" y="45"/>
                          <a:pt x="16" y="47"/>
                        </a:cubicBezTo>
                        <a:cubicBezTo>
                          <a:pt x="17" y="46"/>
                          <a:pt x="18" y="45"/>
                          <a:pt x="20" y="46"/>
                        </a:cubicBezTo>
                        <a:cubicBezTo>
                          <a:pt x="19" y="49"/>
                          <a:pt x="24" y="48"/>
                          <a:pt x="26" y="51"/>
                        </a:cubicBezTo>
                        <a:cubicBezTo>
                          <a:pt x="19" y="52"/>
                          <a:pt x="25" y="48"/>
                          <a:pt x="20" y="51"/>
                        </a:cubicBezTo>
                        <a:cubicBezTo>
                          <a:pt x="17" y="49"/>
                          <a:pt x="17" y="47"/>
                          <a:pt x="12" y="46"/>
                        </a:cubicBezTo>
                        <a:cubicBezTo>
                          <a:pt x="12" y="49"/>
                          <a:pt x="13" y="51"/>
                          <a:pt x="16" y="54"/>
                        </a:cubicBezTo>
                        <a:cubicBezTo>
                          <a:pt x="15" y="55"/>
                          <a:pt x="12" y="53"/>
                          <a:pt x="12" y="54"/>
                        </a:cubicBezTo>
                        <a:cubicBezTo>
                          <a:pt x="9" y="57"/>
                          <a:pt x="18" y="58"/>
                          <a:pt x="15" y="60"/>
                        </a:cubicBezTo>
                        <a:cubicBezTo>
                          <a:pt x="12" y="60"/>
                          <a:pt x="12" y="60"/>
                          <a:pt x="12" y="60"/>
                        </a:cubicBezTo>
                        <a:cubicBezTo>
                          <a:pt x="16" y="61"/>
                          <a:pt x="11" y="64"/>
                          <a:pt x="13" y="67"/>
                        </a:cubicBezTo>
                        <a:cubicBezTo>
                          <a:pt x="15" y="66"/>
                          <a:pt x="16" y="66"/>
                          <a:pt x="17" y="67"/>
                        </a:cubicBezTo>
                        <a:cubicBezTo>
                          <a:pt x="8" y="66"/>
                          <a:pt x="22" y="70"/>
                          <a:pt x="15" y="72"/>
                        </a:cubicBezTo>
                        <a:cubicBezTo>
                          <a:pt x="21" y="72"/>
                          <a:pt x="24" y="74"/>
                          <a:pt x="25" y="76"/>
                        </a:cubicBezTo>
                        <a:cubicBezTo>
                          <a:pt x="19" y="76"/>
                          <a:pt x="19" y="76"/>
                          <a:pt x="19" y="76"/>
                        </a:cubicBezTo>
                        <a:cubicBezTo>
                          <a:pt x="23" y="74"/>
                          <a:pt x="13" y="74"/>
                          <a:pt x="11" y="72"/>
                        </a:cubicBezTo>
                        <a:cubicBezTo>
                          <a:pt x="14" y="73"/>
                          <a:pt x="11" y="76"/>
                          <a:pt x="15" y="77"/>
                        </a:cubicBezTo>
                        <a:cubicBezTo>
                          <a:pt x="10" y="77"/>
                          <a:pt x="10" y="77"/>
                          <a:pt x="10" y="77"/>
                        </a:cubicBezTo>
                        <a:cubicBezTo>
                          <a:pt x="10" y="79"/>
                          <a:pt x="20" y="79"/>
                          <a:pt x="16" y="81"/>
                        </a:cubicBezTo>
                        <a:cubicBezTo>
                          <a:pt x="13" y="81"/>
                          <a:pt x="13" y="81"/>
                          <a:pt x="13" y="81"/>
                        </a:cubicBezTo>
                        <a:cubicBezTo>
                          <a:pt x="13" y="85"/>
                          <a:pt x="7" y="90"/>
                          <a:pt x="14" y="94"/>
                        </a:cubicBezTo>
                        <a:cubicBezTo>
                          <a:pt x="17" y="94"/>
                          <a:pt x="23" y="93"/>
                          <a:pt x="25" y="93"/>
                        </a:cubicBezTo>
                        <a:cubicBezTo>
                          <a:pt x="23" y="90"/>
                          <a:pt x="18" y="89"/>
                          <a:pt x="16" y="87"/>
                        </a:cubicBezTo>
                        <a:cubicBezTo>
                          <a:pt x="21" y="88"/>
                          <a:pt x="21" y="88"/>
                          <a:pt x="21" y="88"/>
                        </a:cubicBezTo>
                        <a:cubicBezTo>
                          <a:pt x="18" y="87"/>
                          <a:pt x="16" y="85"/>
                          <a:pt x="13" y="86"/>
                        </a:cubicBezTo>
                        <a:cubicBezTo>
                          <a:pt x="10" y="85"/>
                          <a:pt x="17" y="85"/>
                          <a:pt x="15" y="84"/>
                        </a:cubicBezTo>
                        <a:cubicBezTo>
                          <a:pt x="20" y="84"/>
                          <a:pt x="20" y="85"/>
                          <a:pt x="25" y="85"/>
                        </a:cubicBezTo>
                        <a:cubicBezTo>
                          <a:pt x="22" y="84"/>
                          <a:pt x="22" y="84"/>
                          <a:pt x="22" y="84"/>
                        </a:cubicBezTo>
                        <a:cubicBezTo>
                          <a:pt x="24" y="84"/>
                          <a:pt x="24" y="83"/>
                          <a:pt x="26" y="83"/>
                        </a:cubicBezTo>
                        <a:cubicBezTo>
                          <a:pt x="20" y="81"/>
                          <a:pt x="29" y="80"/>
                          <a:pt x="26" y="77"/>
                        </a:cubicBezTo>
                        <a:cubicBezTo>
                          <a:pt x="25" y="79"/>
                          <a:pt x="25" y="79"/>
                          <a:pt x="25" y="79"/>
                        </a:cubicBezTo>
                        <a:cubicBezTo>
                          <a:pt x="22" y="79"/>
                          <a:pt x="22" y="78"/>
                          <a:pt x="21" y="77"/>
                        </a:cubicBezTo>
                        <a:cubicBezTo>
                          <a:pt x="26" y="77"/>
                          <a:pt x="25" y="76"/>
                          <a:pt x="27" y="75"/>
                        </a:cubicBezTo>
                        <a:cubicBezTo>
                          <a:pt x="25" y="74"/>
                          <a:pt x="19" y="73"/>
                          <a:pt x="19" y="71"/>
                        </a:cubicBezTo>
                        <a:cubicBezTo>
                          <a:pt x="25" y="72"/>
                          <a:pt x="22" y="69"/>
                          <a:pt x="27" y="69"/>
                        </a:cubicBezTo>
                        <a:cubicBezTo>
                          <a:pt x="22" y="68"/>
                          <a:pt x="25" y="66"/>
                          <a:pt x="22" y="66"/>
                        </a:cubicBezTo>
                        <a:cubicBezTo>
                          <a:pt x="21" y="65"/>
                          <a:pt x="22" y="64"/>
                          <a:pt x="24" y="64"/>
                        </a:cubicBezTo>
                        <a:cubicBezTo>
                          <a:pt x="25" y="64"/>
                          <a:pt x="25" y="64"/>
                          <a:pt x="25" y="64"/>
                        </a:cubicBezTo>
                        <a:cubicBezTo>
                          <a:pt x="26" y="64"/>
                          <a:pt x="26" y="64"/>
                          <a:pt x="26" y="64"/>
                        </a:cubicBezTo>
                        <a:cubicBezTo>
                          <a:pt x="27" y="64"/>
                          <a:pt x="27" y="64"/>
                          <a:pt x="27" y="64"/>
                        </a:cubicBezTo>
                        <a:cubicBezTo>
                          <a:pt x="27" y="63"/>
                          <a:pt x="23" y="63"/>
                          <a:pt x="26" y="62"/>
                        </a:cubicBezTo>
                        <a:cubicBezTo>
                          <a:pt x="27" y="62"/>
                          <a:pt x="27" y="63"/>
                          <a:pt x="28" y="63"/>
                        </a:cubicBezTo>
                        <a:cubicBezTo>
                          <a:pt x="29" y="61"/>
                          <a:pt x="20" y="59"/>
                          <a:pt x="25" y="58"/>
                        </a:cubicBezTo>
                        <a:cubicBezTo>
                          <a:pt x="22" y="58"/>
                          <a:pt x="22" y="55"/>
                          <a:pt x="16" y="56"/>
                        </a:cubicBezTo>
                        <a:cubicBezTo>
                          <a:pt x="18" y="55"/>
                          <a:pt x="23" y="55"/>
                          <a:pt x="22" y="54"/>
                        </a:cubicBezTo>
                        <a:cubicBezTo>
                          <a:pt x="17" y="53"/>
                          <a:pt x="24" y="52"/>
                          <a:pt x="21" y="51"/>
                        </a:cubicBezTo>
                        <a:cubicBezTo>
                          <a:pt x="26" y="53"/>
                          <a:pt x="22" y="51"/>
                          <a:pt x="27" y="52"/>
                        </a:cubicBezTo>
                        <a:cubicBezTo>
                          <a:pt x="29" y="51"/>
                          <a:pt x="23" y="49"/>
                          <a:pt x="24" y="48"/>
                        </a:cubicBezTo>
                        <a:cubicBezTo>
                          <a:pt x="28" y="47"/>
                          <a:pt x="28" y="47"/>
                          <a:pt x="28" y="47"/>
                        </a:cubicBezTo>
                        <a:cubicBezTo>
                          <a:pt x="26" y="47"/>
                          <a:pt x="22" y="46"/>
                          <a:pt x="26" y="45"/>
                        </a:cubicBezTo>
                        <a:cubicBezTo>
                          <a:pt x="23" y="45"/>
                          <a:pt x="23" y="45"/>
                          <a:pt x="23" y="45"/>
                        </a:cubicBezTo>
                        <a:cubicBezTo>
                          <a:pt x="24" y="44"/>
                          <a:pt x="23" y="42"/>
                          <a:pt x="27" y="41"/>
                        </a:cubicBezTo>
                        <a:cubicBezTo>
                          <a:pt x="21" y="39"/>
                          <a:pt x="21" y="39"/>
                          <a:pt x="21" y="39"/>
                        </a:cubicBezTo>
                        <a:cubicBezTo>
                          <a:pt x="28" y="37"/>
                          <a:pt x="22" y="34"/>
                          <a:pt x="16" y="32"/>
                        </a:cubicBezTo>
                        <a:cubicBezTo>
                          <a:pt x="16" y="31"/>
                          <a:pt x="17" y="30"/>
                          <a:pt x="19" y="30"/>
                        </a:cubicBezTo>
                        <a:cubicBezTo>
                          <a:pt x="21" y="31"/>
                          <a:pt x="21" y="31"/>
                          <a:pt x="21" y="31"/>
                        </a:cubicBezTo>
                        <a:cubicBezTo>
                          <a:pt x="22" y="30"/>
                          <a:pt x="25" y="28"/>
                          <a:pt x="20" y="27"/>
                        </a:cubicBezTo>
                        <a:cubicBezTo>
                          <a:pt x="18" y="26"/>
                          <a:pt x="24" y="27"/>
                          <a:pt x="25" y="26"/>
                        </a:cubicBezTo>
                        <a:cubicBezTo>
                          <a:pt x="17" y="23"/>
                          <a:pt x="31" y="19"/>
                          <a:pt x="19" y="17"/>
                        </a:cubicBezTo>
                        <a:cubicBezTo>
                          <a:pt x="19" y="18"/>
                          <a:pt x="16" y="20"/>
                          <a:pt x="17" y="22"/>
                        </a:cubicBezTo>
                        <a:cubicBezTo>
                          <a:pt x="15" y="22"/>
                          <a:pt x="13" y="22"/>
                          <a:pt x="13" y="21"/>
                        </a:cubicBezTo>
                        <a:cubicBezTo>
                          <a:pt x="12" y="19"/>
                          <a:pt x="17" y="18"/>
                          <a:pt x="15" y="16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31" y="15"/>
                          <a:pt x="13" y="10"/>
                          <a:pt x="24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0" name="Freeform 646"/>
                  <p:cNvSpPr/>
                  <p:nvPr/>
                </p:nvSpPr>
                <p:spPr bwMode="auto">
                  <a:xfrm>
                    <a:off x="3468" y="2647"/>
                    <a:ext cx="3" cy="0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1" name="Freeform 647"/>
                  <p:cNvSpPr/>
                  <p:nvPr/>
                </p:nvSpPr>
                <p:spPr bwMode="auto">
                  <a:xfrm>
                    <a:off x="3467" y="264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2" name="Freeform 648"/>
                  <p:cNvSpPr/>
                  <p:nvPr/>
                </p:nvSpPr>
                <p:spPr bwMode="auto">
                  <a:xfrm>
                    <a:off x="3468" y="2620"/>
                    <a:ext cx="1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0 h 2"/>
                      <a:gd name="T4" fmla="*/ 1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1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3" name="Freeform 649"/>
                  <p:cNvSpPr/>
                  <p:nvPr/>
                </p:nvSpPr>
                <p:spPr bwMode="auto">
                  <a:xfrm>
                    <a:off x="3466" y="262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4" name="Freeform 650"/>
                  <p:cNvSpPr/>
                  <p:nvPr/>
                </p:nvSpPr>
                <p:spPr bwMode="auto">
                  <a:xfrm>
                    <a:off x="3451" y="2576"/>
                    <a:ext cx="21" cy="44"/>
                  </a:xfrm>
                  <a:custGeom>
                    <a:avLst/>
                    <a:gdLst>
                      <a:gd name="T0" fmla="*/ 17 w 24"/>
                      <a:gd name="T1" fmla="*/ 9 h 51"/>
                      <a:gd name="T2" fmla="*/ 13 w 24"/>
                      <a:gd name="T3" fmla="*/ 6 h 51"/>
                      <a:gd name="T4" fmla="*/ 17 w 24"/>
                      <a:gd name="T5" fmla="*/ 5 h 51"/>
                      <a:gd name="T6" fmla="*/ 9 w 24"/>
                      <a:gd name="T7" fmla="*/ 0 h 51"/>
                      <a:gd name="T8" fmla="*/ 10 w 24"/>
                      <a:gd name="T9" fmla="*/ 25 h 51"/>
                      <a:gd name="T10" fmla="*/ 7 w 24"/>
                      <a:gd name="T11" fmla="*/ 23 h 51"/>
                      <a:gd name="T12" fmla="*/ 12 w 24"/>
                      <a:gd name="T13" fmla="*/ 32 h 51"/>
                      <a:gd name="T14" fmla="*/ 6 w 24"/>
                      <a:gd name="T15" fmla="*/ 31 h 51"/>
                      <a:gd name="T16" fmla="*/ 7 w 24"/>
                      <a:gd name="T17" fmla="*/ 37 h 51"/>
                      <a:gd name="T18" fmla="*/ 10 w 24"/>
                      <a:gd name="T19" fmla="*/ 37 h 51"/>
                      <a:gd name="T20" fmla="*/ 9 w 24"/>
                      <a:gd name="T21" fmla="*/ 38 h 51"/>
                      <a:gd name="T22" fmla="*/ 10 w 24"/>
                      <a:gd name="T23" fmla="*/ 38 h 51"/>
                      <a:gd name="T24" fmla="*/ 10 w 24"/>
                      <a:gd name="T25" fmla="*/ 41 h 51"/>
                      <a:gd name="T26" fmla="*/ 9 w 24"/>
                      <a:gd name="T27" fmla="*/ 40 h 51"/>
                      <a:gd name="T28" fmla="*/ 11 w 24"/>
                      <a:gd name="T29" fmla="*/ 43 h 51"/>
                      <a:gd name="T30" fmla="*/ 7 w 24"/>
                      <a:gd name="T31" fmla="*/ 43 h 51"/>
                      <a:gd name="T32" fmla="*/ 12 w 24"/>
                      <a:gd name="T33" fmla="*/ 50 h 51"/>
                      <a:gd name="T34" fmla="*/ 16 w 24"/>
                      <a:gd name="T35" fmla="*/ 51 h 51"/>
                      <a:gd name="T36" fmla="*/ 13 w 24"/>
                      <a:gd name="T37" fmla="*/ 45 h 51"/>
                      <a:gd name="T38" fmla="*/ 13 w 24"/>
                      <a:gd name="T39" fmla="*/ 45 h 51"/>
                      <a:gd name="T40" fmla="*/ 12 w 24"/>
                      <a:gd name="T41" fmla="*/ 42 h 51"/>
                      <a:gd name="T42" fmla="*/ 17 w 24"/>
                      <a:gd name="T43" fmla="*/ 44 h 51"/>
                      <a:gd name="T44" fmla="*/ 21 w 24"/>
                      <a:gd name="T45" fmla="*/ 39 h 51"/>
                      <a:gd name="T46" fmla="*/ 22 w 24"/>
                      <a:gd name="T47" fmla="*/ 39 h 51"/>
                      <a:gd name="T48" fmla="*/ 20 w 24"/>
                      <a:gd name="T49" fmla="*/ 37 h 51"/>
                      <a:gd name="T50" fmla="*/ 17 w 24"/>
                      <a:gd name="T51" fmla="*/ 38 h 51"/>
                      <a:gd name="T52" fmla="*/ 11 w 24"/>
                      <a:gd name="T53" fmla="*/ 36 h 51"/>
                      <a:gd name="T54" fmla="*/ 11 w 24"/>
                      <a:gd name="T55" fmla="*/ 34 h 51"/>
                      <a:gd name="T56" fmla="*/ 16 w 24"/>
                      <a:gd name="T57" fmla="*/ 36 h 51"/>
                      <a:gd name="T58" fmla="*/ 14 w 24"/>
                      <a:gd name="T59" fmla="*/ 35 h 51"/>
                      <a:gd name="T60" fmla="*/ 20 w 24"/>
                      <a:gd name="T61" fmla="*/ 34 h 51"/>
                      <a:gd name="T62" fmla="*/ 14 w 24"/>
                      <a:gd name="T63" fmla="*/ 33 h 51"/>
                      <a:gd name="T64" fmla="*/ 15 w 24"/>
                      <a:gd name="T65" fmla="*/ 23 h 51"/>
                      <a:gd name="T66" fmla="*/ 18 w 24"/>
                      <a:gd name="T67" fmla="*/ 25 h 51"/>
                      <a:gd name="T68" fmla="*/ 14 w 24"/>
                      <a:gd name="T69" fmla="*/ 23 h 51"/>
                      <a:gd name="T70" fmla="*/ 17 w 24"/>
                      <a:gd name="T71" fmla="*/ 17 h 51"/>
                      <a:gd name="T72" fmla="*/ 14 w 24"/>
                      <a:gd name="T73" fmla="*/ 17 h 51"/>
                      <a:gd name="T74" fmla="*/ 16 w 24"/>
                      <a:gd name="T75" fmla="*/ 11 h 51"/>
                      <a:gd name="T76" fmla="*/ 16 w 24"/>
                      <a:gd name="T77" fmla="*/ 11 h 51"/>
                      <a:gd name="T78" fmla="*/ 10 w 24"/>
                      <a:gd name="T79" fmla="*/ 7 h 51"/>
                      <a:gd name="T80" fmla="*/ 17 w 24"/>
                      <a:gd name="T81" fmla="*/ 9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4" h="51">
                        <a:moveTo>
                          <a:pt x="17" y="9"/>
                        </a:move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5" y="6"/>
                          <a:pt x="13" y="3"/>
                          <a:pt x="17" y="5"/>
                        </a:cubicBezTo>
                        <a:cubicBezTo>
                          <a:pt x="11" y="3"/>
                          <a:pt x="17" y="1"/>
                          <a:pt x="9" y="0"/>
                        </a:cubicBezTo>
                        <a:cubicBezTo>
                          <a:pt x="11" y="7"/>
                          <a:pt x="4" y="16"/>
                          <a:pt x="10" y="25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13" y="28"/>
                          <a:pt x="0" y="28"/>
                          <a:pt x="12" y="32"/>
                        </a:cubicBezTo>
                        <a:cubicBezTo>
                          <a:pt x="6" y="31"/>
                          <a:pt x="6" y="31"/>
                          <a:pt x="6" y="31"/>
                        </a:cubicBezTo>
                        <a:cubicBezTo>
                          <a:pt x="4" y="33"/>
                          <a:pt x="14" y="36"/>
                          <a:pt x="7" y="37"/>
                        </a:cubicBezTo>
                        <a:cubicBezTo>
                          <a:pt x="10" y="37"/>
                          <a:pt x="10" y="37"/>
                          <a:pt x="10" y="37"/>
                        </a:cubicBezTo>
                        <a:cubicBezTo>
                          <a:pt x="9" y="38"/>
                          <a:pt x="9" y="38"/>
                          <a:pt x="9" y="38"/>
                        </a:cubicBezTo>
                        <a:cubicBezTo>
                          <a:pt x="10" y="38"/>
                          <a:pt x="10" y="38"/>
                          <a:pt x="10" y="38"/>
                        </a:cubicBezTo>
                        <a:cubicBezTo>
                          <a:pt x="12" y="40"/>
                          <a:pt x="12" y="40"/>
                          <a:pt x="10" y="41"/>
                        </a:cubicBezTo>
                        <a:cubicBezTo>
                          <a:pt x="8" y="41"/>
                          <a:pt x="9" y="41"/>
                          <a:pt x="9" y="40"/>
                        </a:cubicBezTo>
                        <a:cubicBezTo>
                          <a:pt x="7" y="41"/>
                          <a:pt x="11" y="42"/>
                          <a:pt x="11" y="43"/>
                        </a:cubicBezTo>
                        <a:cubicBezTo>
                          <a:pt x="9" y="44"/>
                          <a:pt x="8" y="43"/>
                          <a:pt x="7" y="43"/>
                        </a:cubicBezTo>
                        <a:cubicBezTo>
                          <a:pt x="9" y="46"/>
                          <a:pt x="3" y="47"/>
                          <a:pt x="12" y="50"/>
                        </a:cubicBezTo>
                        <a:cubicBezTo>
                          <a:pt x="14" y="50"/>
                          <a:pt x="15" y="49"/>
                          <a:pt x="16" y="51"/>
                        </a:cubicBezTo>
                        <a:cubicBezTo>
                          <a:pt x="19" y="49"/>
                          <a:pt x="16" y="47"/>
                          <a:pt x="13" y="45"/>
                        </a:cubicBezTo>
                        <a:cubicBezTo>
                          <a:pt x="13" y="45"/>
                          <a:pt x="13" y="45"/>
                          <a:pt x="13" y="45"/>
                        </a:cubicBezTo>
                        <a:cubicBezTo>
                          <a:pt x="4" y="43"/>
                          <a:pt x="15" y="44"/>
                          <a:pt x="12" y="42"/>
                        </a:cubicBezTo>
                        <a:cubicBezTo>
                          <a:pt x="15" y="43"/>
                          <a:pt x="15" y="44"/>
                          <a:pt x="17" y="44"/>
                        </a:cubicBezTo>
                        <a:cubicBezTo>
                          <a:pt x="24" y="42"/>
                          <a:pt x="12" y="40"/>
                          <a:pt x="21" y="39"/>
                        </a:cubicBez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3" y="39"/>
                          <a:pt x="21" y="38"/>
                          <a:pt x="20" y="37"/>
                        </a:cubicBezTo>
                        <a:cubicBezTo>
                          <a:pt x="17" y="38"/>
                          <a:pt x="17" y="38"/>
                          <a:pt x="17" y="38"/>
                        </a:cubicBezTo>
                        <a:cubicBezTo>
                          <a:pt x="16" y="38"/>
                          <a:pt x="12" y="37"/>
                          <a:pt x="11" y="36"/>
                        </a:cubicBezTo>
                        <a:cubicBezTo>
                          <a:pt x="15" y="36"/>
                          <a:pt x="9" y="35"/>
                          <a:pt x="11" y="34"/>
                        </a:cubicBezTo>
                        <a:cubicBezTo>
                          <a:pt x="15" y="34"/>
                          <a:pt x="14" y="36"/>
                          <a:pt x="16" y="36"/>
                        </a:cubicBezTo>
                        <a:cubicBezTo>
                          <a:pt x="14" y="35"/>
                          <a:pt x="14" y="35"/>
                          <a:pt x="14" y="35"/>
                        </a:cubicBezTo>
                        <a:cubicBezTo>
                          <a:pt x="14" y="33"/>
                          <a:pt x="18" y="34"/>
                          <a:pt x="20" y="34"/>
                        </a:cubicBezTo>
                        <a:cubicBezTo>
                          <a:pt x="18" y="32"/>
                          <a:pt x="18" y="34"/>
                          <a:pt x="14" y="33"/>
                        </a:cubicBezTo>
                        <a:cubicBezTo>
                          <a:pt x="19" y="32"/>
                          <a:pt x="18" y="26"/>
                          <a:pt x="15" y="23"/>
                        </a:cubicBezTo>
                        <a:cubicBezTo>
                          <a:pt x="15" y="24"/>
                          <a:pt x="19" y="24"/>
                          <a:pt x="18" y="25"/>
                        </a:cubicBezTo>
                        <a:cubicBezTo>
                          <a:pt x="19" y="25"/>
                          <a:pt x="17" y="23"/>
                          <a:pt x="14" y="23"/>
                        </a:cubicBezTo>
                        <a:cubicBezTo>
                          <a:pt x="12" y="20"/>
                          <a:pt x="14" y="18"/>
                          <a:pt x="17" y="17"/>
                        </a:cubicBezTo>
                        <a:cubicBezTo>
                          <a:pt x="14" y="17"/>
                          <a:pt x="14" y="17"/>
                          <a:pt x="14" y="17"/>
                        </a:cubicBezTo>
                        <a:cubicBezTo>
                          <a:pt x="10" y="15"/>
                          <a:pt x="18" y="14"/>
                          <a:pt x="16" y="11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6" y="10"/>
                          <a:pt x="9" y="8"/>
                          <a:pt x="10" y="7"/>
                        </a:cubicBezTo>
                        <a:cubicBezTo>
                          <a:pt x="14" y="8"/>
                          <a:pt x="13" y="9"/>
                          <a:pt x="17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5" name="Freeform 651"/>
                  <p:cNvSpPr/>
                  <p:nvPr/>
                </p:nvSpPr>
                <p:spPr bwMode="auto">
                  <a:xfrm>
                    <a:off x="3458" y="2574"/>
                    <a:ext cx="8" cy="3"/>
                  </a:xfrm>
                  <a:custGeom>
                    <a:avLst/>
                    <a:gdLst>
                      <a:gd name="T0" fmla="*/ 4 w 9"/>
                      <a:gd name="T1" fmla="*/ 1 h 3"/>
                      <a:gd name="T2" fmla="*/ 8 w 9"/>
                      <a:gd name="T3" fmla="*/ 3 h 3"/>
                      <a:gd name="T4" fmla="*/ 1 w 9"/>
                      <a:gd name="T5" fmla="*/ 0 h 3"/>
                      <a:gd name="T6" fmla="*/ 2 w 9"/>
                      <a:gd name="T7" fmla="*/ 2 h 3"/>
                      <a:gd name="T8" fmla="*/ 4 w 9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3">
                        <a:moveTo>
                          <a:pt x="4" y="1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9" y="2"/>
                          <a:pt x="4" y="0"/>
                          <a:pt x="1" y="0"/>
                        </a:cubicBezTo>
                        <a:cubicBezTo>
                          <a:pt x="2" y="1"/>
                          <a:pt x="0" y="1"/>
                          <a:pt x="2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6" name="Freeform 652"/>
                  <p:cNvSpPr/>
                  <p:nvPr/>
                </p:nvSpPr>
                <p:spPr bwMode="auto">
                  <a:xfrm>
                    <a:off x="3456" y="2552"/>
                    <a:ext cx="13" cy="22"/>
                  </a:xfrm>
                  <a:custGeom>
                    <a:avLst/>
                    <a:gdLst>
                      <a:gd name="T0" fmla="*/ 8 w 15"/>
                      <a:gd name="T1" fmla="*/ 10 h 26"/>
                      <a:gd name="T2" fmla="*/ 5 w 15"/>
                      <a:gd name="T3" fmla="*/ 9 h 26"/>
                      <a:gd name="T4" fmla="*/ 2 w 15"/>
                      <a:gd name="T5" fmla="*/ 18 h 26"/>
                      <a:gd name="T6" fmla="*/ 8 w 15"/>
                      <a:gd name="T7" fmla="*/ 22 h 26"/>
                      <a:gd name="T8" fmla="*/ 4 w 15"/>
                      <a:gd name="T9" fmla="*/ 22 h 26"/>
                      <a:gd name="T10" fmla="*/ 8 w 15"/>
                      <a:gd name="T11" fmla="*/ 26 h 26"/>
                      <a:gd name="T12" fmla="*/ 6 w 15"/>
                      <a:gd name="T13" fmla="*/ 24 h 26"/>
                      <a:gd name="T14" fmla="*/ 8 w 15"/>
                      <a:gd name="T15" fmla="*/ 25 h 26"/>
                      <a:gd name="T16" fmla="*/ 8 w 15"/>
                      <a:gd name="T17" fmla="*/ 23 h 26"/>
                      <a:gd name="T18" fmla="*/ 11 w 15"/>
                      <a:gd name="T19" fmla="*/ 24 h 26"/>
                      <a:gd name="T20" fmla="*/ 6 w 15"/>
                      <a:gd name="T21" fmla="*/ 18 h 26"/>
                      <a:gd name="T22" fmla="*/ 11 w 15"/>
                      <a:gd name="T23" fmla="*/ 20 h 26"/>
                      <a:gd name="T24" fmla="*/ 14 w 15"/>
                      <a:gd name="T25" fmla="*/ 16 h 26"/>
                      <a:gd name="T26" fmla="*/ 12 w 15"/>
                      <a:gd name="T27" fmla="*/ 16 h 26"/>
                      <a:gd name="T28" fmla="*/ 8 w 15"/>
                      <a:gd name="T29" fmla="*/ 15 h 26"/>
                      <a:gd name="T30" fmla="*/ 14 w 15"/>
                      <a:gd name="T31" fmla="*/ 15 h 26"/>
                      <a:gd name="T32" fmla="*/ 13 w 15"/>
                      <a:gd name="T33" fmla="*/ 6 h 26"/>
                      <a:gd name="T34" fmla="*/ 6 w 15"/>
                      <a:gd name="T35" fmla="*/ 3 h 26"/>
                      <a:gd name="T36" fmla="*/ 11 w 15"/>
                      <a:gd name="T37" fmla="*/ 5 h 26"/>
                      <a:gd name="T38" fmla="*/ 13 w 15"/>
                      <a:gd name="T39" fmla="*/ 3 h 26"/>
                      <a:gd name="T40" fmla="*/ 4 w 15"/>
                      <a:gd name="T41" fmla="*/ 0 h 26"/>
                      <a:gd name="T42" fmla="*/ 8 w 15"/>
                      <a:gd name="T43" fmla="*/ 1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26">
                        <a:moveTo>
                          <a:pt x="8" y="10"/>
                        </a:move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13"/>
                          <a:pt x="5" y="17"/>
                          <a:pt x="2" y="18"/>
                        </a:cubicBezTo>
                        <a:cubicBezTo>
                          <a:pt x="1" y="19"/>
                          <a:pt x="7" y="21"/>
                          <a:pt x="8" y="22"/>
                        </a:cubicBezTo>
                        <a:cubicBezTo>
                          <a:pt x="4" y="22"/>
                          <a:pt x="4" y="22"/>
                          <a:pt x="4" y="22"/>
                        </a:cubicBezTo>
                        <a:cubicBezTo>
                          <a:pt x="6" y="24"/>
                          <a:pt x="1" y="25"/>
                          <a:pt x="8" y="26"/>
                        </a:cubicBezTo>
                        <a:cubicBezTo>
                          <a:pt x="8" y="26"/>
                          <a:pt x="5" y="24"/>
                          <a:pt x="6" y="24"/>
                        </a:cubicBezTo>
                        <a:cubicBezTo>
                          <a:pt x="8" y="25"/>
                          <a:pt x="8" y="25"/>
                          <a:pt x="8" y="25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5" y="22"/>
                          <a:pt x="2" y="21"/>
                          <a:pt x="6" y="18"/>
                        </a:cubicBezTo>
                        <a:cubicBezTo>
                          <a:pt x="11" y="20"/>
                          <a:pt x="11" y="20"/>
                          <a:pt x="11" y="20"/>
                        </a:cubicBezTo>
                        <a:cubicBezTo>
                          <a:pt x="12" y="18"/>
                          <a:pt x="10" y="16"/>
                          <a:pt x="14" y="16"/>
                        </a:cubicBezTo>
                        <a:cubicBezTo>
                          <a:pt x="14" y="16"/>
                          <a:pt x="11" y="15"/>
                          <a:pt x="12" y="16"/>
                        </a:cubicBezTo>
                        <a:cubicBezTo>
                          <a:pt x="12" y="16"/>
                          <a:pt x="9" y="16"/>
                          <a:pt x="8" y="15"/>
                        </a:cubicBezTo>
                        <a:cubicBezTo>
                          <a:pt x="4" y="11"/>
                          <a:pt x="11" y="16"/>
                          <a:pt x="14" y="15"/>
                        </a:cubicBezTo>
                        <a:cubicBezTo>
                          <a:pt x="10" y="12"/>
                          <a:pt x="8" y="6"/>
                          <a:pt x="13" y="6"/>
                        </a:cubicBezTo>
                        <a:cubicBezTo>
                          <a:pt x="9" y="6"/>
                          <a:pt x="6" y="4"/>
                          <a:pt x="6" y="3"/>
                        </a:cubicBezTo>
                        <a:cubicBezTo>
                          <a:pt x="8" y="3"/>
                          <a:pt x="10" y="4"/>
                          <a:pt x="11" y="5"/>
                        </a:cubicBezTo>
                        <a:cubicBezTo>
                          <a:pt x="12" y="4"/>
                          <a:pt x="14" y="4"/>
                          <a:pt x="13" y="3"/>
                        </a:cubicBezTo>
                        <a:cubicBezTo>
                          <a:pt x="10" y="3"/>
                          <a:pt x="5" y="2"/>
                          <a:pt x="4" y="0"/>
                        </a:cubicBezTo>
                        <a:cubicBezTo>
                          <a:pt x="0" y="2"/>
                          <a:pt x="10" y="7"/>
                          <a:pt x="8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7" name="Freeform 653"/>
                  <p:cNvSpPr/>
                  <p:nvPr/>
                </p:nvSpPr>
                <p:spPr bwMode="auto">
                  <a:xfrm>
                    <a:off x="3460" y="2559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8" name="Freeform 654"/>
                  <p:cNvSpPr/>
                  <p:nvPr/>
                </p:nvSpPr>
                <p:spPr bwMode="auto">
                  <a:xfrm>
                    <a:off x="3484" y="3247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2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29" name="Freeform 655"/>
                  <p:cNvSpPr/>
                  <p:nvPr/>
                </p:nvSpPr>
                <p:spPr bwMode="auto">
                  <a:xfrm>
                    <a:off x="3482" y="3240"/>
                    <a:ext cx="14" cy="7"/>
                  </a:xfrm>
                  <a:custGeom>
                    <a:avLst/>
                    <a:gdLst>
                      <a:gd name="T0" fmla="*/ 16 w 16"/>
                      <a:gd name="T1" fmla="*/ 1 h 7"/>
                      <a:gd name="T2" fmla="*/ 14 w 16"/>
                      <a:gd name="T3" fmla="*/ 0 h 7"/>
                      <a:gd name="T4" fmla="*/ 0 w 16"/>
                      <a:gd name="T5" fmla="*/ 6 h 7"/>
                      <a:gd name="T6" fmla="*/ 10 w 16"/>
                      <a:gd name="T7" fmla="*/ 6 h 7"/>
                      <a:gd name="T8" fmla="*/ 6 w 16"/>
                      <a:gd name="T9" fmla="*/ 4 h 7"/>
                      <a:gd name="T10" fmla="*/ 13 w 16"/>
                      <a:gd name="T11" fmla="*/ 5 h 7"/>
                      <a:gd name="T12" fmla="*/ 11 w 16"/>
                      <a:gd name="T13" fmla="*/ 2 h 7"/>
                      <a:gd name="T14" fmla="*/ 16 w 16"/>
                      <a:gd name="T1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7">
                        <a:moveTo>
                          <a:pt x="16" y="1"/>
                        </a:move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4" y="3"/>
                          <a:pt x="7" y="1"/>
                          <a:pt x="0" y="6"/>
                        </a:cubicBezTo>
                        <a:cubicBezTo>
                          <a:pt x="2" y="6"/>
                          <a:pt x="6" y="7"/>
                          <a:pt x="10" y="6"/>
                        </a:cubicBezTo>
                        <a:cubicBezTo>
                          <a:pt x="9" y="6"/>
                          <a:pt x="5" y="6"/>
                          <a:pt x="6" y="4"/>
                        </a:cubicBezTo>
                        <a:cubicBezTo>
                          <a:pt x="9" y="4"/>
                          <a:pt x="9" y="5"/>
                          <a:pt x="13" y="5"/>
                        </a:cubicBezTo>
                        <a:cubicBezTo>
                          <a:pt x="16" y="2"/>
                          <a:pt x="10" y="4"/>
                          <a:pt x="11" y="2"/>
                        </a:cubicBezTo>
                        <a:lnTo>
                          <a:pt x="16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0" name="Freeform 656"/>
                  <p:cNvSpPr/>
                  <p:nvPr/>
                </p:nvSpPr>
                <p:spPr bwMode="auto">
                  <a:xfrm>
                    <a:off x="3487" y="3241"/>
                    <a:ext cx="4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0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1" name="Freeform 657"/>
                  <p:cNvSpPr/>
                  <p:nvPr/>
                </p:nvSpPr>
                <p:spPr bwMode="auto">
                  <a:xfrm>
                    <a:off x="3484" y="3240"/>
                    <a:ext cx="5" cy="1"/>
                  </a:xfrm>
                  <a:custGeom>
                    <a:avLst/>
                    <a:gdLst>
                      <a:gd name="T0" fmla="*/ 2 w 6"/>
                      <a:gd name="T1" fmla="*/ 1 h 1"/>
                      <a:gd name="T2" fmla="*/ 6 w 6"/>
                      <a:gd name="T3" fmla="*/ 0 h 1"/>
                      <a:gd name="T4" fmla="*/ 0 w 6"/>
                      <a:gd name="T5" fmla="*/ 0 h 1"/>
                      <a:gd name="T6" fmla="*/ 2 w 6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">
                        <a:moveTo>
                          <a:pt x="2" y="1"/>
                        </a:moveTo>
                        <a:cubicBezTo>
                          <a:pt x="2" y="0"/>
                          <a:pt x="6" y="0"/>
                          <a:pt x="6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2" name="Freeform 658"/>
                  <p:cNvSpPr/>
                  <p:nvPr/>
                </p:nvSpPr>
                <p:spPr bwMode="auto">
                  <a:xfrm>
                    <a:off x="3484" y="3237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3" name="Freeform 659"/>
                  <p:cNvSpPr/>
                  <p:nvPr/>
                </p:nvSpPr>
                <p:spPr bwMode="auto">
                  <a:xfrm>
                    <a:off x="3482" y="3235"/>
                    <a:ext cx="11" cy="4"/>
                  </a:xfrm>
                  <a:custGeom>
                    <a:avLst/>
                    <a:gdLst>
                      <a:gd name="T0" fmla="*/ 3 w 12"/>
                      <a:gd name="T1" fmla="*/ 1 h 4"/>
                      <a:gd name="T2" fmla="*/ 3 w 12"/>
                      <a:gd name="T3" fmla="*/ 2 h 4"/>
                      <a:gd name="T4" fmla="*/ 3 w 12"/>
                      <a:gd name="T5" fmla="*/ 2 h 4"/>
                      <a:gd name="T6" fmla="*/ 9 w 12"/>
                      <a:gd name="T7" fmla="*/ 2 h 4"/>
                      <a:gd name="T8" fmla="*/ 9 w 12"/>
                      <a:gd name="T9" fmla="*/ 4 h 4"/>
                      <a:gd name="T10" fmla="*/ 12 w 12"/>
                      <a:gd name="T11" fmla="*/ 2 h 4"/>
                      <a:gd name="T12" fmla="*/ 3 w 12"/>
                      <a:gd name="T13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4">
                        <a:moveTo>
                          <a:pt x="3" y="1"/>
                        </a:moveTo>
                        <a:cubicBezTo>
                          <a:pt x="0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10" y="1"/>
                          <a:pt x="9" y="2"/>
                        </a:cubicBezTo>
                        <a:cubicBezTo>
                          <a:pt x="10" y="3"/>
                          <a:pt x="6" y="4"/>
                          <a:pt x="9" y="4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2" y="0"/>
                          <a:pt x="5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4" name="Freeform 660"/>
                  <p:cNvSpPr/>
                  <p:nvPr/>
                </p:nvSpPr>
                <p:spPr bwMode="auto">
                  <a:xfrm>
                    <a:off x="3486" y="323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5" name="Freeform 661"/>
                  <p:cNvSpPr/>
                  <p:nvPr/>
                </p:nvSpPr>
                <p:spPr bwMode="auto">
                  <a:xfrm>
                    <a:off x="3486" y="3240"/>
                    <a:ext cx="2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6" name="Freeform 662"/>
                  <p:cNvSpPr/>
                  <p:nvPr/>
                </p:nvSpPr>
                <p:spPr bwMode="auto">
                  <a:xfrm>
                    <a:off x="3483" y="3230"/>
                    <a:ext cx="11" cy="5"/>
                  </a:xfrm>
                  <a:custGeom>
                    <a:avLst/>
                    <a:gdLst>
                      <a:gd name="T0" fmla="*/ 1 w 13"/>
                      <a:gd name="T1" fmla="*/ 3 h 6"/>
                      <a:gd name="T2" fmla="*/ 5 w 13"/>
                      <a:gd name="T3" fmla="*/ 5 h 6"/>
                      <a:gd name="T4" fmla="*/ 13 w 13"/>
                      <a:gd name="T5" fmla="*/ 2 h 6"/>
                      <a:gd name="T6" fmla="*/ 11 w 13"/>
                      <a:gd name="T7" fmla="*/ 1 h 6"/>
                      <a:gd name="T8" fmla="*/ 1 w 13"/>
                      <a:gd name="T9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6">
                        <a:moveTo>
                          <a:pt x="1" y="3"/>
                        </a:moveTo>
                        <a:cubicBezTo>
                          <a:pt x="7" y="2"/>
                          <a:pt x="0" y="6"/>
                          <a:pt x="5" y="5"/>
                        </a:cubicBezTo>
                        <a:cubicBezTo>
                          <a:pt x="5" y="4"/>
                          <a:pt x="9" y="2"/>
                          <a:pt x="13" y="2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8" y="0"/>
                          <a:pt x="3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7" name="Freeform 663"/>
                  <p:cNvSpPr/>
                  <p:nvPr/>
                </p:nvSpPr>
                <p:spPr bwMode="auto">
                  <a:xfrm>
                    <a:off x="3496" y="322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8" name="Freeform 664"/>
                  <p:cNvSpPr/>
                  <p:nvPr/>
                </p:nvSpPr>
                <p:spPr bwMode="auto">
                  <a:xfrm>
                    <a:off x="3486" y="3222"/>
                    <a:ext cx="14" cy="8"/>
                  </a:xfrm>
                  <a:custGeom>
                    <a:avLst/>
                    <a:gdLst>
                      <a:gd name="T0" fmla="*/ 1 w 16"/>
                      <a:gd name="T1" fmla="*/ 1 h 9"/>
                      <a:gd name="T2" fmla="*/ 8 w 16"/>
                      <a:gd name="T3" fmla="*/ 3 h 9"/>
                      <a:gd name="T4" fmla="*/ 3 w 16"/>
                      <a:gd name="T5" fmla="*/ 3 h 9"/>
                      <a:gd name="T6" fmla="*/ 6 w 16"/>
                      <a:gd name="T7" fmla="*/ 6 h 9"/>
                      <a:gd name="T8" fmla="*/ 0 w 16"/>
                      <a:gd name="T9" fmla="*/ 5 h 9"/>
                      <a:gd name="T10" fmla="*/ 6 w 16"/>
                      <a:gd name="T11" fmla="*/ 7 h 9"/>
                      <a:gd name="T12" fmla="*/ 2 w 16"/>
                      <a:gd name="T13" fmla="*/ 9 h 9"/>
                      <a:gd name="T14" fmla="*/ 9 w 16"/>
                      <a:gd name="T15" fmla="*/ 8 h 9"/>
                      <a:gd name="T16" fmla="*/ 8 w 16"/>
                      <a:gd name="T17" fmla="*/ 6 h 9"/>
                      <a:gd name="T18" fmla="*/ 12 w 16"/>
                      <a:gd name="T19" fmla="*/ 6 h 9"/>
                      <a:gd name="T20" fmla="*/ 16 w 16"/>
                      <a:gd name="T21" fmla="*/ 2 h 9"/>
                      <a:gd name="T22" fmla="*/ 1 w 16"/>
                      <a:gd name="T23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9">
                        <a:moveTo>
                          <a:pt x="1" y="1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6" y="3"/>
                          <a:pt x="4" y="4"/>
                          <a:pt x="3" y="3"/>
                        </a:cubicBezTo>
                        <a:cubicBezTo>
                          <a:pt x="2" y="5"/>
                          <a:pt x="6" y="4"/>
                          <a:pt x="6" y="6"/>
                        </a:cubicBezTo>
                        <a:cubicBezTo>
                          <a:pt x="0" y="7"/>
                          <a:pt x="5" y="3"/>
                          <a:pt x="0" y="5"/>
                        </a:cubicBezTo>
                        <a:cubicBezTo>
                          <a:pt x="0" y="6"/>
                          <a:pt x="1" y="7"/>
                          <a:pt x="6" y="7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7"/>
                          <a:pt x="3" y="7"/>
                          <a:pt x="8" y="6"/>
                        </a:cubicBezTo>
                        <a:cubicBezTo>
                          <a:pt x="11" y="6"/>
                          <a:pt x="11" y="6"/>
                          <a:pt x="12" y="6"/>
                        </a:cubicBezTo>
                        <a:cubicBezTo>
                          <a:pt x="11" y="6"/>
                          <a:pt x="16" y="3"/>
                          <a:pt x="16" y="2"/>
                        </a:cubicBezTo>
                        <a:cubicBezTo>
                          <a:pt x="15" y="0"/>
                          <a:pt x="4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39" name="Freeform 665"/>
                  <p:cNvSpPr/>
                  <p:nvPr/>
                </p:nvSpPr>
                <p:spPr bwMode="auto">
                  <a:xfrm>
                    <a:off x="3492" y="3222"/>
                    <a:ext cx="3" cy="0"/>
                  </a:xfrm>
                  <a:custGeom>
                    <a:avLst/>
                    <a:gdLst>
                      <a:gd name="T0" fmla="*/ 1 w 3"/>
                      <a:gd name="T1" fmla="*/ 3 w 3"/>
                      <a:gd name="T2" fmla="*/ 0 w 3"/>
                      <a:gd name="T3" fmla="*/ 1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1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0" name="Freeform 666"/>
                  <p:cNvSpPr/>
                  <p:nvPr/>
                </p:nvSpPr>
                <p:spPr bwMode="auto">
                  <a:xfrm>
                    <a:off x="3485" y="3215"/>
                    <a:ext cx="15" cy="7"/>
                  </a:xfrm>
                  <a:custGeom>
                    <a:avLst/>
                    <a:gdLst>
                      <a:gd name="T0" fmla="*/ 0 w 17"/>
                      <a:gd name="T1" fmla="*/ 6 h 8"/>
                      <a:gd name="T2" fmla="*/ 5 w 17"/>
                      <a:gd name="T3" fmla="*/ 7 h 8"/>
                      <a:gd name="T4" fmla="*/ 2 w 17"/>
                      <a:gd name="T5" fmla="*/ 8 h 8"/>
                      <a:gd name="T6" fmla="*/ 7 w 17"/>
                      <a:gd name="T7" fmla="*/ 8 h 8"/>
                      <a:gd name="T8" fmla="*/ 4 w 17"/>
                      <a:gd name="T9" fmla="*/ 5 h 8"/>
                      <a:gd name="T10" fmla="*/ 13 w 17"/>
                      <a:gd name="T11" fmla="*/ 3 h 8"/>
                      <a:gd name="T12" fmla="*/ 11 w 17"/>
                      <a:gd name="T13" fmla="*/ 5 h 8"/>
                      <a:gd name="T14" fmla="*/ 9 w 17"/>
                      <a:gd name="T15" fmla="*/ 0 h 8"/>
                      <a:gd name="T16" fmla="*/ 7 w 17"/>
                      <a:gd name="T17" fmla="*/ 2 h 8"/>
                      <a:gd name="T18" fmla="*/ 5 w 17"/>
                      <a:gd name="T19" fmla="*/ 1 h 8"/>
                      <a:gd name="T20" fmla="*/ 0 w 17"/>
                      <a:gd name="T21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8">
                        <a:moveTo>
                          <a:pt x="0" y="6"/>
                        </a:move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3" y="8"/>
                          <a:pt x="2" y="8"/>
                        </a:cubicBezTo>
                        <a:cubicBezTo>
                          <a:pt x="3" y="8"/>
                          <a:pt x="6" y="8"/>
                          <a:pt x="7" y="8"/>
                        </a:cubicBezTo>
                        <a:cubicBezTo>
                          <a:pt x="13" y="6"/>
                          <a:pt x="5" y="6"/>
                          <a:pt x="4" y="5"/>
                        </a:cubicBezTo>
                        <a:cubicBezTo>
                          <a:pt x="6" y="2"/>
                          <a:pt x="7" y="5"/>
                          <a:pt x="13" y="3"/>
                        </a:cubicBezTo>
                        <a:cubicBezTo>
                          <a:pt x="13" y="4"/>
                          <a:pt x="11" y="4"/>
                          <a:pt x="11" y="5"/>
                        </a:cubicBezTo>
                        <a:cubicBezTo>
                          <a:pt x="17" y="3"/>
                          <a:pt x="11" y="1"/>
                          <a:pt x="9" y="0"/>
                        </a:cubicBezTo>
                        <a:cubicBezTo>
                          <a:pt x="9" y="1"/>
                          <a:pt x="7" y="1"/>
                          <a:pt x="7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1" y="2"/>
                          <a:pt x="0" y="3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1" name="Freeform 667"/>
                  <p:cNvSpPr/>
                  <p:nvPr/>
                </p:nvSpPr>
                <p:spPr bwMode="auto">
                  <a:xfrm>
                    <a:off x="3484" y="3222"/>
                    <a:ext cx="3" cy="0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2" name="Freeform 668"/>
                  <p:cNvSpPr/>
                  <p:nvPr/>
                </p:nvSpPr>
                <p:spPr bwMode="auto">
                  <a:xfrm>
                    <a:off x="3493" y="321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3" name="Freeform 669"/>
                  <p:cNvSpPr/>
                  <p:nvPr/>
                </p:nvSpPr>
                <p:spPr bwMode="auto">
                  <a:xfrm>
                    <a:off x="3485" y="3215"/>
                    <a:ext cx="2" cy="1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0 w 3"/>
                      <a:gd name="T5" fmla="*/ 1 h 2"/>
                      <a:gd name="T6" fmla="*/ 2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4" name="Freeform 670"/>
                  <p:cNvSpPr/>
                  <p:nvPr/>
                </p:nvSpPr>
                <p:spPr bwMode="auto">
                  <a:xfrm>
                    <a:off x="3481" y="3172"/>
                    <a:ext cx="16" cy="43"/>
                  </a:xfrm>
                  <a:custGeom>
                    <a:avLst/>
                    <a:gdLst>
                      <a:gd name="T0" fmla="*/ 17 w 19"/>
                      <a:gd name="T1" fmla="*/ 2 h 50"/>
                      <a:gd name="T2" fmla="*/ 14 w 19"/>
                      <a:gd name="T3" fmla="*/ 3 h 50"/>
                      <a:gd name="T4" fmla="*/ 9 w 19"/>
                      <a:gd name="T5" fmla="*/ 1 h 50"/>
                      <a:gd name="T6" fmla="*/ 2 w 19"/>
                      <a:gd name="T7" fmla="*/ 0 h 50"/>
                      <a:gd name="T8" fmla="*/ 5 w 19"/>
                      <a:gd name="T9" fmla="*/ 4 h 50"/>
                      <a:gd name="T10" fmla="*/ 2 w 19"/>
                      <a:gd name="T11" fmla="*/ 4 h 50"/>
                      <a:gd name="T12" fmla="*/ 3 w 19"/>
                      <a:gd name="T13" fmla="*/ 12 h 50"/>
                      <a:gd name="T14" fmla="*/ 5 w 19"/>
                      <a:gd name="T15" fmla="*/ 17 h 50"/>
                      <a:gd name="T16" fmla="*/ 3 w 19"/>
                      <a:gd name="T17" fmla="*/ 38 h 50"/>
                      <a:gd name="T18" fmla="*/ 9 w 19"/>
                      <a:gd name="T19" fmla="*/ 39 h 50"/>
                      <a:gd name="T20" fmla="*/ 5 w 19"/>
                      <a:gd name="T21" fmla="*/ 40 h 50"/>
                      <a:gd name="T22" fmla="*/ 5 w 19"/>
                      <a:gd name="T23" fmla="*/ 39 h 50"/>
                      <a:gd name="T24" fmla="*/ 4 w 19"/>
                      <a:gd name="T25" fmla="*/ 45 h 50"/>
                      <a:gd name="T26" fmla="*/ 12 w 19"/>
                      <a:gd name="T27" fmla="*/ 45 h 50"/>
                      <a:gd name="T28" fmla="*/ 4 w 19"/>
                      <a:gd name="T29" fmla="*/ 48 h 50"/>
                      <a:gd name="T30" fmla="*/ 9 w 19"/>
                      <a:gd name="T31" fmla="*/ 49 h 50"/>
                      <a:gd name="T32" fmla="*/ 14 w 19"/>
                      <a:gd name="T33" fmla="*/ 47 h 50"/>
                      <a:gd name="T34" fmla="*/ 17 w 19"/>
                      <a:gd name="T35" fmla="*/ 48 h 50"/>
                      <a:gd name="T36" fmla="*/ 8 w 19"/>
                      <a:gd name="T37" fmla="*/ 36 h 50"/>
                      <a:gd name="T38" fmla="*/ 12 w 19"/>
                      <a:gd name="T39" fmla="*/ 36 h 50"/>
                      <a:gd name="T40" fmla="*/ 15 w 19"/>
                      <a:gd name="T41" fmla="*/ 28 h 50"/>
                      <a:gd name="T42" fmla="*/ 9 w 19"/>
                      <a:gd name="T43" fmla="*/ 25 h 50"/>
                      <a:gd name="T44" fmla="*/ 11 w 19"/>
                      <a:gd name="T45" fmla="*/ 23 h 50"/>
                      <a:gd name="T46" fmla="*/ 9 w 19"/>
                      <a:gd name="T47" fmla="*/ 23 h 50"/>
                      <a:gd name="T48" fmla="*/ 13 w 19"/>
                      <a:gd name="T49" fmla="*/ 21 h 50"/>
                      <a:gd name="T50" fmla="*/ 5 w 19"/>
                      <a:gd name="T51" fmla="*/ 20 h 50"/>
                      <a:gd name="T52" fmla="*/ 16 w 19"/>
                      <a:gd name="T53" fmla="*/ 16 h 50"/>
                      <a:gd name="T54" fmla="*/ 12 w 19"/>
                      <a:gd name="T55" fmla="*/ 16 h 50"/>
                      <a:gd name="T56" fmla="*/ 8 w 19"/>
                      <a:gd name="T57" fmla="*/ 15 h 50"/>
                      <a:gd name="T58" fmla="*/ 15 w 19"/>
                      <a:gd name="T59" fmla="*/ 14 h 50"/>
                      <a:gd name="T60" fmla="*/ 11 w 19"/>
                      <a:gd name="T61" fmla="*/ 10 h 50"/>
                      <a:gd name="T62" fmla="*/ 7 w 19"/>
                      <a:gd name="T63" fmla="*/ 11 h 50"/>
                      <a:gd name="T64" fmla="*/ 10 w 19"/>
                      <a:gd name="T65" fmla="*/ 6 h 50"/>
                      <a:gd name="T66" fmla="*/ 16 w 19"/>
                      <a:gd name="T67" fmla="*/ 8 h 50"/>
                      <a:gd name="T68" fmla="*/ 19 w 19"/>
                      <a:gd name="T69" fmla="*/ 7 h 50"/>
                      <a:gd name="T70" fmla="*/ 11 w 19"/>
                      <a:gd name="T71" fmla="*/ 3 h 50"/>
                      <a:gd name="T72" fmla="*/ 17 w 19"/>
                      <a:gd name="T73" fmla="*/ 2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50">
                        <a:moveTo>
                          <a:pt x="17" y="2"/>
                        </a:moveTo>
                        <a:cubicBezTo>
                          <a:pt x="15" y="2"/>
                          <a:pt x="13" y="2"/>
                          <a:pt x="14" y="3"/>
                        </a:cubicBezTo>
                        <a:cubicBezTo>
                          <a:pt x="11" y="3"/>
                          <a:pt x="11" y="1"/>
                          <a:pt x="9" y="1"/>
                        </a:cubicBezTo>
                        <a:cubicBezTo>
                          <a:pt x="7" y="2"/>
                          <a:pt x="6" y="0"/>
                          <a:pt x="2" y="0"/>
                        </a:cubicBezTo>
                        <a:cubicBezTo>
                          <a:pt x="2" y="2"/>
                          <a:pt x="6" y="3"/>
                          <a:pt x="5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4" y="6"/>
                          <a:pt x="6" y="10"/>
                          <a:pt x="3" y="12"/>
                        </a:cubicBezTo>
                        <a:cubicBezTo>
                          <a:pt x="2" y="13"/>
                          <a:pt x="4" y="15"/>
                          <a:pt x="5" y="17"/>
                        </a:cubicBezTo>
                        <a:cubicBezTo>
                          <a:pt x="3" y="24"/>
                          <a:pt x="6" y="31"/>
                          <a:pt x="3" y="38"/>
                        </a:cubicBezTo>
                        <a:cubicBezTo>
                          <a:pt x="9" y="39"/>
                          <a:pt x="9" y="39"/>
                          <a:pt x="9" y="39"/>
                        </a:cubicBezTo>
                        <a:cubicBezTo>
                          <a:pt x="6" y="39"/>
                          <a:pt x="9" y="40"/>
                          <a:pt x="5" y="40"/>
                        </a:cubicBezTo>
                        <a:cubicBezTo>
                          <a:pt x="6" y="40"/>
                          <a:pt x="5" y="39"/>
                          <a:pt x="5" y="39"/>
                        </a:cubicBezTo>
                        <a:cubicBezTo>
                          <a:pt x="0" y="41"/>
                          <a:pt x="6" y="43"/>
                          <a:pt x="4" y="45"/>
                        </a:cubicBezTo>
                        <a:cubicBezTo>
                          <a:pt x="5" y="45"/>
                          <a:pt x="11" y="44"/>
                          <a:pt x="12" y="45"/>
                        </a:cubicBezTo>
                        <a:cubicBezTo>
                          <a:pt x="5" y="45"/>
                          <a:pt x="12" y="47"/>
                          <a:pt x="4" y="48"/>
                        </a:cubicBezTo>
                        <a:cubicBezTo>
                          <a:pt x="2" y="50"/>
                          <a:pt x="10" y="47"/>
                          <a:pt x="9" y="49"/>
                        </a:cubicBezTo>
                        <a:cubicBezTo>
                          <a:pt x="13" y="49"/>
                          <a:pt x="11" y="47"/>
                          <a:pt x="14" y="47"/>
                        </a:cubicBezTo>
                        <a:cubicBezTo>
                          <a:pt x="18" y="47"/>
                          <a:pt x="13" y="49"/>
                          <a:pt x="17" y="48"/>
                        </a:cubicBezTo>
                        <a:cubicBezTo>
                          <a:pt x="19" y="45"/>
                          <a:pt x="10" y="40"/>
                          <a:pt x="8" y="36"/>
                        </a:cubicBezTo>
                        <a:cubicBezTo>
                          <a:pt x="12" y="36"/>
                          <a:pt x="12" y="36"/>
                          <a:pt x="12" y="36"/>
                        </a:cubicBezTo>
                        <a:cubicBezTo>
                          <a:pt x="9" y="34"/>
                          <a:pt x="9" y="30"/>
                          <a:pt x="15" y="28"/>
                        </a:cubicBezTo>
                        <a:cubicBezTo>
                          <a:pt x="11" y="28"/>
                          <a:pt x="17" y="25"/>
                          <a:pt x="9" y="25"/>
                        </a:cubicBezTo>
                        <a:cubicBezTo>
                          <a:pt x="11" y="24"/>
                          <a:pt x="10" y="24"/>
                          <a:pt x="11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2"/>
                          <a:pt x="13" y="22"/>
                          <a:pt x="13" y="21"/>
                        </a:cubicBezTo>
                        <a:cubicBezTo>
                          <a:pt x="9" y="21"/>
                          <a:pt x="8" y="20"/>
                          <a:pt x="5" y="20"/>
                        </a:cubicBezTo>
                        <a:cubicBezTo>
                          <a:pt x="9" y="18"/>
                          <a:pt x="13" y="17"/>
                          <a:pt x="16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5"/>
                          <a:pt x="10" y="15"/>
                          <a:pt x="8" y="15"/>
                        </a:cubicBezTo>
                        <a:cubicBezTo>
                          <a:pt x="8" y="14"/>
                          <a:pt x="13" y="14"/>
                          <a:pt x="15" y="14"/>
                        </a:cubicBezTo>
                        <a:cubicBezTo>
                          <a:pt x="17" y="13"/>
                          <a:pt x="8" y="11"/>
                          <a:pt x="11" y="10"/>
                        </a:cubicBezTo>
                        <a:cubicBezTo>
                          <a:pt x="7" y="11"/>
                          <a:pt x="7" y="11"/>
                          <a:pt x="7" y="11"/>
                        </a:cubicBezTo>
                        <a:cubicBezTo>
                          <a:pt x="7" y="9"/>
                          <a:pt x="11" y="8"/>
                          <a:pt x="10" y="6"/>
                        </a:cubicBezTo>
                        <a:cubicBezTo>
                          <a:pt x="15" y="5"/>
                          <a:pt x="14" y="7"/>
                          <a:pt x="16" y="8"/>
                        </a:cubicBezTo>
                        <a:cubicBezTo>
                          <a:pt x="17" y="8"/>
                          <a:pt x="18" y="7"/>
                          <a:pt x="19" y="7"/>
                        </a:cubicBezTo>
                        <a:cubicBezTo>
                          <a:pt x="17" y="6"/>
                          <a:pt x="13" y="4"/>
                          <a:pt x="11" y="3"/>
                        </a:cubicBezTo>
                        <a:cubicBezTo>
                          <a:pt x="17" y="5"/>
                          <a:pt x="17" y="2"/>
                          <a:pt x="17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5" name="Freeform 671"/>
                  <p:cNvSpPr/>
                  <p:nvPr/>
                </p:nvSpPr>
                <p:spPr bwMode="auto">
                  <a:xfrm>
                    <a:off x="3497" y="3178"/>
                    <a:ext cx="2" cy="0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6" name="Freeform 672"/>
                  <p:cNvSpPr/>
                  <p:nvPr/>
                </p:nvSpPr>
                <p:spPr bwMode="auto">
                  <a:xfrm>
                    <a:off x="3495" y="317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7" name="Freeform 673"/>
                  <p:cNvSpPr/>
                  <p:nvPr/>
                </p:nvSpPr>
                <p:spPr bwMode="auto">
                  <a:xfrm>
                    <a:off x="3483" y="318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8" name="Freeform 674"/>
                  <p:cNvSpPr/>
                  <p:nvPr/>
                </p:nvSpPr>
                <p:spPr bwMode="auto">
                  <a:xfrm>
                    <a:off x="3494" y="3184"/>
                    <a:ext cx="4" cy="1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0 w 4"/>
                      <a:gd name="T3" fmla="*/ 2 h 2"/>
                      <a:gd name="T4" fmla="*/ 4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1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49" name="Freeform 675"/>
                  <p:cNvSpPr/>
                  <p:nvPr/>
                </p:nvSpPr>
                <p:spPr bwMode="auto">
                  <a:xfrm>
                    <a:off x="3494" y="3193"/>
                    <a:ext cx="3" cy="1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3 w 4"/>
                      <a:gd name="T3" fmla="*/ 1 h 1"/>
                      <a:gd name="T4" fmla="*/ 0 w 4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0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0" name="Freeform 676"/>
                  <p:cNvSpPr/>
                  <p:nvPr/>
                </p:nvSpPr>
                <p:spPr bwMode="auto">
                  <a:xfrm>
                    <a:off x="3496" y="317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1" name="Freeform 677"/>
                  <p:cNvSpPr/>
                  <p:nvPr/>
                </p:nvSpPr>
                <p:spPr bwMode="auto">
                  <a:xfrm>
                    <a:off x="3480" y="3147"/>
                    <a:ext cx="20" cy="25"/>
                  </a:xfrm>
                  <a:custGeom>
                    <a:avLst/>
                    <a:gdLst>
                      <a:gd name="T0" fmla="*/ 5 w 23"/>
                      <a:gd name="T1" fmla="*/ 1 h 28"/>
                      <a:gd name="T2" fmla="*/ 2 w 23"/>
                      <a:gd name="T3" fmla="*/ 6 h 28"/>
                      <a:gd name="T4" fmla="*/ 12 w 23"/>
                      <a:gd name="T5" fmla="*/ 10 h 28"/>
                      <a:gd name="T6" fmla="*/ 3 w 23"/>
                      <a:gd name="T7" fmla="*/ 9 h 28"/>
                      <a:gd name="T8" fmla="*/ 8 w 23"/>
                      <a:gd name="T9" fmla="*/ 19 h 28"/>
                      <a:gd name="T10" fmla="*/ 5 w 23"/>
                      <a:gd name="T11" fmla="*/ 18 h 28"/>
                      <a:gd name="T12" fmla="*/ 14 w 23"/>
                      <a:gd name="T13" fmla="*/ 23 h 28"/>
                      <a:gd name="T14" fmla="*/ 3 w 23"/>
                      <a:gd name="T15" fmla="*/ 22 h 28"/>
                      <a:gd name="T16" fmla="*/ 3 w 23"/>
                      <a:gd name="T17" fmla="*/ 21 h 28"/>
                      <a:gd name="T18" fmla="*/ 5 w 23"/>
                      <a:gd name="T19" fmla="*/ 26 h 28"/>
                      <a:gd name="T20" fmla="*/ 12 w 23"/>
                      <a:gd name="T21" fmla="*/ 27 h 28"/>
                      <a:gd name="T22" fmla="*/ 17 w 23"/>
                      <a:gd name="T23" fmla="*/ 28 h 28"/>
                      <a:gd name="T24" fmla="*/ 13 w 23"/>
                      <a:gd name="T25" fmla="*/ 24 h 28"/>
                      <a:gd name="T26" fmla="*/ 17 w 23"/>
                      <a:gd name="T27" fmla="*/ 24 h 28"/>
                      <a:gd name="T28" fmla="*/ 15 w 23"/>
                      <a:gd name="T29" fmla="*/ 23 h 28"/>
                      <a:gd name="T30" fmla="*/ 18 w 23"/>
                      <a:gd name="T31" fmla="*/ 23 h 28"/>
                      <a:gd name="T32" fmla="*/ 15 w 23"/>
                      <a:gd name="T33" fmla="*/ 20 h 28"/>
                      <a:gd name="T34" fmla="*/ 16 w 23"/>
                      <a:gd name="T35" fmla="*/ 21 h 28"/>
                      <a:gd name="T36" fmla="*/ 12 w 23"/>
                      <a:gd name="T37" fmla="*/ 19 h 28"/>
                      <a:gd name="T38" fmla="*/ 17 w 23"/>
                      <a:gd name="T39" fmla="*/ 18 h 28"/>
                      <a:gd name="T40" fmla="*/ 13 w 23"/>
                      <a:gd name="T41" fmla="*/ 18 h 28"/>
                      <a:gd name="T42" fmla="*/ 19 w 23"/>
                      <a:gd name="T43" fmla="*/ 13 h 28"/>
                      <a:gd name="T44" fmla="*/ 16 w 23"/>
                      <a:gd name="T45" fmla="*/ 12 h 28"/>
                      <a:gd name="T46" fmla="*/ 18 w 23"/>
                      <a:gd name="T47" fmla="*/ 15 h 28"/>
                      <a:gd name="T48" fmla="*/ 9 w 23"/>
                      <a:gd name="T49" fmla="*/ 14 h 28"/>
                      <a:gd name="T50" fmla="*/ 17 w 23"/>
                      <a:gd name="T51" fmla="*/ 11 h 28"/>
                      <a:gd name="T52" fmla="*/ 16 w 23"/>
                      <a:gd name="T53" fmla="*/ 6 h 28"/>
                      <a:gd name="T54" fmla="*/ 17 w 23"/>
                      <a:gd name="T55" fmla="*/ 7 h 28"/>
                      <a:gd name="T56" fmla="*/ 15 w 23"/>
                      <a:gd name="T57" fmla="*/ 3 h 28"/>
                      <a:gd name="T58" fmla="*/ 13 w 23"/>
                      <a:gd name="T59" fmla="*/ 4 h 28"/>
                      <a:gd name="T60" fmla="*/ 10 w 23"/>
                      <a:gd name="T61" fmla="*/ 3 h 28"/>
                      <a:gd name="T62" fmla="*/ 12 w 23"/>
                      <a:gd name="T63" fmla="*/ 3 h 28"/>
                      <a:gd name="T64" fmla="*/ 7 w 23"/>
                      <a:gd name="T65" fmla="*/ 0 h 28"/>
                      <a:gd name="T66" fmla="*/ 10 w 23"/>
                      <a:gd name="T67" fmla="*/ 3 h 28"/>
                      <a:gd name="T68" fmla="*/ 5 w 23"/>
                      <a:gd name="T69" fmla="*/ 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28">
                        <a:moveTo>
                          <a:pt x="5" y="1"/>
                        </a:moveTo>
                        <a:cubicBezTo>
                          <a:pt x="1" y="2"/>
                          <a:pt x="3" y="4"/>
                          <a:pt x="2" y="6"/>
                        </a:cubicBezTo>
                        <a:cubicBezTo>
                          <a:pt x="4" y="9"/>
                          <a:pt x="12" y="7"/>
                          <a:pt x="12" y="10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3" y="11"/>
                          <a:pt x="0" y="15"/>
                          <a:pt x="8" y="19"/>
                        </a:cubicBezTo>
                        <a:cubicBezTo>
                          <a:pt x="7" y="19"/>
                          <a:pt x="6" y="19"/>
                          <a:pt x="5" y="18"/>
                        </a:cubicBezTo>
                        <a:cubicBezTo>
                          <a:pt x="5" y="20"/>
                          <a:pt x="17" y="21"/>
                          <a:pt x="14" y="23"/>
                        </a:cubicBezTo>
                        <a:cubicBezTo>
                          <a:pt x="9" y="20"/>
                          <a:pt x="9" y="23"/>
                          <a:pt x="3" y="22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3"/>
                          <a:pt x="6" y="25"/>
                          <a:pt x="5" y="26"/>
                        </a:cubicBezTo>
                        <a:cubicBezTo>
                          <a:pt x="8" y="27"/>
                          <a:pt x="11" y="26"/>
                          <a:pt x="12" y="27"/>
                        </a:cubicBezTo>
                        <a:cubicBezTo>
                          <a:pt x="12" y="27"/>
                          <a:pt x="15" y="27"/>
                          <a:pt x="17" y="28"/>
                        </a:cubicBezTo>
                        <a:cubicBezTo>
                          <a:pt x="15" y="26"/>
                          <a:pt x="16" y="25"/>
                          <a:pt x="13" y="24"/>
                        </a:cubicBezTo>
                        <a:cubicBezTo>
                          <a:pt x="16" y="24"/>
                          <a:pt x="14" y="25"/>
                          <a:pt x="17" y="24"/>
                        </a:cubicBezTo>
                        <a:cubicBezTo>
                          <a:pt x="15" y="23"/>
                          <a:pt x="15" y="23"/>
                          <a:pt x="15" y="23"/>
                        </a:cubicBezTo>
                        <a:cubicBezTo>
                          <a:pt x="15" y="22"/>
                          <a:pt x="18" y="24"/>
                          <a:pt x="18" y="23"/>
                        </a:cubicBezTo>
                        <a:cubicBezTo>
                          <a:pt x="17" y="22"/>
                          <a:pt x="15" y="21"/>
                          <a:pt x="15" y="20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5" y="20"/>
                          <a:pt x="17" y="19"/>
                          <a:pt x="12" y="19"/>
                        </a:cubicBezTo>
                        <a:cubicBezTo>
                          <a:pt x="17" y="18"/>
                          <a:pt x="17" y="18"/>
                          <a:pt x="17" y="18"/>
                        </a:cubicBezTo>
                        <a:cubicBezTo>
                          <a:pt x="13" y="18"/>
                          <a:pt x="13" y="18"/>
                          <a:pt x="13" y="18"/>
                        </a:cubicBezTo>
                        <a:cubicBezTo>
                          <a:pt x="15" y="16"/>
                          <a:pt x="23" y="16"/>
                          <a:pt x="19" y="13"/>
                        </a:cubicBezTo>
                        <a:cubicBezTo>
                          <a:pt x="18" y="13"/>
                          <a:pt x="16" y="12"/>
                          <a:pt x="16" y="12"/>
                        </a:cubicBezTo>
                        <a:cubicBezTo>
                          <a:pt x="13" y="13"/>
                          <a:pt x="18" y="14"/>
                          <a:pt x="18" y="15"/>
                        </a:cubicBezTo>
                        <a:cubicBezTo>
                          <a:pt x="15" y="15"/>
                          <a:pt x="11" y="12"/>
                          <a:pt x="9" y="14"/>
                        </a:cubicBezTo>
                        <a:cubicBezTo>
                          <a:pt x="13" y="12"/>
                          <a:pt x="9" y="11"/>
                          <a:pt x="17" y="11"/>
                        </a:cubicBezTo>
                        <a:cubicBezTo>
                          <a:pt x="18" y="9"/>
                          <a:pt x="14" y="8"/>
                          <a:pt x="16" y="6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2" y="6"/>
                          <a:pt x="20" y="6"/>
                          <a:pt x="15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1" y="4"/>
                          <a:pt x="11" y="3"/>
                          <a:pt x="10" y="3"/>
                        </a:cubicBezTo>
                        <a:cubicBezTo>
                          <a:pt x="11" y="3"/>
                          <a:pt x="11" y="3"/>
                          <a:pt x="12" y="3"/>
                        </a:cubicBezTo>
                        <a:cubicBezTo>
                          <a:pt x="8" y="2"/>
                          <a:pt x="8" y="0"/>
                          <a:pt x="7" y="0"/>
                        </a:cubicBezTo>
                        <a:cubicBezTo>
                          <a:pt x="6" y="0"/>
                          <a:pt x="9" y="2"/>
                          <a:pt x="10" y="3"/>
                        </a:cubicBezTo>
                        <a:cubicBezTo>
                          <a:pt x="8" y="2"/>
                          <a:pt x="4" y="2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2" name="Freeform 678"/>
                  <p:cNvSpPr/>
                  <p:nvPr/>
                </p:nvSpPr>
                <p:spPr bwMode="auto">
                  <a:xfrm>
                    <a:off x="3494" y="3165"/>
                    <a:ext cx="1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3" name="Freeform 679"/>
                  <p:cNvSpPr/>
                  <p:nvPr/>
                </p:nvSpPr>
                <p:spPr bwMode="auto">
                  <a:xfrm>
                    <a:off x="3481" y="3128"/>
                    <a:ext cx="22" cy="20"/>
                  </a:xfrm>
                  <a:custGeom>
                    <a:avLst/>
                    <a:gdLst>
                      <a:gd name="T0" fmla="*/ 12 w 26"/>
                      <a:gd name="T1" fmla="*/ 16 h 23"/>
                      <a:gd name="T2" fmla="*/ 18 w 26"/>
                      <a:gd name="T3" fmla="*/ 16 h 23"/>
                      <a:gd name="T4" fmla="*/ 8 w 26"/>
                      <a:gd name="T5" fmla="*/ 15 h 23"/>
                      <a:gd name="T6" fmla="*/ 6 w 26"/>
                      <a:gd name="T7" fmla="*/ 12 h 23"/>
                      <a:gd name="T8" fmla="*/ 15 w 26"/>
                      <a:gd name="T9" fmla="*/ 13 h 23"/>
                      <a:gd name="T10" fmla="*/ 17 w 26"/>
                      <a:gd name="T11" fmla="*/ 11 h 23"/>
                      <a:gd name="T12" fmla="*/ 11 w 26"/>
                      <a:gd name="T13" fmla="*/ 11 h 23"/>
                      <a:gd name="T14" fmla="*/ 8 w 26"/>
                      <a:gd name="T15" fmla="*/ 8 h 23"/>
                      <a:gd name="T16" fmla="*/ 10 w 26"/>
                      <a:gd name="T17" fmla="*/ 9 h 23"/>
                      <a:gd name="T18" fmla="*/ 17 w 26"/>
                      <a:gd name="T19" fmla="*/ 8 h 23"/>
                      <a:gd name="T20" fmla="*/ 2 w 26"/>
                      <a:gd name="T21" fmla="*/ 0 h 23"/>
                      <a:gd name="T22" fmla="*/ 2 w 26"/>
                      <a:gd name="T23" fmla="*/ 2 h 23"/>
                      <a:gd name="T24" fmla="*/ 9 w 26"/>
                      <a:gd name="T25" fmla="*/ 3 h 23"/>
                      <a:gd name="T26" fmla="*/ 7 w 26"/>
                      <a:gd name="T27" fmla="*/ 5 h 23"/>
                      <a:gd name="T28" fmla="*/ 4 w 26"/>
                      <a:gd name="T29" fmla="*/ 3 h 23"/>
                      <a:gd name="T30" fmla="*/ 2 w 26"/>
                      <a:gd name="T31" fmla="*/ 17 h 23"/>
                      <a:gd name="T32" fmla="*/ 3 w 26"/>
                      <a:gd name="T33" fmla="*/ 15 h 23"/>
                      <a:gd name="T34" fmla="*/ 6 w 26"/>
                      <a:gd name="T35" fmla="*/ 18 h 23"/>
                      <a:gd name="T36" fmla="*/ 13 w 26"/>
                      <a:gd name="T37" fmla="*/ 18 h 23"/>
                      <a:gd name="T38" fmla="*/ 11 w 26"/>
                      <a:gd name="T39" fmla="*/ 19 h 23"/>
                      <a:gd name="T40" fmla="*/ 18 w 26"/>
                      <a:gd name="T41" fmla="*/ 19 h 23"/>
                      <a:gd name="T42" fmla="*/ 20 w 26"/>
                      <a:gd name="T43" fmla="*/ 23 h 23"/>
                      <a:gd name="T44" fmla="*/ 21 w 26"/>
                      <a:gd name="T45" fmla="*/ 18 h 23"/>
                      <a:gd name="T46" fmla="*/ 12 w 26"/>
                      <a:gd name="T47" fmla="*/ 16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6" h="23">
                        <a:moveTo>
                          <a:pt x="12" y="16"/>
                        </a:moveTo>
                        <a:cubicBezTo>
                          <a:pt x="13" y="15"/>
                          <a:pt x="16" y="17"/>
                          <a:pt x="18" y="16"/>
                        </a:cubicBezTo>
                        <a:cubicBezTo>
                          <a:pt x="15" y="14"/>
                          <a:pt x="12" y="16"/>
                          <a:pt x="8" y="15"/>
                        </a:cubicBezTo>
                        <a:cubicBezTo>
                          <a:pt x="10" y="14"/>
                          <a:pt x="6" y="13"/>
                          <a:pt x="6" y="12"/>
                        </a:cubicBezTo>
                        <a:cubicBezTo>
                          <a:pt x="8" y="13"/>
                          <a:pt x="14" y="13"/>
                          <a:pt x="15" y="13"/>
                        </a:cubicBezTo>
                        <a:cubicBezTo>
                          <a:pt x="14" y="13"/>
                          <a:pt x="16" y="12"/>
                          <a:pt x="17" y="11"/>
                        </a:cubicBezTo>
                        <a:cubicBezTo>
                          <a:pt x="13" y="13"/>
                          <a:pt x="15" y="9"/>
                          <a:pt x="11" y="11"/>
                        </a:cubicBezTo>
                        <a:cubicBezTo>
                          <a:pt x="8" y="10"/>
                          <a:pt x="6" y="8"/>
                          <a:pt x="8" y="8"/>
                        </a:cubicBezTo>
                        <a:cubicBezTo>
                          <a:pt x="10" y="8"/>
                          <a:pt x="10" y="9"/>
                          <a:pt x="10" y="9"/>
                        </a:cubicBezTo>
                        <a:cubicBezTo>
                          <a:pt x="14" y="10"/>
                          <a:pt x="12" y="8"/>
                          <a:pt x="17" y="8"/>
                        </a:cubicBezTo>
                        <a:cubicBezTo>
                          <a:pt x="11" y="6"/>
                          <a:pt x="12" y="0"/>
                          <a:pt x="2" y="0"/>
                        </a:cubicBezTo>
                        <a:cubicBezTo>
                          <a:pt x="0" y="1"/>
                          <a:pt x="2" y="2"/>
                          <a:pt x="2" y="2"/>
                        </a:cubicBezTo>
                        <a:cubicBezTo>
                          <a:pt x="5" y="1"/>
                          <a:pt x="8" y="3"/>
                          <a:pt x="9" y="3"/>
                        </a:cubicBezTo>
                        <a:cubicBezTo>
                          <a:pt x="8" y="4"/>
                          <a:pt x="11" y="6"/>
                          <a:pt x="7" y="5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1" y="7"/>
                          <a:pt x="1" y="13"/>
                          <a:pt x="2" y="17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5" y="16"/>
                          <a:pt x="5" y="17"/>
                          <a:pt x="6" y="18"/>
                        </a:cubicBezTo>
                        <a:cubicBezTo>
                          <a:pt x="13" y="18"/>
                          <a:pt x="13" y="18"/>
                          <a:pt x="13" y="18"/>
                        </a:cubicBezTo>
                        <a:cubicBezTo>
                          <a:pt x="13" y="18"/>
                          <a:pt x="13" y="19"/>
                          <a:pt x="11" y="19"/>
                        </a:cubicBezTo>
                        <a:cubicBezTo>
                          <a:pt x="14" y="20"/>
                          <a:pt x="15" y="20"/>
                          <a:pt x="18" y="19"/>
                        </a:cubicBezTo>
                        <a:cubicBezTo>
                          <a:pt x="19" y="21"/>
                          <a:pt x="16" y="21"/>
                          <a:pt x="20" y="23"/>
                        </a:cubicBezTo>
                        <a:cubicBezTo>
                          <a:pt x="26" y="21"/>
                          <a:pt x="16" y="20"/>
                          <a:pt x="21" y="18"/>
                        </a:cubicBezTo>
                        <a:lnTo>
                          <a:pt x="12" y="16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4" name="Freeform 680"/>
                  <p:cNvSpPr/>
                  <p:nvPr/>
                </p:nvSpPr>
                <p:spPr bwMode="auto">
                  <a:xfrm>
                    <a:off x="3491" y="3147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2 w 3"/>
                      <a:gd name="T3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5" name="Freeform 681"/>
                  <p:cNvSpPr/>
                  <p:nvPr/>
                </p:nvSpPr>
                <p:spPr bwMode="auto">
                  <a:xfrm>
                    <a:off x="3481" y="3145"/>
                    <a:ext cx="5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3 w 5"/>
                      <a:gd name="T3" fmla="*/ 1 h 1"/>
                      <a:gd name="T4" fmla="*/ 0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5" y="0"/>
                          <a:pt x="3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6" name="Freeform 682"/>
                  <p:cNvSpPr/>
                  <p:nvPr/>
                </p:nvSpPr>
                <p:spPr bwMode="auto">
                  <a:xfrm>
                    <a:off x="3494" y="3133"/>
                    <a:ext cx="1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7" name="Freeform 683"/>
                  <p:cNvSpPr/>
                  <p:nvPr/>
                </p:nvSpPr>
                <p:spPr bwMode="auto">
                  <a:xfrm>
                    <a:off x="3481" y="3123"/>
                    <a:ext cx="12" cy="6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0 w 13"/>
                      <a:gd name="T3" fmla="*/ 6 h 7"/>
                      <a:gd name="T4" fmla="*/ 12 w 13"/>
                      <a:gd name="T5" fmla="*/ 7 h 7"/>
                      <a:gd name="T6" fmla="*/ 5 w 13"/>
                      <a:gd name="T7" fmla="*/ 4 h 7"/>
                      <a:gd name="T8" fmla="*/ 5 w 13"/>
                      <a:gd name="T9" fmla="*/ 1 h 7"/>
                      <a:gd name="T10" fmla="*/ 0 w 13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1" y="2"/>
                          <a:pt x="4" y="4"/>
                          <a:pt x="0" y="6"/>
                        </a:cubicBezTo>
                        <a:cubicBezTo>
                          <a:pt x="4" y="7"/>
                          <a:pt x="8" y="6"/>
                          <a:pt x="12" y="7"/>
                        </a:cubicBezTo>
                        <a:cubicBezTo>
                          <a:pt x="13" y="6"/>
                          <a:pt x="6" y="5"/>
                          <a:pt x="5" y="4"/>
                        </a:cubicBezTo>
                        <a:cubicBezTo>
                          <a:pt x="8" y="4"/>
                          <a:pt x="4" y="2"/>
                          <a:pt x="5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8" name="Freeform 684"/>
                  <p:cNvSpPr/>
                  <p:nvPr/>
                </p:nvSpPr>
                <p:spPr bwMode="auto">
                  <a:xfrm>
                    <a:off x="3485" y="3081"/>
                    <a:ext cx="18" cy="46"/>
                  </a:xfrm>
                  <a:custGeom>
                    <a:avLst/>
                    <a:gdLst>
                      <a:gd name="T0" fmla="*/ 12 w 21"/>
                      <a:gd name="T1" fmla="*/ 44 h 53"/>
                      <a:gd name="T2" fmla="*/ 11 w 21"/>
                      <a:gd name="T3" fmla="*/ 41 h 53"/>
                      <a:gd name="T4" fmla="*/ 13 w 21"/>
                      <a:gd name="T5" fmla="*/ 43 h 53"/>
                      <a:gd name="T6" fmla="*/ 16 w 21"/>
                      <a:gd name="T7" fmla="*/ 41 h 53"/>
                      <a:gd name="T8" fmla="*/ 14 w 21"/>
                      <a:gd name="T9" fmla="*/ 41 h 53"/>
                      <a:gd name="T10" fmla="*/ 13 w 21"/>
                      <a:gd name="T11" fmla="*/ 36 h 53"/>
                      <a:gd name="T12" fmla="*/ 8 w 21"/>
                      <a:gd name="T13" fmla="*/ 34 h 53"/>
                      <a:gd name="T14" fmla="*/ 17 w 21"/>
                      <a:gd name="T15" fmla="*/ 32 h 53"/>
                      <a:gd name="T16" fmla="*/ 6 w 21"/>
                      <a:gd name="T17" fmla="*/ 32 h 53"/>
                      <a:gd name="T18" fmla="*/ 10 w 21"/>
                      <a:gd name="T19" fmla="*/ 27 h 53"/>
                      <a:gd name="T20" fmla="*/ 11 w 21"/>
                      <a:gd name="T21" fmla="*/ 28 h 53"/>
                      <a:gd name="T22" fmla="*/ 11 w 21"/>
                      <a:gd name="T23" fmla="*/ 25 h 53"/>
                      <a:gd name="T24" fmla="*/ 16 w 21"/>
                      <a:gd name="T25" fmla="*/ 26 h 53"/>
                      <a:gd name="T26" fmla="*/ 16 w 21"/>
                      <a:gd name="T27" fmla="*/ 22 h 53"/>
                      <a:gd name="T28" fmla="*/ 19 w 21"/>
                      <a:gd name="T29" fmla="*/ 22 h 53"/>
                      <a:gd name="T30" fmla="*/ 16 w 21"/>
                      <a:gd name="T31" fmla="*/ 14 h 53"/>
                      <a:gd name="T32" fmla="*/ 19 w 21"/>
                      <a:gd name="T33" fmla="*/ 13 h 53"/>
                      <a:gd name="T34" fmla="*/ 9 w 21"/>
                      <a:gd name="T35" fmla="*/ 13 h 53"/>
                      <a:gd name="T36" fmla="*/ 10 w 21"/>
                      <a:gd name="T37" fmla="*/ 9 h 53"/>
                      <a:gd name="T38" fmla="*/ 17 w 21"/>
                      <a:gd name="T39" fmla="*/ 11 h 53"/>
                      <a:gd name="T40" fmla="*/ 14 w 21"/>
                      <a:gd name="T41" fmla="*/ 9 h 53"/>
                      <a:gd name="T42" fmla="*/ 20 w 21"/>
                      <a:gd name="T43" fmla="*/ 8 h 53"/>
                      <a:gd name="T44" fmla="*/ 12 w 21"/>
                      <a:gd name="T45" fmla="*/ 4 h 53"/>
                      <a:gd name="T46" fmla="*/ 13 w 21"/>
                      <a:gd name="T47" fmla="*/ 1 h 53"/>
                      <a:gd name="T48" fmla="*/ 4 w 21"/>
                      <a:gd name="T49" fmla="*/ 2 h 53"/>
                      <a:gd name="T50" fmla="*/ 5 w 21"/>
                      <a:gd name="T51" fmla="*/ 14 h 53"/>
                      <a:gd name="T52" fmla="*/ 9 w 21"/>
                      <a:gd name="T53" fmla="*/ 17 h 53"/>
                      <a:gd name="T54" fmla="*/ 3 w 21"/>
                      <a:gd name="T55" fmla="*/ 17 h 53"/>
                      <a:gd name="T56" fmla="*/ 9 w 21"/>
                      <a:gd name="T57" fmla="*/ 18 h 53"/>
                      <a:gd name="T58" fmla="*/ 4 w 21"/>
                      <a:gd name="T59" fmla="*/ 19 h 53"/>
                      <a:gd name="T60" fmla="*/ 9 w 21"/>
                      <a:gd name="T61" fmla="*/ 21 h 53"/>
                      <a:gd name="T62" fmla="*/ 2 w 21"/>
                      <a:gd name="T63" fmla="*/ 21 h 53"/>
                      <a:gd name="T64" fmla="*/ 2 w 21"/>
                      <a:gd name="T65" fmla="*/ 40 h 53"/>
                      <a:gd name="T66" fmla="*/ 7 w 21"/>
                      <a:gd name="T67" fmla="*/ 40 h 53"/>
                      <a:gd name="T68" fmla="*/ 6 w 21"/>
                      <a:gd name="T69" fmla="*/ 47 h 53"/>
                      <a:gd name="T70" fmla="*/ 10 w 21"/>
                      <a:gd name="T71" fmla="*/ 48 h 53"/>
                      <a:gd name="T72" fmla="*/ 0 w 21"/>
                      <a:gd name="T73" fmla="*/ 47 h 53"/>
                      <a:gd name="T74" fmla="*/ 1 w 21"/>
                      <a:gd name="T75" fmla="*/ 49 h 53"/>
                      <a:gd name="T76" fmla="*/ 3 w 21"/>
                      <a:gd name="T77" fmla="*/ 48 h 53"/>
                      <a:gd name="T78" fmla="*/ 1 w 21"/>
                      <a:gd name="T79" fmla="*/ 50 h 53"/>
                      <a:gd name="T80" fmla="*/ 13 w 21"/>
                      <a:gd name="T81" fmla="*/ 50 h 53"/>
                      <a:gd name="T82" fmla="*/ 18 w 21"/>
                      <a:gd name="T83" fmla="*/ 45 h 53"/>
                      <a:gd name="T84" fmla="*/ 12 w 21"/>
                      <a:gd name="T85" fmla="*/ 4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1" h="53">
                        <a:moveTo>
                          <a:pt x="12" y="44"/>
                        </a:moveTo>
                        <a:cubicBezTo>
                          <a:pt x="12" y="43"/>
                          <a:pt x="9" y="42"/>
                          <a:pt x="11" y="41"/>
                        </a:cubicBezTo>
                        <a:cubicBezTo>
                          <a:pt x="13" y="42"/>
                          <a:pt x="14" y="42"/>
                          <a:pt x="13" y="43"/>
                        </a:cubicBezTo>
                        <a:cubicBezTo>
                          <a:pt x="19" y="43"/>
                          <a:pt x="13" y="42"/>
                          <a:pt x="16" y="41"/>
                        </a:cubicBezTo>
                        <a:cubicBezTo>
                          <a:pt x="14" y="41"/>
                          <a:pt x="14" y="41"/>
                          <a:pt x="14" y="41"/>
                        </a:cubicBezTo>
                        <a:cubicBezTo>
                          <a:pt x="15" y="39"/>
                          <a:pt x="9" y="39"/>
                          <a:pt x="13" y="36"/>
                        </a:cubicBezTo>
                        <a:cubicBezTo>
                          <a:pt x="11" y="35"/>
                          <a:pt x="12" y="35"/>
                          <a:pt x="8" y="34"/>
                        </a:cubicBezTo>
                        <a:cubicBezTo>
                          <a:pt x="13" y="33"/>
                          <a:pt x="13" y="34"/>
                          <a:pt x="17" y="32"/>
                        </a:cubicBezTo>
                        <a:cubicBezTo>
                          <a:pt x="15" y="32"/>
                          <a:pt x="10" y="32"/>
                          <a:pt x="6" y="32"/>
                        </a:cubicBezTo>
                        <a:cubicBezTo>
                          <a:pt x="12" y="29"/>
                          <a:pt x="5" y="28"/>
                          <a:pt x="10" y="27"/>
                        </a:cubicBezTo>
                        <a:cubicBezTo>
                          <a:pt x="10" y="27"/>
                          <a:pt x="11" y="28"/>
                          <a:pt x="11" y="28"/>
                        </a:cubicBezTo>
                        <a:cubicBezTo>
                          <a:pt x="17" y="29"/>
                          <a:pt x="10" y="26"/>
                          <a:pt x="11" y="25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6" y="25"/>
                          <a:pt x="12" y="23"/>
                          <a:pt x="16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15" y="19"/>
                          <a:pt x="17" y="16"/>
                          <a:pt x="16" y="14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5" y="9"/>
                          <a:pt x="17" y="16"/>
                          <a:pt x="9" y="13"/>
                        </a:cubicBezTo>
                        <a:cubicBezTo>
                          <a:pt x="19" y="13"/>
                          <a:pt x="6" y="11"/>
                          <a:pt x="10" y="9"/>
                        </a:cubicBezTo>
                        <a:cubicBezTo>
                          <a:pt x="14" y="9"/>
                          <a:pt x="12" y="11"/>
                          <a:pt x="17" y="11"/>
                        </a:cubicBezTo>
                        <a:cubicBezTo>
                          <a:pt x="12" y="10"/>
                          <a:pt x="15" y="10"/>
                          <a:pt x="14" y="9"/>
                        </a:cubicBezTo>
                        <a:cubicBezTo>
                          <a:pt x="19" y="9"/>
                          <a:pt x="15" y="7"/>
                          <a:pt x="20" y="8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4" y="3"/>
                          <a:pt x="14" y="2"/>
                          <a:pt x="13" y="1"/>
                        </a:cubicBezTo>
                        <a:cubicBezTo>
                          <a:pt x="13" y="3"/>
                          <a:pt x="6" y="0"/>
                          <a:pt x="4" y="2"/>
                        </a:cubicBezTo>
                        <a:cubicBezTo>
                          <a:pt x="6" y="5"/>
                          <a:pt x="7" y="10"/>
                          <a:pt x="5" y="14"/>
                        </a:cubicBezTo>
                        <a:cubicBezTo>
                          <a:pt x="11" y="15"/>
                          <a:pt x="4" y="16"/>
                          <a:pt x="9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4" y="20"/>
                          <a:pt x="7" y="17"/>
                          <a:pt x="9" y="18"/>
                        </a:cubicBezTo>
                        <a:cubicBezTo>
                          <a:pt x="10" y="19"/>
                          <a:pt x="6" y="19"/>
                          <a:pt x="4" y="19"/>
                        </a:cubicBezTo>
                        <a:cubicBezTo>
                          <a:pt x="3" y="21"/>
                          <a:pt x="5" y="19"/>
                          <a:pt x="9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3" y="26"/>
                          <a:pt x="7" y="34"/>
                          <a:pt x="2" y="40"/>
                        </a:cubicBezTo>
                        <a:cubicBezTo>
                          <a:pt x="7" y="40"/>
                          <a:pt x="7" y="40"/>
                          <a:pt x="7" y="40"/>
                        </a:cubicBezTo>
                        <a:cubicBezTo>
                          <a:pt x="4" y="42"/>
                          <a:pt x="16" y="46"/>
                          <a:pt x="6" y="47"/>
                        </a:cubicBezTo>
                        <a:cubicBezTo>
                          <a:pt x="10" y="48"/>
                          <a:pt x="10" y="48"/>
                          <a:pt x="10" y="48"/>
                        </a:cubicBezTo>
                        <a:cubicBezTo>
                          <a:pt x="8" y="47"/>
                          <a:pt x="3" y="48"/>
                          <a:pt x="0" y="47"/>
                        </a:cubicBezTo>
                        <a:cubicBezTo>
                          <a:pt x="2" y="47"/>
                          <a:pt x="0" y="48"/>
                          <a:pt x="1" y="49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7" y="49"/>
                          <a:pt x="4" y="50"/>
                          <a:pt x="1" y="50"/>
                        </a:cubicBezTo>
                        <a:cubicBezTo>
                          <a:pt x="5" y="53"/>
                          <a:pt x="9" y="50"/>
                          <a:pt x="13" y="50"/>
                        </a:cubicBezTo>
                        <a:cubicBezTo>
                          <a:pt x="5" y="46"/>
                          <a:pt x="21" y="48"/>
                          <a:pt x="18" y="45"/>
                        </a:cubicBezTo>
                        <a:cubicBezTo>
                          <a:pt x="16" y="43"/>
                          <a:pt x="14" y="44"/>
                          <a:pt x="12" y="4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59" name="Freeform 685"/>
                  <p:cNvSpPr/>
                  <p:nvPr/>
                </p:nvSpPr>
                <p:spPr bwMode="auto">
                  <a:xfrm>
                    <a:off x="3484" y="312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0" name="Freeform 686"/>
                  <p:cNvSpPr/>
                  <p:nvPr/>
                </p:nvSpPr>
                <p:spPr bwMode="auto">
                  <a:xfrm>
                    <a:off x="3495" y="308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1" name="Rectangle 687"/>
                  <p:cNvSpPr>
                    <a:spLocks noChangeArrowheads="1"/>
                  </p:cNvSpPr>
                  <p:nvPr/>
                </p:nvSpPr>
                <p:spPr bwMode="auto">
                  <a:xfrm>
                    <a:off x="3486" y="3124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2" name="Freeform 688"/>
                  <p:cNvSpPr/>
                  <p:nvPr/>
                </p:nvSpPr>
                <p:spPr bwMode="auto">
                  <a:xfrm>
                    <a:off x="3494" y="312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3" name="Freeform 689"/>
                  <p:cNvSpPr/>
                  <p:nvPr/>
                </p:nvSpPr>
                <p:spPr bwMode="auto">
                  <a:xfrm>
                    <a:off x="3500" y="3075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4" name="Freeform 690"/>
                  <p:cNvSpPr/>
                  <p:nvPr/>
                </p:nvSpPr>
                <p:spPr bwMode="auto">
                  <a:xfrm>
                    <a:off x="3504" y="30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5" name="Freeform 691"/>
                  <p:cNvSpPr/>
                  <p:nvPr/>
                </p:nvSpPr>
                <p:spPr bwMode="auto">
                  <a:xfrm>
                    <a:off x="3482" y="3004"/>
                    <a:ext cx="27" cy="77"/>
                  </a:xfrm>
                  <a:custGeom>
                    <a:avLst/>
                    <a:gdLst>
                      <a:gd name="T0" fmla="*/ 18 w 31"/>
                      <a:gd name="T1" fmla="*/ 3 h 89"/>
                      <a:gd name="T2" fmla="*/ 11 w 31"/>
                      <a:gd name="T3" fmla="*/ 1 h 89"/>
                      <a:gd name="T4" fmla="*/ 8 w 31"/>
                      <a:gd name="T5" fmla="*/ 4 h 89"/>
                      <a:gd name="T6" fmla="*/ 11 w 31"/>
                      <a:gd name="T7" fmla="*/ 9 h 89"/>
                      <a:gd name="T8" fmla="*/ 11 w 31"/>
                      <a:gd name="T9" fmla="*/ 19 h 89"/>
                      <a:gd name="T10" fmla="*/ 9 w 31"/>
                      <a:gd name="T11" fmla="*/ 25 h 89"/>
                      <a:gd name="T12" fmla="*/ 14 w 31"/>
                      <a:gd name="T13" fmla="*/ 34 h 89"/>
                      <a:gd name="T14" fmla="*/ 12 w 31"/>
                      <a:gd name="T15" fmla="*/ 36 h 89"/>
                      <a:gd name="T16" fmla="*/ 10 w 31"/>
                      <a:gd name="T17" fmla="*/ 41 h 89"/>
                      <a:gd name="T18" fmla="*/ 20 w 31"/>
                      <a:gd name="T19" fmla="*/ 43 h 89"/>
                      <a:gd name="T20" fmla="*/ 20 w 31"/>
                      <a:gd name="T21" fmla="*/ 48 h 89"/>
                      <a:gd name="T22" fmla="*/ 16 w 31"/>
                      <a:gd name="T23" fmla="*/ 51 h 89"/>
                      <a:gd name="T24" fmla="*/ 15 w 31"/>
                      <a:gd name="T25" fmla="*/ 57 h 89"/>
                      <a:gd name="T26" fmla="*/ 13 w 31"/>
                      <a:gd name="T27" fmla="*/ 63 h 89"/>
                      <a:gd name="T28" fmla="*/ 15 w 31"/>
                      <a:gd name="T29" fmla="*/ 68 h 89"/>
                      <a:gd name="T30" fmla="*/ 19 w 31"/>
                      <a:gd name="T31" fmla="*/ 72 h 89"/>
                      <a:gd name="T32" fmla="*/ 14 w 31"/>
                      <a:gd name="T33" fmla="*/ 73 h 89"/>
                      <a:gd name="T34" fmla="*/ 15 w 31"/>
                      <a:gd name="T35" fmla="*/ 76 h 89"/>
                      <a:gd name="T36" fmla="*/ 13 w 31"/>
                      <a:gd name="T37" fmla="*/ 88 h 89"/>
                      <a:gd name="T38" fmla="*/ 15 w 31"/>
                      <a:gd name="T39" fmla="*/ 82 h 89"/>
                      <a:gd name="T40" fmla="*/ 12 w 31"/>
                      <a:gd name="T41" fmla="*/ 81 h 89"/>
                      <a:gd name="T42" fmla="*/ 24 w 31"/>
                      <a:gd name="T43" fmla="*/ 80 h 89"/>
                      <a:gd name="T44" fmla="*/ 25 w 31"/>
                      <a:gd name="T45" fmla="*/ 79 h 89"/>
                      <a:gd name="T46" fmla="*/ 24 w 31"/>
                      <a:gd name="T47" fmla="*/ 74 h 89"/>
                      <a:gd name="T48" fmla="*/ 26 w 31"/>
                      <a:gd name="T49" fmla="*/ 71 h 89"/>
                      <a:gd name="T50" fmla="*/ 27 w 31"/>
                      <a:gd name="T51" fmla="*/ 65 h 89"/>
                      <a:gd name="T52" fmla="*/ 25 w 31"/>
                      <a:gd name="T53" fmla="*/ 60 h 89"/>
                      <a:gd name="T54" fmla="*/ 26 w 31"/>
                      <a:gd name="T55" fmla="*/ 60 h 89"/>
                      <a:gd name="T56" fmla="*/ 26 w 31"/>
                      <a:gd name="T57" fmla="*/ 59 h 89"/>
                      <a:gd name="T58" fmla="*/ 25 w 31"/>
                      <a:gd name="T59" fmla="*/ 55 h 89"/>
                      <a:gd name="T60" fmla="*/ 22 w 31"/>
                      <a:gd name="T61" fmla="*/ 51 h 89"/>
                      <a:gd name="T62" fmla="*/ 27 w 31"/>
                      <a:gd name="T63" fmla="*/ 49 h 89"/>
                      <a:gd name="T64" fmla="*/ 28 w 31"/>
                      <a:gd name="T65" fmla="*/ 45 h 89"/>
                      <a:gd name="T66" fmla="*/ 23 w 31"/>
                      <a:gd name="T67" fmla="*/ 42 h 89"/>
                      <a:gd name="T68" fmla="*/ 21 w 31"/>
                      <a:gd name="T69" fmla="*/ 37 h 89"/>
                      <a:gd name="T70" fmla="*/ 19 w 31"/>
                      <a:gd name="T71" fmla="*/ 28 h 89"/>
                      <a:gd name="T72" fmla="*/ 20 w 31"/>
                      <a:gd name="T73" fmla="*/ 26 h 89"/>
                      <a:gd name="T74" fmla="*/ 19 w 31"/>
                      <a:gd name="T75" fmla="*/ 16 h 89"/>
                      <a:gd name="T76" fmla="*/ 13 w 31"/>
                      <a:gd name="T77" fmla="*/ 20 h 89"/>
                      <a:gd name="T78" fmla="*/ 23 w 31"/>
                      <a:gd name="T79" fmla="*/ 16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1" h="89">
                        <a:moveTo>
                          <a:pt x="24" y="8"/>
                        </a:moveTo>
                        <a:cubicBezTo>
                          <a:pt x="23" y="6"/>
                          <a:pt x="21" y="4"/>
                          <a:pt x="18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2"/>
                          <a:pt x="15" y="0"/>
                          <a:pt x="11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7" y="4"/>
                          <a:pt x="9" y="3"/>
                          <a:pt x="8" y="4"/>
                        </a:cubicBezTo>
                        <a:cubicBezTo>
                          <a:pt x="9" y="6"/>
                          <a:pt x="17" y="7"/>
                          <a:pt x="15" y="9"/>
                        </a:cubicBezTo>
                        <a:cubicBezTo>
                          <a:pt x="15" y="9"/>
                          <a:pt x="13" y="9"/>
                          <a:pt x="11" y="9"/>
                        </a:cubicBezTo>
                        <a:cubicBezTo>
                          <a:pt x="11" y="10"/>
                          <a:pt x="17" y="11"/>
                          <a:pt x="18" y="12"/>
                        </a:cubicBezTo>
                        <a:cubicBezTo>
                          <a:pt x="0" y="12"/>
                          <a:pt x="23" y="17"/>
                          <a:pt x="11" y="19"/>
                        </a:cubicBezTo>
                        <a:cubicBezTo>
                          <a:pt x="13" y="20"/>
                          <a:pt x="11" y="22"/>
                          <a:pt x="14" y="24"/>
                        </a:cubicBezTo>
                        <a:cubicBezTo>
                          <a:pt x="10" y="23"/>
                          <a:pt x="14" y="26"/>
                          <a:pt x="9" y="25"/>
                        </a:cubicBezTo>
                        <a:cubicBezTo>
                          <a:pt x="19" y="26"/>
                          <a:pt x="4" y="30"/>
                          <a:pt x="17" y="31"/>
                        </a:cubicBezTo>
                        <a:cubicBezTo>
                          <a:pt x="13" y="33"/>
                          <a:pt x="18" y="31"/>
                          <a:pt x="14" y="34"/>
                        </a:cubicBezTo>
                        <a:cubicBezTo>
                          <a:pt x="13" y="34"/>
                          <a:pt x="13" y="33"/>
                          <a:pt x="13" y="33"/>
                        </a:cubicBezTo>
                        <a:cubicBezTo>
                          <a:pt x="10" y="34"/>
                          <a:pt x="18" y="35"/>
                          <a:pt x="12" y="36"/>
                        </a:cubicBezTo>
                        <a:cubicBezTo>
                          <a:pt x="11" y="38"/>
                          <a:pt x="16" y="37"/>
                          <a:pt x="19" y="38"/>
                        </a:cubicBezTo>
                        <a:cubicBezTo>
                          <a:pt x="17" y="40"/>
                          <a:pt x="16" y="40"/>
                          <a:pt x="10" y="41"/>
                        </a:cubicBezTo>
                        <a:cubicBezTo>
                          <a:pt x="16" y="41"/>
                          <a:pt x="13" y="42"/>
                          <a:pt x="16" y="44"/>
                        </a:cubicBezTo>
                        <a:cubicBezTo>
                          <a:pt x="17" y="43"/>
                          <a:pt x="18" y="42"/>
                          <a:pt x="20" y="43"/>
                        </a:cubicBezTo>
                        <a:cubicBezTo>
                          <a:pt x="19" y="46"/>
                          <a:pt x="24" y="46"/>
                          <a:pt x="26" y="48"/>
                        </a:cubicBezTo>
                        <a:cubicBezTo>
                          <a:pt x="19" y="49"/>
                          <a:pt x="26" y="46"/>
                          <a:pt x="20" y="48"/>
                        </a:cubicBezTo>
                        <a:cubicBezTo>
                          <a:pt x="17" y="46"/>
                          <a:pt x="18" y="45"/>
                          <a:pt x="13" y="43"/>
                        </a:cubicBezTo>
                        <a:cubicBezTo>
                          <a:pt x="12" y="46"/>
                          <a:pt x="13" y="48"/>
                          <a:pt x="16" y="51"/>
                        </a:cubicBezTo>
                        <a:cubicBezTo>
                          <a:pt x="15" y="52"/>
                          <a:pt x="13" y="50"/>
                          <a:pt x="12" y="51"/>
                        </a:cubicBezTo>
                        <a:cubicBezTo>
                          <a:pt x="9" y="53"/>
                          <a:pt x="19" y="55"/>
                          <a:pt x="15" y="57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7" y="58"/>
                          <a:pt x="11" y="60"/>
                          <a:pt x="13" y="63"/>
                        </a:cubicBezTo>
                        <a:cubicBezTo>
                          <a:pt x="15" y="62"/>
                          <a:pt x="16" y="62"/>
                          <a:pt x="17" y="63"/>
                        </a:cubicBezTo>
                        <a:cubicBezTo>
                          <a:pt x="8" y="62"/>
                          <a:pt x="22" y="66"/>
                          <a:pt x="15" y="68"/>
                        </a:cubicBezTo>
                        <a:cubicBezTo>
                          <a:pt x="21" y="68"/>
                          <a:pt x="24" y="70"/>
                          <a:pt x="24" y="72"/>
                        </a:cubicBezTo>
                        <a:cubicBezTo>
                          <a:pt x="19" y="72"/>
                          <a:pt x="19" y="72"/>
                          <a:pt x="19" y="72"/>
                        </a:cubicBezTo>
                        <a:cubicBezTo>
                          <a:pt x="22" y="70"/>
                          <a:pt x="13" y="69"/>
                          <a:pt x="11" y="67"/>
                        </a:cubicBezTo>
                        <a:cubicBezTo>
                          <a:pt x="13" y="69"/>
                          <a:pt x="10" y="71"/>
                          <a:pt x="14" y="73"/>
                        </a:cubicBezTo>
                        <a:cubicBezTo>
                          <a:pt x="10" y="72"/>
                          <a:pt x="10" y="72"/>
                          <a:pt x="10" y="72"/>
                        </a:cubicBezTo>
                        <a:cubicBezTo>
                          <a:pt x="9" y="74"/>
                          <a:pt x="20" y="74"/>
                          <a:pt x="15" y="76"/>
                        </a:cubicBezTo>
                        <a:cubicBezTo>
                          <a:pt x="12" y="76"/>
                          <a:pt x="12" y="76"/>
                          <a:pt x="12" y="76"/>
                        </a:cubicBezTo>
                        <a:cubicBezTo>
                          <a:pt x="12" y="80"/>
                          <a:pt x="6" y="84"/>
                          <a:pt x="13" y="88"/>
                        </a:cubicBezTo>
                        <a:cubicBezTo>
                          <a:pt x="16" y="89"/>
                          <a:pt x="22" y="87"/>
                          <a:pt x="24" y="88"/>
                        </a:cubicBezTo>
                        <a:cubicBezTo>
                          <a:pt x="22" y="85"/>
                          <a:pt x="17" y="84"/>
                          <a:pt x="15" y="82"/>
                        </a:cubicBezTo>
                        <a:cubicBezTo>
                          <a:pt x="20" y="82"/>
                          <a:pt x="20" y="82"/>
                          <a:pt x="20" y="82"/>
                        </a:cubicBezTo>
                        <a:cubicBezTo>
                          <a:pt x="17" y="82"/>
                          <a:pt x="15" y="80"/>
                          <a:pt x="12" y="81"/>
                        </a:cubicBezTo>
                        <a:cubicBezTo>
                          <a:pt x="10" y="79"/>
                          <a:pt x="17" y="80"/>
                          <a:pt x="14" y="79"/>
                        </a:cubicBezTo>
                        <a:cubicBezTo>
                          <a:pt x="19" y="79"/>
                          <a:pt x="20" y="80"/>
                          <a:pt x="24" y="80"/>
                        </a:cubicBezTo>
                        <a:cubicBezTo>
                          <a:pt x="22" y="79"/>
                          <a:pt x="22" y="79"/>
                          <a:pt x="22" y="79"/>
                        </a:cubicBezTo>
                        <a:cubicBezTo>
                          <a:pt x="24" y="79"/>
                          <a:pt x="23" y="78"/>
                          <a:pt x="25" y="79"/>
                        </a:cubicBezTo>
                        <a:cubicBezTo>
                          <a:pt x="19" y="76"/>
                          <a:pt x="28" y="75"/>
                          <a:pt x="25" y="73"/>
                        </a:cubicBezTo>
                        <a:cubicBezTo>
                          <a:pt x="24" y="74"/>
                          <a:pt x="24" y="74"/>
                          <a:pt x="24" y="74"/>
                        </a:cubicBezTo>
                        <a:cubicBezTo>
                          <a:pt x="21" y="74"/>
                          <a:pt x="22" y="73"/>
                          <a:pt x="21" y="73"/>
                        </a:cubicBezTo>
                        <a:cubicBezTo>
                          <a:pt x="25" y="72"/>
                          <a:pt x="25" y="72"/>
                          <a:pt x="26" y="71"/>
                        </a:cubicBezTo>
                        <a:cubicBezTo>
                          <a:pt x="24" y="69"/>
                          <a:pt x="19" y="69"/>
                          <a:pt x="19" y="67"/>
                        </a:cubicBezTo>
                        <a:cubicBezTo>
                          <a:pt x="25" y="68"/>
                          <a:pt x="22" y="65"/>
                          <a:pt x="27" y="65"/>
                        </a:cubicBezTo>
                        <a:cubicBezTo>
                          <a:pt x="22" y="64"/>
                          <a:pt x="25" y="62"/>
                          <a:pt x="22" y="62"/>
                        </a:cubicBezTo>
                        <a:cubicBezTo>
                          <a:pt x="21" y="61"/>
                          <a:pt x="22" y="60"/>
                          <a:pt x="25" y="60"/>
                        </a:cubicBezTo>
                        <a:cubicBezTo>
                          <a:pt x="25" y="61"/>
                          <a:pt x="25" y="61"/>
                          <a:pt x="25" y="61"/>
                        </a:cubicBezTo>
                        <a:cubicBezTo>
                          <a:pt x="26" y="60"/>
                          <a:pt x="26" y="60"/>
                          <a:pt x="26" y="60"/>
                        </a:cubicBezTo>
                        <a:cubicBezTo>
                          <a:pt x="27" y="60"/>
                          <a:pt x="27" y="60"/>
                          <a:pt x="27" y="60"/>
                        </a:cubicBezTo>
                        <a:cubicBezTo>
                          <a:pt x="27" y="59"/>
                          <a:pt x="23" y="59"/>
                          <a:pt x="26" y="59"/>
                        </a:cubicBezTo>
                        <a:cubicBezTo>
                          <a:pt x="27" y="59"/>
                          <a:pt x="27" y="59"/>
                          <a:pt x="28" y="60"/>
                        </a:cubicBezTo>
                        <a:cubicBezTo>
                          <a:pt x="29" y="58"/>
                          <a:pt x="20" y="56"/>
                          <a:pt x="25" y="55"/>
                        </a:cubicBezTo>
                        <a:cubicBezTo>
                          <a:pt x="22" y="54"/>
                          <a:pt x="22" y="52"/>
                          <a:pt x="16" y="52"/>
                        </a:cubicBezTo>
                        <a:cubicBezTo>
                          <a:pt x="18" y="52"/>
                          <a:pt x="23" y="52"/>
                          <a:pt x="22" y="51"/>
                        </a:cubicBezTo>
                        <a:cubicBezTo>
                          <a:pt x="17" y="50"/>
                          <a:pt x="24" y="49"/>
                          <a:pt x="21" y="48"/>
                        </a:cubicBezTo>
                        <a:cubicBezTo>
                          <a:pt x="26" y="50"/>
                          <a:pt x="22" y="48"/>
                          <a:pt x="27" y="49"/>
                        </a:cubicBezTo>
                        <a:cubicBezTo>
                          <a:pt x="29" y="49"/>
                          <a:pt x="23" y="47"/>
                          <a:pt x="24" y="45"/>
                        </a:cubicBezTo>
                        <a:cubicBezTo>
                          <a:pt x="28" y="45"/>
                          <a:pt x="28" y="45"/>
                          <a:pt x="28" y="45"/>
                        </a:cubicBezTo>
                        <a:cubicBezTo>
                          <a:pt x="26" y="44"/>
                          <a:pt x="22" y="43"/>
                          <a:pt x="26" y="43"/>
                        </a:cubicBezTo>
                        <a:cubicBezTo>
                          <a:pt x="23" y="42"/>
                          <a:pt x="23" y="42"/>
                          <a:pt x="23" y="42"/>
                        </a:cubicBezTo>
                        <a:cubicBezTo>
                          <a:pt x="25" y="41"/>
                          <a:pt x="24" y="40"/>
                          <a:pt x="28" y="38"/>
                        </a:cubicBezTo>
                        <a:cubicBezTo>
                          <a:pt x="21" y="37"/>
                          <a:pt x="21" y="37"/>
                          <a:pt x="21" y="37"/>
                        </a:cubicBezTo>
                        <a:cubicBezTo>
                          <a:pt x="28" y="35"/>
                          <a:pt x="22" y="32"/>
                          <a:pt x="16" y="30"/>
                        </a:cubicBezTo>
                        <a:cubicBezTo>
                          <a:pt x="16" y="29"/>
                          <a:pt x="18" y="28"/>
                          <a:pt x="19" y="28"/>
                        </a:cubicBezTo>
                        <a:cubicBezTo>
                          <a:pt x="22" y="29"/>
                          <a:pt x="22" y="29"/>
                          <a:pt x="22" y="29"/>
                        </a:cubicBezTo>
                        <a:cubicBezTo>
                          <a:pt x="22" y="28"/>
                          <a:pt x="26" y="27"/>
                          <a:pt x="20" y="26"/>
                        </a:cubicBezTo>
                        <a:cubicBezTo>
                          <a:pt x="19" y="25"/>
                          <a:pt x="24" y="25"/>
                          <a:pt x="25" y="24"/>
                        </a:cubicBezTo>
                        <a:cubicBezTo>
                          <a:pt x="17" y="22"/>
                          <a:pt x="31" y="18"/>
                          <a:pt x="19" y="16"/>
                        </a:cubicBezTo>
                        <a:cubicBezTo>
                          <a:pt x="19" y="17"/>
                          <a:pt x="17" y="19"/>
                          <a:pt x="17" y="21"/>
                        </a:cubicBezTo>
                        <a:cubicBezTo>
                          <a:pt x="16" y="20"/>
                          <a:pt x="13" y="21"/>
                          <a:pt x="13" y="20"/>
                        </a:cubicBezTo>
                        <a:cubicBezTo>
                          <a:pt x="13" y="18"/>
                          <a:pt x="17" y="17"/>
                          <a:pt x="15" y="15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31" y="14"/>
                          <a:pt x="13" y="9"/>
                          <a:pt x="24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6" name="Freeform 692"/>
                  <p:cNvSpPr/>
                  <p:nvPr/>
                </p:nvSpPr>
                <p:spPr bwMode="auto">
                  <a:xfrm>
                    <a:off x="3501" y="3030"/>
                    <a:ext cx="4" cy="1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7" name="Freeform 693"/>
                  <p:cNvSpPr/>
                  <p:nvPr/>
                </p:nvSpPr>
                <p:spPr bwMode="auto">
                  <a:xfrm>
                    <a:off x="3500" y="302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8" name="Freeform 694"/>
                  <p:cNvSpPr/>
                  <p:nvPr/>
                </p:nvSpPr>
                <p:spPr bwMode="auto">
                  <a:xfrm>
                    <a:off x="3501" y="3005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69" name="Freeform 695"/>
                  <p:cNvSpPr/>
                  <p:nvPr/>
                </p:nvSpPr>
                <p:spPr bwMode="auto">
                  <a:xfrm>
                    <a:off x="3500" y="300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0" name="Freeform 696"/>
                  <p:cNvSpPr/>
                  <p:nvPr/>
                </p:nvSpPr>
                <p:spPr bwMode="auto">
                  <a:xfrm>
                    <a:off x="3484" y="2965"/>
                    <a:ext cx="22" cy="40"/>
                  </a:xfrm>
                  <a:custGeom>
                    <a:avLst/>
                    <a:gdLst>
                      <a:gd name="T0" fmla="*/ 15 w 25"/>
                      <a:gd name="T1" fmla="*/ 8 h 47"/>
                      <a:gd name="T2" fmla="*/ 11 w 25"/>
                      <a:gd name="T3" fmla="*/ 6 h 47"/>
                      <a:gd name="T4" fmla="*/ 14 w 25"/>
                      <a:gd name="T5" fmla="*/ 4 h 47"/>
                      <a:gd name="T6" fmla="*/ 6 w 25"/>
                      <a:gd name="T7" fmla="*/ 0 h 47"/>
                      <a:gd name="T8" fmla="*/ 10 w 25"/>
                      <a:gd name="T9" fmla="*/ 22 h 47"/>
                      <a:gd name="T10" fmla="*/ 7 w 25"/>
                      <a:gd name="T11" fmla="*/ 21 h 47"/>
                      <a:gd name="T12" fmla="*/ 12 w 25"/>
                      <a:gd name="T13" fmla="*/ 30 h 47"/>
                      <a:gd name="T14" fmla="*/ 6 w 25"/>
                      <a:gd name="T15" fmla="*/ 29 h 47"/>
                      <a:gd name="T16" fmla="*/ 8 w 25"/>
                      <a:gd name="T17" fmla="*/ 34 h 47"/>
                      <a:gd name="T18" fmla="*/ 10 w 25"/>
                      <a:gd name="T19" fmla="*/ 34 h 47"/>
                      <a:gd name="T20" fmla="*/ 9 w 25"/>
                      <a:gd name="T21" fmla="*/ 35 h 47"/>
                      <a:gd name="T22" fmla="*/ 10 w 25"/>
                      <a:gd name="T23" fmla="*/ 35 h 47"/>
                      <a:gd name="T24" fmla="*/ 10 w 25"/>
                      <a:gd name="T25" fmla="*/ 38 h 47"/>
                      <a:gd name="T26" fmla="*/ 9 w 25"/>
                      <a:gd name="T27" fmla="*/ 37 h 47"/>
                      <a:gd name="T28" fmla="*/ 11 w 25"/>
                      <a:gd name="T29" fmla="*/ 40 h 47"/>
                      <a:gd name="T30" fmla="*/ 7 w 25"/>
                      <a:gd name="T31" fmla="*/ 39 h 47"/>
                      <a:gd name="T32" fmla="*/ 13 w 25"/>
                      <a:gd name="T33" fmla="*/ 46 h 47"/>
                      <a:gd name="T34" fmla="*/ 17 w 25"/>
                      <a:gd name="T35" fmla="*/ 47 h 47"/>
                      <a:gd name="T36" fmla="*/ 14 w 25"/>
                      <a:gd name="T37" fmla="*/ 41 h 47"/>
                      <a:gd name="T38" fmla="*/ 14 w 25"/>
                      <a:gd name="T39" fmla="*/ 42 h 47"/>
                      <a:gd name="T40" fmla="*/ 12 w 25"/>
                      <a:gd name="T41" fmla="*/ 38 h 47"/>
                      <a:gd name="T42" fmla="*/ 18 w 25"/>
                      <a:gd name="T43" fmla="*/ 41 h 47"/>
                      <a:gd name="T44" fmla="*/ 22 w 25"/>
                      <a:gd name="T45" fmla="*/ 36 h 47"/>
                      <a:gd name="T46" fmla="*/ 22 w 25"/>
                      <a:gd name="T47" fmla="*/ 36 h 47"/>
                      <a:gd name="T48" fmla="*/ 20 w 25"/>
                      <a:gd name="T49" fmla="*/ 34 h 47"/>
                      <a:gd name="T50" fmla="*/ 18 w 25"/>
                      <a:gd name="T51" fmla="*/ 35 h 47"/>
                      <a:gd name="T52" fmla="*/ 11 w 25"/>
                      <a:gd name="T53" fmla="*/ 33 h 47"/>
                      <a:gd name="T54" fmla="*/ 11 w 25"/>
                      <a:gd name="T55" fmla="*/ 32 h 47"/>
                      <a:gd name="T56" fmla="*/ 17 w 25"/>
                      <a:gd name="T57" fmla="*/ 33 h 47"/>
                      <a:gd name="T58" fmla="*/ 14 w 25"/>
                      <a:gd name="T59" fmla="*/ 32 h 47"/>
                      <a:gd name="T60" fmla="*/ 20 w 25"/>
                      <a:gd name="T61" fmla="*/ 30 h 47"/>
                      <a:gd name="T62" fmla="*/ 14 w 25"/>
                      <a:gd name="T63" fmla="*/ 30 h 47"/>
                      <a:gd name="T64" fmla="*/ 15 w 25"/>
                      <a:gd name="T65" fmla="*/ 21 h 47"/>
                      <a:gd name="T66" fmla="*/ 18 w 25"/>
                      <a:gd name="T67" fmla="*/ 22 h 47"/>
                      <a:gd name="T68" fmla="*/ 14 w 25"/>
                      <a:gd name="T69" fmla="*/ 20 h 47"/>
                      <a:gd name="T70" fmla="*/ 16 w 25"/>
                      <a:gd name="T71" fmla="*/ 15 h 47"/>
                      <a:gd name="T72" fmla="*/ 13 w 25"/>
                      <a:gd name="T73" fmla="*/ 15 h 47"/>
                      <a:gd name="T74" fmla="*/ 15 w 25"/>
                      <a:gd name="T75" fmla="*/ 10 h 47"/>
                      <a:gd name="T76" fmla="*/ 14 w 25"/>
                      <a:gd name="T77" fmla="*/ 10 h 47"/>
                      <a:gd name="T78" fmla="*/ 8 w 25"/>
                      <a:gd name="T79" fmla="*/ 6 h 47"/>
                      <a:gd name="T80" fmla="*/ 15 w 25"/>
                      <a:gd name="T81" fmla="*/ 8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5" h="47">
                        <a:moveTo>
                          <a:pt x="15" y="8"/>
                        </a:move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3" y="5"/>
                          <a:pt x="10" y="3"/>
                          <a:pt x="14" y="4"/>
                        </a:cubicBezTo>
                        <a:cubicBezTo>
                          <a:pt x="9" y="2"/>
                          <a:pt x="14" y="0"/>
                          <a:pt x="6" y="0"/>
                        </a:cubicBezTo>
                        <a:cubicBezTo>
                          <a:pt x="9" y="7"/>
                          <a:pt x="3" y="15"/>
                          <a:pt x="10" y="22"/>
                        </a:cubicBezTo>
                        <a:cubicBezTo>
                          <a:pt x="7" y="21"/>
                          <a:pt x="7" y="21"/>
                          <a:pt x="7" y="21"/>
                        </a:cubicBezTo>
                        <a:cubicBezTo>
                          <a:pt x="13" y="25"/>
                          <a:pt x="0" y="26"/>
                          <a:pt x="12" y="30"/>
                        </a:cubicBezTo>
                        <a:cubicBezTo>
                          <a:pt x="6" y="29"/>
                          <a:pt x="6" y="29"/>
                          <a:pt x="6" y="29"/>
                        </a:cubicBezTo>
                        <a:cubicBezTo>
                          <a:pt x="4" y="30"/>
                          <a:pt x="14" y="33"/>
                          <a:pt x="8" y="34"/>
                        </a:cubicBezTo>
                        <a:cubicBezTo>
                          <a:pt x="10" y="34"/>
                          <a:pt x="10" y="34"/>
                          <a:pt x="10" y="34"/>
                        </a:cubicBezTo>
                        <a:cubicBezTo>
                          <a:pt x="9" y="35"/>
                          <a:pt x="9" y="35"/>
                          <a:pt x="9" y="35"/>
                        </a:cubicBezTo>
                        <a:cubicBezTo>
                          <a:pt x="10" y="35"/>
                          <a:pt x="10" y="35"/>
                          <a:pt x="10" y="35"/>
                        </a:cubicBezTo>
                        <a:cubicBezTo>
                          <a:pt x="13" y="36"/>
                          <a:pt x="12" y="37"/>
                          <a:pt x="10" y="38"/>
                        </a:cubicBezTo>
                        <a:cubicBezTo>
                          <a:pt x="8" y="38"/>
                          <a:pt x="10" y="38"/>
                          <a:pt x="9" y="37"/>
                        </a:cubicBezTo>
                        <a:cubicBezTo>
                          <a:pt x="7" y="37"/>
                          <a:pt x="11" y="39"/>
                          <a:pt x="11" y="40"/>
                        </a:cubicBezTo>
                        <a:cubicBezTo>
                          <a:pt x="9" y="40"/>
                          <a:pt x="8" y="40"/>
                          <a:pt x="7" y="39"/>
                        </a:cubicBezTo>
                        <a:cubicBezTo>
                          <a:pt x="10" y="42"/>
                          <a:pt x="3" y="43"/>
                          <a:pt x="13" y="46"/>
                        </a:cubicBezTo>
                        <a:cubicBezTo>
                          <a:pt x="14" y="46"/>
                          <a:pt x="16" y="45"/>
                          <a:pt x="17" y="47"/>
                        </a:cubicBezTo>
                        <a:cubicBezTo>
                          <a:pt x="20" y="45"/>
                          <a:pt x="16" y="43"/>
                          <a:pt x="14" y="41"/>
                        </a:cubicBezTo>
                        <a:cubicBezTo>
                          <a:pt x="14" y="42"/>
                          <a:pt x="14" y="42"/>
                          <a:pt x="14" y="42"/>
                        </a:cubicBezTo>
                        <a:cubicBezTo>
                          <a:pt x="4" y="40"/>
                          <a:pt x="16" y="41"/>
                          <a:pt x="12" y="38"/>
                        </a:cubicBezTo>
                        <a:cubicBezTo>
                          <a:pt x="16" y="39"/>
                          <a:pt x="16" y="40"/>
                          <a:pt x="18" y="41"/>
                        </a:cubicBezTo>
                        <a:cubicBezTo>
                          <a:pt x="25" y="39"/>
                          <a:pt x="12" y="37"/>
                          <a:pt x="22" y="36"/>
                        </a:cubicBezTo>
                        <a:cubicBezTo>
                          <a:pt x="22" y="36"/>
                          <a:pt x="22" y="36"/>
                          <a:pt x="22" y="36"/>
                        </a:cubicBezTo>
                        <a:cubicBezTo>
                          <a:pt x="23" y="35"/>
                          <a:pt x="21" y="35"/>
                          <a:pt x="20" y="34"/>
                        </a:cubicBezTo>
                        <a:cubicBezTo>
                          <a:pt x="18" y="35"/>
                          <a:pt x="18" y="35"/>
                          <a:pt x="18" y="35"/>
                        </a:cubicBezTo>
                        <a:cubicBezTo>
                          <a:pt x="17" y="34"/>
                          <a:pt x="13" y="34"/>
                          <a:pt x="11" y="33"/>
                        </a:cubicBezTo>
                        <a:cubicBezTo>
                          <a:pt x="15" y="33"/>
                          <a:pt x="9" y="32"/>
                          <a:pt x="11" y="32"/>
                        </a:cubicBezTo>
                        <a:cubicBezTo>
                          <a:pt x="15" y="31"/>
                          <a:pt x="14" y="33"/>
                          <a:pt x="17" y="33"/>
                        </a:cubicBezTo>
                        <a:cubicBezTo>
                          <a:pt x="14" y="32"/>
                          <a:pt x="14" y="32"/>
                          <a:pt x="14" y="32"/>
                        </a:cubicBezTo>
                        <a:cubicBezTo>
                          <a:pt x="14" y="31"/>
                          <a:pt x="18" y="31"/>
                          <a:pt x="20" y="30"/>
                        </a:cubicBezTo>
                        <a:cubicBezTo>
                          <a:pt x="18" y="29"/>
                          <a:pt x="18" y="31"/>
                          <a:pt x="14" y="30"/>
                        </a:cubicBezTo>
                        <a:cubicBezTo>
                          <a:pt x="19" y="29"/>
                          <a:pt x="18" y="24"/>
                          <a:pt x="15" y="21"/>
                        </a:cubicBezTo>
                        <a:cubicBezTo>
                          <a:pt x="15" y="22"/>
                          <a:pt x="19" y="21"/>
                          <a:pt x="18" y="22"/>
                        </a:cubicBezTo>
                        <a:cubicBezTo>
                          <a:pt x="19" y="22"/>
                          <a:pt x="17" y="21"/>
                          <a:pt x="14" y="20"/>
                        </a:cubicBezTo>
                        <a:cubicBezTo>
                          <a:pt x="12" y="19"/>
                          <a:pt x="14" y="17"/>
                          <a:pt x="16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9" y="14"/>
                          <a:pt x="17" y="12"/>
                          <a:pt x="15" y="10"/>
                        </a:cubicBezTo>
                        <a:cubicBezTo>
                          <a:pt x="14" y="10"/>
                          <a:pt x="14" y="10"/>
                          <a:pt x="14" y="10"/>
                        </a:cubicBezTo>
                        <a:cubicBezTo>
                          <a:pt x="14" y="9"/>
                          <a:pt x="7" y="8"/>
                          <a:pt x="8" y="6"/>
                        </a:cubicBezTo>
                        <a:cubicBezTo>
                          <a:pt x="12" y="7"/>
                          <a:pt x="11" y="8"/>
                          <a:pt x="15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1" name="Freeform 697"/>
                  <p:cNvSpPr/>
                  <p:nvPr/>
                </p:nvSpPr>
                <p:spPr bwMode="auto">
                  <a:xfrm>
                    <a:off x="3488" y="2963"/>
                    <a:ext cx="8" cy="2"/>
                  </a:xfrm>
                  <a:custGeom>
                    <a:avLst/>
                    <a:gdLst>
                      <a:gd name="T0" fmla="*/ 4 w 9"/>
                      <a:gd name="T1" fmla="*/ 1 h 2"/>
                      <a:gd name="T2" fmla="*/ 8 w 9"/>
                      <a:gd name="T3" fmla="*/ 2 h 2"/>
                      <a:gd name="T4" fmla="*/ 1 w 9"/>
                      <a:gd name="T5" fmla="*/ 0 h 2"/>
                      <a:gd name="T6" fmla="*/ 2 w 9"/>
                      <a:gd name="T7" fmla="*/ 1 h 2"/>
                      <a:gd name="T8" fmla="*/ 4 w 9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2">
                        <a:moveTo>
                          <a:pt x="4" y="1"/>
                        </a:move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9" y="1"/>
                          <a:pt x="4" y="0"/>
                          <a:pt x="1" y="0"/>
                        </a:cubicBezTo>
                        <a:cubicBezTo>
                          <a:pt x="2" y="1"/>
                          <a:pt x="0" y="1"/>
                          <a:pt x="2" y="1"/>
                        </a:cubicBezTo>
                        <a:cubicBezTo>
                          <a:pt x="3" y="1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2" name="Freeform 698"/>
                  <p:cNvSpPr/>
                  <p:nvPr/>
                </p:nvSpPr>
                <p:spPr bwMode="auto">
                  <a:xfrm>
                    <a:off x="3484" y="2942"/>
                    <a:ext cx="16" cy="21"/>
                  </a:xfrm>
                  <a:custGeom>
                    <a:avLst/>
                    <a:gdLst>
                      <a:gd name="T0" fmla="*/ 9 w 18"/>
                      <a:gd name="T1" fmla="*/ 9 h 24"/>
                      <a:gd name="T2" fmla="*/ 6 w 18"/>
                      <a:gd name="T3" fmla="*/ 8 h 24"/>
                      <a:gd name="T4" fmla="*/ 4 w 18"/>
                      <a:gd name="T5" fmla="*/ 17 h 24"/>
                      <a:gd name="T6" fmla="*/ 10 w 18"/>
                      <a:gd name="T7" fmla="*/ 21 h 24"/>
                      <a:gd name="T8" fmla="*/ 6 w 18"/>
                      <a:gd name="T9" fmla="*/ 21 h 24"/>
                      <a:gd name="T10" fmla="*/ 11 w 18"/>
                      <a:gd name="T11" fmla="*/ 24 h 24"/>
                      <a:gd name="T12" fmla="*/ 9 w 18"/>
                      <a:gd name="T13" fmla="*/ 22 h 24"/>
                      <a:gd name="T14" fmla="*/ 11 w 18"/>
                      <a:gd name="T15" fmla="*/ 22 h 24"/>
                      <a:gd name="T16" fmla="*/ 10 w 18"/>
                      <a:gd name="T17" fmla="*/ 21 h 24"/>
                      <a:gd name="T18" fmla="*/ 13 w 18"/>
                      <a:gd name="T19" fmla="*/ 21 h 24"/>
                      <a:gd name="T20" fmla="*/ 8 w 18"/>
                      <a:gd name="T21" fmla="*/ 17 h 24"/>
                      <a:gd name="T22" fmla="*/ 13 w 18"/>
                      <a:gd name="T23" fmla="*/ 17 h 24"/>
                      <a:gd name="T24" fmla="*/ 16 w 18"/>
                      <a:gd name="T25" fmla="*/ 13 h 24"/>
                      <a:gd name="T26" fmla="*/ 14 w 18"/>
                      <a:gd name="T27" fmla="*/ 14 h 24"/>
                      <a:gd name="T28" fmla="*/ 9 w 18"/>
                      <a:gd name="T29" fmla="*/ 14 h 24"/>
                      <a:gd name="T30" fmla="*/ 15 w 18"/>
                      <a:gd name="T31" fmla="*/ 13 h 24"/>
                      <a:gd name="T32" fmla="*/ 13 w 18"/>
                      <a:gd name="T33" fmla="*/ 5 h 24"/>
                      <a:gd name="T34" fmla="*/ 6 w 18"/>
                      <a:gd name="T35" fmla="*/ 3 h 24"/>
                      <a:gd name="T36" fmla="*/ 12 w 18"/>
                      <a:gd name="T37" fmla="*/ 4 h 24"/>
                      <a:gd name="T38" fmla="*/ 13 w 18"/>
                      <a:gd name="T39" fmla="*/ 2 h 24"/>
                      <a:gd name="T40" fmla="*/ 3 w 18"/>
                      <a:gd name="T41" fmla="*/ 0 h 24"/>
                      <a:gd name="T42" fmla="*/ 9 w 18"/>
                      <a:gd name="T43" fmla="*/ 9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8" h="24">
                        <a:moveTo>
                          <a:pt x="9" y="9"/>
                        </a:move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12"/>
                          <a:pt x="7" y="16"/>
                          <a:pt x="4" y="17"/>
                        </a:cubicBezTo>
                        <a:cubicBezTo>
                          <a:pt x="3" y="18"/>
                          <a:pt x="9" y="19"/>
                          <a:pt x="10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9" y="22"/>
                          <a:pt x="4" y="24"/>
                          <a:pt x="11" y="24"/>
                        </a:cubicBezTo>
                        <a:cubicBezTo>
                          <a:pt x="11" y="23"/>
                          <a:pt x="8" y="23"/>
                          <a:pt x="9" y="22"/>
                        </a:cubicBezTo>
                        <a:cubicBezTo>
                          <a:pt x="11" y="22"/>
                          <a:pt x="11" y="22"/>
                          <a:pt x="11" y="22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8" y="20"/>
                          <a:pt x="5" y="19"/>
                          <a:pt x="8" y="17"/>
                        </a:cubicBezTo>
                        <a:cubicBezTo>
                          <a:pt x="13" y="17"/>
                          <a:pt x="13" y="17"/>
                          <a:pt x="13" y="17"/>
                        </a:cubicBezTo>
                        <a:cubicBezTo>
                          <a:pt x="14" y="16"/>
                          <a:pt x="12" y="15"/>
                          <a:pt x="16" y="13"/>
                        </a:cubicBezTo>
                        <a:cubicBezTo>
                          <a:pt x="16" y="13"/>
                          <a:pt x="13" y="13"/>
                          <a:pt x="14" y="14"/>
                        </a:cubicBezTo>
                        <a:cubicBezTo>
                          <a:pt x="14" y="14"/>
                          <a:pt x="11" y="14"/>
                          <a:pt x="9" y="14"/>
                        </a:cubicBezTo>
                        <a:cubicBezTo>
                          <a:pt x="5" y="11"/>
                          <a:pt x="13" y="14"/>
                          <a:pt x="15" y="13"/>
                        </a:cubicBezTo>
                        <a:cubicBezTo>
                          <a:pt x="12" y="10"/>
                          <a:pt x="8" y="6"/>
                          <a:pt x="13" y="5"/>
                        </a:cubicBezTo>
                        <a:cubicBezTo>
                          <a:pt x="10" y="6"/>
                          <a:pt x="6" y="4"/>
                          <a:pt x="6" y="3"/>
                        </a:cubicBezTo>
                        <a:cubicBezTo>
                          <a:pt x="9" y="2"/>
                          <a:pt x="10" y="3"/>
                          <a:pt x="12" y="4"/>
                        </a:cubicBezTo>
                        <a:cubicBezTo>
                          <a:pt x="12" y="3"/>
                          <a:pt x="14" y="3"/>
                          <a:pt x="13" y="2"/>
                        </a:cubicBezTo>
                        <a:cubicBezTo>
                          <a:pt x="10" y="3"/>
                          <a:pt x="5" y="2"/>
                          <a:pt x="3" y="0"/>
                        </a:cubicBezTo>
                        <a:cubicBezTo>
                          <a:pt x="0" y="3"/>
                          <a:pt x="10" y="6"/>
                          <a:pt x="9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3" name="Freeform 699"/>
                  <p:cNvSpPr/>
                  <p:nvPr/>
                </p:nvSpPr>
                <p:spPr bwMode="auto">
                  <a:xfrm>
                    <a:off x="3487" y="2948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4" name="Freeform 700"/>
                  <p:cNvSpPr/>
                  <p:nvPr/>
                </p:nvSpPr>
                <p:spPr bwMode="auto">
                  <a:xfrm>
                    <a:off x="3503" y="2841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5" name="Freeform 701"/>
                  <p:cNvSpPr/>
                  <p:nvPr/>
                </p:nvSpPr>
                <p:spPr bwMode="auto">
                  <a:xfrm>
                    <a:off x="3502" y="2837"/>
                    <a:ext cx="15" cy="4"/>
                  </a:xfrm>
                  <a:custGeom>
                    <a:avLst/>
                    <a:gdLst>
                      <a:gd name="T0" fmla="*/ 17 w 17"/>
                      <a:gd name="T1" fmla="*/ 2 h 5"/>
                      <a:gd name="T2" fmla="*/ 15 w 17"/>
                      <a:gd name="T3" fmla="*/ 0 h 5"/>
                      <a:gd name="T4" fmla="*/ 0 w 17"/>
                      <a:gd name="T5" fmla="*/ 2 h 5"/>
                      <a:gd name="T6" fmla="*/ 10 w 17"/>
                      <a:gd name="T7" fmla="*/ 5 h 5"/>
                      <a:gd name="T8" fmla="*/ 6 w 17"/>
                      <a:gd name="T9" fmla="*/ 3 h 5"/>
                      <a:gd name="T10" fmla="*/ 13 w 17"/>
                      <a:gd name="T11" fmla="*/ 4 h 5"/>
                      <a:gd name="T12" fmla="*/ 12 w 17"/>
                      <a:gd name="T13" fmla="*/ 2 h 5"/>
                      <a:gd name="T14" fmla="*/ 17 w 17"/>
                      <a:gd name="T15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" h="5">
                        <a:moveTo>
                          <a:pt x="17" y="2"/>
                        </a:move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5" y="1"/>
                          <a:pt x="8" y="0"/>
                          <a:pt x="0" y="2"/>
                        </a:cubicBezTo>
                        <a:cubicBezTo>
                          <a:pt x="2" y="3"/>
                          <a:pt x="6" y="5"/>
                          <a:pt x="10" y="5"/>
                        </a:cubicBezTo>
                        <a:cubicBezTo>
                          <a:pt x="9" y="4"/>
                          <a:pt x="5" y="3"/>
                          <a:pt x="6" y="3"/>
                        </a:cubicBezTo>
                        <a:cubicBezTo>
                          <a:pt x="9" y="3"/>
                          <a:pt x="9" y="4"/>
                          <a:pt x="13" y="4"/>
                        </a:cubicBezTo>
                        <a:cubicBezTo>
                          <a:pt x="16" y="3"/>
                          <a:pt x="10" y="3"/>
                          <a:pt x="12" y="2"/>
                        </a:cubicBezTo>
                        <a:lnTo>
                          <a:pt x="17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6" name="Freeform 702"/>
                  <p:cNvSpPr/>
                  <p:nvPr/>
                </p:nvSpPr>
                <p:spPr bwMode="auto">
                  <a:xfrm>
                    <a:off x="3507" y="2836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7" name="Freeform 703"/>
                  <p:cNvSpPr/>
                  <p:nvPr/>
                </p:nvSpPr>
                <p:spPr bwMode="auto">
                  <a:xfrm>
                    <a:off x="3505" y="2835"/>
                    <a:ext cx="5" cy="1"/>
                  </a:xfrm>
                  <a:custGeom>
                    <a:avLst/>
                    <a:gdLst>
                      <a:gd name="T0" fmla="*/ 2 w 6"/>
                      <a:gd name="T1" fmla="*/ 1 h 1"/>
                      <a:gd name="T2" fmla="*/ 6 w 6"/>
                      <a:gd name="T3" fmla="*/ 1 h 1"/>
                      <a:gd name="T4" fmla="*/ 0 w 6"/>
                      <a:gd name="T5" fmla="*/ 0 h 1"/>
                      <a:gd name="T6" fmla="*/ 2 w 6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">
                        <a:moveTo>
                          <a:pt x="2" y="1"/>
                        </a:moveTo>
                        <a:cubicBezTo>
                          <a:pt x="2" y="0"/>
                          <a:pt x="6" y="1"/>
                          <a:pt x="6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8" name="Freeform 704"/>
                  <p:cNvSpPr/>
                  <p:nvPr/>
                </p:nvSpPr>
                <p:spPr bwMode="auto">
                  <a:xfrm>
                    <a:off x="3506" y="2833"/>
                    <a:ext cx="0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79" name="Freeform 705"/>
                  <p:cNvSpPr/>
                  <p:nvPr/>
                </p:nvSpPr>
                <p:spPr bwMode="auto">
                  <a:xfrm>
                    <a:off x="3504" y="2831"/>
                    <a:ext cx="10" cy="3"/>
                  </a:xfrm>
                  <a:custGeom>
                    <a:avLst/>
                    <a:gdLst>
                      <a:gd name="T0" fmla="*/ 3 w 12"/>
                      <a:gd name="T1" fmla="*/ 0 h 4"/>
                      <a:gd name="T2" fmla="*/ 3 w 12"/>
                      <a:gd name="T3" fmla="*/ 2 h 4"/>
                      <a:gd name="T4" fmla="*/ 3 w 12"/>
                      <a:gd name="T5" fmla="*/ 2 h 4"/>
                      <a:gd name="T6" fmla="*/ 9 w 12"/>
                      <a:gd name="T7" fmla="*/ 2 h 4"/>
                      <a:gd name="T8" fmla="*/ 8 w 12"/>
                      <a:gd name="T9" fmla="*/ 4 h 4"/>
                      <a:gd name="T10" fmla="*/ 12 w 12"/>
                      <a:gd name="T11" fmla="*/ 3 h 4"/>
                      <a:gd name="T12" fmla="*/ 3 w 12"/>
                      <a:gd name="T1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4">
                        <a:moveTo>
                          <a:pt x="3" y="0"/>
                        </a:moveTo>
                        <a:cubicBezTo>
                          <a:pt x="0" y="1"/>
                          <a:pt x="2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10" y="1"/>
                          <a:pt x="9" y="2"/>
                        </a:cubicBezTo>
                        <a:cubicBezTo>
                          <a:pt x="10" y="3"/>
                          <a:pt x="5" y="3"/>
                          <a:pt x="8" y="4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1" y="1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0" name="Freeform 706"/>
                  <p:cNvSpPr/>
                  <p:nvPr/>
                </p:nvSpPr>
                <p:spPr bwMode="auto">
                  <a:xfrm>
                    <a:off x="3506" y="283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1" name="Freeform 707"/>
                  <p:cNvSpPr/>
                  <p:nvPr/>
                </p:nvSpPr>
                <p:spPr bwMode="auto">
                  <a:xfrm>
                    <a:off x="3506" y="2834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1 h 1"/>
                      <a:gd name="T4" fmla="*/ 3 w 3"/>
                      <a:gd name="T5" fmla="*/ 0 h 1"/>
                      <a:gd name="T6" fmla="*/ 0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2" name="Freeform 708"/>
                  <p:cNvSpPr/>
                  <p:nvPr/>
                </p:nvSpPr>
                <p:spPr bwMode="auto">
                  <a:xfrm>
                    <a:off x="3506" y="2827"/>
                    <a:ext cx="11" cy="3"/>
                  </a:xfrm>
                  <a:custGeom>
                    <a:avLst/>
                    <a:gdLst>
                      <a:gd name="T0" fmla="*/ 0 w 13"/>
                      <a:gd name="T1" fmla="*/ 2 h 4"/>
                      <a:gd name="T2" fmla="*/ 5 w 13"/>
                      <a:gd name="T3" fmla="*/ 4 h 4"/>
                      <a:gd name="T4" fmla="*/ 13 w 13"/>
                      <a:gd name="T5" fmla="*/ 2 h 4"/>
                      <a:gd name="T6" fmla="*/ 11 w 13"/>
                      <a:gd name="T7" fmla="*/ 1 h 4"/>
                      <a:gd name="T8" fmla="*/ 0 w 1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4">
                        <a:moveTo>
                          <a:pt x="0" y="2"/>
                        </a:moveTo>
                        <a:cubicBezTo>
                          <a:pt x="7" y="2"/>
                          <a:pt x="0" y="4"/>
                          <a:pt x="5" y="4"/>
                        </a:cubicBezTo>
                        <a:cubicBezTo>
                          <a:pt x="4" y="3"/>
                          <a:pt x="9" y="2"/>
                          <a:pt x="13" y="2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8" y="0"/>
                          <a:pt x="3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3" name="Freeform 709"/>
                  <p:cNvSpPr/>
                  <p:nvPr/>
                </p:nvSpPr>
                <p:spPr bwMode="auto">
                  <a:xfrm>
                    <a:off x="3519" y="2825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4" name="Freeform 710"/>
                  <p:cNvSpPr/>
                  <p:nvPr/>
                </p:nvSpPr>
                <p:spPr bwMode="auto">
                  <a:xfrm>
                    <a:off x="3509" y="2819"/>
                    <a:ext cx="15" cy="8"/>
                  </a:xfrm>
                  <a:custGeom>
                    <a:avLst/>
                    <a:gdLst>
                      <a:gd name="T0" fmla="*/ 1 w 17"/>
                      <a:gd name="T1" fmla="*/ 0 h 9"/>
                      <a:gd name="T2" fmla="*/ 8 w 17"/>
                      <a:gd name="T3" fmla="*/ 4 h 9"/>
                      <a:gd name="T4" fmla="*/ 3 w 17"/>
                      <a:gd name="T5" fmla="*/ 3 h 9"/>
                      <a:gd name="T6" fmla="*/ 6 w 17"/>
                      <a:gd name="T7" fmla="*/ 6 h 9"/>
                      <a:gd name="T8" fmla="*/ 0 w 17"/>
                      <a:gd name="T9" fmla="*/ 4 h 9"/>
                      <a:gd name="T10" fmla="*/ 5 w 17"/>
                      <a:gd name="T11" fmla="*/ 7 h 9"/>
                      <a:gd name="T12" fmla="*/ 1 w 17"/>
                      <a:gd name="T13" fmla="*/ 9 h 9"/>
                      <a:gd name="T14" fmla="*/ 8 w 17"/>
                      <a:gd name="T15" fmla="*/ 8 h 9"/>
                      <a:gd name="T16" fmla="*/ 7 w 17"/>
                      <a:gd name="T17" fmla="*/ 7 h 9"/>
                      <a:gd name="T18" fmla="*/ 11 w 17"/>
                      <a:gd name="T19" fmla="*/ 7 h 9"/>
                      <a:gd name="T20" fmla="*/ 16 w 17"/>
                      <a:gd name="T21" fmla="*/ 3 h 9"/>
                      <a:gd name="T22" fmla="*/ 1 w 17"/>
                      <a:gd name="T2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9">
                        <a:moveTo>
                          <a:pt x="1" y="0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6" y="3"/>
                          <a:pt x="4" y="4"/>
                          <a:pt x="3" y="3"/>
                        </a:cubicBezTo>
                        <a:cubicBezTo>
                          <a:pt x="2" y="4"/>
                          <a:pt x="6" y="4"/>
                          <a:pt x="6" y="6"/>
                        </a:cubicBezTo>
                        <a:cubicBezTo>
                          <a:pt x="0" y="6"/>
                          <a:pt x="5" y="4"/>
                          <a:pt x="0" y="4"/>
                        </a:cubicBezTo>
                        <a:cubicBezTo>
                          <a:pt x="0" y="5"/>
                          <a:pt x="0" y="7"/>
                          <a:pt x="5" y="7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7"/>
                          <a:pt x="3" y="7"/>
                          <a:pt x="7" y="7"/>
                        </a:cubicBezTo>
                        <a:cubicBezTo>
                          <a:pt x="10" y="6"/>
                          <a:pt x="11" y="7"/>
                          <a:pt x="11" y="7"/>
                        </a:cubicBezTo>
                        <a:cubicBezTo>
                          <a:pt x="10" y="6"/>
                          <a:pt x="17" y="5"/>
                          <a:pt x="16" y="3"/>
                        </a:cubicBezTo>
                        <a:cubicBezTo>
                          <a:pt x="15" y="1"/>
                          <a:pt x="4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5" name="Freeform 711"/>
                  <p:cNvSpPr/>
                  <p:nvPr/>
                </p:nvSpPr>
                <p:spPr bwMode="auto">
                  <a:xfrm>
                    <a:off x="3516" y="2819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  <a:gd name="T3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6" name="Freeform 712"/>
                  <p:cNvSpPr/>
                  <p:nvPr/>
                </p:nvSpPr>
                <p:spPr bwMode="auto">
                  <a:xfrm>
                    <a:off x="3508" y="2812"/>
                    <a:ext cx="16" cy="6"/>
                  </a:xfrm>
                  <a:custGeom>
                    <a:avLst/>
                    <a:gdLst>
                      <a:gd name="T0" fmla="*/ 1 w 18"/>
                      <a:gd name="T1" fmla="*/ 5 h 7"/>
                      <a:gd name="T2" fmla="*/ 5 w 18"/>
                      <a:gd name="T3" fmla="*/ 6 h 7"/>
                      <a:gd name="T4" fmla="*/ 2 w 18"/>
                      <a:gd name="T5" fmla="*/ 7 h 7"/>
                      <a:gd name="T6" fmla="*/ 7 w 18"/>
                      <a:gd name="T7" fmla="*/ 7 h 7"/>
                      <a:gd name="T8" fmla="*/ 4 w 18"/>
                      <a:gd name="T9" fmla="*/ 4 h 7"/>
                      <a:gd name="T10" fmla="*/ 13 w 18"/>
                      <a:gd name="T11" fmla="*/ 3 h 7"/>
                      <a:gd name="T12" fmla="*/ 11 w 18"/>
                      <a:gd name="T13" fmla="*/ 5 h 7"/>
                      <a:gd name="T14" fmla="*/ 10 w 18"/>
                      <a:gd name="T15" fmla="*/ 0 h 7"/>
                      <a:gd name="T16" fmla="*/ 8 w 18"/>
                      <a:gd name="T17" fmla="*/ 1 h 7"/>
                      <a:gd name="T18" fmla="*/ 6 w 18"/>
                      <a:gd name="T19" fmla="*/ 0 h 7"/>
                      <a:gd name="T20" fmla="*/ 1 w 18"/>
                      <a:gd name="T21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7">
                        <a:moveTo>
                          <a:pt x="1" y="5"/>
                        </a:move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4" y="6"/>
                          <a:pt x="3" y="7"/>
                          <a:pt x="2" y="7"/>
                        </a:cubicBezTo>
                        <a:cubicBezTo>
                          <a:pt x="3" y="7"/>
                          <a:pt x="6" y="7"/>
                          <a:pt x="7" y="7"/>
                        </a:cubicBezTo>
                        <a:cubicBezTo>
                          <a:pt x="13" y="6"/>
                          <a:pt x="5" y="5"/>
                          <a:pt x="4" y="4"/>
                        </a:cubicBezTo>
                        <a:cubicBezTo>
                          <a:pt x="7" y="1"/>
                          <a:pt x="7" y="4"/>
                          <a:pt x="13" y="3"/>
                        </a:cubicBezTo>
                        <a:cubicBezTo>
                          <a:pt x="13" y="3"/>
                          <a:pt x="11" y="4"/>
                          <a:pt x="11" y="5"/>
                        </a:cubicBezTo>
                        <a:cubicBezTo>
                          <a:pt x="18" y="3"/>
                          <a:pt x="12" y="1"/>
                          <a:pt x="10" y="0"/>
                        </a:cubicBezTo>
                        <a:cubicBezTo>
                          <a:pt x="9" y="0"/>
                          <a:pt x="7" y="1"/>
                          <a:pt x="8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1"/>
                          <a:pt x="0" y="2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7" name="Freeform 713"/>
                  <p:cNvSpPr/>
                  <p:nvPr/>
                </p:nvSpPr>
                <p:spPr bwMode="auto">
                  <a:xfrm>
                    <a:off x="3507" y="2818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1" y="0"/>
                          <a:pt x="0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8" name="Freeform 714"/>
                  <p:cNvSpPr/>
                  <p:nvPr/>
                </p:nvSpPr>
                <p:spPr bwMode="auto">
                  <a:xfrm>
                    <a:off x="3516" y="281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89" name="Freeform 715"/>
                  <p:cNvSpPr/>
                  <p:nvPr/>
                </p:nvSpPr>
                <p:spPr bwMode="auto">
                  <a:xfrm>
                    <a:off x="3508" y="2812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0" name="Freeform 716"/>
                  <p:cNvSpPr/>
                  <p:nvPr/>
                </p:nvSpPr>
                <p:spPr bwMode="auto">
                  <a:xfrm>
                    <a:off x="3505" y="2772"/>
                    <a:ext cx="16" cy="39"/>
                  </a:xfrm>
                  <a:custGeom>
                    <a:avLst/>
                    <a:gdLst>
                      <a:gd name="T0" fmla="*/ 15 w 19"/>
                      <a:gd name="T1" fmla="*/ 0 h 46"/>
                      <a:gd name="T2" fmla="*/ 12 w 19"/>
                      <a:gd name="T3" fmla="*/ 2 h 46"/>
                      <a:gd name="T4" fmla="*/ 7 w 19"/>
                      <a:gd name="T5" fmla="*/ 0 h 46"/>
                      <a:gd name="T6" fmla="*/ 0 w 19"/>
                      <a:gd name="T7" fmla="*/ 1 h 46"/>
                      <a:gd name="T8" fmla="*/ 3 w 19"/>
                      <a:gd name="T9" fmla="*/ 4 h 46"/>
                      <a:gd name="T10" fmla="*/ 0 w 19"/>
                      <a:gd name="T11" fmla="*/ 4 h 46"/>
                      <a:gd name="T12" fmla="*/ 2 w 19"/>
                      <a:gd name="T13" fmla="*/ 11 h 46"/>
                      <a:gd name="T14" fmla="*/ 4 w 19"/>
                      <a:gd name="T15" fmla="*/ 16 h 46"/>
                      <a:gd name="T16" fmla="*/ 3 w 19"/>
                      <a:gd name="T17" fmla="*/ 35 h 46"/>
                      <a:gd name="T18" fmla="*/ 9 w 19"/>
                      <a:gd name="T19" fmla="*/ 36 h 46"/>
                      <a:gd name="T20" fmla="*/ 5 w 19"/>
                      <a:gd name="T21" fmla="*/ 37 h 46"/>
                      <a:gd name="T22" fmla="*/ 5 w 19"/>
                      <a:gd name="T23" fmla="*/ 36 h 46"/>
                      <a:gd name="T24" fmla="*/ 4 w 19"/>
                      <a:gd name="T25" fmla="*/ 42 h 46"/>
                      <a:gd name="T26" fmla="*/ 12 w 19"/>
                      <a:gd name="T27" fmla="*/ 41 h 46"/>
                      <a:gd name="T28" fmla="*/ 4 w 19"/>
                      <a:gd name="T29" fmla="*/ 44 h 46"/>
                      <a:gd name="T30" fmla="*/ 9 w 19"/>
                      <a:gd name="T31" fmla="*/ 46 h 46"/>
                      <a:gd name="T32" fmla="*/ 14 w 19"/>
                      <a:gd name="T33" fmla="*/ 43 h 46"/>
                      <a:gd name="T34" fmla="*/ 17 w 19"/>
                      <a:gd name="T35" fmla="*/ 45 h 46"/>
                      <a:gd name="T36" fmla="*/ 8 w 19"/>
                      <a:gd name="T37" fmla="*/ 33 h 46"/>
                      <a:gd name="T38" fmla="*/ 12 w 19"/>
                      <a:gd name="T39" fmla="*/ 33 h 46"/>
                      <a:gd name="T40" fmla="*/ 15 w 19"/>
                      <a:gd name="T41" fmla="*/ 25 h 46"/>
                      <a:gd name="T42" fmla="*/ 8 w 19"/>
                      <a:gd name="T43" fmla="*/ 23 h 46"/>
                      <a:gd name="T44" fmla="*/ 11 w 19"/>
                      <a:gd name="T45" fmla="*/ 21 h 46"/>
                      <a:gd name="T46" fmla="*/ 8 w 19"/>
                      <a:gd name="T47" fmla="*/ 21 h 46"/>
                      <a:gd name="T48" fmla="*/ 12 w 19"/>
                      <a:gd name="T49" fmla="*/ 19 h 46"/>
                      <a:gd name="T50" fmla="*/ 4 w 19"/>
                      <a:gd name="T51" fmla="*/ 18 h 46"/>
                      <a:gd name="T52" fmla="*/ 15 w 19"/>
                      <a:gd name="T53" fmla="*/ 13 h 46"/>
                      <a:gd name="T54" fmla="*/ 11 w 19"/>
                      <a:gd name="T55" fmla="*/ 14 h 46"/>
                      <a:gd name="T56" fmla="*/ 7 w 19"/>
                      <a:gd name="T57" fmla="*/ 13 h 46"/>
                      <a:gd name="T58" fmla="*/ 14 w 19"/>
                      <a:gd name="T59" fmla="*/ 12 h 46"/>
                      <a:gd name="T60" fmla="*/ 10 w 19"/>
                      <a:gd name="T61" fmla="*/ 9 h 46"/>
                      <a:gd name="T62" fmla="*/ 6 w 19"/>
                      <a:gd name="T63" fmla="*/ 10 h 46"/>
                      <a:gd name="T64" fmla="*/ 8 w 19"/>
                      <a:gd name="T65" fmla="*/ 5 h 46"/>
                      <a:gd name="T66" fmla="*/ 15 w 19"/>
                      <a:gd name="T67" fmla="*/ 7 h 46"/>
                      <a:gd name="T68" fmla="*/ 18 w 19"/>
                      <a:gd name="T69" fmla="*/ 5 h 46"/>
                      <a:gd name="T70" fmla="*/ 9 w 19"/>
                      <a:gd name="T71" fmla="*/ 2 h 46"/>
                      <a:gd name="T72" fmla="*/ 15 w 19"/>
                      <a:gd name="T7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46">
                        <a:moveTo>
                          <a:pt x="15" y="0"/>
                        </a:moveTo>
                        <a:cubicBezTo>
                          <a:pt x="12" y="0"/>
                          <a:pt x="11" y="1"/>
                          <a:pt x="12" y="2"/>
                        </a:cubicBezTo>
                        <a:cubicBezTo>
                          <a:pt x="8" y="2"/>
                          <a:pt x="9" y="1"/>
                          <a:pt x="7" y="0"/>
                        </a:cubicBezTo>
                        <a:cubicBezTo>
                          <a:pt x="5" y="1"/>
                          <a:pt x="3" y="0"/>
                          <a:pt x="0" y="1"/>
                        </a:cubicBezTo>
                        <a:cubicBezTo>
                          <a:pt x="0" y="2"/>
                          <a:pt x="4" y="2"/>
                          <a:pt x="3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2" y="6"/>
                          <a:pt x="5" y="9"/>
                          <a:pt x="2" y="11"/>
                        </a:cubicBezTo>
                        <a:cubicBezTo>
                          <a:pt x="1" y="13"/>
                          <a:pt x="3" y="14"/>
                          <a:pt x="4" y="16"/>
                        </a:cubicBezTo>
                        <a:cubicBezTo>
                          <a:pt x="3" y="22"/>
                          <a:pt x="6" y="28"/>
                          <a:pt x="3" y="35"/>
                        </a:cubicBezTo>
                        <a:cubicBezTo>
                          <a:pt x="9" y="36"/>
                          <a:pt x="9" y="36"/>
                          <a:pt x="9" y="36"/>
                        </a:cubicBezTo>
                        <a:cubicBezTo>
                          <a:pt x="6" y="36"/>
                          <a:pt x="9" y="37"/>
                          <a:pt x="5" y="37"/>
                        </a:cubicBezTo>
                        <a:cubicBezTo>
                          <a:pt x="6" y="37"/>
                          <a:pt x="5" y="36"/>
                          <a:pt x="5" y="36"/>
                        </a:cubicBezTo>
                        <a:cubicBezTo>
                          <a:pt x="0" y="38"/>
                          <a:pt x="6" y="40"/>
                          <a:pt x="4" y="42"/>
                        </a:cubicBezTo>
                        <a:cubicBezTo>
                          <a:pt x="5" y="41"/>
                          <a:pt x="11" y="41"/>
                          <a:pt x="12" y="41"/>
                        </a:cubicBezTo>
                        <a:cubicBezTo>
                          <a:pt x="4" y="41"/>
                          <a:pt x="12" y="43"/>
                          <a:pt x="4" y="44"/>
                        </a:cubicBezTo>
                        <a:cubicBezTo>
                          <a:pt x="2" y="46"/>
                          <a:pt x="10" y="44"/>
                          <a:pt x="9" y="46"/>
                        </a:cubicBezTo>
                        <a:cubicBezTo>
                          <a:pt x="13" y="46"/>
                          <a:pt x="11" y="44"/>
                          <a:pt x="14" y="43"/>
                        </a:cubicBezTo>
                        <a:cubicBezTo>
                          <a:pt x="17" y="44"/>
                          <a:pt x="12" y="45"/>
                          <a:pt x="17" y="45"/>
                        </a:cubicBezTo>
                        <a:cubicBezTo>
                          <a:pt x="19" y="42"/>
                          <a:pt x="10" y="37"/>
                          <a:pt x="8" y="33"/>
                        </a:cubicBezTo>
                        <a:cubicBezTo>
                          <a:pt x="12" y="33"/>
                          <a:pt x="12" y="33"/>
                          <a:pt x="12" y="33"/>
                        </a:cubicBezTo>
                        <a:cubicBezTo>
                          <a:pt x="9" y="31"/>
                          <a:pt x="8" y="27"/>
                          <a:pt x="15" y="25"/>
                        </a:cubicBezTo>
                        <a:cubicBezTo>
                          <a:pt x="11" y="26"/>
                          <a:pt x="17" y="22"/>
                          <a:pt x="8" y="23"/>
                        </a:cubicBezTo>
                        <a:cubicBezTo>
                          <a:pt x="10" y="22"/>
                          <a:pt x="10" y="22"/>
                          <a:pt x="11" y="21"/>
                        </a:cubicBezTo>
                        <a:cubicBezTo>
                          <a:pt x="8" y="21"/>
                          <a:pt x="8" y="21"/>
                          <a:pt x="8" y="21"/>
                        </a:cubicBezTo>
                        <a:cubicBezTo>
                          <a:pt x="8" y="20"/>
                          <a:pt x="12" y="20"/>
                          <a:pt x="12" y="19"/>
                        </a:cubicBezTo>
                        <a:cubicBezTo>
                          <a:pt x="8" y="20"/>
                          <a:pt x="7" y="19"/>
                          <a:pt x="4" y="18"/>
                        </a:cubicBezTo>
                        <a:cubicBezTo>
                          <a:pt x="8" y="17"/>
                          <a:pt x="12" y="15"/>
                          <a:pt x="15" y="13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2" y="13"/>
                          <a:pt x="9" y="14"/>
                          <a:pt x="7" y="13"/>
                        </a:cubicBezTo>
                        <a:cubicBezTo>
                          <a:pt x="7" y="12"/>
                          <a:pt x="12" y="12"/>
                          <a:pt x="14" y="12"/>
                        </a:cubicBezTo>
                        <a:cubicBezTo>
                          <a:pt x="16" y="11"/>
                          <a:pt x="7" y="10"/>
                          <a:pt x="10" y="9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5" y="8"/>
                          <a:pt x="9" y="6"/>
                          <a:pt x="8" y="5"/>
                        </a:cubicBezTo>
                        <a:cubicBezTo>
                          <a:pt x="13" y="4"/>
                          <a:pt x="12" y="6"/>
                          <a:pt x="15" y="7"/>
                        </a:cubicBezTo>
                        <a:cubicBezTo>
                          <a:pt x="16" y="6"/>
                          <a:pt x="16" y="5"/>
                          <a:pt x="18" y="5"/>
                        </a:cubicBezTo>
                        <a:cubicBezTo>
                          <a:pt x="15" y="4"/>
                          <a:pt x="11" y="3"/>
                          <a:pt x="9" y="2"/>
                        </a:cubicBezTo>
                        <a:cubicBezTo>
                          <a:pt x="15" y="3"/>
                          <a:pt x="14" y="1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1" name="Freeform 717"/>
                  <p:cNvSpPr/>
                  <p:nvPr/>
                </p:nvSpPr>
                <p:spPr bwMode="auto">
                  <a:xfrm>
                    <a:off x="3520" y="277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1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2" name="Freeform 718"/>
                  <p:cNvSpPr/>
                  <p:nvPr/>
                </p:nvSpPr>
                <p:spPr bwMode="auto">
                  <a:xfrm>
                    <a:off x="3518" y="27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3" name="Rectangle 719"/>
                  <p:cNvSpPr>
                    <a:spLocks noChangeArrowheads="1"/>
                  </p:cNvSpPr>
                  <p:nvPr/>
                </p:nvSpPr>
                <p:spPr bwMode="auto">
                  <a:xfrm>
                    <a:off x="3506" y="2781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4" name="Freeform 720"/>
                  <p:cNvSpPr/>
                  <p:nvPr/>
                </p:nvSpPr>
                <p:spPr bwMode="auto">
                  <a:xfrm>
                    <a:off x="3518" y="2782"/>
                    <a:ext cx="3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0 w 4"/>
                      <a:gd name="T3" fmla="*/ 1 h 1"/>
                      <a:gd name="T4" fmla="*/ 4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5" name="Freeform 721"/>
                  <p:cNvSpPr/>
                  <p:nvPr/>
                </p:nvSpPr>
                <p:spPr bwMode="auto">
                  <a:xfrm>
                    <a:off x="3518" y="2791"/>
                    <a:ext cx="2" cy="0"/>
                  </a:xfrm>
                  <a:custGeom>
                    <a:avLst/>
                    <a:gdLst>
                      <a:gd name="T0" fmla="*/ 0 w 3"/>
                      <a:gd name="T1" fmla="*/ 1 h 1"/>
                      <a:gd name="T2" fmla="*/ 3 w 3"/>
                      <a:gd name="T3" fmla="*/ 1 h 1"/>
                      <a:gd name="T4" fmla="*/ 0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6" name="Freeform 722"/>
                  <p:cNvSpPr/>
                  <p:nvPr/>
                </p:nvSpPr>
                <p:spPr bwMode="auto">
                  <a:xfrm>
                    <a:off x="3519" y="2772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1 h 2"/>
                      <a:gd name="T4" fmla="*/ 0 w 1"/>
                      <a:gd name="T5" fmla="*/ 0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7" name="Freeform 723"/>
                  <p:cNvSpPr/>
                  <p:nvPr/>
                </p:nvSpPr>
                <p:spPr bwMode="auto">
                  <a:xfrm>
                    <a:off x="3500" y="2749"/>
                    <a:ext cx="20" cy="22"/>
                  </a:xfrm>
                  <a:custGeom>
                    <a:avLst/>
                    <a:gdLst>
                      <a:gd name="T0" fmla="*/ 4 w 24"/>
                      <a:gd name="T1" fmla="*/ 2 h 25"/>
                      <a:gd name="T2" fmla="*/ 2 w 24"/>
                      <a:gd name="T3" fmla="*/ 6 h 25"/>
                      <a:gd name="T4" fmla="*/ 12 w 24"/>
                      <a:gd name="T5" fmla="*/ 9 h 25"/>
                      <a:gd name="T6" fmla="*/ 3 w 24"/>
                      <a:gd name="T7" fmla="*/ 9 h 25"/>
                      <a:gd name="T8" fmla="*/ 10 w 24"/>
                      <a:gd name="T9" fmla="*/ 17 h 25"/>
                      <a:gd name="T10" fmla="*/ 6 w 24"/>
                      <a:gd name="T11" fmla="*/ 17 h 25"/>
                      <a:gd name="T12" fmla="*/ 16 w 24"/>
                      <a:gd name="T13" fmla="*/ 20 h 25"/>
                      <a:gd name="T14" fmla="*/ 5 w 24"/>
                      <a:gd name="T15" fmla="*/ 21 h 25"/>
                      <a:gd name="T16" fmla="*/ 4 w 24"/>
                      <a:gd name="T17" fmla="*/ 20 h 25"/>
                      <a:gd name="T18" fmla="*/ 8 w 24"/>
                      <a:gd name="T19" fmla="*/ 25 h 25"/>
                      <a:gd name="T20" fmla="*/ 14 w 24"/>
                      <a:gd name="T21" fmla="*/ 25 h 25"/>
                      <a:gd name="T22" fmla="*/ 20 w 24"/>
                      <a:gd name="T23" fmla="*/ 24 h 25"/>
                      <a:gd name="T24" fmla="*/ 15 w 24"/>
                      <a:gd name="T25" fmla="*/ 22 h 25"/>
                      <a:gd name="T26" fmla="*/ 19 w 24"/>
                      <a:gd name="T27" fmla="*/ 21 h 25"/>
                      <a:gd name="T28" fmla="*/ 17 w 24"/>
                      <a:gd name="T29" fmla="*/ 20 h 25"/>
                      <a:gd name="T30" fmla="*/ 20 w 24"/>
                      <a:gd name="T31" fmla="*/ 20 h 25"/>
                      <a:gd name="T32" fmla="*/ 17 w 24"/>
                      <a:gd name="T33" fmla="*/ 18 h 25"/>
                      <a:gd name="T34" fmla="*/ 18 w 24"/>
                      <a:gd name="T35" fmla="*/ 18 h 25"/>
                      <a:gd name="T36" fmla="*/ 13 w 24"/>
                      <a:gd name="T37" fmla="*/ 17 h 25"/>
                      <a:gd name="T38" fmla="*/ 18 w 24"/>
                      <a:gd name="T39" fmla="*/ 16 h 25"/>
                      <a:gd name="T40" fmla="*/ 15 w 24"/>
                      <a:gd name="T41" fmla="*/ 16 h 25"/>
                      <a:gd name="T42" fmla="*/ 20 w 24"/>
                      <a:gd name="T43" fmla="*/ 10 h 25"/>
                      <a:gd name="T44" fmla="*/ 16 w 24"/>
                      <a:gd name="T45" fmla="*/ 10 h 25"/>
                      <a:gd name="T46" fmla="*/ 20 w 24"/>
                      <a:gd name="T47" fmla="*/ 13 h 25"/>
                      <a:gd name="T48" fmla="*/ 10 w 24"/>
                      <a:gd name="T49" fmla="*/ 12 h 25"/>
                      <a:gd name="T50" fmla="*/ 18 w 24"/>
                      <a:gd name="T51" fmla="*/ 9 h 25"/>
                      <a:gd name="T52" fmla="*/ 16 w 24"/>
                      <a:gd name="T53" fmla="*/ 5 h 25"/>
                      <a:gd name="T54" fmla="*/ 17 w 24"/>
                      <a:gd name="T55" fmla="*/ 5 h 25"/>
                      <a:gd name="T56" fmla="*/ 14 w 24"/>
                      <a:gd name="T57" fmla="*/ 3 h 25"/>
                      <a:gd name="T58" fmla="*/ 13 w 24"/>
                      <a:gd name="T59" fmla="*/ 3 h 25"/>
                      <a:gd name="T60" fmla="*/ 10 w 24"/>
                      <a:gd name="T61" fmla="*/ 2 h 25"/>
                      <a:gd name="T62" fmla="*/ 12 w 24"/>
                      <a:gd name="T63" fmla="*/ 2 h 25"/>
                      <a:gd name="T64" fmla="*/ 6 w 24"/>
                      <a:gd name="T65" fmla="*/ 0 h 25"/>
                      <a:gd name="T66" fmla="*/ 10 w 24"/>
                      <a:gd name="T67" fmla="*/ 3 h 25"/>
                      <a:gd name="T68" fmla="*/ 4 w 24"/>
                      <a:gd name="T69" fmla="*/ 2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25">
                        <a:moveTo>
                          <a:pt x="4" y="2"/>
                        </a:moveTo>
                        <a:cubicBezTo>
                          <a:pt x="0" y="3"/>
                          <a:pt x="3" y="5"/>
                          <a:pt x="2" y="6"/>
                        </a:cubicBezTo>
                        <a:cubicBezTo>
                          <a:pt x="4" y="9"/>
                          <a:pt x="12" y="6"/>
                          <a:pt x="12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4" y="11"/>
                          <a:pt x="2" y="15"/>
                          <a:pt x="10" y="17"/>
                        </a:cubicBezTo>
                        <a:cubicBezTo>
                          <a:pt x="9" y="17"/>
                          <a:pt x="7" y="18"/>
                          <a:pt x="6" y="17"/>
                        </a:cubicBezTo>
                        <a:cubicBezTo>
                          <a:pt x="7" y="19"/>
                          <a:pt x="19" y="18"/>
                          <a:pt x="16" y="20"/>
                        </a:cubicBezTo>
                        <a:cubicBezTo>
                          <a:pt x="11" y="18"/>
                          <a:pt x="11" y="21"/>
                          <a:pt x="5" y="21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5" y="22"/>
                          <a:pt x="8" y="24"/>
                          <a:pt x="8" y="25"/>
                        </a:cubicBezTo>
                        <a:cubicBezTo>
                          <a:pt x="10" y="25"/>
                          <a:pt x="14" y="24"/>
                          <a:pt x="14" y="25"/>
                        </a:cubicBezTo>
                        <a:cubicBezTo>
                          <a:pt x="15" y="24"/>
                          <a:pt x="17" y="25"/>
                          <a:pt x="20" y="24"/>
                        </a:cubicBezTo>
                        <a:cubicBezTo>
                          <a:pt x="17" y="23"/>
                          <a:pt x="19" y="22"/>
                          <a:pt x="15" y="22"/>
                        </a:cubicBezTo>
                        <a:cubicBezTo>
                          <a:pt x="18" y="21"/>
                          <a:pt x="16" y="22"/>
                          <a:pt x="19" y="21"/>
                        </a:cubicBezTo>
                        <a:cubicBezTo>
                          <a:pt x="17" y="20"/>
                          <a:pt x="17" y="20"/>
                          <a:pt x="17" y="20"/>
                        </a:cubicBezTo>
                        <a:cubicBezTo>
                          <a:pt x="17" y="20"/>
                          <a:pt x="20" y="21"/>
                          <a:pt x="20" y="20"/>
                        </a:cubicBezTo>
                        <a:cubicBezTo>
                          <a:pt x="19" y="20"/>
                          <a:pt x="17" y="19"/>
                          <a:pt x="17" y="18"/>
                        </a:cubicBezTo>
                        <a:cubicBezTo>
                          <a:pt x="18" y="18"/>
                          <a:pt x="18" y="18"/>
                          <a:pt x="18" y="18"/>
                        </a:cubicBezTo>
                        <a:cubicBezTo>
                          <a:pt x="17" y="17"/>
                          <a:pt x="18" y="16"/>
                          <a:pt x="13" y="17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4"/>
                          <a:pt x="24" y="13"/>
                          <a:pt x="20" y="10"/>
                        </a:cubicBezTo>
                        <a:cubicBezTo>
                          <a:pt x="19" y="11"/>
                          <a:pt x="17" y="11"/>
                          <a:pt x="16" y="10"/>
                        </a:cubicBezTo>
                        <a:cubicBezTo>
                          <a:pt x="14" y="11"/>
                          <a:pt x="19" y="12"/>
                          <a:pt x="20" y="13"/>
                        </a:cubicBezTo>
                        <a:cubicBezTo>
                          <a:pt x="16" y="13"/>
                          <a:pt x="12" y="11"/>
                          <a:pt x="10" y="12"/>
                        </a:cubicBezTo>
                        <a:cubicBezTo>
                          <a:pt x="14" y="11"/>
                          <a:pt x="9" y="10"/>
                          <a:pt x="18" y="9"/>
                        </a:cubicBezTo>
                        <a:cubicBezTo>
                          <a:pt x="18" y="7"/>
                          <a:pt x="14" y="7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2" y="5"/>
                          <a:pt x="20" y="4"/>
                          <a:pt x="14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0" y="3"/>
                          <a:pt x="10" y="3"/>
                          <a:pt x="10" y="2"/>
                        </a:cubicBezTo>
                        <a:cubicBezTo>
                          <a:pt x="11" y="2"/>
                          <a:pt x="11" y="2"/>
                          <a:pt x="12" y="2"/>
                        </a:cubicBezTo>
                        <a:cubicBezTo>
                          <a:pt x="8" y="2"/>
                          <a:pt x="7" y="0"/>
                          <a:pt x="6" y="0"/>
                        </a:cubicBezTo>
                        <a:cubicBezTo>
                          <a:pt x="5" y="1"/>
                          <a:pt x="9" y="2"/>
                          <a:pt x="10" y="3"/>
                        </a:cubicBezTo>
                        <a:cubicBezTo>
                          <a:pt x="7" y="2"/>
                          <a:pt x="4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8" name="Freeform 724"/>
                  <p:cNvSpPr/>
                  <p:nvPr/>
                </p:nvSpPr>
                <p:spPr bwMode="auto">
                  <a:xfrm>
                    <a:off x="3515" y="2765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99" name="Freeform 725"/>
                  <p:cNvSpPr/>
                  <p:nvPr/>
                </p:nvSpPr>
                <p:spPr bwMode="auto">
                  <a:xfrm>
                    <a:off x="3497" y="2732"/>
                    <a:ext cx="25" cy="16"/>
                  </a:xfrm>
                  <a:custGeom>
                    <a:avLst/>
                    <a:gdLst>
                      <a:gd name="T0" fmla="*/ 15 w 29"/>
                      <a:gd name="T1" fmla="*/ 14 h 19"/>
                      <a:gd name="T2" fmla="*/ 20 w 29"/>
                      <a:gd name="T3" fmla="*/ 13 h 19"/>
                      <a:gd name="T4" fmla="*/ 10 w 29"/>
                      <a:gd name="T5" fmla="*/ 13 h 19"/>
                      <a:gd name="T6" fmla="*/ 8 w 29"/>
                      <a:gd name="T7" fmla="*/ 11 h 19"/>
                      <a:gd name="T8" fmla="*/ 17 w 29"/>
                      <a:gd name="T9" fmla="*/ 11 h 19"/>
                      <a:gd name="T10" fmla="*/ 18 w 29"/>
                      <a:gd name="T11" fmla="*/ 9 h 19"/>
                      <a:gd name="T12" fmla="*/ 12 w 29"/>
                      <a:gd name="T13" fmla="*/ 9 h 19"/>
                      <a:gd name="T14" fmla="*/ 9 w 29"/>
                      <a:gd name="T15" fmla="*/ 7 h 19"/>
                      <a:gd name="T16" fmla="*/ 11 w 29"/>
                      <a:gd name="T17" fmla="*/ 8 h 19"/>
                      <a:gd name="T18" fmla="*/ 18 w 29"/>
                      <a:gd name="T19" fmla="*/ 7 h 19"/>
                      <a:gd name="T20" fmla="*/ 2 w 29"/>
                      <a:gd name="T21" fmla="*/ 1 h 19"/>
                      <a:gd name="T22" fmla="*/ 3 w 29"/>
                      <a:gd name="T23" fmla="*/ 3 h 19"/>
                      <a:gd name="T24" fmla="*/ 10 w 29"/>
                      <a:gd name="T25" fmla="*/ 3 h 19"/>
                      <a:gd name="T26" fmla="*/ 8 w 29"/>
                      <a:gd name="T27" fmla="*/ 5 h 19"/>
                      <a:gd name="T28" fmla="*/ 4 w 29"/>
                      <a:gd name="T29" fmla="*/ 4 h 19"/>
                      <a:gd name="T30" fmla="*/ 5 w 29"/>
                      <a:gd name="T31" fmla="*/ 17 h 19"/>
                      <a:gd name="T32" fmla="*/ 5 w 29"/>
                      <a:gd name="T33" fmla="*/ 15 h 19"/>
                      <a:gd name="T34" fmla="*/ 9 w 29"/>
                      <a:gd name="T35" fmla="*/ 17 h 19"/>
                      <a:gd name="T36" fmla="*/ 16 w 29"/>
                      <a:gd name="T37" fmla="*/ 16 h 19"/>
                      <a:gd name="T38" fmla="*/ 14 w 29"/>
                      <a:gd name="T39" fmla="*/ 17 h 19"/>
                      <a:gd name="T40" fmla="*/ 20 w 29"/>
                      <a:gd name="T41" fmla="*/ 16 h 19"/>
                      <a:gd name="T42" fmla="*/ 23 w 29"/>
                      <a:gd name="T43" fmla="*/ 19 h 19"/>
                      <a:gd name="T44" fmla="*/ 24 w 29"/>
                      <a:gd name="T45" fmla="*/ 15 h 19"/>
                      <a:gd name="T46" fmla="*/ 15 w 29"/>
                      <a:gd name="T47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9" h="19">
                        <a:moveTo>
                          <a:pt x="15" y="14"/>
                        </a:moveTo>
                        <a:cubicBezTo>
                          <a:pt x="16" y="13"/>
                          <a:pt x="18" y="14"/>
                          <a:pt x="20" y="13"/>
                        </a:cubicBezTo>
                        <a:cubicBezTo>
                          <a:pt x="17" y="12"/>
                          <a:pt x="14" y="14"/>
                          <a:pt x="10" y="13"/>
                        </a:cubicBezTo>
                        <a:cubicBezTo>
                          <a:pt x="12" y="13"/>
                          <a:pt x="8" y="12"/>
                          <a:pt x="8" y="11"/>
                        </a:cubicBezTo>
                        <a:cubicBezTo>
                          <a:pt x="10" y="12"/>
                          <a:pt x="16" y="11"/>
                          <a:pt x="17" y="11"/>
                        </a:cubicBezTo>
                        <a:cubicBezTo>
                          <a:pt x="15" y="11"/>
                          <a:pt x="18" y="10"/>
                          <a:pt x="18" y="9"/>
                        </a:cubicBezTo>
                        <a:cubicBezTo>
                          <a:pt x="15" y="11"/>
                          <a:pt x="16" y="8"/>
                          <a:pt x="12" y="9"/>
                        </a:cubicBezTo>
                        <a:cubicBezTo>
                          <a:pt x="9" y="9"/>
                          <a:pt x="7" y="8"/>
                          <a:pt x="9" y="7"/>
                        </a:cubicBezTo>
                        <a:cubicBezTo>
                          <a:pt x="12" y="7"/>
                          <a:pt x="11" y="8"/>
                          <a:pt x="11" y="8"/>
                        </a:cubicBezTo>
                        <a:cubicBezTo>
                          <a:pt x="16" y="8"/>
                          <a:pt x="14" y="7"/>
                          <a:pt x="18" y="7"/>
                        </a:cubicBezTo>
                        <a:cubicBezTo>
                          <a:pt x="11" y="5"/>
                          <a:pt x="12" y="0"/>
                          <a:pt x="2" y="1"/>
                        </a:cubicBezTo>
                        <a:cubicBezTo>
                          <a:pt x="0" y="2"/>
                          <a:pt x="2" y="2"/>
                          <a:pt x="3" y="3"/>
                        </a:cubicBezTo>
                        <a:cubicBezTo>
                          <a:pt x="5" y="1"/>
                          <a:pt x="8" y="3"/>
                          <a:pt x="10" y="3"/>
                        </a:cubicBezTo>
                        <a:cubicBezTo>
                          <a:pt x="8" y="4"/>
                          <a:pt x="11" y="5"/>
                          <a:pt x="8" y="5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2" y="7"/>
                          <a:pt x="3" y="12"/>
                          <a:pt x="5" y="17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8" y="15"/>
                          <a:pt x="8" y="16"/>
                          <a:pt x="9" y="17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5" y="16"/>
                          <a:pt x="16" y="17"/>
                          <a:pt x="14" y="17"/>
                        </a:cubicBezTo>
                        <a:cubicBezTo>
                          <a:pt x="17" y="17"/>
                          <a:pt x="18" y="17"/>
                          <a:pt x="20" y="16"/>
                        </a:cubicBezTo>
                        <a:cubicBezTo>
                          <a:pt x="22" y="18"/>
                          <a:pt x="19" y="18"/>
                          <a:pt x="23" y="19"/>
                        </a:cubicBezTo>
                        <a:cubicBezTo>
                          <a:pt x="29" y="17"/>
                          <a:pt x="19" y="17"/>
                          <a:pt x="24" y="15"/>
                        </a:cubicBezTo>
                        <a:lnTo>
                          <a:pt x="15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0" name="Freeform 726"/>
                  <p:cNvSpPr/>
                  <p:nvPr/>
                </p:nvSpPr>
                <p:spPr bwMode="auto">
                  <a:xfrm>
                    <a:off x="3510" y="2747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1" name="Freeform 727"/>
                  <p:cNvSpPr/>
                  <p:nvPr/>
                </p:nvSpPr>
                <p:spPr bwMode="auto">
                  <a:xfrm>
                    <a:off x="3500" y="2747"/>
                    <a:ext cx="4" cy="0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3 w 4"/>
                      <a:gd name="T3" fmla="*/ 1 h 1"/>
                      <a:gd name="T4" fmla="*/ 0 w 4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0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2" name="Freeform 728"/>
                  <p:cNvSpPr/>
                  <p:nvPr/>
                </p:nvSpPr>
                <p:spPr bwMode="auto">
                  <a:xfrm>
                    <a:off x="3511" y="2735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0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3" name="Freeform 729"/>
                  <p:cNvSpPr/>
                  <p:nvPr/>
                </p:nvSpPr>
                <p:spPr bwMode="auto">
                  <a:xfrm>
                    <a:off x="3498" y="2728"/>
                    <a:ext cx="11" cy="6"/>
                  </a:xfrm>
                  <a:custGeom>
                    <a:avLst/>
                    <a:gdLst>
                      <a:gd name="T0" fmla="*/ 0 w 13"/>
                      <a:gd name="T1" fmla="*/ 0 h 6"/>
                      <a:gd name="T2" fmla="*/ 0 w 13"/>
                      <a:gd name="T3" fmla="*/ 5 h 6"/>
                      <a:gd name="T4" fmla="*/ 12 w 13"/>
                      <a:gd name="T5" fmla="*/ 4 h 6"/>
                      <a:gd name="T6" fmla="*/ 4 w 13"/>
                      <a:gd name="T7" fmla="*/ 2 h 6"/>
                      <a:gd name="T8" fmla="*/ 4 w 13"/>
                      <a:gd name="T9" fmla="*/ 0 h 6"/>
                      <a:gd name="T10" fmla="*/ 0 w 13"/>
                      <a:gd name="T1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6">
                        <a:moveTo>
                          <a:pt x="0" y="0"/>
                        </a:moveTo>
                        <a:cubicBezTo>
                          <a:pt x="0" y="2"/>
                          <a:pt x="3" y="2"/>
                          <a:pt x="0" y="5"/>
                        </a:cubicBezTo>
                        <a:cubicBezTo>
                          <a:pt x="4" y="6"/>
                          <a:pt x="8" y="4"/>
                          <a:pt x="12" y="4"/>
                        </a:cubicBezTo>
                        <a:cubicBezTo>
                          <a:pt x="13" y="3"/>
                          <a:pt x="6" y="3"/>
                          <a:pt x="4" y="2"/>
                        </a:cubicBezTo>
                        <a:cubicBezTo>
                          <a:pt x="8" y="2"/>
                          <a:pt x="3" y="1"/>
                          <a:pt x="4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4" name="Freeform 730"/>
                  <p:cNvSpPr/>
                  <p:nvPr/>
                </p:nvSpPr>
                <p:spPr bwMode="auto">
                  <a:xfrm>
                    <a:off x="3499" y="2689"/>
                    <a:ext cx="20" cy="41"/>
                  </a:xfrm>
                  <a:custGeom>
                    <a:avLst/>
                    <a:gdLst>
                      <a:gd name="T0" fmla="*/ 13 w 23"/>
                      <a:gd name="T1" fmla="*/ 39 h 48"/>
                      <a:gd name="T2" fmla="*/ 12 w 23"/>
                      <a:gd name="T3" fmla="*/ 36 h 48"/>
                      <a:gd name="T4" fmla="*/ 14 w 23"/>
                      <a:gd name="T5" fmla="*/ 38 h 48"/>
                      <a:gd name="T6" fmla="*/ 17 w 23"/>
                      <a:gd name="T7" fmla="*/ 36 h 48"/>
                      <a:gd name="T8" fmla="*/ 14 w 23"/>
                      <a:gd name="T9" fmla="*/ 36 h 48"/>
                      <a:gd name="T10" fmla="*/ 13 w 23"/>
                      <a:gd name="T11" fmla="*/ 31 h 48"/>
                      <a:gd name="T12" fmla="*/ 8 w 23"/>
                      <a:gd name="T13" fmla="*/ 31 h 48"/>
                      <a:gd name="T14" fmla="*/ 16 w 23"/>
                      <a:gd name="T15" fmla="*/ 28 h 48"/>
                      <a:gd name="T16" fmla="*/ 5 w 23"/>
                      <a:gd name="T17" fmla="*/ 29 h 48"/>
                      <a:gd name="T18" fmla="*/ 9 w 23"/>
                      <a:gd name="T19" fmla="*/ 24 h 48"/>
                      <a:gd name="T20" fmla="*/ 10 w 23"/>
                      <a:gd name="T21" fmla="*/ 25 h 48"/>
                      <a:gd name="T22" fmla="*/ 10 w 23"/>
                      <a:gd name="T23" fmla="*/ 22 h 48"/>
                      <a:gd name="T24" fmla="*/ 15 w 23"/>
                      <a:gd name="T25" fmla="*/ 22 h 48"/>
                      <a:gd name="T26" fmla="*/ 14 w 23"/>
                      <a:gd name="T27" fmla="*/ 18 h 48"/>
                      <a:gd name="T28" fmla="*/ 17 w 23"/>
                      <a:gd name="T29" fmla="*/ 18 h 48"/>
                      <a:gd name="T30" fmla="*/ 13 w 23"/>
                      <a:gd name="T31" fmla="*/ 11 h 48"/>
                      <a:gd name="T32" fmla="*/ 16 w 23"/>
                      <a:gd name="T33" fmla="*/ 10 h 48"/>
                      <a:gd name="T34" fmla="*/ 7 w 23"/>
                      <a:gd name="T35" fmla="*/ 11 h 48"/>
                      <a:gd name="T36" fmla="*/ 7 w 23"/>
                      <a:gd name="T37" fmla="*/ 7 h 48"/>
                      <a:gd name="T38" fmla="*/ 14 w 23"/>
                      <a:gd name="T39" fmla="*/ 8 h 48"/>
                      <a:gd name="T40" fmla="*/ 11 w 23"/>
                      <a:gd name="T41" fmla="*/ 7 h 48"/>
                      <a:gd name="T42" fmla="*/ 17 w 23"/>
                      <a:gd name="T43" fmla="*/ 5 h 48"/>
                      <a:gd name="T44" fmla="*/ 8 w 23"/>
                      <a:gd name="T45" fmla="*/ 2 h 48"/>
                      <a:gd name="T46" fmla="*/ 10 w 23"/>
                      <a:gd name="T47" fmla="*/ 0 h 48"/>
                      <a:gd name="T48" fmla="*/ 0 w 23"/>
                      <a:gd name="T49" fmla="*/ 2 h 48"/>
                      <a:gd name="T50" fmla="*/ 2 w 23"/>
                      <a:gd name="T51" fmla="*/ 12 h 48"/>
                      <a:gd name="T52" fmla="*/ 7 w 23"/>
                      <a:gd name="T53" fmla="*/ 15 h 48"/>
                      <a:gd name="T54" fmla="*/ 1 w 23"/>
                      <a:gd name="T55" fmla="*/ 15 h 48"/>
                      <a:gd name="T56" fmla="*/ 7 w 23"/>
                      <a:gd name="T57" fmla="*/ 15 h 48"/>
                      <a:gd name="T58" fmla="*/ 2 w 23"/>
                      <a:gd name="T59" fmla="*/ 17 h 48"/>
                      <a:gd name="T60" fmla="*/ 7 w 23"/>
                      <a:gd name="T61" fmla="*/ 18 h 48"/>
                      <a:gd name="T62" fmla="*/ 0 w 23"/>
                      <a:gd name="T63" fmla="*/ 19 h 48"/>
                      <a:gd name="T64" fmla="*/ 3 w 23"/>
                      <a:gd name="T65" fmla="*/ 36 h 48"/>
                      <a:gd name="T66" fmla="*/ 7 w 23"/>
                      <a:gd name="T67" fmla="*/ 36 h 48"/>
                      <a:gd name="T68" fmla="*/ 8 w 23"/>
                      <a:gd name="T69" fmla="*/ 42 h 48"/>
                      <a:gd name="T70" fmla="*/ 11 w 23"/>
                      <a:gd name="T71" fmla="*/ 43 h 48"/>
                      <a:gd name="T72" fmla="*/ 2 w 23"/>
                      <a:gd name="T73" fmla="*/ 43 h 48"/>
                      <a:gd name="T74" fmla="*/ 3 w 23"/>
                      <a:gd name="T75" fmla="*/ 45 h 48"/>
                      <a:gd name="T76" fmla="*/ 5 w 23"/>
                      <a:gd name="T77" fmla="*/ 44 h 48"/>
                      <a:gd name="T78" fmla="*/ 3 w 23"/>
                      <a:gd name="T79" fmla="*/ 46 h 48"/>
                      <a:gd name="T80" fmla="*/ 15 w 23"/>
                      <a:gd name="T81" fmla="*/ 44 h 48"/>
                      <a:gd name="T82" fmla="*/ 19 w 23"/>
                      <a:gd name="T83" fmla="*/ 39 h 48"/>
                      <a:gd name="T84" fmla="*/ 13 w 23"/>
                      <a:gd name="T85" fmla="*/ 39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3" h="48">
                        <a:moveTo>
                          <a:pt x="13" y="39"/>
                        </a:moveTo>
                        <a:cubicBezTo>
                          <a:pt x="13" y="38"/>
                          <a:pt x="10" y="37"/>
                          <a:pt x="12" y="36"/>
                        </a:cubicBezTo>
                        <a:cubicBezTo>
                          <a:pt x="14" y="37"/>
                          <a:pt x="15" y="37"/>
                          <a:pt x="14" y="38"/>
                        </a:cubicBezTo>
                        <a:cubicBezTo>
                          <a:pt x="19" y="37"/>
                          <a:pt x="13" y="37"/>
                          <a:pt x="17" y="36"/>
                        </a:cubicBezTo>
                        <a:cubicBezTo>
                          <a:pt x="14" y="36"/>
                          <a:pt x="14" y="36"/>
                          <a:pt x="14" y="36"/>
                        </a:cubicBezTo>
                        <a:cubicBezTo>
                          <a:pt x="15" y="34"/>
                          <a:pt x="10" y="35"/>
                          <a:pt x="13" y="31"/>
                        </a:cubicBezTo>
                        <a:cubicBezTo>
                          <a:pt x="11" y="31"/>
                          <a:pt x="11" y="31"/>
                          <a:pt x="8" y="31"/>
                        </a:cubicBezTo>
                        <a:cubicBezTo>
                          <a:pt x="12" y="29"/>
                          <a:pt x="12" y="30"/>
                          <a:pt x="16" y="28"/>
                        </a:cubicBezTo>
                        <a:cubicBezTo>
                          <a:pt x="14" y="28"/>
                          <a:pt x="9" y="29"/>
                          <a:pt x="5" y="29"/>
                        </a:cubicBezTo>
                        <a:cubicBezTo>
                          <a:pt x="11" y="26"/>
                          <a:pt x="4" y="25"/>
                          <a:pt x="9" y="24"/>
                        </a:cubicBezTo>
                        <a:cubicBezTo>
                          <a:pt x="9" y="24"/>
                          <a:pt x="10" y="24"/>
                          <a:pt x="10" y="25"/>
                        </a:cubicBezTo>
                        <a:cubicBezTo>
                          <a:pt x="16" y="24"/>
                          <a:pt x="8" y="23"/>
                          <a:pt x="10" y="22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4" y="21"/>
                          <a:pt x="11" y="19"/>
                          <a:pt x="14" y="18"/>
                        </a:cubicBezTo>
                        <a:cubicBezTo>
                          <a:pt x="17" y="18"/>
                          <a:pt x="17" y="18"/>
                          <a:pt x="17" y="18"/>
                        </a:cubicBezTo>
                        <a:cubicBezTo>
                          <a:pt x="13" y="16"/>
                          <a:pt x="15" y="13"/>
                          <a:pt x="13" y="11"/>
                        </a:cubicBezTo>
                        <a:cubicBezTo>
                          <a:pt x="16" y="10"/>
                          <a:pt x="16" y="10"/>
                          <a:pt x="16" y="10"/>
                        </a:cubicBezTo>
                        <a:cubicBezTo>
                          <a:pt x="12" y="7"/>
                          <a:pt x="14" y="13"/>
                          <a:pt x="7" y="11"/>
                        </a:cubicBezTo>
                        <a:cubicBezTo>
                          <a:pt x="16" y="10"/>
                          <a:pt x="3" y="9"/>
                          <a:pt x="7" y="7"/>
                        </a:cubicBezTo>
                        <a:cubicBezTo>
                          <a:pt x="11" y="7"/>
                          <a:pt x="9" y="9"/>
                          <a:pt x="14" y="8"/>
                        </a:cubicBezTo>
                        <a:cubicBezTo>
                          <a:pt x="9" y="8"/>
                          <a:pt x="12" y="7"/>
                          <a:pt x="11" y="7"/>
                        </a:cubicBezTo>
                        <a:cubicBezTo>
                          <a:pt x="15" y="7"/>
                          <a:pt x="11" y="5"/>
                          <a:pt x="17" y="5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1" y="2"/>
                          <a:pt x="10" y="1"/>
                          <a:pt x="10" y="0"/>
                        </a:cubicBezTo>
                        <a:cubicBezTo>
                          <a:pt x="9" y="2"/>
                          <a:pt x="3" y="0"/>
                          <a:pt x="0" y="2"/>
                        </a:cubicBezTo>
                        <a:cubicBezTo>
                          <a:pt x="3" y="4"/>
                          <a:pt x="4" y="9"/>
                          <a:pt x="2" y="12"/>
                        </a:cubicBezTo>
                        <a:cubicBezTo>
                          <a:pt x="8" y="13"/>
                          <a:pt x="2" y="14"/>
                          <a:pt x="7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2" y="18"/>
                          <a:pt x="5" y="15"/>
                          <a:pt x="7" y="15"/>
                        </a:cubicBezTo>
                        <a:cubicBezTo>
                          <a:pt x="8" y="16"/>
                          <a:pt x="4" y="17"/>
                          <a:pt x="2" y="17"/>
                        </a:cubicBezTo>
                        <a:cubicBezTo>
                          <a:pt x="1" y="19"/>
                          <a:pt x="3" y="17"/>
                          <a:pt x="7" y="18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2" y="24"/>
                          <a:pt x="7" y="30"/>
                          <a:pt x="3" y="36"/>
                        </a:cubicBezTo>
                        <a:cubicBezTo>
                          <a:pt x="7" y="36"/>
                          <a:pt x="7" y="36"/>
                          <a:pt x="7" y="36"/>
                        </a:cubicBezTo>
                        <a:cubicBezTo>
                          <a:pt x="5" y="38"/>
                          <a:pt x="17" y="40"/>
                          <a:pt x="8" y="42"/>
                        </a:cubicBezTo>
                        <a:cubicBezTo>
                          <a:pt x="11" y="43"/>
                          <a:pt x="11" y="43"/>
                          <a:pt x="11" y="43"/>
                        </a:cubicBezTo>
                        <a:cubicBezTo>
                          <a:pt x="9" y="42"/>
                          <a:pt x="5" y="43"/>
                          <a:pt x="2" y="43"/>
                        </a:cubicBezTo>
                        <a:cubicBezTo>
                          <a:pt x="3" y="43"/>
                          <a:pt x="2" y="44"/>
                          <a:pt x="3" y="45"/>
                        </a:cubicBezTo>
                        <a:cubicBezTo>
                          <a:pt x="5" y="44"/>
                          <a:pt x="5" y="44"/>
                          <a:pt x="5" y="44"/>
                        </a:cubicBezTo>
                        <a:cubicBezTo>
                          <a:pt x="9" y="44"/>
                          <a:pt x="7" y="45"/>
                          <a:pt x="3" y="46"/>
                        </a:cubicBezTo>
                        <a:cubicBezTo>
                          <a:pt x="8" y="48"/>
                          <a:pt x="11" y="45"/>
                          <a:pt x="15" y="44"/>
                        </a:cubicBezTo>
                        <a:cubicBezTo>
                          <a:pt x="6" y="41"/>
                          <a:pt x="23" y="41"/>
                          <a:pt x="19" y="39"/>
                        </a:cubicBezTo>
                        <a:cubicBezTo>
                          <a:pt x="17" y="37"/>
                          <a:pt x="15" y="39"/>
                          <a:pt x="13" y="3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5" name="Freeform 731"/>
                  <p:cNvSpPr/>
                  <p:nvPr/>
                </p:nvSpPr>
                <p:spPr bwMode="auto">
                  <a:xfrm>
                    <a:off x="3500" y="272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6" name="Freeform 732"/>
                  <p:cNvSpPr/>
                  <p:nvPr/>
                </p:nvSpPr>
                <p:spPr bwMode="auto">
                  <a:xfrm>
                    <a:off x="3506" y="2688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7" name="Rectangle 733"/>
                  <p:cNvSpPr>
                    <a:spLocks noChangeArrowheads="1"/>
                  </p:cNvSpPr>
                  <p:nvPr/>
                </p:nvSpPr>
                <p:spPr bwMode="auto">
                  <a:xfrm>
                    <a:off x="3501" y="2728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8" name="Freeform 734"/>
                  <p:cNvSpPr/>
                  <p:nvPr/>
                </p:nvSpPr>
                <p:spPr bwMode="auto">
                  <a:xfrm>
                    <a:off x="3509" y="2728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09" name="Freeform 735"/>
                  <p:cNvSpPr/>
                  <p:nvPr/>
                </p:nvSpPr>
                <p:spPr bwMode="auto">
                  <a:xfrm>
                    <a:off x="3510" y="268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0" name="Freeform 736"/>
                  <p:cNvSpPr/>
                  <p:nvPr/>
                </p:nvSpPr>
                <p:spPr bwMode="auto">
                  <a:xfrm>
                    <a:off x="3512" y="266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1" name="Freeform 737"/>
                  <p:cNvSpPr/>
                  <p:nvPr/>
                </p:nvSpPr>
                <p:spPr bwMode="auto">
                  <a:xfrm>
                    <a:off x="3488" y="2617"/>
                    <a:ext cx="28" cy="71"/>
                  </a:xfrm>
                  <a:custGeom>
                    <a:avLst/>
                    <a:gdLst>
                      <a:gd name="T0" fmla="*/ 16 w 32"/>
                      <a:gd name="T1" fmla="*/ 3 h 82"/>
                      <a:gd name="T2" fmla="*/ 10 w 32"/>
                      <a:gd name="T3" fmla="*/ 2 h 82"/>
                      <a:gd name="T4" fmla="*/ 7 w 32"/>
                      <a:gd name="T5" fmla="*/ 5 h 82"/>
                      <a:gd name="T6" fmla="*/ 11 w 32"/>
                      <a:gd name="T7" fmla="*/ 8 h 82"/>
                      <a:gd name="T8" fmla="*/ 11 w 32"/>
                      <a:gd name="T9" fmla="*/ 18 h 82"/>
                      <a:gd name="T10" fmla="*/ 9 w 32"/>
                      <a:gd name="T11" fmla="*/ 24 h 82"/>
                      <a:gd name="T12" fmla="*/ 16 w 32"/>
                      <a:gd name="T13" fmla="*/ 32 h 82"/>
                      <a:gd name="T14" fmla="*/ 14 w 32"/>
                      <a:gd name="T15" fmla="*/ 33 h 82"/>
                      <a:gd name="T16" fmla="*/ 12 w 32"/>
                      <a:gd name="T17" fmla="*/ 38 h 82"/>
                      <a:gd name="T18" fmla="*/ 22 w 32"/>
                      <a:gd name="T19" fmla="*/ 39 h 82"/>
                      <a:gd name="T20" fmla="*/ 22 w 32"/>
                      <a:gd name="T21" fmla="*/ 44 h 82"/>
                      <a:gd name="T22" fmla="*/ 18 w 32"/>
                      <a:gd name="T23" fmla="*/ 47 h 82"/>
                      <a:gd name="T24" fmla="*/ 18 w 32"/>
                      <a:gd name="T25" fmla="*/ 52 h 82"/>
                      <a:gd name="T26" fmla="*/ 16 w 32"/>
                      <a:gd name="T27" fmla="*/ 58 h 82"/>
                      <a:gd name="T28" fmla="*/ 19 w 32"/>
                      <a:gd name="T29" fmla="*/ 62 h 82"/>
                      <a:gd name="T30" fmla="*/ 23 w 32"/>
                      <a:gd name="T31" fmla="*/ 66 h 82"/>
                      <a:gd name="T32" fmla="*/ 18 w 32"/>
                      <a:gd name="T33" fmla="*/ 67 h 82"/>
                      <a:gd name="T34" fmla="*/ 19 w 32"/>
                      <a:gd name="T35" fmla="*/ 70 h 82"/>
                      <a:gd name="T36" fmla="*/ 18 w 32"/>
                      <a:gd name="T37" fmla="*/ 81 h 82"/>
                      <a:gd name="T38" fmla="*/ 20 w 32"/>
                      <a:gd name="T39" fmla="*/ 76 h 82"/>
                      <a:gd name="T40" fmla="*/ 17 w 32"/>
                      <a:gd name="T41" fmla="*/ 75 h 82"/>
                      <a:gd name="T42" fmla="*/ 28 w 32"/>
                      <a:gd name="T43" fmla="*/ 73 h 82"/>
                      <a:gd name="T44" fmla="*/ 30 w 32"/>
                      <a:gd name="T45" fmla="*/ 72 h 82"/>
                      <a:gd name="T46" fmla="*/ 28 w 32"/>
                      <a:gd name="T47" fmla="*/ 68 h 82"/>
                      <a:gd name="T48" fmla="*/ 30 w 32"/>
                      <a:gd name="T49" fmla="*/ 64 h 82"/>
                      <a:gd name="T50" fmla="*/ 30 w 32"/>
                      <a:gd name="T51" fmla="*/ 59 h 82"/>
                      <a:gd name="T52" fmla="*/ 27 w 32"/>
                      <a:gd name="T53" fmla="*/ 55 h 82"/>
                      <a:gd name="T54" fmla="*/ 29 w 32"/>
                      <a:gd name="T55" fmla="*/ 55 h 82"/>
                      <a:gd name="T56" fmla="*/ 29 w 32"/>
                      <a:gd name="T57" fmla="*/ 53 h 82"/>
                      <a:gd name="T58" fmla="*/ 27 w 32"/>
                      <a:gd name="T59" fmla="*/ 50 h 82"/>
                      <a:gd name="T60" fmla="*/ 24 w 32"/>
                      <a:gd name="T61" fmla="*/ 46 h 82"/>
                      <a:gd name="T62" fmla="*/ 30 w 32"/>
                      <a:gd name="T63" fmla="*/ 45 h 82"/>
                      <a:gd name="T64" fmla="*/ 30 w 32"/>
                      <a:gd name="T65" fmla="*/ 40 h 82"/>
                      <a:gd name="T66" fmla="*/ 24 w 32"/>
                      <a:gd name="T67" fmla="*/ 39 h 82"/>
                      <a:gd name="T68" fmla="*/ 22 w 32"/>
                      <a:gd name="T69" fmla="*/ 33 h 82"/>
                      <a:gd name="T70" fmla="*/ 20 w 32"/>
                      <a:gd name="T71" fmla="*/ 26 h 82"/>
                      <a:gd name="T72" fmla="*/ 21 w 32"/>
                      <a:gd name="T73" fmla="*/ 23 h 82"/>
                      <a:gd name="T74" fmla="*/ 19 w 32"/>
                      <a:gd name="T75" fmla="*/ 15 h 82"/>
                      <a:gd name="T76" fmla="*/ 13 w 32"/>
                      <a:gd name="T77" fmla="*/ 19 h 82"/>
                      <a:gd name="T78" fmla="*/ 23 w 32"/>
                      <a:gd name="T79" fmla="*/ 14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82">
                        <a:moveTo>
                          <a:pt x="23" y="7"/>
                        </a:moveTo>
                        <a:cubicBezTo>
                          <a:pt x="22" y="5"/>
                          <a:pt x="20" y="4"/>
                          <a:pt x="16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8" y="2"/>
                          <a:pt x="14" y="0"/>
                          <a:pt x="10" y="2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5" y="3"/>
                          <a:pt x="8" y="3"/>
                          <a:pt x="7" y="5"/>
                        </a:cubicBezTo>
                        <a:cubicBezTo>
                          <a:pt x="8" y="6"/>
                          <a:pt x="17" y="7"/>
                          <a:pt x="15" y="8"/>
                        </a:cubicBezTo>
                        <a:cubicBezTo>
                          <a:pt x="15" y="9"/>
                          <a:pt x="13" y="9"/>
                          <a:pt x="11" y="8"/>
                        </a:cubicBezTo>
                        <a:cubicBezTo>
                          <a:pt x="10" y="10"/>
                          <a:pt x="17" y="10"/>
                          <a:pt x="18" y="11"/>
                        </a:cubicBezTo>
                        <a:cubicBezTo>
                          <a:pt x="0" y="12"/>
                          <a:pt x="23" y="16"/>
                          <a:pt x="11" y="18"/>
                        </a:cubicBezTo>
                        <a:cubicBezTo>
                          <a:pt x="13" y="19"/>
                          <a:pt x="11" y="21"/>
                          <a:pt x="15" y="22"/>
                        </a:cubicBezTo>
                        <a:cubicBezTo>
                          <a:pt x="10" y="22"/>
                          <a:pt x="14" y="24"/>
                          <a:pt x="9" y="24"/>
                        </a:cubicBezTo>
                        <a:cubicBezTo>
                          <a:pt x="20" y="24"/>
                          <a:pt x="5" y="29"/>
                          <a:pt x="18" y="29"/>
                        </a:cubicBezTo>
                        <a:cubicBezTo>
                          <a:pt x="14" y="31"/>
                          <a:pt x="19" y="29"/>
                          <a:pt x="16" y="32"/>
                        </a:cubicBezTo>
                        <a:cubicBezTo>
                          <a:pt x="14" y="32"/>
                          <a:pt x="14" y="31"/>
                          <a:pt x="14" y="31"/>
                        </a:cubicBezTo>
                        <a:cubicBezTo>
                          <a:pt x="11" y="32"/>
                          <a:pt x="19" y="32"/>
                          <a:pt x="14" y="33"/>
                        </a:cubicBezTo>
                        <a:cubicBezTo>
                          <a:pt x="13" y="35"/>
                          <a:pt x="17" y="34"/>
                          <a:pt x="20" y="35"/>
                        </a:cubicBezTo>
                        <a:cubicBezTo>
                          <a:pt x="19" y="37"/>
                          <a:pt x="17" y="36"/>
                          <a:pt x="12" y="38"/>
                        </a:cubicBezTo>
                        <a:cubicBezTo>
                          <a:pt x="18" y="38"/>
                          <a:pt x="15" y="39"/>
                          <a:pt x="18" y="40"/>
                        </a:cubicBezTo>
                        <a:cubicBezTo>
                          <a:pt x="19" y="40"/>
                          <a:pt x="20" y="38"/>
                          <a:pt x="22" y="39"/>
                        </a:cubicBezTo>
                        <a:cubicBezTo>
                          <a:pt x="21" y="42"/>
                          <a:pt x="26" y="41"/>
                          <a:pt x="28" y="44"/>
                        </a:cubicBezTo>
                        <a:cubicBezTo>
                          <a:pt x="21" y="45"/>
                          <a:pt x="28" y="41"/>
                          <a:pt x="22" y="44"/>
                        </a:cubicBezTo>
                        <a:cubicBezTo>
                          <a:pt x="19" y="42"/>
                          <a:pt x="19" y="41"/>
                          <a:pt x="14" y="40"/>
                        </a:cubicBezTo>
                        <a:cubicBezTo>
                          <a:pt x="14" y="42"/>
                          <a:pt x="15" y="45"/>
                          <a:pt x="18" y="47"/>
                        </a:cubicBezTo>
                        <a:cubicBezTo>
                          <a:pt x="17" y="48"/>
                          <a:pt x="15" y="46"/>
                          <a:pt x="14" y="47"/>
                        </a:cubicBezTo>
                        <a:cubicBezTo>
                          <a:pt x="11" y="49"/>
                          <a:pt x="21" y="50"/>
                          <a:pt x="18" y="52"/>
                        </a:cubicBezTo>
                        <a:cubicBezTo>
                          <a:pt x="15" y="52"/>
                          <a:pt x="15" y="52"/>
                          <a:pt x="15" y="52"/>
                        </a:cubicBezTo>
                        <a:cubicBezTo>
                          <a:pt x="19" y="53"/>
                          <a:pt x="14" y="56"/>
                          <a:pt x="16" y="58"/>
                        </a:cubicBezTo>
                        <a:cubicBezTo>
                          <a:pt x="18" y="58"/>
                          <a:pt x="19" y="57"/>
                          <a:pt x="20" y="58"/>
                        </a:cubicBezTo>
                        <a:cubicBezTo>
                          <a:pt x="12" y="58"/>
                          <a:pt x="25" y="60"/>
                          <a:pt x="19" y="62"/>
                        </a:cubicBezTo>
                        <a:cubicBezTo>
                          <a:pt x="24" y="62"/>
                          <a:pt x="27" y="64"/>
                          <a:pt x="28" y="65"/>
                        </a:cubicBezTo>
                        <a:cubicBezTo>
                          <a:pt x="23" y="66"/>
                          <a:pt x="23" y="66"/>
                          <a:pt x="23" y="66"/>
                        </a:cubicBezTo>
                        <a:cubicBezTo>
                          <a:pt x="26" y="64"/>
                          <a:pt x="17" y="64"/>
                          <a:pt x="14" y="62"/>
                        </a:cubicBezTo>
                        <a:cubicBezTo>
                          <a:pt x="17" y="64"/>
                          <a:pt x="14" y="66"/>
                          <a:pt x="18" y="67"/>
                        </a:cubicBezTo>
                        <a:cubicBezTo>
                          <a:pt x="14" y="66"/>
                          <a:pt x="14" y="66"/>
                          <a:pt x="14" y="66"/>
                        </a:cubicBezTo>
                        <a:cubicBezTo>
                          <a:pt x="13" y="68"/>
                          <a:pt x="23" y="68"/>
                          <a:pt x="19" y="70"/>
                        </a:cubicBezTo>
                        <a:cubicBezTo>
                          <a:pt x="16" y="70"/>
                          <a:pt x="16" y="70"/>
                          <a:pt x="16" y="70"/>
                        </a:cubicBezTo>
                        <a:cubicBezTo>
                          <a:pt x="17" y="74"/>
                          <a:pt x="11" y="78"/>
                          <a:pt x="18" y="81"/>
                        </a:cubicBezTo>
                        <a:cubicBezTo>
                          <a:pt x="21" y="82"/>
                          <a:pt x="27" y="80"/>
                          <a:pt x="29" y="80"/>
                        </a:cubicBezTo>
                        <a:cubicBezTo>
                          <a:pt x="27" y="78"/>
                          <a:pt x="22" y="77"/>
                          <a:pt x="20" y="76"/>
                        </a:cubicBezTo>
                        <a:cubicBezTo>
                          <a:pt x="25" y="76"/>
                          <a:pt x="25" y="76"/>
                          <a:pt x="25" y="76"/>
                        </a:cubicBezTo>
                        <a:cubicBezTo>
                          <a:pt x="21" y="75"/>
                          <a:pt x="19" y="74"/>
                          <a:pt x="17" y="75"/>
                        </a:cubicBezTo>
                        <a:cubicBezTo>
                          <a:pt x="14" y="73"/>
                          <a:pt x="21" y="74"/>
                          <a:pt x="18" y="72"/>
                        </a:cubicBezTo>
                        <a:cubicBezTo>
                          <a:pt x="23" y="72"/>
                          <a:pt x="24" y="73"/>
                          <a:pt x="28" y="73"/>
                        </a:cubicBezTo>
                        <a:cubicBezTo>
                          <a:pt x="26" y="72"/>
                          <a:pt x="26" y="72"/>
                          <a:pt x="26" y="72"/>
                        </a:cubicBezTo>
                        <a:cubicBezTo>
                          <a:pt x="28" y="72"/>
                          <a:pt x="27" y="71"/>
                          <a:pt x="30" y="72"/>
                        </a:cubicBezTo>
                        <a:cubicBezTo>
                          <a:pt x="23" y="70"/>
                          <a:pt x="32" y="69"/>
                          <a:pt x="29" y="67"/>
                        </a:cubicBezTo>
                        <a:cubicBezTo>
                          <a:pt x="28" y="68"/>
                          <a:pt x="28" y="68"/>
                          <a:pt x="28" y="68"/>
                        </a:cubicBezTo>
                        <a:cubicBezTo>
                          <a:pt x="25" y="68"/>
                          <a:pt x="26" y="67"/>
                          <a:pt x="25" y="67"/>
                        </a:cubicBezTo>
                        <a:cubicBezTo>
                          <a:pt x="29" y="66"/>
                          <a:pt x="28" y="66"/>
                          <a:pt x="30" y="64"/>
                        </a:cubicBezTo>
                        <a:cubicBezTo>
                          <a:pt x="28" y="63"/>
                          <a:pt x="22" y="63"/>
                          <a:pt x="23" y="62"/>
                        </a:cubicBezTo>
                        <a:cubicBezTo>
                          <a:pt x="28" y="62"/>
                          <a:pt x="26" y="59"/>
                          <a:pt x="30" y="59"/>
                        </a:cubicBezTo>
                        <a:cubicBezTo>
                          <a:pt x="25" y="59"/>
                          <a:pt x="28" y="57"/>
                          <a:pt x="25" y="56"/>
                        </a:cubicBezTo>
                        <a:cubicBezTo>
                          <a:pt x="24" y="56"/>
                          <a:pt x="25" y="55"/>
                          <a:pt x="27" y="55"/>
                        </a:cubicBezTo>
                        <a:cubicBezTo>
                          <a:pt x="28" y="55"/>
                          <a:pt x="28" y="55"/>
                          <a:pt x="28" y="55"/>
                        </a:cubicBezTo>
                        <a:cubicBezTo>
                          <a:pt x="29" y="55"/>
                          <a:pt x="29" y="55"/>
                          <a:pt x="29" y="55"/>
                        </a:cubicBezTo>
                        <a:cubicBezTo>
                          <a:pt x="30" y="55"/>
                          <a:pt x="30" y="55"/>
                          <a:pt x="30" y="55"/>
                        </a:cubicBezTo>
                        <a:cubicBezTo>
                          <a:pt x="30" y="54"/>
                          <a:pt x="26" y="54"/>
                          <a:pt x="29" y="53"/>
                        </a:cubicBezTo>
                        <a:cubicBezTo>
                          <a:pt x="30" y="53"/>
                          <a:pt x="30" y="54"/>
                          <a:pt x="31" y="54"/>
                        </a:cubicBezTo>
                        <a:cubicBezTo>
                          <a:pt x="32" y="52"/>
                          <a:pt x="22" y="51"/>
                          <a:pt x="27" y="50"/>
                        </a:cubicBezTo>
                        <a:cubicBezTo>
                          <a:pt x="25" y="50"/>
                          <a:pt x="24" y="48"/>
                          <a:pt x="19" y="48"/>
                        </a:cubicBezTo>
                        <a:cubicBezTo>
                          <a:pt x="21" y="48"/>
                          <a:pt x="25" y="48"/>
                          <a:pt x="24" y="46"/>
                        </a:cubicBezTo>
                        <a:cubicBezTo>
                          <a:pt x="20" y="45"/>
                          <a:pt x="26" y="45"/>
                          <a:pt x="23" y="44"/>
                        </a:cubicBezTo>
                        <a:cubicBezTo>
                          <a:pt x="28" y="45"/>
                          <a:pt x="25" y="44"/>
                          <a:pt x="30" y="45"/>
                        </a:cubicBezTo>
                        <a:cubicBezTo>
                          <a:pt x="32" y="44"/>
                          <a:pt x="25" y="42"/>
                          <a:pt x="26" y="41"/>
                        </a:cubicBezTo>
                        <a:cubicBezTo>
                          <a:pt x="30" y="40"/>
                          <a:pt x="30" y="40"/>
                          <a:pt x="30" y="40"/>
                        </a:cubicBezTo>
                        <a:cubicBezTo>
                          <a:pt x="28" y="40"/>
                          <a:pt x="24" y="39"/>
                          <a:pt x="28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6" y="37"/>
                          <a:pt x="25" y="36"/>
                          <a:pt x="29" y="35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9" y="31"/>
                          <a:pt x="23" y="29"/>
                          <a:pt x="17" y="27"/>
                        </a:cubicBezTo>
                        <a:cubicBezTo>
                          <a:pt x="17" y="27"/>
                          <a:pt x="18" y="26"/>
                          <a:pt x="20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5"/>
                          <a:pt x="26" y="24"/>
                          <a:pt x="21" y="23"/>
                        </a:cubicBezTo>
                        <a:cubicBezTo>
                          <a:pt x="19" y="22"/>
                          <a:pt x="25" y="23"/>
                          <a:pt x="26" y="22"/>
                        </a:cubicBezTo>
                        <a:cubicBezTo>
                          <a:pt x="18" y="20"/>
                          <a:pt x="31" y="16"/>
                          <a:pt x="19" y="15"/>
                        </a:cubicBezTo>
                        <a:cubicBezTo>
                          <a:pt x="19" y="16"/>
                          <a:pt x="17" y="18"/>
                          <a:pt x="17" y="19"/>
                        </a:cubicBezTo>
                        <a:cubicBezTo>
                          <a:pt x="16" y="19"/>
                          <a:pt x="14" y="19"/>
                          <a:pt x="13" y="19"/>
                        </a:cubicBezTo>
                        <a:cubicBezTo>
                          <a:pt x="13" y="17"/>
                          <a:pt x="17" y="16"/>
                          <a:pt x="15" y="14"/>
                        </a:cubicBezTo>
                        <a:cubicBezTo>
                          <a:pt x="23" y="14"/>
                          <a:pt x="23" y="14"/>
                          <a:pt x="23" y="14"/>
                        </a:cubicBezTo>
                        <a:cubicBezTo>
                          <a:pt x="31" y="11"/>
                          <a:pt x="13" y="9"/>
                          <a:pt x="23" y="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2" name="Freeform 738"/>
                  <p:cNvSpPr/>
                  <p:nvPr/>
                </p:nvSpPr>
                <p:spPr bwMode="auto">
                  <a:xfrm>
                    <a:off x="3508" y="2641"/>
                    <a:ext cx="4" cy="0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3" name="Freeform 739"/>
                  <p:cNvSpPr/>
                  <p:nvPr/>
                </p:nvSpPr>
                <p:spPr bwMode="auto">
                  <a:xfrm>
                    <a:off x="3507" y="264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4" name="Freeform 740"/>
                  <p:cNvSpPr/>
                  <p:nvPr/>
                </p:nvSpPr>
                <p:spPr bwMode="auto">
                  <a:xfrm>
                    <a:off x="3506" y="2617"/>
                    <a:ext cx="2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2 w 3"/>
                      <a:gd name="T3" fmla="*/ 0 h 2"/>
                      <a:gd name="T4" fmla="*/ 2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2" y="1"/>
                          <a:pt x="3" y="1"/>
                          <a:pt x="2" y="0"/>
                        </a:cubicBezTo>
                        <a:cubicBezTo>
                          <a:pt x="1" y="1"/>
                          <a:pt x="0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5" name="Freeform 741"/>
                  <p:cNvSpPr/>
                  <p:nvPr/>
                </p:nvSpPr>
                <p:spPr bwMode="auto">
                  <a:xfrm>
                    <a:off x="3504" y="261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6" name="Freeform 742"/>
                  <p:cNvSpPr/>
                  <p:nvPr/>
                </p:nvSpPr>
                <p:spPr bwMode="auto">
                  <a:xfrm>
                    <a:off x="3486" y="2580"/>
                    <a:ext cx="23" cy="38"/>
                  </a:xfrm>
                  <a:custGeom>
                    <a:avLst/>
                    <a:gdLst>
                      <a:gd name="T0" fmla="*/ 13 w 27"/>
                      <a:gd name="T1" fmla="*/ 8 h 44"/>
                      <a:gd name="T2" fmla="*/ 8 w 27"/>
                      <a:gd name="T3" fmla="*/ 6 h 44"/>
                      <a:gd name="T4" fmla="*/ 12 w 27"/>
                      <a:gd name="T5" fmla="*/ 4 h 44"/>
                      <a:gd name="T6" fmla="*/ 4 w 27"/>
                      <a:gd name="T7" fmla="*/ 1 h 44"/>
                      <a:gd name="T8" fmla="*/ 10 w 27"/>
                      <a:gd name="T9" fmla="*/ 23 h 44"/>
                      <a:gd name="T10" fmla="*/ 6 w 27"/>
                      <a:gd name="T11" fmla="*/ 22 h 44"/>
                      <a:gd name="T12" fmla="*/ 13 w 27"/>
                      <a:gd name="T13" fmla="*/ 29 h 44"/>
                      <a:gd name="T14" fmla="*/ 6 w 27"/>
                      <a:gd name="T15" fmla="*/ 29 h 44"/>
                      <a:gd name="T16" fmla="*/ 9 w 27"/>
                      <a:gd name="T17" fmla="*/ 34 h 44"/>
                      <a:gd name="T18" fmla="*/ 12 w 27"/>
                      <a:gd name="T19" fmla="*/ 33 h 44"/>
                      <a:gd name="T20" fmla="*/ 11 w 27"/>
                      <a:gd name="T21" fmla="*/ 35 h 44"/>
                      <a:gd name="T22" fmla="*/ 12 w 27"/>
                      <a:gd name="T23" fmla="*/ 34 h 44"/>
                      <a:gd name="T24" fmla="*/ 13 w 27"/>
                      <a:gd name="T25" fmla="*/ 37 h 44"/>
                      <a:gd name="T26" fmla="*/ 11 w 27"/>
                      <a:gd name="T27" fmla="*/ 36 h 44"/>
                      <a:gd name="T28" fmla="*/ 14 w 27"/>
                      <a:gd name="T29" fmla="*/ 38 h 44"/>
                      <a:gd name="T30" fmla="*/ 10 w 27"/>
                      <a:gd name="T31" fmla="*/ 39 h 44"/>
                      <a:gd name="T32" fmla="*/ 16 w 27"/>
                      <a:gd name="T33" fmla="*/ 43 h 44"/>
                      <a:gd name="T34" fmla="*/ 20 w 27"/>
                      <a:gd name="T35" fmla="*/ 44 h 44"/>
                      <a:gd name="T36" fmla="*/ 16 w 27"/>
                      <a:gd name="T37" fmla="*/ 39 h 44"/>
                      <a:gd name="T38" fmla="*/ 16 w 27"/>
                      <a:gd name="T39" fmla="*/ 40 h 44"/>
                      <a:gd name="T40" fmla="*/ 14 w 27"/>
                      <a:gd name="T41" fmla="*/ 37 h 44"/>
                      <a:gd name="T42" fmla="*/ 20 w 27"/>
                      <a:gd name="T43" fmla="*/ 38 h 44"/>
                      <a:gd name="T44" fmla="*/ 23 w 27"/>
                      <a:gd name="T45" fmla="*/ 33 h 44"/>
                      <a:gd name="T46" fmla="*/ 23 w 27"/>
                      <a:gd name="T47" fmla="*/ 33 h 44"/>
                      <a:gd name="T48" fmla="*/ 22 w 27"/>
                      <a:gd name="T49" fmla="*/ 32 h 44"/>
                      <a:gd name="T50" fmla="*/ 19 w 27"/>
                      <a:gd name="T51" fmla="*/ 33 h 44"/>
                      <a:gd name="T52" fmla="*/ 12 w 27"/>
                      <a:gd name="T53" fmla="*/ 33 h 44"/>
                      <a:gd name="T54" fmla="*/ 12 w 27"/>
                      <a:gd name="T55" fmla="*/ 31 h 44"/>
                      <a:gd name="T56" fmla="*/ 18 w 27"/>
                      <a:gd name="T57" fmla="*/ 31 h 44"/>
                      <a:gd name="T58" fmla="*/ 15 w 27"/>
                      <a:gd name="T59" fmla="*/ 31 h 44"/>
                      <a:gd name="T60" fmla="*/ 21 w 27"/>
                      <a:gd name="T61" fmla="*/ 28 h 44"/>
                      <a:gd name="T62" fmla="*/ 15 w 27"/>
                      <a:gd name="T63" fmla="*/ 29 h 44"/>
                      <a:gd name="T64" fmla="*/ 14 w 27"/>
                      <a:gd name="T65" fmla="*/ 21 h 44"/>
                      <a:gd name="T66" fmla="*/ 17 w 27"/>
                      <a:gd name="T67" fmla="*/ 21 h 44"/>
                      <a:gd name="T68" fmla="*/ 13 w 27"/>
                      <a:gd name="T69" fmla="*/ 20 h 44"/>
                      <a:gd name="T70" fmla="*/ 15 w 27"/>
                      <a:gd name="T71" fmla="*/ 15 h 44"/>
                      <a:gd name="T72" fmla="*/ 12 w 27"/>
                      <a:gd name="T73" fmla="*/ 16 h 44"/>
                      <a:gd name="T74" fmla="*/ 12 w 27"/>
                      <a:gd name="T75" fmla="*/ 10 h 44"/>
                      <a:gd name="T76" fmla="*/ 12 w 27"/>
                      <a:gd name="T77" fmla="*/ 10 h 44"/>
                      <a:gd name="T78" fmla="*/ 6 w 27"/>
                      <a:gd name="T79" fmla="*/ 7 h 44"/>
                      <a:gd name="T80" fmla="*/ 13 w 27"/>
                      <a:gd name="T81" fmla="*/ 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7" h="44">
                        <a:moveTo>
                          <a:pt x="13" y="8"/>
                        </a:move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1" y="6"/>
                          <a:pt x="8" y="3"/>
                          <a:pt x="12" y="4"/>
                        </a:cubicBezTo>
                        <a:cubicBezTo>
                          <a:pt x="6" y="3"/>
                          <a:pt x="12" y="0"/>
                          <a:pt x="4" y="1"/>
                        </a:cubicBezTo>
                        <a:cubicBezTo>
                          <a:pt x="6" y="7"/>
                          <a:pt x="1" y="17"/>
                          <a:pt x="10" y="23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13" y="25"/>
                          <a:pt x="0" y="27"/>
                          <a:pt x="13" y="29"/>
                        </a:cubicBezTo>
                        <a:cubicBezTo>
                          <a:pt x="6" y="29"/>
                          <a:pt x="6" y="29"/>
                          <a:pt x="6" y="29"/>
                        </a:cubicBezTo>
                        <a:cubicBezTo>
                          <a:pt x="5" y="31"/>
                          <a:pt x="16" y="31"/>
                          <a:pt x="9" y="34"/>
                        </a:cubicBezTo>
                        <a:cubicBezTo>
                          <a:pt x="12" y="33"/>
                          <a:pt x="12" y="33"/>
                          <a:pt x="12" y="33"/>
                        </a:cubicBezTo>
                        <a:cubicBezTo>
                          <a:pt x="12" y="34"/>
                          <a:pt x="11" y="34"/>
                          <a:pt x="11" y="35"/>
                        </a:cubicBezTo>
                        <a:cubicBezTo>
                          <a:pt x="12" y="34"/>
                          <a:pt x="12" y="34"/>
                          <a:pt x="12" y="34"/>
                        </a:cubicBezTo>
                        <a:cubicBezTo>
                          <a:pt x="15" y="35"/>
                          <a:pt x="14" y="36"/>
                          <a:pt x="13" y="37"/>
                        </a:cubicBezTo>
                        <a:cubicBezTo>
                          <a:pt x="11" y="37"/>
                          <a:pt x="12" y="37"/>
                          <a:pt x="11" y="36"/>
                        </a:cubicBezTo>
                        <a:cubicBezTo>
                          <a:pt x="9" y="37"/>
                          <a:pt x="13" y="37"/>
                          <a:pt x="14" y="38"/>
                        </a:cubicBezTo>
                        <a:cubicBezTo>
                          <a:pt x="12" y="39"/>
                          <a:pt x="11" y="39"/>
                          <a:pt x="10" y="39"/>
                        </a:cubicBezTo>
                        <a:cubicBezTo>
                          <a:pt x="13" y="41"/>
                          <a:pt x="6" y="42"/>
                          <a:pt x="16" y="43"/>
                        </a:cubicBezTo>
                        <a:cubicBezTo>
                          <a:pt x="18" y="44"/>
                          <a:pt x="19" y="43"/>
                          <a:pt x="20" y="44"/>
                        </a:cubicBezTo>
                        <a:cubicBezTo>
                          <a:pt x="23" y="42"/>
                          <a:pt x="19" y="40"/>
                          <a:pt x="16" y="39"/>
                        </a:cubicBezTo>
                        <a:cubicBezTo>
                          <a:pt x="16" y="40"/>
                          <a:pt x="16" y="40"/>
                          <a:pt x="16" y="40"/>
                        </a:cubicBezTo>
                        <a:cubicBezTo>
                          <a:pt x="7" y="39"/>
                          <a:pt x="18" y="38"/>
                          <a:pt x="14" y="37"/>
                        </a:cubicBezTo>
                        <a:cubicBezTo>
                          <a:pt x="18" y="37"/>
                          <a:pt x="18" y="38"/>
                          <a:pt x="20" y="38"/>
                        </a:cubicBezTo>
                        <a:cubicBezTo>
                          <a:pt x="27" y="35"/>
                          <a:pt x="14" y="35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4" y="32"/>
                          <a:pt x="23" y="32"/>
                          <a:pt x="22" y="32"/>
                        </a:cubicBezTo>
                        <a:cubicBezTo>
                          <a:pt x="19" y="33"/>
                          <a:pt x="19" y="33"/>
                          <a:pt x="19" y="33"/>
                        </a:cubicBezTo>
                        <a:cubicBezTo>
                          <a:pt x="18" y="32"/>
                          <a:pt x="14" y="33"/>
                          <a:pt x="12" y="33"/>
                        </a:cubicBezTo>
                        <a:cubicBezTo>
                          <a:pt x="16" y="32"/>
                          <a:pt x="10" y="32"/>
                          <a:pt x="12" y="31"/>
                        </a:cubicBezTo>
                        <a:cubicBezTo>
                          <a:pt x="16" y="30"/>
                          <a:pt x="16" y="31"/>
                          <a:pt x="18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15" y="30"/>
                          <a:pt x="19" y="29"/>
                          <a:pt x="21" y="28"/>
                        </a:cubicBezTo>
                        <a:cubicBezTo>
                          <a:pt x="18" y="28"/>
                          <a:pt x="19" y="29"/>
                          <a:pt x="15" y="29"/>
                        </a:cubicBezTo>
                        <a:cubicBezTo>
                          <a:pt x="20" y="27"/>
                          <a:pt x="18" y="23"/>
                          <a:pt x="14" y="21"/>
                        </a:cubicBezTo>
                        <a:cubicBezTo>
                          <a:pt x="14" y="21"/>
                          <a:pt x="18" y="20"/>
                          <a:pt x="17" y="21"/>
                        </a:cubicBezTo>
                        <a:cubicBezTo>
                          <a:pt x="18" y="21"/>
                          <a:pt x="16" y="20"/>
                          <a:pt x="13" y="20"/>
                        </a:cubicBezTo>
                        <a:cubicBezTo>
                          <a:pt x="10" y="19"/>
                          <a:pt x="12" y="17"/>
                          <a:pt x="15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7" y="15"/>
                          <a:pt x="15" y="12"/>
                          <a:pt x="12" y="10"/>
                        </a:cubicBezTo>
                        <a:cubicBezTo>
                          <a:pt x="12" y="10"/>
                          <a:pt x="12" y="10"/>
                          <a:pt x="12" y="10"/>
                        </a:cubicBezTo>
                        <a:cubicBezTo>
                          <a:pt x="12" y="9"/>
                          <a:pt x="5" y="9"/>
                          <a:pt x="6" y="7"/>
                        </a:cubicBezTo>
                        <a:cubicBezTo>
                          <a:pt x="10" y="8"/>
                          <a:pt x="9" y="8"/>
                          <a:pt x="13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7" name="Freeform 743"/>
                  <p:cNvSpPr/>
                  <p:nvPr/>
                </p:nvSpPr>
                <p:spPr bwMode="auto">
                  <a:xfrm>
                    <a:off x="3487" y="2578"/>
                    <a:ext cx="8" cy="3"/>
                  </a:xfrm>
                  <a:custGeom>
                    <a:avLst/>
                    <a:gdLst>
                      <a:gd name="T0" fmla="*/ 4 w 9"/>
                      <a:gd name="T1" fmla="*/ 2 h 3"/>
                      <a:gd name="T2" fmla="*/ 8 w 9"/>
                      <a:gd name="T3" fmla="*/ 3 h 3"/>
                      <a:gd name="T4" fmla="*/ 1 w 9"/>
                      <a:gd name="T5" fmla="*/ 0 h 3"/>
                      <a:gd name="T6" fmla="*/ 3 w 9"/>
                      <a:gd name="T7" fmla="*/ 2 h 3"/>
                      <a:gd name="T8" fmla="*/ 4 w 9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3">
                        <a:moveTo>
                          <a:pt x="4" y="2"/>
                        </a:move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9" y="2"/>
                          <a:pt x="4" y="0"/>
                          <a:pt x="1" y="0"/>
                        </a:cubicBezTo>
                        <a:cubicBezTo>
                          <a:pt x="2" y="1"/>
                          <a:pt x="0" y="2"/>
                          <a:pt x="3" y="2"/>
                        </a:cubicBezTo>
                        <a:cubicBezTo>
                          <a:pt x="3" y="2"/>
                          <a:pt x="5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8" name="Freeform 744"/>
                  <p:cNvSpPr/>
                  <p:nvPr/>
                </p:nvSpPr>
                <p:spPr bwMode="auto">
                  <a:xfrm>
                    <a:off x="3486" y="2553"/>
                    <a:ext cx="14" cy="25"/>
                  </a:xfrm>
                  <a:custGeom>
                    <a:avLst/>
                    <a:gdLst>
                      <a:gd name="T0" fmla="*/ 10 w 17"/>
                      <a:gd name="T1" fmla="*/ 13 h 30"/>
                      <a:gd name="T2" fmla="*/ 7 w 17"/>
                      <a:gd name="T3" fmla="*/ 12 h 30"/>
                      <a:gd name="T4" fmla="*/ 2 w 17"/>
                      <a:gd name="T5" fmla="*/ 23 h 30"/>
                      <a:gd name="T6" fmla="*/ 7 w 17"/>
                      <a:gd name="T7" fmla="*/ 27 h 30"/>
                      <a:gd name="T8" fmla="*/ 3 w 17"/>
                      <a:gd name="T9" fmla="*/ 27 h 30"/>
                      <a:gd name="T10" fmla="*/ 8 w 17"/>
                      <a:gd name="T11" fmla="*/ 30 h 30"/>
                      <a:gd name="T12" fmla="*/ 6 w 17"/>
                      <a:gd name="T13" fmla="*/ 28 h 30"/>
                      <a:gd name="T14" fmla="*/ 9 w 17"/>
                      <a:gd name="T15" fmla="*/ 29 h 30"/>
                      <a:gd name="T16" fmla="*/ 8 w 17"/>
                      <a:gd name="T17" fmla="*/ 27 h 30"/>
                      <a:gd name="T18" fmla="*/ 11 w 17"/>
                      <a:gd name="T19" fmla="*/ 28 h 30"/>
                      <a:gd name="T20" fmla="*/ 6 w 17"/>
                      <a:gd name="T21" fmla="*/ 23 h 30"/>
                      <a:gd name="T22" fmla="*/ 11 w 17"/>
                      <a:gd name="T23" fmla="*/ 24 h 30"/>
                      <a:gd name="T24" fmla="*/ 15 w 17"/>
                      <a:gd name="T25" fmla="*/ 20 h 30"/>
                      <a:gd name="T26" fmla="*/ 13 w 17"/>
                      <a:gd name="T27" fmla="*/ 20 h 30"/>
                      <a:gd name="T28" fmla="*/ 8 w 17"/>
                      <a:gd name="T29" fmla="*/ 19 h 30"/>
                      <a:gd name="T30" fmla="*/ 15 w 17"/>
                      <a:gd name="T31" fmla="*/ 19 h 30"/>
                      <a:gd name="T32" fmla="*/ 15 w 17"/>
                      <a:gd name="T33" fmla="*/ 10 h 30"/>
                      <a:gd name="T34" fmla="*/ 10 w 17"/>
                      <a:gd name="T35" fmla="*/ 5 h 30"/>
                      <a:gd name="T36" fmla="*/ 14 w 17"/>
                      <a:gd name="T37" fmla="*/ 8 h 30"/>
                      <a:gd name="T38" fmla="*/ 16 w 17"/>
                      <a:gd name="T39" fmla="*/ 7 h 30"/>
                      <a:gd name="T40" fmla="*/ 9 w 17"/>
                      <a:gd name="T41" fmla="*/ 0 h 30"/>
                      <a:gd name="T42" fmla="*/ 10 w 17"/>
                      <a:gd name="T43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7" h="30">
                        <a:moveTo>
                          <a:pt x="10" y="13"/>
                        </a:moveTo>
                        <a:cubicBezTo>
                          <a:pt x="7" y="12"/>
                          <a:pt x="7" y="12"/>
                          <a:pt x="7" y="12"/>
                        </a:cubicBezTo>
                        <a:cubicBezTo>
                          <a:pt x="6" y="16"/>
                          <a:pt x="6" y="21"/>
                          <a:pt x="2" y="23"/>
                        </a:cubicBezTo>
                        <a:cubicBezTo>
                          <a:pt x="0" y="24"/>
                          <a:pt x="6" y="25"/>
                          <a:pt x="7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6" y="28"/>
                          <a:pt x="1" y="30"/>
                          <a:pt x="8" y="30"/>
                        </a:cubicBezTo>
                        <a:cubicBezTo>
                          <a:pt x="9" y="30"/>
                          <a:pt x="5" y="29"/>
                          <a:pt x="6" y="28"/>
                        </a:cubicBezTo>
                        <a:cubicBezTo>
                          <a:pt x="9" y="29"/>
                          <a:pt x="9" y="29"/>
                          <a:pt x="9" y="29"/>
                        </a:cubicBezTo>
                        <a:cubicBezTo>
                          <a:pt x="8" y="27"/>
                          <a:pt x="8" y="27"/>
                          <a:pt x="8" y="27"/>
                        </a:cubicBezTo>
                        <a:cubicBezTo>
                          <a:pt x="11" y="28"/>
                          <a:pt x="11" y="28"/>
                          <a:pt x="11" y="28"/>
                        </a:cubicBezTo>
                        <a:cubicBezTo>
                          <a:pt x="15" y="26"/>
                          <a:pt x="2" y="25"/>
                          <a:pt x="6" y="23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2"/>
                          <a:pt x="11" y="21"/>
                          <a:pt x="15" y="20"/>
                        </a:cubicBezTo>
                        <a:cubicBezTo>
                          <a:pt x="15" y="20"/>
                          <a:pt x="12" y="19"/>
                          <a:pt x="13" y="20"/>
                        </a:cubicBezTo>
                        <a:cubicBezTo>
                          <a:pt x="12" y="20"/>
                          <a:pt x="10" y="20"/>
                          <a:pt x="8" y="19"/>
                        </a:cubicBezTo>
                        <a:cubicBezTo>
                          <a:pt x="5" y="15"/>
                          <a:pt x="12" y="20"/>
                          <a:pt x="15" y="19"/>
                        </a:cubicBezTo>
                        <a:cubicBezTo>
                          <a:pt x="12" y="16"/>
                          <a:pt x="11" y="9"/>
                          <a:pt x="15" y="10"/>
                        </a:cubicBezTo>
                        <a:cubicBezTo>
                          <a:pt x="12" y="10"/>
                          <a:pt x="9" y="6"/>
                          <a:pt x="10" y="5"/>
                        </a:cubicBezTo>
                        <a:cubicBezTo>
                          <a:pt x="12" y="5"/>
                          <a:pt x="13" y="7"/>
                          <a:pt x="14" y="8"/>
                        </a:cubicBezTo>
                        <a:cubicBezTo>
                          <a:pt x="15" y="8"/>
                          <a:pt x="17" y="8"/>
                          <a:pt x="16" y="7"/>
                        </a:cubicBezTo>
                        <a:cubicBezTo>
                          <a:pt x="13" y="6"/>
                          <a:pt x="10" y="3"/>
                          <a:pt x="9" y="0"/>
                        </a:cubicBezTo>
                        <a:cubicBezTo>
                          <a:pt x="4" y="2"/>
                          <a:pt x="12" y="11"/>
                          <a:pt x="10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19" name="Freeform 745"/>
                  <p:cNvSpPr/>
                  <p:nvPr/>
                </p:nvSpPr>
                <p:spPr bwMode="auto">
                  <a:xfrm>
                    <a:off x="3491" y="2561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0" name="Freeform 746"/>
                  <p:cNvSpPr/>
                  <p:nvPr/>
                </p:nvSpPr>
                <p:spPr bwMode="auto">
                  <a:xfrm>
                    <a:off x="3550" y="3251"/>
                    <a:ext cx="4" cy="2"/>
                  </a:xfrm>
                  <a:custGeom>
                    <a:avLst/>
                    <a:gdLst>
                      <a:gd name="T0" fmla="*/ 3 w 4"/>
                      <a:gd name="T1" fmla="*/ 2 h 2"/>
                      <a:gd name="T2" fmla="*/ 4 w 4"/>
                      <a:gd name="T3" fmla="*/ 0 h 2"/>
                      <a:gd name="T4" fmla="*/ 0 w 4"/>
                      <a:gd name="T5" fmla="*/ 0 h 2"/>
                      <a:gd name="T6" fmla="*/ 3 w 4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3" y="2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1" name="Freeform 747"/>
                  <p:cNvSpPr/>
                  <p:nvPr/>
                </p:nvSpPr>
                <p:spPr bwMode="auto">
                  <a:xfrm>
                    <a:off x="3549" y="3240"/>
                    <a:ext cx="13" cy="11"/>
                  </a:xfrm>
                  <a:custGeom>
                    <a:avLst/>
                    <a:gdLst>
                      <a:gd name="T0" fmla="*/ 15 w 15"/>
                      <a:gd name="T1" fmla="*/ 4 h 13"/>
                      <a:gd name="T2" fmla="*/ 14 w 15"/>
                      <a:gd name="T3" fmla="*/ 1 h 13"/>
                      <a:gd name="T4" fmla="*/ 0 w 15"/>
                      <a:gd name="T5" fmla="*/ 7 h 13"/>
                      <a:gd name="T6" fmla="*/ 10 w 15"/>
                      <a:gd name="T7" fmla="*/ 11 h 13"/>
                      <a:gd name="T8" fmla="*/ 6 w 15"/>
                      <a:gd name="T9" fmla="*/ 6 h 13"/>
                      <a:gd name="T10" fmla="*/ 13 w 15"/>
                      <a:gd name="T11" fmla="*/ 8 h 13"/>
                      <a:gd name="T12" fmla="*/ 11 w 15"/>
                      <a:gd name="T13" fmla="*/ 4 h 13"/>
                      <a:gd name="T14" fmla="*/ 15 w 15"/>
                      <a:gd name="T15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3">
                        <a:moveTo>
                          <a:pt x="15" y="4"/>
                        </a:move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3" y="3"/>
                          <a:pt x="6" y="0"/>
                          <a:pt x="0" y="7"/>
                        </a:cubicBezTo>
                        <a:cubicBezTo>
                          <a:pt x="2" y="9"/>
                          <a:pt x="6" y="13"/>
                          <a:pt x="10" y="11"/>
                        </a:cubicBezTo>
                        <a:cubicBezTo>
                          <a:pt x="9" y="10"/>
                          <a:pt x="5" y="8"/>
                          <a:pt x="6" y="6"/>
                        </a:cubicBezTo>
                        <a:cubicBezTo>
                          <a:pt x="9" y="6"/>
                          <a:pt x="9" y="9"/>
                          <a:pt x="13" y="8"/>
                        </a:cubicBezTo>
                        <a:cubicBezTo>
                          <a:pt x="15" y="5"/>
                          <a:pt x="10" y="7"/>
                          <a:pt x="11" y="4"/>
                        </a:cubicBezTo>
                        <a:lnTo>
                          <a:pt x="15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2" name="Freeform 748"/>
                  <p:cNvSpPr/>
                  <p:nvPr/>
                </p:nvSpPr>
                <p:spPr bwMode="auto">
                  <a:xfrm>
                    <a:off x="3553" y="3239"/>
                    <a:ext cx="4" cy="1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5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3" name="Freeform 749"/>
                  <p:cNvSpPr/>
                  <p:nvPr/>
                </p:nvSpPr>
                <p:spPr bwMode="auto">
                  <a:xfrm>
                    <a:off x="3550" y="3235"/>
                    <a:ext cx="6" cy="3"/>
                  </a:xfrm>
                  <a:custGeom>
                    <a:avLst/>
                    <a:gdLst>
                      <a:gd name="T0" fmla="*/ 2 w 6"/>
                      <a:gd name="T1" fmla="*/ 3 h 3"/>
                      <a:gd name="T2" fmla="*/ 6 w 6"/>
                      <a:gd name="T3" fmla="*/ 3 h 3"/>
                      <a:gd name="T4" fmla="*/ 0 w 6"/>
                      <a:gd name="T5" fmla="*/ 0 h 3"/>
                      <a:gd name="T6" fmla="*/ 2 w 6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3">
                        <a:moveTo>
                          <a:pt x="2" y="3"/>
                        </a:moveTo>
                        <a:cubicBezTo>
                          <a:pt x="2" y="1"/>
                          <a:pt x="6" y="3"/>
                          <a:pt x="6" y="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4" name="Freeform 750"/>
                  <p:cNvSpPr/>
                  <p:nvPr/>
                </p:nvSpPr>
                <p:spPr bwMode="auto">
                  <a:xfrm>
                    <a:off x="3552" y="322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5" name="Freeform 751"/>
                  <p:cNvSpPr/>
                  <p:nvPr/>
                </p:nvSpPr>
                <p:spPr bwMode="auto">
                  <a:xfrm>
                    <a:off x="3551" y="3225"/>
                    <a:ext cx="9" cy="9"/>
                  </a:xfrm>
                  <a:custGeom>
                    <a:avLst/>
                    <a:gdLst>
                      <a:gd name="T0" fmla="*/ 2 w 10"/>
                      <a:gd name="T1" fmla="*/ 0 h 10"/>
                      <a:gd name="T2" fmla="*/ 2 w 10"/>
                      <a:gd name="T3" fmla="*/ 4 h 10"/>
                      <a:gd name="T4" fmla="*/ 2 w 10"/>
                      <a:gd name="T5" fmla="*/ 4 h 10"/>
                      <a:gd name="T6" fmla="*/ 7 w 10"/>
                      <a:gd name="T7" fmla="*/ 7 h 10"/>
                      <a:gd name="T8" fmla="*/ 6 w 10"/>
                      <a:gd name="T9" fmla="*/ 10 h 10"/>
                      <a:gd name="T10" fmla="*/ 10 w 10"/>
                      <a:gd name="T11" fmla="*/ 8 h 10"/>
                      <a:gd name="T12" fmla="*/ 2 w 10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0">
                        <a:moveTo>
                          <a:pt x="2" y="0"/>
                        </a:moveTo>
                        <a:cubicBezTo>
                          <a:pt x="0" y="1"/>
                          <a:pt x="1" y="2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4" y="3"/>
                          <a:pt x="9" y="5"/>
                          <a:pt x="7" y="7"/>
                        </a:cubicBezTo>
                        <a:cubicBezTo>
                          <a:pt x="8" y="9"/>
                          <a:pt x="3" y="8"/>
                          <a:pt x="6" y="10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5"/>
                          <a:pt x="4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6" name="Freeform 752"/>
                  <p:cNvSpPr/>
                  <p:nvPr/>
                </p:nvSpPr>
                <p:spPr bwMode="auto">
                  <a:xfrm>
                    <a:off x="3553" y="3229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7" name="Freeform 753"/>
                  <p:cNvSpPr/>
                  <p:nvPr/>
                </p:nvSpPr>
                <p:spPr bwMode="auto">
                  <a:xfrm>
                    <a:off x="3552" y="3234"/>
                    <a:ext cx="3" cy="0"/>
                  </a:xfrm>
                  <a:custGeom>
                    <a:avLst/>
                    <a:gdLst>
                      <a:gd name="T0" fmla="*/ 0 w 3"/>
                      <a:gd name="T1" fmla="*/ 1 w 3"/>
                      <a:gd name="T2" fmla="*/ 3 w 3"/>
                      <a:gd name="T3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8" name="Freeform 754"/>
                  <p:cNvSpPr/>
                  <p:nvPr/>
                </p:nvSpPr>
                <p:spPr bwMode="auto">
                  <a:xfrm>
                    <a:off x="3553" y="3216"/>
                    <a:ext cx="11" cy="8"/>
                  </a:xfrm>
                  <a:custGeom>
                    <a:avLst/>
                    <a:gdLst>
                      <a:gd name="T0" fmla="*/ 1 w 13"/>
                      <a:gd name="T1" fmla="*/ 2 h 9"/>
                      <a:gd name="T2" fmla="*/ 5 w 13"/>
                      <a:gd name="T3" fmla="*/ 9 h 9"/>
                      <a:gd name="T4" fmla="*/ 13 w 13"/>
                      <a:gd name="T5" fmla="*/ 5 h 9"/>
                      <a:gd name="T6" fmla="*/ 12 w 13"/>
                      <a:gd name="T7" fmla="*/ 1 h 9"/>
                      <a:gd name="T8" fmla="*/ 1 w 13"/>
                      <a:gd name="T9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9">
                        <a:moveTo>
                          <a:pt x="1" y="2"/>
                        </a:moveTo>
                        <a:cubicBezTo>
                          <a:pt x="8" y="4"/>
                          <a:pt x="0" y="7"/>
                          <a:pt x="5" y="9"/>
                        </a:cubicBezTo>
                        <a:cubicBezTo>
                          <a:pt x="5" y="6"/>
                          <a:pt x="10" y="4"/>
                          <a:pt x="13" y="5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0" y="0"/>
                          <a:pt x="5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29" name="Freeform 755"/>
                  <p:cNvSpPr/>
                  <p:nvPr/>
                </p:nvSpPr>
                <p:spPr bwMode="auto">
                  <a:xfrm>
                    <a:off x="3569" y="321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0" name="Freeform 756"/>
                  <p:cNvSpPr/>
                  <p:nvPr/>
                </p:nvSpPr>
                <p:spPr bwMode="auto">
                  <a:xfrm>
                    <a:off x="3559" y="3197"/>
                    <a:ext cx="15" cy="18"/>
                  </a:xfrm>
                  <a:custGeom>
                    <a:avLst/>
                    <a:gdLst>
                      <a:gd name="T0" fmla="*/ 3 w 17"/>
                      <a:gd name="T1" fmla="*/ 0 h 21"/>
                      <a:gd name="T2" fmla="*/ 9 w 17"/>
                      <a:gd name="T3" fmla="*/ 9 h 21"/>
                      <a:gd name="T4" fmla="*/ 4 w 17"/>
                      <a:gd name="T5" fmla="*/ 6 h 21"/>
                      <a:gd name="T6" fmla="*/ 6 w 17"/>
                      <a:gd name="T7" fmla="*/ 14 h 21"/>
                      <a:gd name="T8" fmla="*/ 0 w 17"/>
                      <a:gd name="T9" fmla="*/ 10 h 21"/>
                      <a:gd name="T10" fmla="*/ 5 w 17"/>
                      <a:gd name="T11" fmla="*/ 18 h 21"/>
                      <a:gd name="T12" fmla="*/ 0 w 17"/>
                      <a:gd name="T13" fmla="*/ 21 h 21"/>
                      <a:gd name="T14" fmla="*/ 7 w 17"/>
                      <a:gd name="T15" fmla="*/ 20 h 21"/>
                      <a:gd name="T16" fmla="*/ 7 w 17"/>
                      <a:gd name="T17" fmla="*/ 16 h 21"/>
                      <a:gd name="T18" fmla="*/ 11 w 17"/>
                      <a:gd name="T19" fmla="*/ 19 h 21"/>
                      <a:gd name="T20" fmla="*/ 16 w 17"/>
                      <a:gd name="T21" fmla="*/ 8 h 21"/>
                      <a:gd name="T22" fmla="*/ 3 w 17"/>
                      <a:gd name="T23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21">
                        <a:moveTo>
                          <a:pt x="3" y="0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7" y="8"/>
                          <a:pt x="4" y="8"/>
                          <a:pt x="4" y="6"/>
                        </a:cubicBezTo>
                        <a:cubicBezTo>
                          <a:pt x="3" y="10"/>
                          <a:pt x="7" y="11"/>
                          <a:pt x="6" y="14"/>
                        </a:cubicBezTo>
                        <a:cubicBezTo>
                          <a:pt x="0" y="14"/>
                          <a:pt x="6" y="8"/>
                          <a:pt x="0" y="10"/>
                        </a:cubicBezTo>
                        <a:cubicBezTo>
                          <a:pt x="0" y="12"/>
                          <a:pt x="0" y="15"/>
                          <a:pt x="5" y="18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7" y="20"/>
                          <a:pt x="7" y="20"/>
                          <a:pt x="7" y="20"/>
                        </a:cubicBezTo>
                        <a:cubicBezTo>
                          <a:pt x="9" y="19"/>
                          <a:pt x="2" y="17"/>
                          <a:pt x="7" y="16"/>
                        </a:cubicBezTo>
                        <a:cubicBezTo>
                          <a:pt x="10" y="16"/>
                          <a:pt x="10" y="18"/>
                          <a:pt x="11" y="19"/>
                        </a:cubicBezTo>
                        <a:cubicBezTo>
                          <a:pt x="10" y="16"/>
                          <a:pt x="17" y="13"/>
                          <a:pt x="16" y="8"/>
                        </a:cubicBezTo>
                        <a:cubicBezTo>
                          <a:pt x="16" y="3"/>
                          <a:pt x="6" y="4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1" name="Freeform 757"/>
                  <p:cNvSpPr/>
                  <p:nvPr/>
                </p:nvSpPr>
                <p:spPr bwMode="auto">
                  <a:xfrm>
                    <a:off x="3567" y="3197"/>
                    <a:ext cx="3" cy="0"/>
                  </a:xfrm>
                  <a:custGeom>
                    <a:avLst/>
                    <a:gdLst>
                      <a:gd name="T0" fmla="*/ 1 w 3"/>
                      <a:gd name="T1" fmla="*/ 3 w 3"/>
                      <a:gd name="T2" fmla="*/ 0 w 3"/>
                      <a:gd name="T3" fmla="*/ 1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1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2" name="Freeform 758"/>
                  <p:cNvSpPr/>
                  <p:nvPr/>
                </p:nvSpPr>
                <p:spPr bwMode="auto">
                  <a:xfrm>
                    <a:off x="3561" y="3179"/>
                    <a:ext cx="14" cy="15"/>
                  </a:xfrm>
                  <a:custGeom>
                    <a:avLst/>
                    <a:gdLst>
                      <a:gd name="T0" fmla="*/ 0 w 17"/>
                      <a:gd name="T1" fmla="*/ 11 h 17"/>
                      <a:gd name="T2" fmla="*/ 4 w 17"/>
                      <a:gd name="T3" fmla="*/ 15 h 17"/>
                      <a:gd name="T4" fmla="*/ 1 w 17"/>
                      <a:gd name="T5" fmla="*/ 16 h 17"/>
                      <a:gd name="T6" fmla="*/ 6 w 17"/>
                      <a:gd name="T7" fmla="*/ 17 h 17"/>
                      <a:gd name="T8" fmla="*/ 4 w 17"/>
                      <a:gd name="T9" fmla="*/ 9 h 17"/>
                      <a:gd name="T10" fmla="*/ 13 w 17"/>
                      <a:gd name="T11" fmla="*/ 8 h 17"/>
                      <a:gd name="T12" fmla="*/ 10 w 17"/>
                      <a:gd name="T13" fmla="*/ 12 h 17"/>
                      <a:gd name="T14" fmla="*/ 10 w 17"/>
                      <a:gd name="T15" fmla="*/ 1 h 17"/>
                      <a:gd name="T16" fmla="*/ 8 w 17"/>
                      <a:gd name="T17" fmla="*/ 3 h 17"/>
                      <a:gd name="T18" fmla="*/ 6 w 17"/>
                      <a:gd name="T19" fmla="*/ 0 h 17"/>
                      <a:gd name="T20" fmla="*/ 0 w 17"/>
                      <a:gd name="T21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7">
                        <a:moveTo>
                          <a:pt x="0" y="11"/>
                        </a:moveTo>
                        <a:cubicBezTo>
                          <a:pt x="4" y="15"/>
                          <a:pt x="4" y="15"/>
                          <a:pt x="4" y="15"/>
                        </a:cubicBezTo>
                        <a:cubicBezTo>
                          <a:pt x="3" y="16"/>
                          <a:pt x="2" y="16"/>
                          <a:pt x="1" y="16"/>
                        </a:cubicBezTo>
                        <a:cubicBezTo>
                          <a:pt x="2" y="16"/>
                          <a:pt x="5" y="17"/>
                          <a:pt x="6" y="17"/>
                        </a:cubicBezTo>
                        <a:cubicBezTo>
                          <a:pt x="12" y="16"/>
                          <a:pt x="4" y="12"/>
                          <a:pt x="4" y="9"/>
                        </a:cubicBezTo>
                        <a:cubicBezTo>
                          <a:pt x="7" y="3"/>
                          <a:pt x="7" y="10"/>
                          <a:pt x="13" y="8"/>
                        </a:cubicBezTo>
                        <a:cubicBezTo>
                          <a:pt x="12" y="10"/>
                          <a:pt x="11" y="10"/>
                          <a:pt x="10" y="12"/>
                        </a:cubicBezTo>
                        <a:cubicBezTo>
                          <a:pt x="17" y="9"/>
                          <a:pt x="12" y="4"/>
                          <a:pt x="10" y="1"/>
                        </a:cubicBezTo>
                        <a:cubicBezTo>
                          <a:pt x="9" y="2"/>
                          <a:pt x="7" y="2"/>
                          <a:pt x="8" y="3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3"/>
                          <a:pt x="0" y="5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3" name="Freeform 759"/>
                  <p:cNvSpPr/>
                  <p:nvPr/>
                </p:nvSpPr>
                <p:spPr bwMode="auto">
                  <a:xfrm>
                    <a:off x="3559" y="3193"/>
                    <a:ext cx="3" cy="2"/>
                  </a:xfrm>
                  <a:custGeom>
                    <a:avLst/>
                    <a:gdLst>
                      <a:gd name="T0" fmla="*/ 1 w 3"/>
                      <a:gd name="T1" fmla="*/ 2 h 2"/>
                      <a:gd name="T2" fmla="*/ 3 w 3"/>
                      <a:gd name="T3" fmla="*/ 0 h 2"/>
                      <a:gd name="T4" fmla="*/ 1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1" y="2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4" name="Freeform 760"/>
                  <p:cNvSpPr/>
                  <p:nvPr/>
                </p:nvSpPr>
                <p:spPr bwMode="auto">
                  <a:xfrm>
                    <a:off x="3569" y="317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5" name="Freeform 761"/>
                  <p:cNvSpPr/>
                  <p:nvPr/>
                </p:nvSpPr>
                <p:spPr bwMode="auto">
                  <a:xfrm>
                    <a:off x="3562" y="3178"/>
                    <a:ext cx="2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6" name="Freeform 762"/>
                  <p:cNvSpPr/>
                  <p:nvPr/>
                </p:nvSpPr>
                <p:spPr bwMode="auto">
                  <a:xfrm>
                    <a:off x="3559" y="3078"/>
                    <a:ext cx="22" cy="100"/>
                  </a:xfrm>
                  <a:custGeom>
                    <a:avLst/>
                    <a:gdLst>
                      <a:gd name="T0" fmla="*/ 23 w 25"/>
                      <a:gd name="T1" fmla="*/ 3 h 115"/>
                      <a:gd name="T2" fmla="*/ 20 w 25"/>
                      <a:gd name="T3" fmla="*/ 6 h 115"/>
                      <a:gd name="T4" fmla="*/ 16 w 25"/>
                      <a:gd name="T5" fmla="*/ 1 h 115"/>
                      <a:gd name="T6" fmla="*/ 9 w 25"/>
                      <a:gd name="T7" fmla="*/ 1 h 115"/>
                      <a:gd name="T8" fmla="*/ 11 w 25"/>
                      <a:gd name="T9" fmla="*/ 10 h 115"/>
                      <a:gd name="T10" fmla="*/ 8 w 25"/>
                      <a:gd name="T11" fmla="*/ 10 h 115"/>
                      <a:gd name="T12" fmla="*/ 9 w 25"/>
                      <a:gd name="T13" fmla="*/ 27 h 115"/>
                      <a:gd name="T14" fmla="*/ 9 w 25"/>
                      <a:gd name="T15" fmla="*/ 39 h 115"/>
                      <a:gd name="T16" fmla="*/ 4 w 25"/>
                      <a:gd name="T17" fmla="*/ 86 h 115"/>
                      <a:gd name="T18" fmla="*/ 10 w 25"/>
                      <a:gd name="T19" fmla="*/ 89 h 115"/>
                      <a:gd name="T20" fmla="*/ 6 w 25"/>
                      <a:gd name="T21" fmla="*/ 92 h 115"/>
                      <a:gd name="T22" fmla="*/ 6 w 25"/>
                      <a:gd name="T23" fmla="*/ 89 h 115"/>
                      <a:gd name="T24" fmla="*/ 3 w 25"/>
                      <a:gd name="T25" fmla="*/ 103 h 115"/>
                      <a:gd name="T26" fmla="*/ 11 w 25"/>
                      <a:gd name="T27" fmla="*/ 103 h 115"/>
                      <a:gd name="T28" fmla="*/ 3 w 25"/>
                      <a:gd name="T29" fmla="*/ 109 h 115"/>
                      <a:gd name="T30" fmla="*/ 7 w 25"/>
                      <a:gd name="T31" fmla="*/ 114 h 115"/>
                      <a:gd name="T32" fmla="*/ 13 w 25"/>
                      <a:gd name="T33" fmla="*/ 109 h 115"/>
                      <a:gd name="T34" fmla="*/ 15 w 25"/>
                      <a:gd name="T35" fmla="*/ 113 h 115"/>
                      <a:gd name="T36" fmla="*/ 9 w 25"/>
                      <a:gd name="T37" fmla="*/ 82 h 115"/>
                      <a:gd name="T38" fmla="*/ 13 w 25"/>
                      <a:gd name="T39" fmla="*/ 83 h 115"/>
                      <a:gd name="T40" fmla="*/ 18 w 25"/>
                      <a:gd name="T41" fmla="*/ 65 h 115"/>
                      <a:gd name="T42" fmla="*/ 12 w 25"/>
                      <a:gd name="T43" fmla="*/ 57 h 115"/>
                      <a:gd name="T44" fmla="*/ 15 w 25"/>
                      <a:gd name="T45" fmla="*/ 53 h 115"/>
                      <a:gd name="T46" fmla="*/ 12 w 25"/>
                      <a:gd name="T47" fmla="*/ 53 h 115"/>
                      <a:gd name="T48" fmla="*/ 16 w 25"/>
                      <a:gd name="T49" fmla="*/ 47 h 115"/>
                      <a:gd name="T50" fmla="*/ 9 w 25"/>
                      <a:gd name="T51" fmla="*/ 45 h 115"/>
                      <a:gd name="T52" fmla="*/ 21 w 25"/>
                      <a:gd name="T53" fmla="*/ 35 h 115"/>
                      <a:gd name="T54" fmla="*/ 16 w 25"/>
                      <a:gd name="T55" fmla="*/ 36 h 115"/>
                      <a:gd name="T56" fmla="*/ 13 w 25"/>
                      <a:gd name="T57" fmla="*/ 34 h 115"/>
                      <a:gd name="T58" fmla="*/ 20 w 25"/>
                      <a:gd name="T59" fmla="*/ 33 h 115"/>
                      <a:gd name="T60" fmla="*/ 16 w 25"/>
                      <a:gd name="T61" fmla="*/ 23 h 115"/>
                      <a:gd name="T62" fmla="*/ 13 w 25"/>
                      <a:gd name="T63" fmla="*/ 24 h 115"/>
                      <a:gd name="T64" fmla="*/ 16 w 25"/>
                      <a:gd name="T65" fmla="*/ 12 h 115"/>
                      <a:gd name="T66" fmla="*/ 22 w 25"/>
                      <a:gd name="T67" fmla="*/ 19 h 115"/>
                      <a:gd name="T68" fmla="*/ 25 w 25"/>
                      <a:gd name="T69" fmla="*/ 15 h 115"/>
                      <a:gd name="T70" fmla="*/ 17 w 25"/>
                      <a:gd name="T71" fmla="*/ 7 h 115"/>
                      <a:gd name="T72" fmla="*/ 23 w 25"/>
                      <a:gd name="T73" fmla="*/ 3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5" h="115">
                        <a:moveTo>
                          <a:pt x="23" y="3"/>
                        </a:moveTo>
                        <a:cubicBezTo>
                          <a:pt x="21" y="3"/>
                          <a:pt x="20" y="4"/>
                          <a:pt x="20" y="6"/>
                        </a:cubicBezTo>
                        <a:cubicBezTo>
                          <a:pt x="17" y="5"/>
                          <a:pt x="18" y="2"/>
                          <a:pt x="16" y="1"/>
                        </a:cubicBezTo>
                        <a:cubicBezTo>
                          <a:pt x="14" y="4"/>
                          <a:pt x="12" y="0"/>
                          <a:pt x="9" y="1"/>
                        </a:cubicBezTo>
                        <a:cubicBezTo>
                          <a:pt x="8" y="4"/>
                          <a:pt x="12" y="6"/>
                          <a:pt x="11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9" y="15"/>
                          <a:pt x="12" y="23"/>
                          <a:pt x="9" y="27"/>
                        </a:cubicBezTo>
                        <a:cubicBezTo>
                          <a:pt x="7" y="31"/>
                          <a:pt x="8" y="34"/>
                          <a:pt x="9" y="39"/>
                        </a:cubicBezTo>
                        <a:cubicBezTo>
                          <a:pt x="6" y="54"/>
                          <a:pt x="8" y="70"/>
                          <a:pt x="4" y="86"/>
                        </a:cubicBezTo>
                        <a:cubicBezTo>
                          <a:pt x="10" y="89"/>
                          <a:pt x="10" y="89"/>
                          <a:pt x="10" y="89"/>
                        </a:cubicBezTo>
                        <a:cubicBezTo>
                          <a:pt x="7" y="89"/>
                          <a:pt x="10" y="93"/>
                          <a:pt x="6" y="92"/>
                        </a:cubicBezTo>
                        <a:cubicBezTo>
                          <a:pt x="7" y="91"/>
                          <a:pt x="6" y="90"/>
                          <a:pt x="6" y="89"/>
                        </a:cubicBezTo>
                        <a:cubicBezTo>
                          <a:pt x="0" y="92"/>
                          <a:pt x="6" y="99"/>
                          <a:pt x="3" y="103"/>
                        </a:cubicBezTo>
                        <a:cubicBezTo>
                          <a:pt x="5" y="102"/>
                          <a:pt x="10" y="102"/>
                          <a:pt x="11" y="103"/>
                        </a:cubicBezTo>
                        <a:cubicBezTo>
                          <a:pt x="4" y="102"/>
                          <a:pt x="11" y="108"/>
                          <a:pt x="3" y="109"/>
                        </a:cubicBezTo>
                        <a:cubicBezTo>
                          <a:pt x="0" y="113"/>
                          <a:pt x="9" y="110"/>
                          <a:pt x="7" y="114"/>
                        </a:cubicBezTo>
                        <a:cubicBezTo>
                          <a:pt x="11" y="115"/>
                          <a:pt x="10" y="110"/>
                          <a:pt x="13" y="109"/>
                        </a:cubicBezTo>
                        <a:cubicBezTo>
                          <a:pt x="16" y="111"/>
                          <a:pt x="11" y="113"/>
                          <a:pt x="15" y="113"/>
                        </a:cubicBezTo>
                        <a:cubicBezTo>
                          <a:pt x="18" y="106"/>
                          <a:pt x="10" y="93"/>
                          <a:pt x="9" y="82"/>
                        </a:cubicBezTo>
                        <a:cubicBezTo>
                          <a:pt x="13" y="83"/>
                          <a:pt x="13" y="83"/>
                          <a:pt x="13" y="83"/>
                        </a:cubicBezTo>
                        <a:cubicBezTo>
                          <a:pt x="10" y="77"/>
                          <a:pt x="11" y="69"/>
                          <a:pt x="18" y="65"/>
                        </a:cubicBezTo>
                        <a:cubicBezTo>
                          <a:pt x="14" y="65"/>
                          <a:pt x="20" y="57"/>
                          <a:pt x="12" y="57"/>
                        </a:cubicBezTo>
                        <a:cubicBezTo>
                          <a:pt x="14" y="56"/>
                          <a:pt x="14" y="55"/>
                          <a:pt x="15" y="53"/>
                        </a:cubicBezTo>
                        <a:cubicBezTo>
                          <a:pt x="12" y="53"/>
                          <a:pt x="12" y="53"/>
                          <a:pt x="12" y="53"/>
                        </a:cubicBezTo>
                        <a:cubicBezTo>
                          <a:pt x="12" y="50"/>
                          <a:pt x="16" y="51"/>
                          <a:pt x="16" y="47"/>
                        </a:cubicBezTo>
                        <a:cubicBezTo>
                          <a:pt x="13" y="49"/>
                          <a:pt x="12" y="47"/>
                          <a:pt x="9" y="45"/>
                        </a:cubicBezTo>
                        <a:cubicBezTo>
                          <a:pt x="13" y="42"/>
                          <a:pt x="17" y="38"/>
                          <a:pt x="21" y="35"/>
                        </a:cubicBezTo>
                        <a:cubicBezTo>
                          <a:pt x="19" y="35"/>
                          <a:pt x="18" y="36"/>
                          <a:pt x="16" y="36"/>
                        </a:cubicBezTo>
                        <a:cubicBezTo>
                          <a:pt x="18" y="34"/>
                          <a:pt x="14" y="34"/>
                          <a:pt x="13" y="34"/>
                        </a:cubicBezTo>
                        <a:cubicBezTo>
                          <a:pt x="13" y="32"/>
                          <a:pt x="18" y="32"/>
                          <a:pt x="20" y="33"/>
                        </a:cubicBezTo>
                        <a:cubicBezTo>
                          <a:pt x="22" y="29"/>
                          <a:pt x="13" y="26"/>
                          <a:pt x="16" y="23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2" y="20"/>
                          <a:pt x="16" y="17"/>
                          <a:pt x="16" y="12"/>
                        </a:cubicBezTo>
                        <a:cubicBezTo>
                          <a:pt x="21" y="11"/>
                          <a:pt x="20" y="17"/>
                          <a:pt x="22" y="19"/>
                        </a:cubicBezTo>
                        <a:cubicBezTo>
                          <a:pt x="23" y="18"/>
                          <a:pt x="23" y="16"/>
                          <a:pt x="25" y="15"/>
                        </a:cubicBezTo>
                        <a:cubicBezTo>
                          <a:pt x="23" y="13"/>
                          <a:pt x="19" y="10"/>
                          <a:pt x="17" y="7"/>
                        </a:cubicBezTo>
                        <a:cubicBezTo>
                          <a:pt x="23" y="10"/>
                          <a:pt x="23" y="4"/>
                          <a:pt x="2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7" name="Freeform 763"/>
                  <p:cNvSpPr/>
                  <p:nvPr/>
                </p:nvSpPr>
                <p:spPr bwMode="auto">
                  <a:xfrm>
                    <a:off x="3581" y="3091"/>
                    <a:ext cx="1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1" y="1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8" name="Freeform 764"/>
                  <p:cNvSpPr/>
                  <p:nvPr/>
                </p:nvSpPr>
                <p:spPr bwMode="auto">
                  <a:xfrm>
                    <a:off x="3579" y="308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39" name="Freeform 765"/>
                  <p:cNvSpPr/>
                  <p:nvPr/>
                </p:nvSpPr>
                <p:spPr bwMode="auto">
                  <a:xfrm>
                    <a:off x="3566" y="310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0" name="Freeform 766"/>
                  <p:cNvSpPr/>
                  <p:nvPr/>
                </p:nvSpPr>
                <p:spPr bwMode="auto">
                  <a:xfrm>
                    <a:off x="3577" y="3106"/>
                    <a:ext cx="4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1" name="Freeform 767"/>
                  <p:cNvSpPr/>
                  <p:nvPr/>
                </p:nvSpPr>
                <p:spPr bwMode="auto">
                  <a:xfrm>
                    <a:off x="3575" y="3128"/>
                    <a:ext cx="3" cy="2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3 w 4"/>
                      <a:gd name="T3" fmla="*/ 2 h 2"/>
                      <a:gd name="T4" fmla="*/ 0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2"/>
                          <a:pt x="2" y="2"/>
                          <a:pt x="3" y="2"/>
                        </a:cubicBezTo>
                        <a:cubicBezTo>
                          <a:pt x="4" y="1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2" name="Rectangle 768"/>
                  <p:cNvSpPr>
                    <a:spLocks noChangeArrowheads="1"/>
                  </p:cNvSpPr>
                  <p:nvPr/>
                </p:nvSpPr>
                <p:spPr bwMode="auto">
                  <a:xfrm>
                    <a:off x="3581" y="3084"/>
                    <a:ext cx="1" cy="4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3" name="Freeform 769"/>
                  <p:cNvSpPr/>
                  <p:nvPr/>
                </p:nvSpPr>
                <p:spPr bwMode="auto">
                  <a:xfrm>
                    <a:off x="3565" y="3022"/>
                    <a:ext cx="20" cy="55"/>
                  </a:xfrm>
                  <a:custGeom>
                    <a:avLst/>
                    <a:gdLst>
                      <a:gd name="T0" fmla="*/ 6 w 23"/>
                      <a:gd name="T1" fmla="*/ 4 h 63"/>
                      <a:gd name="T2" fmla="*/ 2 w 23"/>
                      <a:gd name="T3" fmla="*/ 15 h 63"/>
                      <a:gd name="T4" fmla="*/ 12 w 23"/>
                      <a:gd name="T5" fmla="*/ 23 h 63"/>
                      <a:gd name="T6" fmla="*/ 3 w 23"/>
                      <a:gd name="T7" fmla="*/ 22 h 63"/>
                      <a:gd name="T8" fmla="*/ 8 w 23"/>
                      <a:gd name="T9" fmla="*/ 43 h 63"/>
                      <a:gd name="T10" fmla="*/ 4 w 23"/>
                      <a:gd name="T11" fmla="*/ 43 h 63"/>
                      <a:gd name="T12" fmla="*/ 13 w 23"/>
                      <a:gd name="T13" fmla="*/ 52 h 63"/>
                      <a:gd name="T14" fmla="*/ 2 w 23"/>
                      <a:gd name="T15" fmla="*/ 51 h 63"/>
                      <a:gd name="T16" fmla="*/ 2 w 23"/>
                      <a:gd name="T17" fmla="*/ 50 h 63"/>
                      <a:gd name="T18" fmla="*/ 4 w 23"/>
                      <a:gd name="T19" fmla="*/ 61 h 63"/>
                      <a:gd name="T20" fmla="*/ 10 w 23"/>
                      <a:gd name="T21" fmla="*/ 63 h 63"/>
                      <a:gd name="T22" fmla="*/ 16 w 23"/>
                      <a:gd name="T23" fmla="*/ 63 h 63"/>
                      <a:gd name="T24" fmla="*/ 12 w 23"/>
                      <a:gd name="T25" fmla="*/ 56 h 63"/>
                      <a:gd name="T26" fmla="*/ 16 w 23"/>
                      <a:gd name="T27" fmla="*/ 55 h 63"/>
                      <a:gd name="T28" fmla="*/ 14 w 23"/>
                      <a:gd name="T29" fmla="*/ 52 h 63"/>
                      <a:gd name="T30" fmla="*/ 17 w 23"/>
                      <a:gd name="T31" fmla="*/ 52 h 63"/>
                      <a:gd name="T32" fmla="*/ 14 w 23"/>
                      <a:gd name="T33" fmla="*/ 46 h 63"/>
                      <a:gd name="T34" fmla="*/ 15 w 23"/>
                      <a:gd name="T35" fmla="*/ 47 h 63"/>
                      <a:gd name="T36" fmla="*/ 11 w 23"/>
                      <a:gd name="T37" fmla="*/ 43 h 63"/>
                      <a:gd name="T38" fmla="*/ 16 w 23"/>
                      <a:gd name="T39" fmla="*/ 41 h 63"/>
                      <a:gd name="T40" fmla="*/ 13 w 23"/>
                      <a:gd name="T41" fmla="*/ 41 h 63"/>
                      <a:gd name="T42" fmla="*/ 19 w 23"/>
                      <a:gd name="T43" fmla="*/ 28 h 63"/>
                      <a:gd name="T44" fmla="*/ 16 w 23"/>
                      <a:gd name="T45" fmla="*/ 27 h 63"/>
                      <a:gd name="T46" fmla="*/ 18 w 23"/>
                      <a:gd name="T47" fmla="*/ 33 h 63"/>
                      <a:gd name="T48" fmla="*/ 9 w 23"/>
                      <a:gd name="T49" fmla="*/ 32 h 63"/>
                      <a:gd name="T50" fmla="*/ 17 w 23"/>
                      <a:gd name="T51" fmla="*/ 24 h 63"/>
                      <a:gd name="T52" fmla="*/ 16 w 23"/>
                      <a:gd name="T53" fmla="*/ 14 h 63"/>
                      <a:gd name="T54" fmla="*/ 18 w 23"/>
                      <a:gd name="T55" fmla="*/ 14 h 63"/>
                      <a:gd name="T56" fmla="*/ 15 w 23"/>
                      <a:gd name="T57" fmla="*/ 8 h 63"/>
                      <a:gd name="T58" fmla="*/ 13 w 23"/>
                      <a:gd name="T59" fmla="*/ 10 h 63"/>
                      <a:gd name="T60" fmla="*/ 11 w 23"/>
                      <a:gd name="T61" fmla="*/ 7 h 63"/>
                      <a:gd name="T62" fmla="*/ 13 w 23"/>
                      <a:gd name="T63" fmla="*/ 7 h 63"/>
                      <a:gd name="T64" fmla="*/ 7 w 23"/>
                      <a:gd name="T65" fmla="*/ 0 h 63"/>
                      <a:gd name="T66" fmla="*/ 11 w 23"/>
                      <a:gd name="T67" fmla="*/ 7 h 63"/>
                      <a:gd name="T68" fmla="*/ 6 w 23"/>
                      <a:gd name="T69" fmla="*/ 4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63">
                        <a:moveTo>
                          <a:pt x="6" y="4"/>
                        </a:moveTo>
                        <a:cubicBezTo>
                          <a:pt x="1" y="7"/>
                          <a:pt x="3" y="12"/>
                          <a:pt x="2" y="15"/>
                        </a:cubicBezTo>
                        <a:cubicBezTo>
                          <a:pt x="4" y="22"/>
                          <a:pt x="12" y="17"/>
                          <a:pt x="12" y="23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8"/>
                          <a:pt x="0" y="37"/>
                          <a:pt x="8" y="43"/>
                        </a:cubicBezTo>
                        <a:cubicBezTo>
                          <a:pt x="7" y="44"/>
                          <a:pt x="5" y="45"/>
                          <a:pt x="4" y="43"/>
                        </a:cubicBezTo>
                        <a:cubicBezTo>
                          <a:pt x="4" y="47"/>
                          <a:pt x="17" y="46"/>
                          <a:pt x="13" y="52"/>
                        </a:cubicBezTo>
                        <a:cubicBezTo>
                          <a:pt x="8" y="46"/>
                          <a:pt x="8" y="53"/>
                          <a:pt x="2" y="51"/>
                        </a:cubicBezTo>
                        <a:cubicBezTo>
                          <a:pt x="2" y="50"/>
                          <a:pt x="2" y="50"/>
                          <a:pt x="2" y="50"/>
                        </a:cubicBezTo>
                        <a:cubicBezTo>
                          <a:pt x="2" y="54"/>
                          <a:pt x="5" y="59"/>
                          <a:pt x="4" y="61"/>
                        </a:cubicBezTo>
                        <a:cubicBezTo>
                          <a:pt x="6" y="62"/>
                          <a:pt x="10" y="60"/>
                          <a:pt x="10" y="63"/>
                        </a:cubicBezTo>
                        <a:cubicBezTo>
                          <a:pt x="11" y="62"/>
                          <a:pt x="13" y="63"/>
                          <a:pt x="16" y="63"/>
                        </a:cubicBezTo>
                        <a:cubicBezTo>
                          <a:pt x="13" y="60"/>
                          <a:pt x="15" y="58"/>
                          <a:pt x="12" y="56"/>
                        </a:cubicBezTo>
                        <a:cubicBezTo>
                          <a:pt x="15" y="54"/>
                          <a:pt x="13" y="57"/>
                          <a:pt x="16" y="55"/>
                        </a:cubicBezTo>
                        <a:cubicBezTo>
                          <a:pt x="14" y="52"/>
                          <a:pt x="14" y="52"/>
                          <a:pt x="14" y="52"/>
                        </a:cubicBezTo>
                        <a:cubicBezTo>
                          <a:pt x="14" y="50"/>
                          <a:pt x="16" y="55"/>
                          <a:pt x="17" y="52"/>
                        </a:cubicBezTo>
                        <a:cubicBezTo>
                          <a:pt x="16" y="51"/>
                          <a:pt x="14" y="48"/>
                          <a:pt x="14" y="46"/>
                        </a:cubicBezTo>
                        <a:cubicBezTo>
                          <a:pt x="15" y="47"/>
                          <a:pt x="15" y="47"/>
                          <a:pt x="15" y="47"/>
                        </a:cubicBezTo>
                        <a:cubicBezTo>
                          <a:pt x="14" y="45"/>
                          <a:pt x="16" y="42"/>
                          <a:pt x="11" y="43"/>
                        </a:cubicBezTo>
                        <a:cubicBezTo>
                          <a:pt x="16" y="41"/>
                          <a:pt x="16" y="41"/>
                          <a:pt x="16" y="41"/>
                        </a:cubicBezTo>
                        <a:cubicBezTo>
                          <a:pt x="13" y="41"/>
                          <a:pt x="13" y="41"/>
                          <a:pt x="13" y="41"/>
                        </a:cubicBezTo>
                        <a:cubicBezTo>
                          <a:pt x="14" y="36"/>
                          <a:pt x="23" y="35"/>
                          <a:pt x="19" y="28"/>
                        </a:cubicBezTo>
                        <a:cubicBezTo>
                          <a:pt x="18" y="29"/>
                          <a:pt x="16" y="28"/>
                          <a:pt x="16" y="27"/>
                        </a:cubicBezTo>
                        <a:cubicBezTo>
                          <a:pt x="13" y="30"/>
                          <a:pt x="18" y="31"/>
                          <a:pt x="18" y="33"/>
                        </a:cubicBezTo>
                        <a:cubicBezTo>
                          <a:pt x="15" y="33"/>
                          <a:pt x="11" y="29"/>
                          <a:pt x="9" y="32"/>
                        </a:cubicBezTo>
                        <a:cubicBezTo>
                          <a:pt x="13" y="28"/>
                          <a:pt x="9" y="25"/>
                          <a:pt x="17" y="24"/>
                        </a:cubicBezTo>
                        <a:cubicBezTo>
                          <a:pt x="18" y="20"/>
                          <a:pt x="14" y="18"/>
                          <a:pt x="16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2" y="13"/>
                          <a:pt x="21" y="11"/>
                          <a:pt x="15" y="8"/>
                        </a:cubicBezTo>
                        <a:cubicBezTo>
                          <a:pt x="13" y="10"/>
                          <a:pt x="13" y="10"/>
                          <a:pt x="13" y="10"/>
                        </a:cubicBezTo>
                        <a:cubicBezTo>
                          <a:pt x="11" y="9"/>
                          <a:pt x="11" y="8"/>
                          <a:pt x="11" y="7"/>
                        </a:cubicBezTo>
                        <a:cubicBezTo>
                          <a:pt x="12" y="7"/>
                          <a:pt x="12" y="7"/>
                          <a:pt x="13" y="7"/>
                        </a:cubicBezTo>
                        <a:cubicBezTo>
                          <a:pt x="9" y="6"/>
                          <a:pt x="8" y="1"/>
                          <a:pt x="7" y="0"/>
                        </a:cubicBezTo>
                        <a:cubicBezTo>
                          <a:pt x="6" y="2"/>
                          <a:pt x="10" y="5"/>
                          <a:pt x="11" y="7"/>
                        </a:cubicBezTo>
                        <a:cubicBezTo>
                          <a:pt x="8" y="6"/>
                          <a:pt x="5" y="6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4" name="Freeform 770"/>
                  <p:cNvSpPr/>
                  <p:nvPr/>
                </p:nvSpPr>
                <p:spPr bwMode="auto">
                  <a:xfrm>
                    <a:off x="3578" y="3063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5" name="Freeform 771"/>
                  <p:cNvSpPr/>
                  <p:nvPr/>
                </p:nvSpPr>
                <p:spPr bwMode="auto">
                  <a:xfrm>
                    <a:off x="3566" y="2979"/>
                    <a:ext cx="23" cy="43"/>
                  </a:xfrm>
                  <a:custGeom>
                    <a:avLst/>
                    <a:gdLst>
                      <a:gd name="T0" fmla="*/ 13 w 27"/>
                      <a:gd name="T1" fmla="*/ 36 h 50"/>
                      <a:gd name="T2" fmla="*/ 18 w 27"/>
                      <a:gd name="T3" fmla="*/ 34 h 50"/>
                      <a:gd name="T4" fmla="*/ 8 w 27"/>
                      <a:gd name="T5" fmla="*/ 34 h 50"/>
                      <a:gd name="T6" fmla="*/ 7 w 27"/>
                      <a:gd name="T7" fmla="*/ 29 h 50"/>
                      <a:gd name="T8" fmla="*/ 16 w 27"/>
                      <a:gd name="T9" fmla="*/ 29 h 50"/>
                      <a:gd name="T10" fmla="*/ 17 w 27"/>
                      <a:gd name="T11" fmla="*/ 24 h 50"/>
                      <a:gd name="T12" fmla="*/ 11 w 27"/>
                      <a:gd name="T13" fmla="*/ 24 h 50"/>
                      <a:gd name="T14" fmla="*/ 8 w 27"/>
                      <a:gd name="T15" fmla="*/ 18 h 50"/>
                      <a:gd name="T16" fmla="*/ 10 w 27"/>
                      <a:gd name="T17" fmla="*/ 21 h 50"/>
                      <a:gd name="T18" fmla="*/ 17 w 27"/>
                      <a:gd name="T19" fmla="*/ 18 h 50"/>
                      <a:gd name="T20" fmla="*/ 2 w 27"/>
                      <a:gd name="T21" fmla="*/ 4 h 50"/>
                      <a:gd name="T22" fmla="*/ 2 w 27"/>
                      <a:gd name="T23" fmla="*/ 8 h 50"/>
                      <a:gd name="T24" fmla="*/ 9 w 27"/>
                      <a:gd name="T25" fmla="*/ 9 h 50"/>
                      <a:gd name="T26" fmla="*/ 7 w 27"/>
                      <a:gd name="T27" fmla="*/ 13 h 50"/>
                      <a:gd name="T28" fmla="*/ 4 w 27"/>
                      <a:gd name="T29" fmla="*/ 10 h 50"/>
                      <a:gd name="T30" fmla="*/ 3 w 27"/>
                      <a:gd name="T31" fmla="*/ 42 h 50"/>
                      <a:gd name="T32" fmla="*/ 3 w 27"/>
                      <a:gd name="T33" fmla="*/ 37 h 50"/>
                      <a:gd name="T34" fmla="*/ 7 w 27"/>
                      <a:gd name="T35" fmla="*/ 42 h 50"/>
                      <a:gd name="T36" fmla="*/ 14 w 27"/>
                      <a:gd name="T37" fmla="*/ 40 h 50"/>
                      <a:gd name="T38" fmla="*/ 12 w 27"/>
                      <a:gd name="T39" fmla="*/ 42 h 50"/>
                      <a:gd name="T40" fmla="*/ 18 w 27"/>
                      <a:gd name="T41" fmla="*/ 43 h 50"/>
                      <a:gd name="T42" fmla="*/ 21 w 27"/>
                      <a:gd name="T43" fmla="*/ 50 h 50"/>
                      <a:gd name="T44" fmla="*/ 22 w 27"/>
                      <a:gd name="T45" fmla="*/ 38 h 50"/>
                      <a:gd name="T46" fmla="*/ 13 w 27"/>
                      <a:gd name="T47" fmla="*/ 3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7" h="50">
                        <a:moveTo>
                          <a:pt x="13" y="36"/>
                        </a:moveTo>
                        <a:cubicBezTo>
                          <a:pt x="14" y="33"/>
                          <a:pt x="17" y="37"/>
                          <a:pt x="18" y="34"/>
                        </a:cubicBezTo>
                        <a:cubicBezTo>
                          <a:pt x="16" y="32"/>
                          <a:pt x="12" y="37"/>
                          <a:pt x="8" y="34"/>
                        </a:cubicBezTo>
                        <a:cubicBezTo>
                          <a:pt x="11" y="33"/>
                          <a:pt x="7" y="30"/>
                          <a:pt x="7" y="29"/>
                        </a:cubicBezTo>
                        <a:cubicBezTo>
                          <a:pt x="9" y="30"/>
                          <a:pt x="14" y="30"/>
                          <a:pt x="16" y="29"/>
                        </a:cubicBezTo>
                        <a:cubicBezTo>
                          <a:pt x="14" y="28"/>
                          <a:pt x="17" y="26"/>
                          <a:pt x="17" y="24"/>
                        </a:cubicBezTo>
                        <a:cubicBezTo>
                          <a:pt x="14" y="29"/>
                          <a:pt x="15" y="21"/>
                          <a:pt x="11" y="24"/>
                        </a:cubicBezTo>
                        <a:cubicBezTo>
                          <a:pt x="8" y="24"/>
                          <a:pt x="6" y="20"/>
                          <a:pt x="8" y="18"/>
                        </a:cubicBezTo>
                        <a:cubicBezTo>
                          <a:pt x="11" y="19"/>
                          <a:pt x="10" y="20"/>
                          <a:pt x="10" y="21"/>
                        </a:cubicBezTo>
                        <a:cubicBezTo>
                          <a:pt x="15" y="22"/>
                          <a:pt x="13" y="18"/>
                          <a:pt x="17" y="18"/>
                        </a:cubicBezTo>
                        <a:cubicBezTo>
                          <a:pt x="11" y="14"/>
                          <a:pt x="12" y="0"/>
                          <a:pt x="2" y="4"/>
                        </a:cubicBezTo>
                        <a:cubicBezTo>
                          <a:pt x="0" y="5"/>
                          <a:pt x="2" y="6"/>
                          <a:pt x="2" y="8"/>
                        </a:cubicBezTo>
                        <a:cubicBezTo>
                          <a:pt x="5" y="4"/>
                          <a:pt x="8" y="8"/>
                          <a:pt x="9" y="9"/>
                        </a:cubicBezTo>
                        <a:cubicBezTo>
                          <a:pt x="8" y="10"/>
                          <a:pt x="11" y="14"/>
                          <a:pt x="7" y="13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1" y="19"/>
                          <a:pt x="2" y="31"/>
                          <a:pt x="3" y="42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6" y="38"/>
                          <a:pt x="6" y="40"/>
                          <a:pt x="7" y="42"/>
                        </a:cubicBezTo>
                        <a:cubicBezTo>
                          <a:pt x="14" y="40"/>
                          <a:pt x="14" y="40"/>
                          <a:pt x="14" y="40"/>
                        </a:cubicBezTo>
                        <a:cubicBezTo>
                          <a:pt x="13" y="41"/>
                          <a:pt x="14" y="43"/>
                          <a:pt x="12" y="42"/>
                        </a:cubicBezTo>
                        <a:cubicBezTo>
                          <a:pt x="14" y="44"/>
                          <a:pt x="16" y="44"/>
                          <a:pt x="18" y="43"/>
                        </a:cubicBezTo>
                        <a:cubicBezTo>
                          <a:pt x="20" y="46"/>
                          <a:pt x="17" y="47"/>
                          <a:pt x="21" y="50"/>
                        </a:cubicBezTo>
                        <a:cubicBezTo>
                          <a:pt x="27" y="44"/>
                          <a:pt x="17" y="45"/>
                          <a:pt x="22" y="38"/>
                        </a:cubicBezTo>
                        <a:lnTo>
                          <a:pt x="13" y="36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6" name="Freeform 772"/>
                  <p:cNvSpPr/>
                  <p:nvPr/>
                </p:nvSpPr>
                <p:spPr bwMode="auto">
                  <a:xfrm>
                    <a:off x="3577" y="3020"/>
                    <a:ext cx="3" cy="2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0 w 3"/>
                      <a:gd name="T3" fmla="*/ 0 h 2"/>
                      <a:gd name="T4" fmla="*/ 1 w 3"/>
                      <a:gd name="T5" fmla="*/ 2 h 2"/>
                      <a:gd name="T6" fmla="*/ 3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7" name="Freeform 773"/>
                  <p:cNvSpPr/>
                  <p:nvPr/>
                </p:nvSpPr>
                <p:spPr bwMode="auto">
                  <a:xfrm>
                    <a:off x="3568" y="3017"/>
                    <a:ext cx="3" cy="3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3 w 4"/>
                      <a:gd name="T3" fmla="*/ 3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0"/>
                          <a:pt x="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8" name="Freeform 774"/>
                  <p:cNvSpPr/>
                  <p:nvPr/>
                </p:nvSpPr>
                <p:spPr bwMode="auto">
                  <a:xfrm>
                    <a:off x="3579" y="2989"/>
                    <a:ext cx="2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49" name="Freeform 775"/>
                  <p:cNvSpPr/>
                  <p:nvPr/>
                </p:nvSpPr>
                <p:spPr bwMode="auto">
                  <a:xfrm>
                    <a:off x="3567" y="2971"/>
                    <a:ext cx="11" cy="13"/>
                  </a:xfrm>
                  <a:custGeom>
                    <a:avLst/>
                    <a:gdLst>
                      <a:gd name="T0" fmla="*/ 0 w 13"/>
                      <a:gd name="T1" fmla="*/ 0 h 15"/>
                      <a:gd name="T2" fmla="*/ 0 w 13"/>
                      <a:gd name="T3" fmla="*/ 12 h 15"/>
                      <a:gd name="T4" fmla="*/ 12 w 13"/>
                      <a:gd name="T5" fmla="*/ 12 h 15"/>
                      <a:gd name="T6" fmla="*/ 5 w 13"/>
                      <a:gd name="T7" fmla="*/ 7 h 15"/>
                      <a:gd name="T8" fmla="*/ 5 w 13"/>
                      <a:gd name="T9" fmla="*/ 0 h 15"/>
                      <a:gd name="T10" fmla="*/ 0 w 13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5">
                        <a:moveTo>
                          <a:pt x="0" y="0"/>
                        </a:moveTo>
                        <a:cubicBezTo>
                          <a:pt x="1" y="4"/>
                          <a:pt x="4" y="7"/>
                          <a:pt x="0" y="12"/>
                        </a:cubicBezTo>
                        <a:cubicBezTo>
                          <a:pt x="4" y="15"/>
                          <a:pt x="8" y="11"/>
                          <a:pt x="12" y="12"/>
                        </a:cubicBezTo>
                        <a:cubicBezTo>
                          <a:pt x="13" y="10"/>
                          <a:pt x="6" y="10"/>
                          <a:pt x="5" y="7"/>
                        </a:cubicBezTo>
                        <a:cubicBezTo>
                          <a:pt x="8" y="6"/>
                          <a:pt x="4" y="3"/>
                          <a:pt x="5" y="0"/>
                        </a:cubicBezTo>
                        <a:cubicBezTo>
                          <a:pt x="3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0" name="Freeform 776"/>
                  <p:cNvSpPr/>
                  <p:nvPr/>
                </p:nvSpPr>
                <p:spPr bwMode="auto">
                  <a:xfrm>
                    <a:off x="3569" y="2872"/>
                    <a:ext cx="19" cy="103"/>
                  </a:xfrm>
                  <a:custGeom>
                    <a:avLst/>
                    <a:gdLst>
                      <a:gd name="T0" fmla="*/ 12 w 22"/>
                      <a:gd name="T1" fmla="*/ 98 h 119"/>
                      <a:gd name="T2" fmla="*/ 11 w 22"/>
                      <a:gd name="T3" fmla="*/ 92 h 119"/>
                      <a:gd name="T4" fmla="*/ 14 w 22"/>
                      <a:gd name="T5" fmla="*/ 95 h 119"/>
                      <a:gd name="T6" fmla="*/ 16 w 22"/>
                      <a:gd name="T7" fmla="*/ 90 h 119"/>
                      <a:gd name="T8" fmla="*/ 14 w 22"/>
                      <a:gd name="T9" fmla="*/ 90 h 119"/>
                      <a:gd name="T10" fmla="*/ 13 w 22"/>
                      <a:gd name="T11" fmla="*/ 79 h 119"/>
                      <a:gd name="T12" fmla="*/ 8 w 22"/>
                      <a:gd name="T13" fmla="*/ 77 h 119"/>
                      <a:gd name="T14" fmla="*/ 16 w 22"/>
                      <a:gd name="T15" fmla="*/ 70 h 119"/>
                      <a:gd name="T16" fmla="*/ 5 w 22"/>
                      <a:gd name="T17" fmla="*/ 72 h 119"/>
                      <a:gd name="T18" fmla="*/ 9 w 22"/>
                      <a:gd name="T19" fmla="*/ 60 h 119"/>
                      <a:gd name="T20" fmla="*/ 10 w 22"/>
                      <a:gd name="T21" fmla="*/ 62 h 119"/>
                      <a:gd name="T22" fmla="*/ 10 w 22"/>
                      <a:gd name="T23" fmla="*/ 56 h 119"/>
                      <a:gd name="T24" fmla="*/ 15 w 22"/>
                      <a:gd name="T25" fmla="*/ 56 h 119"/>
                      <a:gd name="T26" fmla="*/ 15 w 22"/>
                      <a:gd name="T27" fmla="*/ 46 h 119"/>
                      <a:gd name="T28" fmla="*/ 17 w 22"/>
                      <a:gd name="T29" fmla="*/ 47 h 119"/>
                      <a:gd name="T30" fmla="*/ 13 w 22"/>
                      <a:gd name="T31" fmla="*/ 28 h 119"/>
                      <a:gd name="T32" fmla="*/ 17 w 22"/>
                      <a:gd name="T33" fmla="*/ 26 h 119"/>
                      <a:gd name="T34" fmla="*/ 7 w 22"/>
                      <a:gd name="T35" fmla="*/ 27 h 119"/>
                      <a:gd name="T36" fmla="*/ 8 w 22"/>
                      <a:gd name="T37" fmla="*/ 20 h 119"/>
                      <a:gd name="T38" fmla="*/ 14 w 22"/>
                      <a:gd name="T39" fmla="*/ 22 h 119"/>
                      <a:gd name="T40" fmla="*/ 11 w 22"/>
                      <a:gd name="T41" fmla="*/ 17 h 119"/>
                      <a:gd name="T42" fmla="*/ 17 w 22"/>
                      <a:gd name="T43" fmla="*/ 14 h 119"/>
                      <a:gd name="T44" fmla="*/ 8 w 22"/>
                      <a:gd name="T45" fmla="*/ 6 h 119"/>
                      <a:gd name="T46" fmla="*/ 10 w 22"/>
                      <a:gd name="T47" fmla="*/ 1 h 119"/>
                      <a:gd name="T48" fmla="*/ 1 w 22"/>
                      <a:gd name="T49" fmla="*/ 5 h 119"/>
                      <a:gd name="T50" fmla="*/ 2 w 22"/>
                      <a:gd name="T51" fmla="*/ 31 h 119"/>
                      <a:gd name="T52" fmla="*/ 7 w 22"/>
                      <a:gd name="T53" fmla="*/ 38 h 119"/>
                      <a:gd name="T54" fmla="*/ 1 w 22"/>
                      <a:gd name="T55" fmla="*/ 39 h 119"/>
                      <a:gd name="T56" fmla="*/ 7 w 22"/>
                      <a:gd name="T57" fmla="*/ 39 h 119"/>
                      <a:gd name="T58" fmla="*/ 2 w 22"/>
                      <a:gd name="T59" fmla="*/ 43 h 119"/>
                      <a:gd name="T60" fmla="*/ 7 w 22"/>
                      <a:gd name="T61" fmla="*/ 46 h 119"/>
                      <a:gd name="T62" fmla="*/ 0 w 22"/>
                      <a:gd name="T63" fmla="*/ 48 h 119"/>
                      <a:gd name="T64" fmla="*/ 2 w 22"/>
                      <a:gd name="T65" fmla="*/ 90 h 119"/>
                      <a:gd name="T66" fmla="*/ 7 w 22"/>
                      <a:gd name="T67" fmla="*/ 89 h 119"/>
                      <a:gd name="T68" fmla="*/ 7 w 22"/>
                      <a:gd name="T69" fmla="*/ 105 h 119"/>
                      <a:gd name="T70" fmla="*/ 10 w 22"/>
                      <a:gd name="T71" fmla="*/ 107 h 119"/>
                      <a:gd name="T72" fmla="*/ 1 w 22"/>
                      <a:gd name="T73" fmla="*/ 107 h 119"/>
                      <a:gd name="T74" fmla="*/ 2 w 22"/>
                      <a:gd name="T75" fmla="*/ 112 h 119"/>
                      <a:gd name="T76" fmla="*/ 4 w 22"/>
                      <a:gd name="T77" fmla="*/ 109 h 119"/>
                      <a:gd name="T78" fmla="*/ 2 w 22"/>
                      <a:gd name="T79" fmla="*/ 114 h 119"/>
                      <a:gd name="T80" fmla="*/ 13 w 22"/>
                      <a:gd name="T81" fmla="*/ 111 h 119"/>
                      <a:gd name="T82" fmla="*/ 18 w 22"/>
                      <a:gd name="T83" fmla="*/ 98 h 119"/>
                      <a:gd name="T84" fmla="*/ 12 w 22"/>
                      <a:gd name="T85" fmla="*/ 98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9">
                        <a:moveTo>
                          <a:pt x="12" y="98"/>
                        </a:moveTo>
                        <a:cubicBezTo>
                          <a:pt x="12" y="96"/>
                          <a:pt x="9" y="93"/>
                          <a:pt x="11" y="92"/>
                        </a:cubicBezTo>
                        <a:cubicBezTo>
                          <a:pt x="14" y="92"/>
                          <a:pt x="14" y="93"/>
                          <a:pt x="14" y="95"/>
                        </a:cubicBezTo>
                        <a:cubicBezTo>
                          <a:pt x="19" y="94"/>
                          <a:pt x="13" y="92"/>
                          <a:pt x="16" y="90"/>
                        </a:cubicBezTo>
                        <a:cubicBezTo>
                          <a:pt x="16" y="90"/>
                          <a:pt x="15" y="91"/>
                          <a:pt x="14" y="90"/>
                        </a:cubicBezTo>
                        <a:cubicBezTo>
                          <a:pt x="15" y="84"/>
                          <a:pt x="10" y="87"/>
                          <a:pt x="13" y="79"/>
                        </a:cubicBezTo>
                        <a:cubicBezTo>
                          <a:pt x="11" y="78"/>
                          <a:pt x="11" y="77"/>
                          <a:pt x="8" y="77"/>
                        </a:cubicBezTo>
                        <a:cubicBezTo>
                          <a:pt x="12" y="73"/>
                          <a:pt x="12" y="75"/>
                          <a:pt x="16" y="70"/>
                        </a:cubicBezTo>
                        <a:cubicBezTo>
                          <a:pt x="14" y="70"/>
                          <a:pt x="9" y="72"/>
                          <a:pt x="5" y="72"/>
                        </a:cubicBezTo>
                        <a:cubicBezTo>
                          <a:pt x="11" y="65"/>
                          <a:pt x="4" y="64"/>
                          <a:pt x="9" y="60"/>
                        </a:cubicBezTo>
                        <a:cubicBezTo>
                          <a:pt x="9" y="60"/>
                          <a:pt x="10" y="61"/>
                          <a:pt x="10" y="62"/>
                        </a:cubicBezTo>
                        <a:cubicBezTo>
                          <a:pt x="16" y="62"/>
                          <a:pt x="8" y="58"/>
                          <a:pt x="10" y="56"/>
                        </a:cubicBezTo>
                        <a:cubicBezTo>
                          <a:pt x="15" y="56"/>
                          <a:pt x="15" y="56"/>
                          <a:pt x="15" y="56"/>
                        </a:cubicBezTo>
                        <a:cubicBezTo>
                          <a:pt x="14" y="53"/>
                          <a:pt x="11" y="49"/>
                          <a:pt x="15" y="46"/>
                        </a:cubicBezTo>
                        <a:cubicBezTo>
                          <a:pt x="17" y="47"/>
                          <a:pt x="17" y="47"/>
                          <a:pt x="17" y="47"/>
                        </a:cubicBezTo>
                        <a:cubicBezTo>
                          <a:pt x="13" y="41"/>
                          <a:pt x="15" y="34"/>
                          <a:pt x="13" y="28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3" y="18"/>
                          <a:pt x="15" y="33"/>
                          <a:pt x="7" y="27"/>
                        </a:cubicBezTo>
                        <a:cubicBezTo>
                          <a:pt x="17" y="27"/>
                          <a:pt x="4" y="24"/>
                          <a:pt x="8" y="20"/>
                        </a:cubicBezTo>
                        <a:cubicBezTo>
                          <a:pt x="12" y="18"/>
                          <a:pt x="10" y="24"/>
                          <a:pt x="14" y="22"/>
                        </a:cubicBezTo>
                        <a:cubicBezTo>
                          <a:pt x="9" y="21"/>
                          <a:pt x="13" y="19"/>
                          <a:pt x="11" y="17"/>
                        </a:cubicBezTo>
                        <a:cubicBezTo>
                          <a:pt x="16" y="18"/>
                          <a:pt x="12" y="13"/>
                          <a:pt x="17" y="14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1" y="5"/>
                          <a:pt x="11" y="3"/>
                          <a:pt x="10" y="1"/>
                        </a:cubicBezTo>
                        <a:cubicBezTo>
                          <a:pt x="10" y="5"/>
                          <a:pt x="3" y="0"/>
                          <a:pt x="1" y="5"/>
                        </a:cubicBezTo>
                        <a:cubicBezTo>
                          <a:pt x="3" y="12"/>
                          <a:pt x="5" y="23"/>
                          <a:pt x="2" y="31"/>
                        </a:cubicBezTo>
                        <a:cubicBezTo>
                          <a:pt x="9" y="32"/>
                          <a:pt x="2" y="37"/>
                          <a:pt x="7" y="38"/>
                        </a:cubicBezTo>
                        <a:cubicBezTo>
                          <a:pt x="1" y="39"/>
                          <a:pt x="1" y="39"/>
                          <a:pt x="1" y="39"/>
                        </a:cubicBezTo>
                        <a:cubicBezTo>
                          <a:pt x="3" y="45"/>
                          <a:pt x="5" y="38"/>
                          <a:pt x="7" y="39"/>
                        </a:cubicBezTo>
                        <a:cubicBezTo>
                          <a:pt x="8" y="42"/>
                          <a:pt x="4" y="43"/>
                          <a:pt x="2" y="43"/>
                        </a:cubicBezTo>
                        <a:cubicBezTo>
                          <a:pt x="1" y="47"/>
                          <a:pt x="4" y="44"/>
                          <a:pt x="7" y="46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2" y="60"/>
                          <a:pt x="7" y="77"/>
                          <a:pt x="2" y="90"/>
                        </a:cubicBezTo>
                        <a:cubicBezTo>
                          <a:pt x="7" y="89"/>
                          <a:pt x="7" y="89"/>
                          <a:pt x="7" y="89"/>
                        </a:cubicBezTo>
                        <a:cubicBezTo>
                          <a:pt x="4" y="96"/>
                          <a:pt x="16" y="100"/>
                          <a:pt x="7" y="105"/>
                        </a:cubicBezTo>
                        <a:cubicBezTo>
                          <a:pt x="10" y="107"/>
                          <a:pt x="10" y="107"/>
                          <a:pt x="10" y="107"/>
                        </a:cubicBezTo>
                        <a:cubicBezTo>
                          <a:pt x="8" y="106"/>
                          <a:pt x="4" y="108"/>
                          <a:pt x="1" y="107"/>
                        </a:cubicBezTo>
                        <a:cubicBezTo>
                          <a:pt x="2" y="108"/>
                          <a:pt x="0" y="110"/>
                          <a:pt x="2" y="112"/>
                        </a:cubicBezTo>
                        <a:cubicBezTo>
                          <a:pt x="4" y="109"/>
                          <a:pt x="4" y="109"/>
                          <a:pt x="4" y="109"/>
                        </a:cubicBezTo>
                        <a:cubicBezTo>
                          <a:pt x="8" y="111"/>
                          <a:pt x="5" y="114"/>
                          <a:pt x="2" y="114"/>
                        </a:cubicBezTo>
                        <a:cubicBezTo>
                          <a:pt x="6" y="119"/>
                          <a:pt x="10" y="112"/>
                          <a:pt x="13" y="111"/>
                        </a:cubicBezTo>
                        <a:cubicBezTo>
                          <a:pt x="5" y="104"/>
                          <a:pt x="22" y="104"/>
                          <a:pt x="18" y="98"/>
                        </a:cubicBezTo>
                        <a:cubicBezTo>
                          <a:pt x="16" y="94"/>
                          <a:pt x="14" y="98"/>
                          <a:pt x="12" y="9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1" name="Freeform 777"/>
                  <p:cNvSpPr/>
                  <p:nvPr/>
                </p:nvSpPr>
                <p:spPr bwMode="auto">
                  <a:xfrm>
                    <a:off x="3569" y="296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2" name="Freeform 778"/>
                  <p:cNvSpPr/>
                  <p:nvPr/>
                </p:nvSpPr>
                <p:spPr bwMode="auto">
                  <a:xfrm>
                    <a:off x="3577" y="2872"/>
                    <a:ext cx="1" cy="1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3" name="Rectangle 779"/>
                  <p:cNvSpPr>
                    <a:spLocks noChangeArrowheads="1"/>
                  </p:cNvSpPr>
                  <p:nvPr/>
                </p:nvSpPr>
                <p:spPr bwMode="auto">
                  <a:xfrm>
                    <a:off x="3571" y="2971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4" name="Freeform 780"/>
                  <p:cNvSpPr/>
                  <p:nvPr/>
                </p:nvSpPr>
                <p:spPr bwMode="auto">
                  <a:xfrm>
                    <a:off x="3579" y="2972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5" name="Freeform 781"/>
                  <p:cNvSpPr/>
                  <p:nvPr/>
                </p:nvSpPr>
                <p:spPr bwMode="auto">
                  <a:xfrm>
                    <a:off x="3581" y="285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6" name="Freeform 782"/>
                  <p:cNvSpPr/>
                  <p:nvPr/>
                </p:nvSpPr>
                <p:spPr bwMode="auto">
                  <a:xfrm>
                    <a:off x="3583" y="281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7" name="Freeform 783"/>
                  <p:cNvSpPr/>
                  <p:nvPr/>
                </p:nvSpPr>
                <p:spPr bwMode="auto">
                  <a:xfrm>
                    <a:off x="3557" y="2696"/>
                    <a:ext cx="30" cy="175"/>
                  </a:xfrm>
                  <a:custGeom>
                    <a:avLst/>
                    <a:gdLst>
                      <a:gd name="T0" fmla="*/ 17 w 34"/>
                      <a:gd name="T1" fmla="*/ 7 h 203"/>
                      <a:gd name="T2" fmla="*/ 10 w 34"/>
                      <a:gd name="T3" fmla="*/ 4 h 203"/>
                      <a:gd name="T4" fmla="*/ 7 w 34"/>
                      <a:gd name="T5" fmla="*/ 11 h 203"/>
                      <a:gd name="T6" fmla="*/ 11 w 34"/>
                      <a:gd name="T7" fmla="*/ 22 h 203"/>
                      <a:gd name="T8" fmla="*/ 12 w 34"/>
                      <a:gd name="T9" fmla="*/ 45 h 203"/>
                      <a:gd name="T10" fmla="*/ 10 w 34"/>
                      <a:gd name="T11" fmla="*/ 59 h 203"/>
                      <a:gd name="T12" fmla="*/ 17 w 34"/>
                      <a:gd name="T13" fmla="*/ 79 h 203"/>
                      <a:gd name="T14" fmla="*/ 15 w 34"/>
                      <a:gd name="T15" fmla="*/ 83 h 203"/>
                      <a:gd name="T16" fmla="*/ 13 w 34"/>
                      <a:gd name="T17" fmla="*/ 94 h 203"/>
                      <a:gd name="T18" fmla="*/ 23 w 34"/>
                      <a:gd name="T19" fmla="*/ 98 h 203"/>
                      <a:gd name="T20" fmla="*/ 24 w 34"/>
                      <a:gd name="T21" fmla="*/ 108 h 203"/>
                      <a:gd name="T22" fmla="*/ 20 w 34"/>
                      <a:gd name="T23" fmla="*/ 117 h 203"/>
                      <a:gd name="T24" fmla="*/ 20 w 34"/>
                      <a:gd name="T25" fmla="*/ 130 h 203"/>
                      <a:gd name="T26" fmla="*/ 18 w 34"/>
                      <a:gd name="T27" fmla="*/ 144 h 203"/>
                      <a:gd name="T28" fmla="*/ 21 w 34"/>
                      <a:gd name="T29" fmla="*/ 155 h 203"/>
                      <a:gd name="T30" fmla="*/ 25 w 34"/>
                      <a:gd name="T31" fmla="*/ 163 h 203"/>
                      <a:gd name="T32" fmla="*/ 20 w 34"/>
                      <a:gd name="T33" fmla="*/ 166 h 203"/>
                      <a:gd name="T34" fmla="*/ 22 w 34"/>
                      <a:gd name="T35" fmla="*/ 174 h 203"/>
                      <a:gd name="T36" fmla="*/ 20 w 34"/>
                      <a:gd name="T37" fmla="*/ 202 h 203"/>
                      <a:gd name="T38" fmla="*/ 22 w 34"/>
                      <a:gd name="T39" fmla="*/ 188 h 203"/>
                      <a:gd name="T40" fmla="*/ 19 w 34"/>
                      <a:gd name="T41" fmla="*/ 185 h 203"/>
                      <a:gd name="T42" fmla="*/ 31 w 34"/>
                      <a:gd name="T43" fmla="*/ 182 h 203"/>
                      <a:gd name="T44" fmla="*/ 32 w 34"/>
                      <a:gd name="T45" fmla="*/ 178 h 203"/>
                      <a:gd name="T46" fmla="*/ 30 w 34"/>
                      <a:gd name="T47" fmla="*/ 168 h 203"/>
                      <a:gd name="T48" fmla="*/ 32 w 34"/>
                      <a:gd name="T49" fmla="*/ 160 h 203"/>
                      <a:gd name="T50" fmla="*/ 32 w 34"/>
                      <a:gd name="T51" fmla="*/ 147 h 203"/>
                      <a:gd name="T52" fmla="*/ 29 w 34"/>
                      <a:gd name="T53" fmla="*/ 136 h 203"/>
                      <a:gd name="T54" fmla="*/ 31 w 34"/>
                      <a:gd name="T55" fmla="*/ 136 h 203"/>
                      <a:gd name="T56" fmla="*/ 31 w 34"/>
                      <a:gd name="T57" fmla="*/ 133 h 203"/>
                      <a:gd name="T58" fmla="*/ 29 w 34"/>
                      <a:gd name="T59" fmla="*/ 124 h 203"/>
                      <a:gd name="T60" fmla="*/ 26 w 34"/>
                      <a:gd name="T61" fmla="*/ 115 h 203"/>
                      <a:gd name="T62" fmla="*/ 31 w 34"/>
                      <a:gd name="T63" fmla="*/ 112 h 203"/>
                      <a:gd name="T64" fmla="*/ 31 w 34"/>
                      <a:gd name="T65" fmla="*/ 101 h 203"/>
                      <a:gd name="T66" fmla="*/ 26 w 34"/>
                      <a:gd name="T67" fmla="*/ 96 h 203"/>
                      <a:gd name="T68" fmla="*/ 23 w 34"/>
                      <a:gd name="T69" fmla="*/ 83 h 203"/>
                      <a:gd name="T70" fmla="*/ 21 w 34"/>
                      <a:gd name="T71" fmla="*/ 64 h 203"/>
                      <a:gd name="T72" fmla="*/ 22 w 34"/>
                      <a:gd name="T73" fmla="*/ 59 h 203"/>
                      <a:gd name="T74" fmla="*/ 20 w 34"/>
                      <a:gd name="T75" fmla="*/ 38 h 203"/>
                      <a:gd name="T76" fmla="*/ 14 w 34"/>
                      <a:gd name="T77" fmla="*/ 46 h 203"/>
                      <a:gd name="T78" fmla="*/ 23 w 34"/>
                      <a:gd name="T79" fmla="*/ 36 h 2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203">
                        <a:moveTo>
                          <a:pt x="24" y="17"/>
                        </a:moveTo>
                        <a:cubicBezTo>
                          <a:pt x="22" y="14"/>
                          <a:pt x="21" y="10"/>
                          <a:pt x="17" y="7"/>
                        </a:cubicBezTo>
                        <a:cubicBezTo>
                          <a:pt x="19" y="8"/>
                          <a:pt x="19" y="8"/>
                          <a:pt x="19" y="8"/>
                        </a:cubicBezTo>
                        <a:cubicBezTo>
                          <a:pt x="18" y="6"/>
                          <a:pt x="14" y="0"/>
                          <a:pt x="10" y="4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6" y="9"/>
                          <a:pt x="8" y="8"/>
                          <a:pt x="7" y="11"/>
                        </a:cubicBezTo>
                        <a:cubicBezTo>
                          <a:pt x="8" y="15"/>
                          <a:pt x="17" y="17"/>
                          <a:pt x="15" y="21"/>
                        </a:cubicBezTo>
                        <a:cubicBezTo>
                          <a:pt x="15" y="22"/>
                          <a:pt x="13" y="22"/>
                          <a:pt x="11" y="22"/>
                        </a:cubicBezTo>
                        <a:cubicBezTo>
                          <a:pt x="10" y="25"/>
                          <a:pt x="17" y="26"/>
                          <a:pt x="18" y="29"/>
                        </a:cubicBezTo>
                        <a:cubicBezTo>
                          <a:pt x="0" y="30"/>
                          <a:pt x="23" y="39"/>
                          <a:pt x="12" y="45"/>
                        </a:cubicBezTo>
                        <a:cubicBezTo>
                          <a:pt x="13" y="48"/>
                          <a:pt x="12" y="52"/>
                          <a:pt x="15" y="56"/>
                        </a:cubicBezTo>
                        <a:cubicBezTo>
                          <a:pt x="11" y="54"/>
                          <a:pt x="15" y="60"/>
                          <a:pt x="10" y="59"/>
                        </a:cubicBezTo>
                        <a:cubicBezTo>
                          <a:pt x="20" y="60"/>
                          <a:pt x="6" y="71"/>
                          <a:pt x="19" y="72"/>
                        </a:cubicBezTo>
                        <a:cubicBezTo>
                          <a:pt x="15" y="77"/>
                          <a:pt x="20" y="72"/>
                          <a:pt x="17" y="79"/>
                        </a:cubicBezTo>
                        <a:cubicBezTo>
                          <a:pt x="15" y="79"/>
                          <a:pt x="15" y="77"/>
                          <a:pt x="15" y="77"/>
                        </a:cubicBezTo>
                        <a:cubicBezTo>
                          <a:pt x="12" y="80"/>
                          <a:pt x="20" y="81"/>
                          <a:pt x="15" y="83"/>
                        </a:cubicBezTo>
                        <a:cubicBezTo>
                          <a:pt x="14" y="88"/>
                          <a:pt x="18" y="84"/>
                          <a:pt x="22" y="87"/>
                        </a:cubicBezTo>
                        <a:cubicBezTo>
                          <a:pt x="20" y="92"/>
                          <a:pt x="18" y="91"/>
                          <a:pt x="13" y="94"/>
                        </a:cubicBezTo>
                        <a:cubicBezTo>
                          <a:pt x="19" y="94"/>
                          <a:pt x="16" y="98"/>
                          <a:pt x="20" y="100"/>
                        </a:cubicBezTo>
                        <a:cubicBezTo>
                          <a:pt x="20" y="100"/>
                          <a:pt x="21" y="96"/>
                          <a:pt x="23" y="98"/>
                        </a:cubicBezTo>
                        <a:cubicBezTo>
                          <a:pt x="23" y="105"/>
                          <a:pt x="28" y="103"/>
                          <a:pt x="29" y="109"/>
                        </a:cubicBezTo>
                        <a:cubicBezTo>
                          <a:pt x="23" y="112"/>
                          <a:pt x="29" y="103"/>
                          <a:pt x="24" y="108"/>
                        </a:cubicBezTo>
                        <a:cubicBezTo>
                          <a:pt x="21" y="105"/>
                          <a:pt x="21" y="102"/>
                          <a:pt x="16" y="100"/>
                        </a:cubicBezTo>
                        <a:cubicBezTo>
                          <a:pt x="16" y="105"/>
                          <a:pt x="17" y="111"/>
                          <a:pt x="20" y="117"/>
                        </a:cubicBezTo>
                        <a:cubicBezTo>
                          <a:pt x="19" y="120"/>
                          <a:pt x="16" y="115"/>
                          <a:pt x="16" y="117"/>
                        </a:cubicBezTo>
                        <a:cubicBezTo>
                          <a:pt x="13" y="123"/>
                          <a:pt x="23" y="126"/>
                          <a:pt x="20" y="130"/>
                        </a:cubicBezTo>
                        <a:cubicBezTo>
                          <a:pt x="16" y="129"/>
                          <a:pt x="16" y="129"/>
                          <a:pt x="16" y="129"/>
                        </a:cubicBezTo>
                        <a:cubicBezTo>
                          <a:pt x="21" y="132"/>
                          <a:pt x="16" y="139"/>
                          <a:pt x="18" y="144"/>
                        </a:cubicBezTo>
                        <a:cubicBezTo>
                          <a:pt x="20" y="143"/>
                          <a:pt x="21" y="143"/>
                          <a:pt x="22" y="143"/>
                        </a:cubicBezTo>
                        <a:cubicBezTo>
                          <a:pt x="14" y="143"/>
                          <a:pt x="27" y="150"/>
                          <a:pt x="21" y="155"/>
                        </a:cubicBezTo>
                        <a:cubicBezTo>
                          <a:pt x="26" y="155"/>
                          <a:pt x="30" y="159"/>
                          <a:pt x="30" y="163"/>
                        </a:cubicBezTo>
                        <a:cubicBezTo>
                          <a:pt x="29" y="164"/>
                          <a:pt x="26" y="163"/>
                          <a:pt x="25" y="163"/>
                        </a:cubicBezTo>
                        <a:cubicBezTo>
                          <a:pt x="28" y="158"/>
                          <a:pt x="19" y="159"/>
                          <a:pt x="16" y="155"/>
                        </a:cubicBezTo>
                        <a:cubicBezTo>
                          <a:pt x="19" y="158"/>
                          <a:pt x="16" y="163"/>
                          <a:pt x="20" y="166"/>
                        </a:cubicBezTo>
                        <a:cubicBezTo>
                          <a:pt x="16" y="165"/>
                          <a:pt x="16" y="165"/>
                          <a:pt x="16" y="165"/>
                        </a:cubicBezTo>
                        <a:cubicBezTo>
                          <a:pt x="15" y="170"/>
                          <a:pt x="26" y="169"/>
                          <a:pt x="22" y="174"/>
                        </a:cubicBezTo>
                        <a:cubicBezTo>
                          <a:pt x="18" y="173"/>
                          <a:pt x="18" y="173"/>
                          <a:pt x="18" y="173"/>
                        </a:cubicBezTo>
                        <a:cubicBezTo>
                          <a:pt x="19" y="183"/>
                          <a:pt x="13" y="194"/>
                          <a:pt x="20" y="202"/>
                        </a:cubicBezTo>
                        <a:cubicBezTo>
                          <a:pt x="23" y="203"/>
                          <a:pt x="29" y="199"/>
                          <a:pt x="31" y="198"/>
                        </a:cubicBezTo>
                        <a:cubicBezTo>
                          <a:pt x="29" y="194"/>
                          <a:pt x="24" y="191"/>
                          <a:pt x="22" y="188"/>
                        </a:cubicBezTo>
                        <a:cubicBezTo>
                          <a:pt x="27" y="188"/>
                          <a:pt x="27" y="188"/>
                          <a:pt x="27" y="188"/>
                        </a:cubicBezTo>
                        <a:cubicBezTo>
                          <a:pt x="24" y="187"/>
                          <a:pt x="22" y="183"/>
                          <a:pt x="19" y="185"/>
                        </a:cubicBezTo>
                        <a:cubicBezTo>
                          <a:pt x="16" y="182"/>
                          <a:pt x="23" y="183"/>
                          <a:pt x="20" y="180"/>
                        </a:cubicBezTo>
                        <a:cubicBezTo>
                          <a:pt x="26" y="180"/>
                          <a:pt x="26" y="182"/>
                          <a:pt x="31" y="182"/>
                        </a:cubicBezTo>
                        <a:cubicBezTo>
                          <a:pt x="28" y="179"/>
                          <a:pt x="28" y="179"/>
                          <a:pt x="28" y="179"/>
                        </a:cubicBezTo>
                        <a:cubicBezTo>
                          <a:pt x="30" y="180"/>
                          <a:pt x="30" y="177"/>
                          <a:pt x="32" y="178"/>
                        </a:cubicBezTo>
                        <a:cubicBezTo>
                          <a:pt x="25" y="173"/>
                          <a:pt x="34" y="171"/>
                          <a:pt x="31" y="165"/>
                        </a:cubicBezTo>
                        <a:cubicBezTo>
                          <a:pt x="30" y="168"/>
                          <a:pt x="30" y="168"/>
                          <a:pt x="30" y="168"/>
                        </a:cubicBezTo>
                        <a:cubicBezTo>
                          <a:pt x="27" y="168"/>
                          <a:pt x="28" y="167"/>
                          <a:pt x="27" y="165"/>
                        </a:cubicBezTo>
                        <a:cubicBezTo>
                          <a:pt x="31" y="164"/>
                          <a:pt x="30" y="163"/>
                          <a:pt x="32" y="160"/>
                        </a:cubicBezTo>
                        <a:cubicBezTo>
                          <a:pt x="30" y="158"/>
                          <a:pt x="25" y="156"/>
                          <a:pt x="25" y="153"/>
                        </a:cubicBezTo>
                        <a:cubicBezTo>
                          <a:pt x="30" y="154"/>
                          <a:pt x="28" y="148"/>
                          <a:pt x="32" y="147"/>
                        </a:cubicBezTo>
                        <a:cubicBezTo>
                          <a:pt x="27" y="146"/>
                          <a:pt x="30" y="141"/>
                          <a:pt x="27" y="140"/>
                        </a:cubicBezTo>
                        <a:cubicBezTo>
                          <a:pt x="26" y="139"/>
                          <a:pt x="26" y="136"/>
                          <a:pt x="29" y="136"/>
                        </a:cubicBezTo>
                        <a:cubicBezTo>
                          <a:pt x="30" y="138"/>
                          <a:pt x="30" y="138"/>
                          <a:pt x="30" y="138"/>
                        </a:cubicBezTo>
                        <a:cubicBezTo>
                          <a:pt x="31" y="136"/>
                          <a:pt x="31" y="136"/>
                          <a:pt x="31" y="136"/>
                        </a:cubicBezTo>
                        <a:cubicBezTo>
                          <a:pt x="32" y="136"/>
                          <a:pt x="32" y="136"/>
                          <a:pt x="32" y="136"/>
                        </a:cubicBezTo>
                        <a:cubicBezTo>
                          <a:pt x="32" y="135"/>
                          <a:pt x="28" y="135"/>
                          <a:pt x="31" y="133"/>
                        </a:cubicBezTo>
                        <a:cubicBezTo>
                          <a:pt x="32" y="133"/>
                          <a:pt x="32" y="134"/>
                          <a:pt x="33" y="134"/>
                        </a:cubicBezTo>
                        <a:cubicBezTo>
                          <a:pt x="33" y="130"/>
                          <a:pt x="24" y="127"/>
                          <a:pt x="29" y="124"/>
                        </a:cubicBezTo>
                        <a:cubicBezTo>
                          <a:pt x="26" y="123"/>
                          <a:pt x="26" y="118"/>
                          <a:pt x="20" y="120"/>
                        </a:cubicBezTo>
                        <a:cubicBezTo>
                          <a:pt x="22" y="118"/>
                          <a:pt x="27" y="119"/>
                          <a:pt x="26" y="115"/>
                        </a:cubicBezTo>
                        <a:cubicBezTo>
                          <a:pt x="21" y="113"/>
                          <a:pt x="28" y="111"/>
                          <a:pt x="25" y="109"/>
                        </a:cubicBezTo>
                        <a:cubicBezTo>
                          <a:pt x="30" y="112"/>
                          <a:pt x="26" y="109"/>
                          <a:pt x="31" y="112"/>
                        </a:cubicBezTo>
                        <a:cubicBezTo>
                          <a:pt x="33" y="109"/>
                          <a:pt x="26" y="106"/>
                          <a:pt x="27" y="102"/>
                        </a:cubicBezTo>
                        <a:cubicBezTo>
                          <a:pt x="31" y="101"/>
                          <a:pt x="31" y="101"/>
                          <a:pt x="31" y="101"/>
                        </a:cubicBezTo>
                        <a:cubicBezTo>
                          <a:pt x="29" y="99"/>
                          <a:pt x="25" y="98"/>
                          <a:pt x="29" y="96"/>
                        </a:cubicBezTo>
                        <a:cubicBezTo>
                          <a:pt x="26" y="96"/>
                          <a:pt x="26" y="96"/>
                          <a:pt x="26" y="96"/>
                        </a:cubicBezTo>
                        <a:cubicBezTo>
                          <a:pt x="28" y="93"/>
                          <a:pt x="26" y="90"/>
                          <a:pt x="30" y="86"/>
                        </a:cubicBezTo>
                        <a:cubicBezTo>
                          <a:pt x="23" y="83"/>
                          <a:pt x="23" y="83"/>
                          <a:pt x="23" y="83"/>
                        </a:cubicBezTo>
                        <a:cubicBezTo>
                          <a:pt x="30" y="78"/>
                          <a:pt x="24" y="72"/>
                          <a:pt x="18" y="68"/>
                        </a:cubicBezTo>
                        <a:cubicBezTo>
                          <a:pt x="18" y="67"/>
                          <a:pt x="19" y="64"/>
                          <a:pt x="21" y="64"/>
                        </a:cubicBezTo>
                        <a:cubicBezTo>
                          <a:pt x="23" y="66"/>
                          <a:pt x="23" y="66"/>
                          <a:pt x="23" y="66"/>
                        </a:cubicBezTo>
                        <a:cubicBezTo>
                          <a:pt x="23" y="63"/>
                          <a:pt x="27" y="60"/>
                          <a:pt x="22" y="59"/>
                        </a:cubicBezTo>
                        <a:cubicBezTo>
                          <a:pt x="20" y="56"/>
                          <a:pt x="25" y="57"/>
                          <a:pt x="26" y="55"/>
                        </a:cubicBezTo>
                        <a:cubicBezTo>
                          <a:pt x="18" y="50"/>
                          <a:pt x="32" y="39"/>
                          <a:pt x="20" y="38"/>
                        </a:cubicBezTo>
                        <a:cubicBezTo>
                          <a:pt x="20" y="40"/>
                          <a:pt x="17" y="44"/>
                          <a:pt x="18" y="48"/>
                        </a:cubicBezTo>
                        <a:cubicBezTo>
                          <a:pt x="17" y="47"/>
                          <a:pt x="14" y="48"/>
                          <a:pt x="14" y="46"/>
                        </a:cubicBezTo>
                        <a:cubicBezTo>
                          <a:pt x="13" y="42"/>
                          <a:pt x="18" y="40"/>
                          <a:pt x="16" y="36"/>
                        </a:cubicBezTo>
                        <a:cubicBezTo>
                          <a:pt x="23" y="36"/>
                          <a:pt x="23" y="36"/>
                          <a:pt x="23" y="36"/>
                        </a:cubicBezTo>
                        <a:cubicBezTo>
                          <a:pt x="31" y="29"/>
                          <a:pt x="13" y="23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8" name="Freeform 784"/>
                  <p:cNvSpPr/>
                  <p:nvPr/>
                </p:nvSpPr>
                <p:spPr bwMode="auto">
                  <a:xfrm>
                    <a:off x="3578" y="2753"/>
                    <a:ext cx="3" cy="3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1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59" name="Freeform 785"/>
                  <p:cNvSpPr/>
                  <p:nvPr/>
                </p:nvSpPr>
                <p:spPr bwMode="auto">
                  <a:xfrm>
                    <a:off x="3577" y="2753"/>
                    <a:ext cx="2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0" name="Freeform 786"/>
                  <p:cNvSpPr/>
                  <p:nvPr/>
                </p:nvSpPr>
                <p:spPr bwMode="auto">
                  <a:xfrm>
                    <a:off x="3575" y="2697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1" y="3"/>
                          <a:pt x="2" y="1"/>
                          <a:pt x="1" y="0"/>
                        </a:cubicBezTo>
                        <a:cubicBezTo>
                          <a:pt x="0" y="1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1" name="Freeform 787"/>
                  <p:cNvSpPr/>
                  <p:nvPr/>
                </p:nvSpPr>
                <p:spPr bwMode="auto">
                  <a:xfrm>
                    <a:off x="3574" y="2697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2" name="Freeform 788"/>
                  <p:cNvSpPr/>
                  <p:nvPr/>
                </p:nvSpPr>
                <p:spPr bwMode="auto">
                  <a:xfrm>
                    <a:off x="3556" y="2606"/>
                    <a:ext cx="23" cy="91"/>
                  </a:xfrm>
                  <a:custGeom>
                    <a:avLst/>
                    <a:gdLst>
                      <a:gd name="T0" fmla="*/ 14 w 26"/>
                      <a:gd name="T1" fmla="*/ 18 h 106"/>
                      <a:gd name="T2" fmla="*/ 9 w 26"/>
                      <a:gd name="T3" fmla="*/ 13 h 106"/>
                      <a:gd name="T4" fmla="*/ 13 w 26"/>
                      <a:gd name="T5" fmla="*/ 9 h 106"/>
                      <a:gd name="T6" fmla="*/ 5 w 26"/>
                      <a:gd name="T7" fmla="*/ 2 h 106"/>
                      <a:gd name="T8" fmla="*/ 10 w 26"/>
                      <a:gd name="T9" fmla="*/ 52 h 106"/>
                      <a:gd name="T10" fmla="*/ 6 w 26"/>
                      <a:gd name="T11" fmla="*/ 49 h 106"/>
                      <a:gd name="T12" fmla="*/ 12 w 26"/>
                      <a:gd name="T13" fmla="*/ 68 h 106"/>
                      <a:gd name="T14" fmla="*/ 6 w 26"/>
                      <a:gd name="T15" fmla="*/ 67 h 106"/>
                      <a:gd name="T16" fmla="*/ 8 w 26"/>
                      <a:gd name="T17" fmla="*/ 79 h 106"/>
                      <a:gd name="T18" fmla="*/ 11 w 26"/>
                      <a:gd name="T19" fmla="*/ 78 h 106"/>
                      <a:gd name="T20" fmla="*/ 10 w 26"/>
                      <a:gd name="T21" fmla="*/ 81 h 106"/>
                      <a:gd name="T22" fmla="*/ 11 w 26"/>
                      <a:gd name="T23" fmla="*/ 80 h 106"/>
                      <a:gd name="T24" fmla="*/ 11 w 26"/>
                      <a:gd name="T25" fmla="*/ 88 h 106"/>
                      <a:gd name="T26" fmla="*/ 10 w 26"/>
                      <a:gd name="T27" fmla="*/ 86 h 106"/>
                      <a:gd name="T28" fmla="*/ 12 w 26"/>
                      <a:gd name="T29" fmla="*/ 91 h 106"/>
                      <a:gd name="T30" fmla="*/ 8 w 26"/>
                      <a:gd name="T31" fmla="*/ 91 h 106"/>
                      <a:gd name="T32" fmla="*/ 14 w 26"/>
                      <a:gd name="T33" fmla="*/ 105 h 106"/>
                      <a:gd name="T34" fmla="*/ 18 w 26"/>
                      <a:gd name="T35" fmla="*/ 106 h 106"/>
                      <a:gd name="T36" fmla="*/ 15 w 26"/>
                      <a:gd name="T37" fmla="*/ 94 h 106"/>
                      <a:gd name="T38" fmla="*/ 15 w 26"/>
                      <a:gd name="T39" fmla="*/ 95 h 106"/>
                      <a:gd name="T40" fmla="*/ 13 w 26"/>
                      <a:gd name="T41" fmla="*/ 88 h 106"/>
                      <a:gd name="T42" fmla="*/ 19 w 26"/>
                      <a:gd name="T43" fmla="*/ 92 h 106"/>
                      <a:gd name="T44" fmla="*/ 22 w 26"/>
                      <a:gd name="T45" fmla="*/ 80 h 106"/>
                      <a:gd name="T46" fmla="*/ 23 w 26"/>
                      <a:gd name="T47" fmla="*/ 80 h 106"/>
                      <a:gd name="T48" fmla="*/ 21 w 26"/>
                      <a:gd name="T49" fmla="*/ 77 h 106"/>
                      <a:gd name="T50" fmla="*/ 18 w 26"/>
                      <a:gd name="T51" fmla="*/ 79 h 106"/>
                      <a:gd name="T52" fmla="*/ 11 w 26"/>
                      <a:gd name="T53" fmla="*/ 77 h 106"/>
                      <a:gd name="T54" fmla="*/ 12 w 26"/>
                      <a:gd name="T55" fmla="*/ 72 h 106"/>
                      <a:gd name="T56" fmla="*/ 17 w 26"/>
                      <a:gd name="T57" fmla="*/ 75 h 106"/>
                      <a:gd name="T58" fmla="*/ 14 w 26"/>
                      <a:gd name="T59" fmla="*/ 72 h 106"/>
                      <a:gd name="T60" fmla="*/ 21 w 26"/>
                      <a:gd name="T61" fmla="*/ 69 h 106"/>
                      <a:gd name="T62" fmla="*/ 15 w 26"/>
                      <a:gd name="T63" fmla="*/ 68 h 106"/>
                      <a:gd name="T64" fmla="*/ 14 w 26"/>
                      <a:gd name="T65" fmla="*/ 48 h 106"/>
                      <a:gd name="T66" fmla="*/ 18 w 26"/>
                      <a:gd name="T67" fmla="*/ 51 h 106"/>
                      <a:gd name="T68" fmla="*/ 14 w 26"/>
                      <a:gd name="T69" fmla="*/ 47 h 106"/>
                      <a:gd name="T70" fmla="*/ 15 w 26"/>
                      <a:gd name="T71" fmla="*/ 34 h 106"/>
                      <a:gd name="T72" fmla="*/ 12 w 26"/>
                      <a:gd name="T73" fmla="*/ 35 h 106"/>
                      <a:gd name="T74" fmla="*/ 13 w 26"/>
                      <a:gd name="T75" fmla="*/ 22 h 106"/>
                      <a:gd name="T76" fmla="*/ 13 w 26"/>
                      <a:gd name="T77" fmla="*/ 22 h 106"/>
                      <a:gd name="T78" fmla="*/ 7 w 26"/>
                      <a:gd name="T79" fmla="*/ 16 h 106"/>
                      <a:gd name="T80" fmla="*/ 14 w 26"/>
                      <a:gd name="T81" fmla="*/ 18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6">
                        <a:moveTo>
                          <a:pt x="14" y="18"/>
                        </a:move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11" y="12"/>
                          <a:pt x="9" y="7"/>
                          <a:pt x="13" y="9"/>
                        </a:cubicBezTo>
                        <a:cubicBezTo>
                          <a:pt x="7" y="6"/>
                          <a:pt x="13" y="0"/>
                          <a:pt x="5" y="2"/>
                        </a:cubicBezTo>
                        <a:cubicBezTo>
                          <a:pt x="7" y="16"/>
                          <a:pt x="2" y="36"/>
                          <a:pt x="10" y="52"/>
                        </a:cubicBezTo>
                        <a:cubicBezTo>
                          <a:pt x="6" y="49"/>
                          <a:pt x="6" y="49"/>
                          <a:pt x="6" y="49"/>
                        </a:cubicBezTo>
                        <a:cubicBezTo>
                          <a:pt x="13" y="58"/>
                          <a:pt x="0" y="61"/>
                          <a:pt x="12" y="68"/>
                        </a:cubicBezTo>
                        <a:cubicBezTo>
                          <a:pt x="6" y="67"/>
                          <a:pt x="6" y="67"/>
                          <a:pt x="6" y="67"/>
                        </a:cubicBezTo>
                        <a:cubicBezTo>
                          <a:pt x="4" y="71"/>
                          <a:pt x="15" y="74"/>
                          <a:pt x="8" y="79"/>
                        </a:cubicBezTo>
                        <a:cubicBezTo>
                          <a:pt x="11" y="78"/>
                          <a:pt x="11" y="78"/>
                          <a:pt x="11" y="78"/>
                        </a:cubicBezTo>
                        <a:cubicBezTo>
                          <a:pt x="11" y="79"/>
                          <a:pt x="10" y="80"/>
                          <a:pt x="10" y="81"/>
                        </a:cubicBezTo>
                        <a:cubicBezTo>
                          <a:pt x="11" y="80"/>
                          <a:pt x="11" y="80"/>
                          <a:pt x="11" y="80"/>
                        </a:cubicBezTo>
                        <a:cubicBezTo>
                          <a:pt x="13" y="83"/>
                          <a:pt x="13" y="85"/>
                          <a:pt x="11" y="88"/>
                        </a:cubicBezTo>
                        <a:cubicBezTo>
                          <a:pt x="9" y="88"/>
                          <a:pt x="11" y="86"/>
                          <a:pt x="10" y="86"/>
                        </a:cubicBezTo>
                        <a:cubicBezTo>
                          <a:pt x="8" y="87"/>
                          <a:pt x="12" y="89"/>
                          <a:pt x="12" y="91"/>
                        </a:cubicBezTo>
                        <a:cubicBezTo>
                          <a:pt x="10" y="93"/>
                          <a:pt x="9" y="91"/>
                          <a:pt x="8" y="91"/>
                        </a:cubicBezTo>
                        <a:cubicBezTo>
                          <a:pt x="11" y="97"/>
                          <a:pt x="5" y="101"/>
                          <a:pt x="14" y="105"/>
                        </a:cubicBezTo>
                        <a:cubicBezTo>
                          <a:pt x="16" y="105"/>
                          <a:pt x="17" y="103"/>
                          <a:pt x="18" y="106"/>
                        </a:cubicBezTo>
                        <a:cubicBezTo>
                          <a:pt x="21" y="101"/>
                          <a:pt x="17" y="98"/>
                          <a:pt x="15" y="94"/>
                        </a:cubicBezTo>
                        <a:cubicBezTo>
                          <a:pt x="15" y="95"/>
                          <a:pt x="15" y="95"/>
                          <a:pt x="15" y="95"/>
                        </a:cubicBezTo>
                        <a:cubicBezTo>
                          <a:pt x="5" y="92"/>
                          <a:pt x="17" y="93"/>
                          <a:pt x="13" y="88"/>
                        </a:cubicBezTo>
                        <a:cubicBezTo>
                          <a:pt x="17" y="89"/>
                          <a:pt x="17" y="91"/>
                          <a:pt x="19" y="92"/>
                        </a:cubicBezTo>
                        <a:cubicBezTo>
                          <a:pt x="26" y="86"/>
                          <a:pt x="13" y="84"/>
                          <a:pt x="22" y="80"/>
                        </a:cubicBezTo>
                        <a:cubicBezTo>
                          <a:pt x="23" y="80"/>
                          <a:pt x="23" y="80"/>
                          <a:pt x="23" y="80"/>
                        </a:cubicBezTo>
                        <a:cubicBezTo>
                          <a:pt x="23" y="79"/>
                          <a:pt x="22" y="78"/>
                          <a:pt x="21" y="77"/>
                        </a:cubicBezTo>
                        <a:cubicBezTo>
                          <a:pt x="20" y="77"/>
                          <a:pt x="19" y="78"/>
                          <a:pt x="18" y="79"/>
                        </a:cubicBezTo>
                        <a:cubicBezTo>
                          <a:pt x="17" y="78"/>
                          <a:pt x="13" y="77"/>
                          <a:pt x="11" y="77"/>
                        </a:cubicBezTo>
                        <a:cubicBezTo>
                          <a:pt x="16" y="75"/>
                          <a:pt x="9" y="75"/>
                          <a:pt x="12" y="72"/>
                        </a:cubicBezTo>
                        <a:cubicBezTo>
                          <a:pt x="15" y="72"/>
                          <a:pt x="15" y="74"/>
                          <a:pt x="17" y="75"/>
                        </a:cubicBezTo>
                        <a:cubicBezTo>
                          <a:pt x="14" y="72"/>
                          <a:pt x="14" y="72"/>
                          <a:pt x="14" y="72"/>
                        </a:cubicBezTo>
                        <a:cubicBezTo>
                          <a:pt x="14" y="70"/>
                          <a:pt x="19" y="70"/>
                          <a:pt x="21" y="69"/>
                        </a:cubicBezTo>
                        <a:cubicBezTo>
                          <a:pt x="18" y="66"/>
                          <a:pt x="19" y="70"/>
                          <a:pt x="15" y="68"/>
                        </a:cubicBezTo>
                        <a:cubicBezTo>
                          <a:pt x="19" y="65"/>
                          <a:pt x="18" y="53"/>
                          <a:pt x="14" y="48"/>
                        </a:cubicBezTo>
                        <a:cubicBezTo>
                          <a:pt x="15" y="50"/>
                          <a:pt x="18" y="48"/>
                          <a:pt x="18" y="51"/>
                        </a:cubicBezTo>
                        <a:cubicBezTo>
                          <a:pt x="18" y="50"/>
                          <a:pt x="16" y="47"/>
                          <a:pt x="14" y="47"/>
                        </a:cubicBezTo>
                        <a:cubicBezTo>
                          <a:pt x="11" y="43"/>
                          <a:pt x="13" y="38"/>
                          <a:pt x="15" y="34"/>
                        </a:cubicBezTo>
                        <a:cubicBezTo>
                          <a:pt x="12" y="35"/>
                          <a:pt x="12" y="35"/>
                          <a:pt x="12" y="35"/>
                        </a:cubicBezTo>
                        <a:cubicBezTo>
                          <a:pt x="7" y="32"/>
                          <a:pt x="16" y="28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2" y="20"/>
                          <a:pt x="5" y="19"/>
                          <a:pt x="7" y="16"/>
                        </a:cubicBezTo>
                        <a:cubicBezTo>
                          <a:pt x="10" y="17"/>
                          <a:pt x="10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3" name="Freeform 789"/>
                  <p:cNvSpPr/>
                  <p:nvPr/>
                </p:nvSpPr>
                <p:spPr bwMode="auto">
                  <a:xfrm>
                    <a:off x="3559" y="2603"/>
                    <a:ext cx="8" cy="4"/>
                  </a:xfrm>
                  <a:custGeom>
                    <a:avLst/>
                    <a:gdLst>
                      <a:gd name="T0" fmla="*/ 4 w 9"/>
                      <a:gd name="T1" fmla="*/ 3 h 5"/>
                      <a:gd name="T2" fmla="*/ 8 w 9"/>
                      <a:gd name="T3" fmla="*/ 5 h 5"/>
                      <a:gd name="T4" fmla="*/ 1 w 9"/>
                      <a:gd name="T5" fmla="*/ 1 h 5"/>
                      <a:gd name="T6" fmla="*/ 3 w 9"/>
                      <a:gd name="T7" fmla="*/ 4 h 5"/>
                      <a:gd name="T8" fmla="*/ 4 w 9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5">
                        <a:moveTo>
                          <a:pt x="4" y="3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3"/>
                          <a:pt x="4" y="0"/>
                          <a:pt x="1" y="1"/>
                        </a:cubicBezTo>
                        <a:cubicBezTo>
                          <a:pt x="2" y="2"/>
                          <a:pt x="0" y="4"/>
                          <a:pt x="3" y="4"/>
                        </a:cubicBezTo>
                        <a:cubicBezTo>
                          <a:pt x="3" y="4"/>
                          <a:pt x="5" y="4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4" name="Freeform 790"/>
                  <p:cNvSpPr/>
                  <p:nvPr/>
                </p:nvSpPr>
                <p:spPr bwMode="auto">
                  <a:xfrm>
                    <a:off x="3554" y="2557"/>
                    <a:ext cx="16" cy="46"/>
                  </a:xfrm>
                  <a:custGeom>
                    <a:avLst/>
                    <a:gdLst>
                      <a:gd name="T0" fmla="*/ 10 w 19"/>
                      <a:gd name="T1" fmla="*/ 19 h 54"/>
                      <a:gd name="T2" fmla="*/ 6 w 19"/>
                      <a:gd name="T3" fmla="*/ 18 h 54"/>
                      <a:gd name="T4" fmla="*/ 5 w 19"/>
                      <a:gd name="T5" fmla="*/ 39 h 54"/>
                      <a:gd name="T6" fmla="*/ 11 w 19"/>
                      <a:gd name="T7" fmla="*/ 45 h 54"/>
                      <a:gd name="T8" fmla="*/ 7 w 19"/>
                      <a:gd name="T9" fmla="*/ 47 h 54"/>
                      <a:gd name="T10" fmla="*/ 12 w 19"/>
                      <a:gd name="T11" fmla="*/ 52 h 54"/>
                      <a:gd name="T12" fmla="*/ 10 w 19"/>
                      <a:gd name="T13" fmla="*/ 49 h 54"/>
                      <a:gd name="T14" fmla="*/ 12 w 19"/>
                      <a:gd name="T15" fmla="*/ 49 h 54"/>
                      <a:gd name="T16" fmla="*/ 12 w 19"/>
                      <a:gd name="T17" fmla="*/ 46 h 54"/>
                      <a:gd name="T18" fmla="*/ 14 w 19"/>
                      <a:gd name="T19" fmla="*/ 47 h 54"/>
                      <a:gd name="T20" fmla="*/ 9 w 19"/>
                      <a:gd name="T21" fmla="*/ 38 h 54"/>
                      <a:gd name="T22" fmla="*/ 14 w 19"/>
                      <a:gd name="T23" fmla="*/ 38 h 54"/>
                      <a:gd name="T24" fmla="*/ 16 w 19"/>
                      <a:gd name="T25" fmla="*/ 28 h 54"/>
                      <a:gd name="T26" fmla="*/ 15 w 19"/>
                      <a:gd name="T27" fmla="*/ 29 h 54"/>
                      <a:gd name="T28" fmla="*/ 10 w 19"/>
                      <a:gd name="T29" fmla="*/ 30 h 54"/>
                      <a:gd name="T30" fmla="*/ 16 w 19"/>
                      <a:gd name="T31" fmla="*/ 27 h 54"/>
                      <a:gd name="T32" fmla="*/ 14 w 19"/>
                      <a:gd name="T33" fmla="*/ 9 h 54"/>
                      <a:gd name="T34" fmla="*/ 7 w 19"/>
                      <a:gd name="T35" fmla="*/ 5 h 54"/>
                      <a:gd name="T36" fmla="*/ 12 w 19"/>
                      <a:gd name="T37" fmla="*/ 7 h 54"/>
                      <a:gd name="T38" fmla="*/ 13 w 19"/>
                      <a:gd name="T39" fmla="*/ 3 h 54"/>
                      <a:gd name="T40" fmla="*/ 4 w 19"/>
                      <a:gd name="T41" fmla="*/ 0 h 54"/>
                      <a:gd name="T42" fmla="*/ 10 w 19"/>
                      <a:gd name="T43" fmla="*/ 19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54">
                        <a:moveTo>
                          <a:pt x="10" y="19"/>
                        </a:moveTo>
                        <a:cubicBezTo>
                          <a:pt x="9" y="19"/>
                          <a:pt x="7" y="19"/>
                          <a:pt x="6" y="18"/>
                        </a:cubicBezTo>
                        <a:cubicBezTo>
                          <a:pt x="7" y="26"/>
                          <a:pt x="8" y="36"/>
                          <a:pt x="5" y="39"/>
                        </a:cubicBezTo>
                        <a:cubicBezTo>
                          <a:pt x="4" y="41"/>
                          <a:pt x="10" y="42"/>
                          <a:pt x="11" y="45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10" y="48"/>
                          <a:pt x="5" y="54"/>
                          <a:pt x="12" y="52"/>
                        </a:cubicBezTo>
                        <a:cubicBezTo>
                          <a:pt x="13" y="52"/>
                          <a:pt x="9" y="50"/>
                          <a:pt x="10" y="49"/>
                        </a:cubicBezTo>
                        <a:cubicBezTo>
                          <a:pt x="12" y="49"/>
                          <a:pt x="12" y="49"/>
                          <a:pt x="12" y="49"/>
                        </a:cubicBezTo>
                        <a:cubicBezTo>
                          <a:pt x="12" y="46"/>
                          <a:pt x="12" y="46"/>
                          <a:pt x="12" y="46"/>
                        </a:cubicBezTo>
                        <a:cubicBezTo>
                          <a:pt x="14" y="47"/>
                          <a:pt x="14" y="47"/>
                          <a:pt x="14" y="47"/>
                        </a:cubicBezTo>
                        <a:cubicBezTo>
                          <a:pt x="19" y="42"/>
                          <a:pt x="6" y="43"/>
                          <a:pt x="9" y="38"/>
                        </a:cubicBezTo>
                        <a:cubicBezTo>
                          <a:pt x="14" y="38"/>
                          <a:pt x="14" y="38"/>
                          <a:pt x="14" y="38"/>
                        </a:cubicBezTo>
                        <a:cubicBezTo>
                          <a:pt x="15" y="34"/>
                          <a:pt x="13" y="32"/>
                          <a:pt x="16" y="28"/>
                        </a:cubicBezTo>
                        <a:cubicBezTo>
                          <a:pt x="16" y="28"/>
                          <a:pt x="13" y="28"/>
                          <a:pt x="15" y="29"/>
                        </a:cubicBezTo>
                        <a:cubicBezTo>
                          <a:pt x="14" y="30"/>
                          <a:pt x="12" y="30"/>
                          <a:pt x="10" y="30"/>
                        </a:cubicBezTo>
                        <a:cubicBezTo>
                          <a:pt x="6" y="24"/>
                          <a:pt x="14" y="31"/>
                          <a:pt x="16" y="27"/>
                        </a:cubicBezTo>
                        <a:cubicBezTo>
                          <a:pt x="12" y="22"/>
                          <a:pt x="9" y="12"/>
                          <a:pt x="14" y="9"/>
                        </a:cubicBezTo>
                        <a:cubicBezTo>
                          <a:pt x="10" y="12"/>
                          <a:pt x="6" y="8"/>
                          <a:pt x="7" y="5"/>
                        </a:cubicBezTo>
                        <a:cubicBezTo>
                          <a:pt x="9" y="4"/>
                          <a:pt x="10" y="6"/>
                          <a:pt x="12" y="7"/>
                        </a:cubicBezTo>
                        <a:cubicBezTo>
                          <a:pt x="13" y="5"/>
                          <a:pt x="14" y="4"/>
                          <a:pt x="13" y="3"/>
                        </a:cubicBezTo>
                        <a:cubicBezTo>
                          <a:pt x="10" y="5"/>
                          <a:pt x="6" y="3"/>
                          <a:pt x="4" y="0"/>
                        </a:cubicBezTo>
                        <a:cubicBezTo>
                          <a:pt x="0" y="7"/>
                          <a:pt x="11" y="13"/>
                          <a:pt x="10" y="1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5" name="Freeform 791"/>
                  <p:cNvSpPr/>
                  <p:nvPr/>
                </p:nvSpPr>
                <p:spPr bwMode="auto">
                  <a:xfrm>
                    <a:off x="3558" y="257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6" name="Freeform 792"/>
                  <p:cNvSpPr/>
                  <p:nvPr/>
                </p:nvSpPr>
                <p:spPr bwMode="auto">
                  <a:xfrm>
                    <a:off x="3634" y="3244"/>
                    <a:ext cx="3" cy="2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3 w 3"/>
                      <a:gd name="T3" fmla="*/ 0 h 2"/>
                      <a:gd name="T4" fmla="*/ 0 w 3"/>
                      <a:gd name="T5" fmla="*/ 0 h 2"/>
                      <a:gd name="T6" fmla="*/ 3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7" name="Freeform 793"/>
                  <p:cNvSpPr/>
                  <p:nvPr/>
                </p:nvSpPr>
                <p:spPr bwMode="auto">
                  <a:xfrm>
                    <a:off x="3632" y="3232"/>
                    <a:ext cx="13" cy="11"/>
                  </a:xfrm>
                  <a:custGeom>
                    <a:avLst/>
                    <a:gdLst>
                      <a:gd name="T0" fmla="*/ 15 w 15"/>
                      <a:gd name="T1" fmla="*/ 3 h 13"/>
                      <a:gd name="T2" fmla="*/ 13 w 15"/>
                      <a:gd name="T3" fmla="*/ 0 h 13"/>
                      <a:gd name="T4" fmla="*/ 0 w 15"/>
                      <a:gd name="T5" fmla="*/ 8 h 13"/>
                      <a:gd name="T6" fmla="*/ 10 w 15"/>
                      <a:gd name="T7" fmla="*/ 12 h 13"/>
                      <a:gd name="T8" fmla="*/ 6 w 15"/>
                      <a:gd name="T9" fmla="*/ 7 h 13"/>
                      <a:gd name="T10" fmla="*/ 13 w 15"/>
                      <a:gd name="T11" fmla="*/ 10 h 13"/>
                      <a:gd name="T12" fmla="*/ 11 w 15"/>
                      <a:gd name="T13" fmla="*/ 4 h 13"/>
                      <a:gd name="T14" fmla="*/ 15 w 15"/>
                      <a:gd name="T15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3">
                        <a:moveTo>
                          <a:pt x="15" y="3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3" y="4"/>
                          <a:pt x="6" y="1"/>
                          <a:pt x="0" y="8"/>
                        </a:cubicBezTo>
                        <a:cubicBezTo>
                          <a:pt x="2" y="10"/>
                          <a:pt x="6" y="13"/>
                          <a:pt x="10" y="12"/>
                        </a:cubicBezTo>
                        <a:cubicBezTo>
                          <a:pt x="9" y="10"/>
                          <a:pt x="5" y="9"/>
                          <a:pt x="6" y="7"/>
                        </a:cubicBezTo>
                        <a:cubicBezTo>
                          <a:pt x="9" y="7"/>
                          <a:pt x="9" y="9"/>
                          <a:pt x="13" y="10"/>
                        </a:cubicBezTo>
                        <a:cubicBezTo>
                          <a:pt x="15" y="5"/>
                          <a:pt x="10" y="8"/>
                          <a:pt x="11" y="4"/>
                        </a:cubicBezTo>
                        <a:lnTo>
                          <a:pt x="15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8" name="Freeform 794"/>
                  <p:cNvSpPr/>
                  <p:nvPr/>
                </p:nvSpPr>
                <p:spPr bwMode="auto">
                  <a:xfrm>
                    <a:off x="3636" y="3231"/>
                    <a:ext cx="4" cy="2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5 w 5"/>
                      <a:gd name="T3" fmla="*/ 2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1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69" name="Freeform 795"/>
                  <p:cNvSpPr/>
                  <p:nvPr/>
                </p:nvSpPr>
                <p:spPr bwMode="auto">
                  <a:xfrm>
                    <a:off x="3632" y="3229"/>
                    <a:ext cx="6" cy="2"/>
                  </a:xfrm>
                  <a:custGeom>
                    <a:avLst/>
                    <a:gdLst>
                      <a:gd name="T0" fmla="*/ 3 w 7"/>
                      <a:gd name="T1" fmla="*/ 2 h 2"/>
                      <a:gd name="T2" fmla="*/ 7 w 7"/>
                      <a:gd name="T3" fmla="*/ 1 h 2"/>
                      <a:gd name="T4" fmla="*/ 0 w 7"/>
                      <a:gd name="T5" fmla="*/ 0 h 2"/>
                      <a:gd name="T6" fmla="*/ 3 w 7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2">
                        <a:moveTo>
                          <a:pt x="3" y="2"/>
                        </a:moveTo>
                        <a:cubicBezTo>
                          <a:pt x="3" y="0"/>
                          <a:pt x="7" y="1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70" name="Freeform 796"/>
                  <p:cNvSpPr/>
                  <p:nvPr/>
                </p:nvSpPr>
                <p:spPr bwMode="auto">
                  <a:xfrm>
                    <a:off x="3632" y="3222"/>
                    <a:ext cx="1" cy="0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71" name="Freeform 797"/>
                  <p:cNvSpPr/>
                  <p:nvPr/>
                </p:nvSpPr>
                <p:spPr bwMode="auto">
                  <a:xfrm>
                    <a:off x="3631" y="3219"/>
                    <a:ext cx="10" cy="7"/>
                  </a:xfrm>
                  <a:custGeom>
                    <a:avLst/>
                    <a:gdLst>
                      <a:gd name="T0" fmla="*/ 2 w 12"/>
                      <a:gd name="T1" fmla="*/ 0 h 8"/>
                      <a:gd name="T2" fmla="*/ 3 w 12"/>
                      <a:gd name="T3" fmla="*/ 3 h 8"/>
                      <a:gd name="T4" fmla="*/ 3 w 12"/>
                      <a:gd name="T5" fmla="*/ 3 h 8"/>
                      <a:gd name="T6" fmla="*/ 9 w 12"/>
                      <a:gd name="T7" fmla="*/ 4 h 8"/>
                      <a:gd name="T8" fmla="*/ 9 w 12"/>
                      <a:gd name="T9" fmla="*/ 8 h 8"/>
                      <a:gd name="T10" fmla="*/ 12 w 12"/>
                      <a:gd name="T11" fmla="*/ 5 h 8"/>
                      <a:gd name="T12" fmla="*/ 2 w 12"/>
                      <a:gd name="T1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8">
                        <a:moveTo>
                          <a:pt x="2" y="0"/>
                        </a:moveTo>
                        <a:cubicBezTo>
                          <a:pt x="0" y="1"/>
                          <a:pt x="1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1"/>
                          <a:pt x="10" y="2"/>
                          <a:pt x="9" y="4"/>
                        </a:cubicBezTo>
                        <a:cubicBezTo>
                          <a:pt x="10" y="6"/>
                          <a:pt x="5" y="7"/>
                          <a:pt x="9" y="8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1" y="2"/>
                          <a:pt x="4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72" name="Freeform 798"/>
                  <p:cNvSpPr/>
                  <p:nvPr/>
                </p:nvSpPr>
                <p:spPr bwMode="auto">
                  <a:xfrm>
                    <a:off x="3633" y="3222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1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73" name="Freeform 799"/>
                  <p:cNvSpPr/>
                  <p:nvPr/>
                </p:nvSpPr>
                <p:spPr bwMode="auto">
                  <a:xfrm>
                    <a:off x="3634" y="3227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1 h 1"/>
                      <a:gd name="T4" fmla="*/ 3 w 3"/>
                      <a:gd name="T5" fmla="*/ 1 h 1"/>
                      <a:gd name="T6" fmla="*/ 0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74" name="Freeform 800"/>
                  <p:cNvSpPr/>
                  <p:nvPr/>
                </p:nvSpPr>
                <p:spPr bwMode="auto">
                  <a:xfrm>
                    <a:off x="3631" y="3209"/>
                    <a:ext cx="11" cy="7"/>
                  </a:xfrm>
                  <a:custGeom>
                    <a:avLst/>
                    <a:gdLst>
                      <a:gd name="T0" fmla="*/ 0 w 12"/>
                      <a:gd name="T1" fmla="*/ 4 h 9"/>
                      <a:gd name="T2" fmla="*/ 5 w 12"/>
                      <a:gd name="T3" fmla="*/ 9 h 9"/>
                      <a:gd name="T4" fmla="*/ 12 w 12"/>
                      <a:gd name="T5" fmla="*/ 4 h 9"/>
                      <a:gd name="T6" fmla="*/ 10 w 12"/>
                      <a:gd name="T7" fmla="*/ 0 h 9"/>
                      <a:gd name="T8" fmla="*/ 0 w 12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9">
                        <a:moveTo>
                          <a:pt x="0" y="4"/>
                        </a:moveTo>
                        <a:cubicBezTo>
                          <a:pt x="6" y="3"/>
                          <a:pt x="0" y="9"/>
                          <a:pt x="5" y="9"/>
                        </a:cubicBezTo>
                        <a:cubicBezTo>
                          <a:pt x="4" y="6"/>
                          <a:pt x="9" y="3"/>
                          <a:pt x="12" y="4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7" y="0"/>
                          <a:pt x="3" y="1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75" name="Freeform 801"/>
                  <p:cNvSpPr/>
                  <p:nvPr/>
                </p:nvSpPr>
                <p:spPr bwMode="auto">
                  <a:xfrm>
                    <a:off x="3644" y="32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76" name="Freeform 802"/>
                  <p:cNvSpPr/>
                  <p:nvPr/>
                </p:nvSpPr>
                <p:spPr bwMode="auto">
                  <a:xfrm>
                    <a:off x="3633" y="3190"/>
                    <a:ext cx="15" cy="17"/>
                  </a:xfrm>
                  <a:custGeom>
                    <a:avLst/>
                    <a:gdLst>
                      <a:gd name="T0" fmla="*/ 1 w 17"/>
                      <a:gd name="T1" fmla="*/ 0 h 19"/>
                      <a:gd name="T2" fmla="*/ 8 w 17"/>
                      <a:gd name="T3" fmla="*/ 7 h 19"/>
                      <a:gd name="T4" fmla="*/ 3 w 17"/>
                      <a:gd name="T5" fmla="*/ 5 h 19"/>
                      <a:gd name="T6" fmla="*/ 6 w 17"/>
                      <a:gd name="T7" fmla="*/ 12 h 19"/>
                      <a:gd name="T8" fmla="*/ 0 w 17"/>
                      <a:gd name="T9" fmla="*/ 9 h 19"/>
                      <a:gd name="T10" fmla="*/ 6 w 17"/>
                      <a:gd name="T11" fmla="*/ 16 h 19"/>
                      <a:gd name="T12" fmla="*/ 2 w 17"/>
                      <a:gd name="T13" fmla="*/ 19 h 19"/>
                      <a:gd name="T14" fmla="*/ 9 w 17"/>
                      <a:gd name="T15" fmla="*/ 18 h 19"/>
                      <a:gd name="T16" fmla="*/ 8 w 17"/>
                      <a:gd name="T17" fmla="*/ 14 h 19"/>
                      <a:gd name="T18" fmla="*/ 12 w 17"/>
                      <a:gd name="T19" fmla="*/ 16 h 19"/>
                      <a:gd name="T20" fmla="*/ 16 w 17"/>
                      <a:gd name="T21" fmla="*/ 5 h 19"/>
                      <a:gd name="T22" fmla="*/ 1 w 17"/>
                      <a:gd name="T2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9">
                        <a:moveTo>
                          <a:pt x="1" y="0"/>
                        </a:move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6" y="7"/>
                          <a:pt x="4" y="7"/>
                          <a:pt x="3" y="5"/>
                        </a:cubicBezTo>
                        <a:cubicBezTo>
                          <a:pt x="2" y="9"/>
                          <a:pt x="7" y="9"/>
                          <a:pt x="6" y="12"/>
                        </a:cubicBezTo>
                        <a:cubicBezTo>
                          <a:pt x="0" y="14"/>
                          <a:pt x="5" y="7"/>
                          <a:pt x="0" y="9"/>
                        </a:cubicBezTo>
                        <a:cubicBezTo>
                          <a:pt x="0" y="11"/>
                          <a:pt x="1" y="14"/>
                          <a:pt x="6" y="16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9" y="18"/>
                          <a:pt x="9" y="18"/>
                          <a:pt x="9" y="18"/>
                        </a:cubicBezTo>
                        <a:cubicBezTo>
                          <a:pt x="11" y="16"/>
                          <a:pt x="3" y="15"/>
                          <a:pt x="8" y="14"/>
                        </a:cubicBezTo>
                        <a:cubicBezTo>
                          <a:pt x="11" y="13"/>
                          <a:pt x="11" y="15"/>
                          <a:pt x="12" y="16"/>
                        </a:cubicBezTo>
                        <a:cubicBezTo>
                          <a:pt x="10" y="14"/>
                          <a:pt x="17" y="10"/>
                          <a:pt x="16" y="5"/>
                        </a:cubicBezTo>
                        <a:cubicBezTo>
                          <a:pt x="15" y="1"/>
                          <a:pt x="5" y="3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77" name="Freeform 803"/>
                  <p:cNvSpPr/>
                  <p:nvPr/>
                </p:nvSpPr>
                <p:spPr bwMode="auto">
                  <a:xfrm>
                    <a:off x="3640" y="3189"/>
                    <a:ext cx="3" cy="1"/>
                  </a:xfrm>
                  <a:custGeom>
                    <a:avLst/>
                    <a:gdLst>
                      <a:gd name="T0" fmla="*/ 0 w 3"/>
                      <a:gd name="T1" fmla="*/ 1 h 1"/>
                      <a:gd name="T2" fmla="*/ 3 w 3"/>
                      <a:gd name="T3" fmla="*/ 0 h 1"/>
                      <a:gd name="T4" fmla="*/ 0 w 3"/>
                      <a:gd name="T5" fmla="*/ 1 h 1"/>
                      <a:gd name="T6" fmla="*/ 0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78" name="Freeform 804"/>
                  <p:cNvSpPr/>
                  <p:nvPr/>
                </p:nvSpPr>
                <p:spPr bwMode="auto">
                  <a:xfrm>
                    <a:off x="3631" y="3173"/>
                    <a:ext cx="16" cy="15"/>
                  </a:xfrm>
                  <a:custGeom>
                    <a:avLst/>
                    <a:gdLst>
                      <a:gd name="T0" fmla="*/ 1 w 18"/>
                      <a:gd name="T1" fmla="*/ 11 h 17"/>
                      <a:gd name="T2" fmla="*/ 6 w 18"/>
                      <a:gd name="T3" fmla="*/ 15 h 17"/>
                      <a:gd name="T4" fmla="*/ 3 w 18"/>
                      <a:gd name="T5" fmla="*/ 16 h 17"/>
                      <a:gd name="T6" fmla="*/ 8 w 18"/>
                      <a:gd name="T7" fmla="*/ 16 h 17"/>
                      <a:gd name="T8" fmla="*/ 5 w 18"/>
                      <a:gd name="T9" fmla="*/ 9 h 17"/>
                      <a:gd name="T10" fmla="*/ 14 w 18"/>
                      <a:gd name="T11" fmla="*/ 7 h 17"/>
                      <a:gd name="T12" fmla="*/ 12 w 18"/>
                      <a:gd name="T13" fmla="*/ 11 h 17"/>
                      <a:gd name="T14" fmla="*/ 11 w 18"/>
                      <a:gd name="T15" fmla="*/ 0 h 17"/>
                      <a:gd name="T16" fmla="*/ 9 w 18"/>
                      <a:gd name="T17" fmla="*/ 2 h 17"/>
                      <a:gd name="T18" fmla="*/ 7 w 18"/>
                      <a:gd name="T19" fmla="*/ 0 h 17"/>
                      <a:gd name="T20" fmla="*/ 1 w 18"/>
                      <a:gd name="T21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7">
                        <a:moveTo>
                          <a:pt x="1" y="11"/>
                        </a:move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5" y="15"/>
                          <a:pt x="4" y="15"/>
                          <a:pt x="3" y="16"/>
                        </a:cubicBezTo>
                        <a:cubicBezTo>
                          <a:pt x="4" y="16"/>
                          <a:pt x="7" y="17"/>
                          <a:pt x="8" y="16"/>
                        </a:cubicBezTo>
                        <a:cubicBezTo>
                          <a:pt x="14" y="14"/>
                          <a:pt x="6" y="11"/>
                          <a:pt x="5" y="9"/>
                        </a:cubicBezTo>
                        <a:cubicBezTo>
                          <a:pt x="7" y="3"/>
                          <a:pt x="8" y="9"/>
                          <a:pt x="14" y="7"/>
                        </a:cubicBezTo>
                        <a:cubicBezTo>
                          <a:pt x="13" y="8"/>
                          <a:pt x="12" y="9"/>
                          <a:pt x="12" y="11"/>
                        </a:cubicBezTo>
                        <a:cubicBezTo>
                          <a:pt x="18" y="7"/>
                          <a:pt x="12" y="3"/>
                          <a:pt x="11" y="0"/>
                        </a:cubicBezTo>
                        <a:cubicBezTo>
                          <a:pt x="10" y="1"/>
                          <a:pt x="8" y="1"/>
                          <a:pt x="9" y="2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2" y="3"/>
                          <a:pt x="0" y="5"/>
                          <a:pt x="1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</p:grpSp>
            <p:grpSp>
              <p:nvGrpSpPr>
                <p:cNvPr id="2523" name="Group 1006"/>
                <p:cNvGrpSpPr/>
                <p:nvPr/>
              </p:nvGrpSpPr>
              <p:grpSpPr bwMode="auto">
                <a:xfrm>
                  <a:off x="3618" y="2560"/>
                  <a:ext cx="314" cy="688"/>
                  <a:chOff x="3618" y="2560"/>
                  <a:chExt cx="314" cy="688"/>
                </a:xfrm>
              </p:grpSpPr>
              <p:sp>
                <p:nvSpPr>
                  <p:cNvPr id="3179" name="Freeform 806"/>
                  <p:cNvSpPr/>
                  <p:nvPr/>
                </p:nvSpPr>
                <p:spPr bwMode="auto">
                  <a:xfrm>
                    <a:off x="3631" y="3187"/>
                    <a:ext cx="3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2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0" name="Freeform 807"/>
                  <p:cNvSpPr/>
                  <p:nvPr/>
                </p:nvSpPr>
                <p:spPr bwMode="auto">
                  <a:xfrm>
                    <a:off x="3640" y="317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1" name="Freeform 808"/>
                  <p:cNvSpPr/>
                  <p:nvPr/>
                </p:nvSpPr>
                <p:spPr bwMode="auto">
                  <a:xfrm>
                    <a:off x="3632" y="3172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2" name="Freeform 809"/>
                  <p:cNvSpPr/>
                  <p:nvPr/>
                </p:nvSpPr>
                <p:spPr bwMode="auto">
                  <a:xfrm>
                    <a:off x="3629" y="3075"/>
                    <a:ext cx="18" cy="96"/>
                  </a:xfrm>
                  <a:custGeom>
                    <a:avLst/>
                    <a:gdLst>
                      <a:gd name="T0" fmla="*/ 19 w 21"/>
                      <a:gd name="T1" fmla="*/ 1 h 111"/>
                      <a:gd name="T2" fmla="*/ 16 w 21"/>
                      <a:gd name="T3" fmla="*/ 5 h 111"/>
                      <a:gd name="T4" fmla="*/ 11 w 21"/>
                      <a:gd name="T5" fmla="*/ 0 h 111"/>
                      <a:gd name="T6" fmla="*/ 4 w 21"/>
                      <a:gd name="T7" fmla="*/ 0 h 111"/>
                      <a:gd name="T8" fmla="*/ 7 w 21"/>
                      <a:gd name="T9" fmla="*/ 9 h 111"/>
                      <a:gd name="T10" fmla="*/ 4 w 21"/>
                      <a:gd name="T11" fmla="*/ 9 h 111"/>
                      <a:gd name="T12" fmla="*/ 5 w 21"/>
                      <a:gd name="T13" fmla="*/ 26 h 111"/>
                      <a:gd name="T14" fmla="*/ 7 w 21"/>
                      <a:gd name="T15" fmla="*/ 37 h 111"/>
                      <a:gd name="T16" fmla="*/ 3 w 21"/>
                      <a:gd name="T17" fmla="*/ 84 h 111"/>
                      <a:gd name="T18" fmla="*/ 10 w 21"/>
                      <a:gd name="T19" fmla="*/ 86 h 111"/>
                      <a:gd name="T20" fmla="*/ 5 w 21"/>
                      <a:gd name="T21" fmla="*/ 90 h 111"/>
                      <a:gd name="T22" fmla="*/ 6 w 21"/>
                      <a:gd name="T23" fmla="*/ 87 h 111"/>
                      <a:gd name="T24" fmla="*/ 4 w 21"/>
                      <a:gd name="T25" fmla="*/ 100 h 111"/>
                      <a:gd name="T26" fmla="*/ 11 w 21"/>
                      <a:gd name="T27" fmla="*/ 100 h 111"/>
                      <a:gd name="T28" fmla="*/ 3 w 21"/>
                      <a:gd name="T29" fmla="*/ 106 h 111"/>
                      <a:gd name="T30" fmla="*/ 8 w 21"/>
                      <a:gd name="T31" fmla="*/ 111 h 111"/>
                      <a:gd name="T32" fmla="*/ 14 w 21"/>
                      <a:gd name="T33" fmla="*/ 106 h 111"/>
                      <a:gd name="T34" fmla="*/ 17 w 21"/>
                      <a:gd name="T35" fmla="*/ 110 h 111"/>
                      <a:gd name="T36" fmla="*/ 8 w 21"/>
                      <a:gd name="T37" fmla="*/ 80 h 111"/>
                      <a:gd name="T38" fmla="*/ 12 w 21"/>
                      <a:gd name="T39" fmla="*/ 81 h 111"/>
                      <a:gd name="T40" fmla="*/ 16 w 21"/>
                      <a:gd name="T41" fmla="*/ 63 h 111"/>
                      <a:gd name="T42" fmla="*/ 10 w 21"/>
                      <a:gd name="T43" fmla="*/ 55 h 111"/>
                      <a:gd name="T44" fmla="*/ 13 w 21"/>
                      <a:gd name="T45" fmla="*/ 52 h 111"/>
                      <a:gd name="T46" fmla="*/ 10 w 21"/>
                      <a:gd name="T47" fmla="*/ 51 h 111"/>
                      <a:gd name="T48" fmla="*/ 14 w 21"/>
                      <a:gd name="T49" fmla="*/ 46 h 111"/>
                      <a:gd name="T50" fmla="*/ 6 w 21"/>
                      <a:gd name="T51" fmla="*/ 44 h 111"/>
                      <a:gd name="T52" fmla="*/ 18 w 21"/>
                      <a:gd name="T53" fmla="*/ 33 h 111"/>
                      <a:gd name="T54" fmla="*/ 14 w 21"/>
                      <a:gd name="T55" fmla="*/ 35 h 111"/>
                      <a:gd name="T56" fmla="*/ 10 w 21"/>
                      <a:gd name="T57" fmla="*/ 32 h 111"/>
                      <a:gd name="T58" fmla="*/ 17 w 21"/>
                      <a:gd name="T59" fmla="*/ 31 h 111"/>
                      <a:gd name="T60" fmla="*/ 13 w 21"/>
                      <a:gd name="T61" fmla="*/ 22 h 111"/>
                      <a:gd name="T62" fmla="*/ 9 w 21"/>
                      <a:gd name="T63" fmla="*/ 23 h 111"/>
                      <a:gd name="T64" fmla="*/ 12 w 21"/>
                      <a:gd name="T65" fmla="*/ 11 h 111"/>
                      <a:gd name="T66" fmla="*/ 18 w 21"/>
                      <a:gd name="T67" fmla="*/ 17 h 111"/>
                      <a:gd name="T68" fmla="*/ 21 w 21"/>
                      <a:gd name="T69" fmla="*/ 13 h 111"/>
                      <a:gd name="T70" fmla="*/ 13 w 21"/>
                      <a:gd name="T71" fmla="*/ 6 h 111"/>
                      <a:gd name="T72" fmla="*/ 19 w 21"/>
                      <a:gd name="T73" fmla="*/ 1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1" h="111">
                        <a:moveTo>
                          <a:pt x="19" y="1"/>
                        </a:moveTo>
                        <a:cubicBezTo>
                          <a:pt x="16" y="1"/>
                          <a:pt x="15" y="2"/>
                          <a:pt x="16" y="5"/>
                        </a:cubicBezTo>
                        <a:cubicBezTo>
                          <a:pt x="12" y="4"/>
                          <a:pt x="13" y="1"/>
                          <a:pt x="11" y="0"/>
                        </a:cubicBezTo>
                        <a:cubicBezTo>
                          <a:pt x="9" y="3"/>
                          <a:pt x="7" y="0"/>
                          <a:pt x="4" y="0"/>
                        </a:cubicBezTo>
                        <a:cubicBezTo>
                          <a:pt x="4" y="4"/>
                          <a:pt x="8" y="5"/>
                          <a:pt x="7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6" y="14"/>
                          <a:pt x="8" y="21"/>
                          <a:pt x="5" y="26"/>
                        </a:cubicBezTo>
                        <a:cubicBezTo>
                          <a:pt x="4" y="30"/>
                          <a:pt x="5" y="33"/>
                          <a:pt x="7" y="37"/>
                        </a:cubicBezTo>
                        <a:cubicBezTo>
                          <a:pt x="4" y="52"/>
                          <a:pt x="7" y="68"/>
                          <a:pt x="3" y="84"/>
                        </a:cubicBezTo>
                        <a:cubicBezTo>
                          <a:pt x="10" y="86"/>
                          <a:pt x="10" y="86"/>
                          <a:pt x="10" y="86"/>
                        </a:cubicBezTo>
                        <a:cubicBezTo>
                          <a:pt x="7" y="87"/>
                          <a:pt x="10" y="90"/>
                          <a:pt x="5" y="90"/>
                        </a:cubicBezTo>
                        <a:cubicBezTo>
                          <a:pt x="6" y="89"/>
                          <a:pt x="6" y="88"/>
                          <a:pt x="6" y="87"/>
                        </a:cubicBezTo>
                        <a:cubicBezTo>
                          <a:pt x="0" y="90"/>
                          <a:pt x="6" y="96"/>
                          <a:pt x="4" y="100"/>
                        </a:cubicBezTo>
                        <a:cubicBezTo>
                          <a:pt x="5" y="100"/>
                          <a:pt x="10" y="99"/>
                          <a:pt x="11" y="100"/>
                        </a:cubicBezTo>
                        <a:cubicBezTo>
                          <a:pt x="4" y="100"/>
                          <a:pt x="12" y="105"/>
                          <a:pt x="3" y="106"/>
                        </a:cubicBezTo>
                        <a:cubicBezTo>
                          <a:pt x="1" y="110"/>
                          <a:pt x="10" y="107"/>
                          <a:pt x="8" y="111"/>
                        </a:cubicBezTo>
                        <a:cubicBezTo>
                          <a:pt x="13" y="111"/>
                          <a:pt x="10" y="107"/>
                          <a:pt x="14" y="106"/>
                        </a:cubicBezTo>
                        <a:cubicBezTo>
                          <a:pt x="17" y="107"/>
                          <a:pt x="12" y="110"/>
                          <a:pt x="17" y="110"/>
                        </a:cubicBezTo>
                        <a:cubicBezTo>
                          <a:pt x="19" y="103"/>
                          <a:pt x="10" y="90"/>
                          <a:pt x="8" y="80"/>
                        </a:cubicBezTo>
                        <a:cubicBezTo>
                          <a:pt x="12" y="81"/>
                          <a:pt x="12" y="81"/>
                          <a:pt x="12" y="81"/>
                        </a:cubicBezTo>
                        <a:cubicBezTo>
                          <a:pt x="9" y="75"/>
                          <a:pt x="10" y="67"/>
                          <a:pt x="16" y="63"/>
                        </a:cubicBezTo>
                        <a:cubicBezTo>
                          <a:pt x="12" y="63"/>
                          <a:pt x="19" y="55"/>
                          <a:pt x="10" y="55"/>
                        </a:cubicBezTo>
                        <a:cubicBezTo>
                          <a:pt x="12" y="54"/>
                          <a:pt x="12" y="53"/>
                          <a:pt x="13" y="52"/>
                        </a:cubicBezTo>
                        <a:cubicBezTo>
                          <a:pt x="10" y="51"/>
                          <a:pt x="10" y="51"/>
                          <a:pt x="10" y="51"/>
                        </a:cubicBezTo>
                        <a:cubicBezTo>
                          <a:pt x="10" y="48"/>
                          <a:pt x="14" y="49"/>
                          <a:pt x="14" y="46"/>
                        </a:cubicBezTo>
                        <a:cubicBezTo>
                          <a:pt x="10" y="47"/>
                          <a:pt x="9" y="45"/>
                          <a:pt x="6" y="44"/>
                        </a:cubicBezTo>
                        <a:cubicBezTo>
                          <a:pt x="11" y="41"/>
                          <a:pt x="14" y="37"/>
                          <a:pt x="18" y="33"/>
                        </a:cubicBezTo>
                        <a:cubicBezTo>
                          <a:pt x="17" y="34"/>
                          <a:pt x="15" y="34"/>
                          <a:pt x="14" y="35"/>
                        </a:cubicBezTo>
                        <a:cubicBezTo>
                          <a:pt x="15" y="33"/>
                          <a:pt x="12" y="33"/>
                          <a:pt x="10" y="32"/>
                        </a:cubicBezTo>
                        <a:cubicBezTo>
                          <a:pt x="10" y="30"/>
                          <a:pt x="15" y="31"/>
                          <a:pt x="17" y="31"/>
                        </a:cubicBezTo>
                        <a:cubicBezTo>
                          <a:pt x="19" y="27"/>
                          <a:pt x="10" y="25"/>
                          <a:pt x="13" y="22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19"/>
                          <a:pt x="13" y="16"/>
                          <a:pt x="12" y="11"/>
                        </a:cubicBezTo>
                        <a:cubicBezTo>
                          <a:pt x="17" y="9"/>
                          <a:pt x="16" y="15"/>
                          <a:pt x="18" y="17"/>
                        </a:cubicBezTo>
                        <a:cubicBezTo>
                          <a:pt x="19" y="16"/>
                          <a:pt x="20" y="14"/>
                          <a:pt x="21" y="13"/>
                        </a:cubicBezTo>
                        <a:cubicBezTo>
                          <a:pt x="19" y="11"/>
                          <a:pt x="15" y="8"/>
                          <a:pt x="13" y="6"/>
                        </a:cubicBezTo>
                        <a:cubicBezTo>
                          <a:pt x="19" y="8"/>
                          <a:pt x="18" y="2"/>
                          <a:pt x="19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3" name="Freeform 810"/>
                  <p:cNvSpPr/>
                  <p:nvPr/>
                </p:nvSpPr>
                <p:spPr bwMode="auto">
                  <a:xfrm>
                    <a:off x="3647" y="3086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4" name="Freeform 811"/>
                  <p:cNvSpPr/>
                  <p:nvPr/>
                </p:nvSpPr>
                <p:spPr bwMode="auto">
                  <a:xfrm>
                    <a:off x="3645" y="307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5" name="Freeform 812"/>
                  <p:cNvSpPr/>
                  <p:nvPr/>
                </p:nvSpPr>
                <p:spPr bwMode="auto">
                  <a:xfrm>
                    <a:off x="3633" y="309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6" name="Freeform 813"/>
                  <p:cNvSpPr/>
                  <p:nvPr/>
                </p:nvSpPr>
                <p:spPr bwMode="auto">
                  <a:xfrm>
                    <a:off x="3644" y="3101"/>
                    <a:ext cx="4" cy="2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7" name="Freeform 814"/>
                  <p:cNvSpPr/>
                  <p:nvPr/>
                </p:nvSpPr>
                <p:spPr bwMode="auto">
                  <a:xfrm>
                    <a:off x="3644" y="3123"/>
                    <a:ext cx="2" cy="2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2"/>
                          <a:pt x="1" y="1"/>
                          <a:pt x="3" y="2"/>
                        </a:cubicBezTo>
                        <a:cubicBezTo>
                          <a:pt x="3" y="0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8" name="Freeform 815"/>
                  <p:cNvSpPr/>
                  <p:nvPr/>
                </p:nvSpPr>
                <p:spPr bwMode="auto">
                  <a:xfrm>
                    <a:off x="3646" y="3078"/>
                    <a:ext cx="2" cy="5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1 w 2"/>
                      <a:gd name="T3" fmla="*/ 1 h 5"/>
                      <a:gd name="T4" fmla="*/ 0 w 2"/>
                      <a:gd name="T5" fmla="*/ 0 h 5"/>
                      <a:gd name="T6" fmla="*/ 2 w 2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89" name="Freeform 816"/>
                  <p:cNvSpPr/>
                  <p:nvPr/>
                </p:nvSpPr>
                <p:spPr bwMode="auto">
                  <a:xfrm>
                    <a:off x="3628" y="3020"/>
                    <a:ext cx="21" cy="52"/>
                  </a:xfrm>
                  <a:custGeom>
                    <a:avLst/>
                    <a:gdLst>
                      <a:gd name="T0" fmla="*/ 4 w 24"/>
                      <a:gd name="T1" fmla="*/ 4 h 61"/>
                      <a:gd name="T2" fmla="*/ 1 w 24"/>
                      <a:gd name="T3" fmla="*/ 15 h 61"/>
                      <a:gd name="T4" fmla="*/ 12 w 24"/>
                      <a:gd name="T5" fmla="*/ 22 h 61"/>
                      <a:gd name="T6" fmla="*/ 2 w 24"/>
                      <a:gd name="T7" fmla="*/ 21 h 61"/>
                      <a:gd name="T8" fmla="*/ 9 w 24"/>
                      <a:gd name="T9" fmla="*/ 42 h 61"/>
                      <a:gd name="T10" fmla="*/ 5 w 24"/>
                      <a:gd name="T11" fmla="*/ 42 h 61"/>
                      <a:gd name="T12" fmla="*/ 16 w 24"/>
                      <a:gd name="T13" fmla="*/ 50 h 61"/>
                      <a:gd name="T14" fmla="*/ 4 w 24"/>
                      <a:gd name="T15" fmla="*/ 50 h 61"/>
                      <a:gd name="T16" fmla="*/ 4 w 24"/>
                      <a:gd name="T17" fmla="*/ 49 h 61"/>
                      <a:gd name="T18" fmla="*/ 7 w 24"/>
                      <a:gd name="T19" fmla="*/ 60 h 61"/>
                      <a:gd name="T20" fmla="*/ 13 w 24"/>
                      <a:gd name="T21" fmla="*/ 61 h 61"/>
                      <a:gd name="T22" fmla="*/ 19 w 24"/>
                      <a:gd name="T23" fmla="*/ 61 h 61"/>
                      <a:gd name="T24" fmla="*/ 15 w 24"/>
                      <a:gd name="T25" fmla="*/ 53 h 61"/>
                      <a:gd name="T26" fmla="*/ 19 w 24"/>
                      <a:gd name="T27" fmla="*/ 53 h 61"/>
                      <a:gd name="T28" fmla="*/ 16 w 24"/>
                      <a:gd name="T29" fmla="*/ 50 h 61"/>
                      <a:gd name="T30" fmla="*/ 20 w 24"/>
                      <a:gd name="T31" fmla="*/ 49 h 61"/>
                      <a:gd name="T32" fmla="*/ 16 w 24"/>
                      <a:gd name="T33" fmla="*/ 44 h 61"/>
                      <a:gd name="T34" fmla="*/ 17 w 24"/>
                      <a:gd name="T35" fmla="*/ 45 h 61"/>
                      <a:gd name="T36" fmla="*/ 12 w 24"/>
                      <a:gd name="T37" fmla="*/ 41 h 61"/>
                      <a:gd name="T38" fmla="*/ 18 w 24"/>
                      <a:gd name="T39" fmla="*/ 39 h 61"/>
                      <a:gd name="T40" fmla="*/ 14 w 24"/>
                      <a:gd name="T41" fmla="*/ 39 h 61"/>
                      <a:gd name="T42" fmla="*/ 19 w 24"/>
                      <a:gd name="T43" fmla="*/ 26 h 61"/>
                      <a:gd name="T44" fmla="*/ 16 w 24"/>
                      <a:gd name="T45" fmla="*/ 25 h 61"/>
                      <a:gd name="T46" fmla="*/ 19 w 24"/>
                      <a:gd name="T47" fmla="*/ 31 h 61"/>
                      <a:gd name="T48" fmla="*/ 9 w 24"/>
                      <a:gd name="T49" fmla="*/ 30 h 61"/>
                      <a:gd name="T50" fmla="*/ 17 w 24"/>
                      <a:gd name="T51" fmla="*/ 23 h 61"/>
                      <a:gd name="T52" fmla="*/ 16 w 24"/>
                      <a:gd name="T53" fmla="*/ 13 h 61"/>
                      <a:gd name="T54" fmla="*/ 17 w 24"/>
                      <a:gd name="T55" fmla="*/ 13 h 61"/>
                      <a:gd name="T56" fmla="*/ 14 w 24"/>
                      <a:gd name="T57" fmla="*/ 7 h 61"/>
                      <a:gd name="T58" fmla="*/ 12 w 24"/>
                      <a:gd name="T59" fmla="*/ 9 h 61"/>
                      <a:gd name="T60" fmla="*/ 9 w 24"/>
                      <a:gd name="T61" fmla="*/ 6 h 61"/>
                      <a:gd name="T62" fmla="*/ 11 w 24"/>
                      <a:gd name="T63" fmla="*/ 6 h 61"/>
                      <a:gd name="T64" fmla="*/ 5 w 24"/>
                      <a:gd name="T65" fmla="*/ 0 h 61"/>
                      <a:gd name="T66" fmla="*/ 9 w 24"/>
                      <a:gd name="T67" fmla="*/ 7 h 61"/>
                      <a:gd name="T68" fmla="*/ 4 w 24"/>
                      <a:gd name="T69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61">
                        <a:moveTo>
                          <a:pt x="4" y="4"/>
                        </a:moveTo>
                        <a:cubicBezTo>
                          <a:pt x="0" y="7"/>
                          <a:pt x="2" y="11"/>
                          <a:pt x="1" y="15"/>
                        </a:cubicBezTo>
                        <a:cubicBezTo>
                          <a:pt x="4" y="22"/>
                          <a:pt x="11" y="16"/>
                          <a:pt x="12" y="22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3" y="28"/>
                          <a:pt x="1" y="37"/>
                          <a:pt x="9" y="42"/>
                        </a:cubicBezTo>
                        <a:cubicBezTo>
                          <a:pt x="8" y="42"/>
                          <a:pt x="7" y="44"/>
                          <a:pt x="5" y="42"/>
                        </a:cubicBezTo>
                        <a:cubicBezTo>
                          <a:pt x="6" y="46"/>
                          <a:pt x="19" y="44"/>
                          <a:pt x="16" y="50"/>
                        </a:cubicBezTo>
                        <a:cubicBezTo>
                          <a:pt x="10" y="44"/>
                          <a:pt x="10" y="51"/>
                          <a:pt x="4" y="50"/>
                        </a:cubicBezTo>
                        <a:cubicBezTo>
                          <a:pt x="4" y="49"/>
                          <a:pt x="4" y="49"/>
                          <a:pt x="4" y="49"/>
                        </a:cubicBezTo>
                        <a:cubicBezTo>
                          <a:pt x="4" y="53"/>
                          <a:pt x="7" y="58"/>
                          <a:pt x="7" y="60"/>
                        </a:cubicBezTo>
                        <a:cubicBezTo>
                          <a:pt x="9" y="60"/>
                          <a:pt x="13" y="58"/>
                          <a:pt x="13" y="61"/>
                        </a:cubicBezTo>
                        <a:cubicBezTo>
                          <a:pt x="14" y="60"/>
                          <a:pt x="16" y="60"/>
                          <a:pt x="19" y="61"/>
                        </a:cubicBezTo>
                        <a:cubicBezTo>
                          <a:pt x="16" y="57"/>
                          <a:pt x="18" y="55"/>
                          <a:pt x="15" y="53"/>
                        </a:cubicBezTo>
                        <a:cubicBezTo>
                          <a:pt x="18" y="52"/>
                          <a:pt x="16" y="55"/>
                          <a:pt x="19" y="53"/>
                        </a:cubicBezTo>
                        <a:cubicBezTo>
                          <a:pt x="16" y="50"/>
                          <a:pt x="16" y="50"/>
                          <a:pt x="16" y="50"/>
                        </a:cubicBezTo>
                        <a:cubicBezTo>
                          <a:pt x="17" y="48"/>
                          <a:pt x="19" y="52"/>
                          <a:pt x="20" y="49"/>
                        </a:cubicBezTo>
                        <a:cubicBezTo>
                          <a:pt x="18" y="49"/>
                          <a:pt x="16" y="46"/>
                          <a:pt x="16" y="44"/>
                        </a:cubicBezTo>
                        <a:cubicBezTo>
                          <a:pt x="17" y="45"/>
                          <a:pt x="17" y="45"/>
                          <a:pt x="17" y="45"/>
                        </a:cubicBezTo>
                        <a:cubicBezTo>
                          <a:pt x="16" y="43"/>
                          <a:pt x="18" y="40"/>
                          <a:pt x="12" y="41"/>
                        </a:cubicBezTo>
                        <a:cubicBezTo>
                          <a:pt x="18" y="39"/>
                          <a:pt x="18" y="39"/>
                          <a:pt x="18" y="39"/>
                        </a:cubicBezTo>
                        <a:cubicBezTo>
                          <a:pt x="14" y="39"/>
                          <a:pt x="14" y="39"/>
                          <a:pt x="14" y="39"/>
                        </a:cubicBezTo>
                        <a:cubicBezTo>
                          <a:pt x="15" y="34"/>
                          <a:pt x="24" y="33"/>
                          <a:pt x="19" y="26"/>
                        </a:cubicBezTo>
                        <a:cubicBezTo>
                          <a:pt x="18" y="28"/>
                          <a:pt x="16" y="26"/>
                          <a:pt x="16" y="25"/>
                        </a:cubicBezTo>
                        <a:cubicBezTo>
                          <a:pt x="13" y="28"/>
                          <a:pt x="18" y="29"/>
                          <a:pt x="19" y="31"/>
                        </a:cubicBezTo>
                        <a:cubicBezTo>
                          <a:pt x="15" y="32"/>
                          <a:pt x="11" y="27"/>
                          <a:pt x="9" y="30"/>
                        </a:cubicBezTo>
                        <a:cubicBezTo>
                          <a:pt x="13" y="27"/>
                          <a:pt x="9" y="24"/>
                          <a:pt x="17" y="23"/>
                        </a:cubicBezTo>
                        <a:cubicBezTo>
                          <a:pt x="18" y="19"/>
                          <a:pt x="14" y="17"/>
                          <a:pt x="16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1" y="12"/>
                          <a:pt x="19" y="10"/>
                          <a:pt x="14" y="7"/>
                        </a:cubicBezTo>
                        <a:cubicBezTo>
                          <a:pt x="12" y="9"/>
                          <a:pt x="12" y="9"/>
                          <a:pt x="12" y="9"/>
                        </a:cubicBezTo>
                        <a:cubicBezTo>
                          <a:pt x="10" y="9"/>
                          <a:pt x="10" y="8"/>
                          <a:pt x="9" y="6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7" y="5"/>
                          <a:pt x="7" y="1"/>
                          <a:pt x="5" y="0"/>
                        </a:cubicBezTo>
                        <a:cubicBezTo>
                          <a:pt x="5" y="2"/>
                          <a:pt x="8" y="4"/>
                          <a:pt x="9" y="7"/>
                        </a:cubicBezTo>
                        <a:cubicBezTo>
                          <a:pt x="7" y="6"/>
                          <a:pt x="3" y="6"/>
                          <a:pt x="4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0" name="Freeform 817"/>
                  <p:cNvSpPr/>
                  <p:nvPr/>
                </p:nvSpPr>
                <p:spPr bwMode="auto">
                  <a:xfrm>
                    <a:off x="3643" y="3059"/>
                    <a:ext cx="1" cy="0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1" name="Freeform 818"/>
                  <p:cNvSpPr/>
                  <p:nvPr/>
                </p:nvSpPr>
                <p:spPr bwMode="auto">
                  <a:xfrm>
                    <a:off x="3625" y="2978"/>
                    <a:ext cx="25" cy="40"/>
                  </a:xfrm>
                  <a:custGeom>
                    <a:avLst/>
                    <a:gdLst>
                      <a:gd name="T0" fmla="*/ 14 w 28"/>
                      <a:gd name="T1" fmla="*/ 35 h 47"/>
                      <a:gd name="T2" fmla="*/ 20 w 28"/>
                      <a:gd name="T3" fmla="*/ 33 h 47"/>
                      <a:gd name="T4" fmla="*/ 9 w 28"/>
                      <a:gd name="T5" fmla="*/ 33 h 47"/>
                      <a:gd name="T6" fmla="*/ 7 w 28"/>
                      <a:gd name="T7" fmla="*/ 28 h 47"/>
                      <a:gd name="T8" fmla="*/ 17 w 28"/>
                      <a:gd name="T9" fmla="*/ 28 h 47"/>
                      <a:gd name="T10" fmla="*/ 18 w 28"/>
                      <a:gd name="T11" fmla="*/ 23 h 47"/>
                      <a:gd name="T12" fmla="*/ 12 w 28"/>
                      <a:gd name="T13" fmla="*/ 23 h 47"/>
                      <a:gd name="T14" fmla="*/ 9 w 28"/>
                      <a:gd name="T15" fmla="*/ 18 h 47"/>
                      <a:gd name="T16" fmla="*/ 11 w 28"/>
                      <a:gd name="T17" fmla="*/ 20 h 47"/>
                      <a:gd name="T18" fmla="*/ 17 w 28"/>
                      <a:gd name="T19" fmla="*/ 17 h 47"/>
                      <a:gd name="T20" fmla="*/ 1 w 28"/>
                      <a:gd name="T21" fmla="*/ 4 h 47"/>
                      <a:gd name="T22" fmla="*/ 2 w 28"/>
                      <a:gd name="T23" fmla="*/ 8 h 47"/>
                      <a:gd name="T24" fmla="*/ 9 w 28"/>
                      <a:gd name="T25" fmla="*/ 8 h 47"/>
                      <a:gd name="T26" fmla="*/ 7 w 28"/>
                      <a:gd name="T27" fmla="*/ 12 h 47"/>
                      <a:gd name="T28" fmla="*/ 4 w 28"/>
                      <a:gd name="T29" fmla="*/ 9 h 47"/>
                      <a:gd name="T30" fmla="*/ 4 w 28"/>
                      <a:gd name="T31" fmla="*/ 41 h 47"/>
                      <a:gd name="T32" fmla="*/ 4 w 28"/>
                      <a:gd name="T33" fmla="*/ 37 h 47"/>
                      <a:gd name="T34" fmla="*/ 9 w 28"/>
                      <a:gd name="T35" fmla="*/ 41 h 47"/>
                      <a:gd name="T36" fmla="*/ 15 w 28"/>
                      <a:gd name="T37" fmla="*/ 39 h 47"/>
                      <a:gd name="T38" fmla="*/ 13 w 28"/>
                      <a:gd name="T39" fmla="*/ 41 h 47"/>
                      <a:gd name="T40" fmla="*/ 20 w 28"/>
                      <a:gd name="T41" fmla="*/ 41 h 47"/>
                      <a:gd name="T42" fmla="*/ 23 w 28"/>
                      <a:gd name="T43" fmla="*/ 47 h 47"/>
                      <a:gd name="T44" fmla="*/ 23 w 28"/>
                      <a:gd name="T45" fmla="*/ 36 h 47"/>
                      <a:gd name="T46" fmla="*/ 14 w 28"/>
                      <a:gd name="T47" fmla="*/ 35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7">
                        <a:moveTo>
                          <a:pt x="14" y="35"/>
                        </a:moveTo>
                        <a:cubicBezTo>
                          <a:pt x="15" y="32"/>
                          <a:pt x="18" y="35"/>
                          <a:pt x="20" y="33"/>
                        </a:cubicBezTo>
                        <a:cubicBezTo>
                          <a:pt x="17" y="30"/>
                          <a:pt x="14" y="36"/>
                          <a:pt x="9" y="33"/>
                        </a:cubicBezTo>
                        <a:cubicBezTo>
                          <a:pt x="12" y="32"/>
                          <a:pt x="7" y="29"/>
                          <a:pt x="7" y="28"/>
                        </a:cubicBezTo>
                        <a:cubicBezTo>
                          <a:pt x="10" y="29"/>
                          <a:pt x="15" y="29"/>
                          <a:pt x="17" y="28"/>
                        </a:cubicBezTo>
                        <a:cubicBezTo>
                          <a:pt x="15" y="27"/>
                          <a:pt x="18" y="25"/>
                          <a:pt x="18" y="23"/>
                        </a:cubicBezTo>
                        <a:cubicBezTo>
                          <a:pt x="14" y="27"/>
                          <a:pt x="16" y="20"/>
                          <a:pt x="12" y="23"/>
                        </a:cubicBezTo>
                        <a:cubicBezTo>
                          <a:pt x="9" y="23"/>
                          <a:pt x="6" y="19"/>
                          <a:pt x="9" y="18"/>
                        </a:cubicBezTo>
                        <a:cubicBezTo>
                          <a:pt x="11" y="18"/>
                          <a:pt x="11" y="19"/>
                          <a:pt x="11" y="20"/>
                        </a:cubicBezTo>
                        <a:cubicBezTo>
                          <a:pt x="15" y="21"/>
                          <a:pt x="13" y="17"/>
                          <a:pt x="17" y="17"/>
                        </a:cubicBezTo>
                        <a:cubicBezTo>
                          <a:pt x="11" y="13"/>
                          <a:pt x="11" y="0"/>
                          <a:pt x="1" y="4"/>
                        </a:cubicBezTo>
                        <a:cubicBezTo>
                          <a:pt x="0" y="5"/>
                          <a:pt x="2" y="6"/>
                          <a:pt x="2" y="8"/>
                        </a:cubicBezTo>
                        <a:cubicBezTo>
                          <a:pt x="4" y="4"/>
                          <a:pt x="8" y="8"/>
                          <a:pt x="9" y="8"/>
                        </a:cubicBezTo>
                        <a:cubicBezTo>
                          <a:pt x="8" y="10"/>
                          <a:pt x="11" y="13"/>
                          <a:pt x="7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3" y="31"/>
                          <a:pt x="4" y="41"/>
                        </a:cubicBezTo>
                        <a:cubicBezTo>
                          <a:pt x="4" y="37"/>
                          <a:pt x="4" y="37"/>
                          <a:pt x="4" y="37"/>
                        </a:cubicBezTo>
                        <a:cubicBezTo>
                          <a:pt x="7" y="37"/>
                          <a:pt x="7" y="39"/>
                          <a:pt x="9" y="41"/>
                        </a:cubicBezTo>
                        <a:cubicBezTo>
                          <a:pt x="15" y="39"/>
                          <a:pt x="15" y="39"/>
                          <a:pt x="15" y="39"/>
                        </a:cubicBezTo>
                        <a:cubicBezTo>
                          <a:pt x="15" y="40"/>
                          <a:pt x="16" y="41"/>
                          <a:pt x="13" y="41"/>
                        </a:cubicBezTo>
                        <a:cubicBezTo>
                          <a:pt x="16" y="43"/>
                          <a:pt x="18" y="42"/>
                          <a:pt x="20" y="41"/>
                        </a:cubicBezTo>
                        <a:cubicBezTo>
                          <a:pt x="21" y="44"/>
                          <a:pt x="19" y="45"/>
                          <a:pt x="23" y="47"/>
                        </a:cubicBezTo>
                        <a:cubicBezTo>
                          <a:pt x="28" y="42"/>
                          <a:pt x="18" y="43"/>
                          <a:pt x="23" y="36"/>
                        </a:cubicBezTo>
                        <a:lnTo>
                          <a:pt x="14" y="3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2" name="Freeform 819"/>
                  <p:cNvSpPr/>
                  <p:nvPr/>
                </p:nvSpPr>
                <p:spPr bwMode="auto">
                  <a:xfrm>
                    <a:off x="3637" y="3016"/>
                    <a:ext cx="4" cy="2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0 w 4"/>
                      <a:gd name="T3" fmla="*/ 0 h 2"/>
                      <a:gd name="T4" fmla="*/ 2 w 4"/>
                      <a:gd name="T5" fmla="*/ 2 h 2"/>
                      <a:gd name="T6" fmla="*/ 4 w 4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4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3" name="Freeform 820"/>
                  <p:cNvSpPr/>
                  <p:nvPr/>
                </p:nvSpPr>
                <p:spPr bwMode="auto">
                  <a:xfrm>
                    <a:off x="3628" y="3015"/>
                    <a:ext cx="4" cy="1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4 w 5"/>
                      <a:gd name="T3" fmla="*/ 2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0"/>
                          <a:pt x="3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4" name="Freeform 821"/>
                  <p:cNvSpPr/>
                  <p:nvPr/>
                </p:nvSpPr>
                <p:spPr bwMode="auto">
                  <a:xfrm>
                    <a:off x="3638" y="2986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1 w 3"/>
                      <a:gd name="T3" fmla="*/ 0 h 3"/>
                      <a:gd name="T4" fmla="*/ 0 w 3"/>
                      <a:gd name="T5" fmla="*/ 2 h 3"/>
                      <a:gd name="T6" fmla="*/ 3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2"/>
                          <a:pt x="2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5" name="Freeform 822"/>
                  <p:cNvSpPr/>
                  <p:nvPr/>
                </p:nvSpPr>
                <p:spPr bwMode="auto">
                  <a:xfrm>
                    <a:off x="3625" y="2969"/>
                    <a:ext cx="12" cy="12"/>
                  </a:xfrm>
                  <a:custGeom>
                    <a:avLst/>
                    <a:gdLst>
                      <a:gd name="T0" fmla="*/ 0 w 14"/>
                      <a:gd name="T1" fmla="*/ 0 h 14"/>
                      <a:gd name="T2" fmla="*/ 1 w 14"/>
                      <a:gd name="T3" fmla="*/ 12 h 14"/>
                      <a:gd name="T4" fmla="*/ 13 w 14"/>
                      <a:gd name="T5" fmla="*/ 12 h 14"/>
                      <a:gd name="T6" fmla="*/ 5 w 14"/>
                      <a:gd name="T7" fmla="*/ 7 h 14"/>
                      <a:gd name="T8" fmla="*/ 5 w 14"/>
                      <a:gd name="T9" fmla="*/ 0 h 14"/>
                      <a:gd name="T10" fmla="*/ 0 w 14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0"/>
                        </a:moveTo>
                        <a:cubicBezTo>
                          <a:pt x="1" y="5"/>
                          <a:pt x="4" y="7"/>
                          <a:pt x="1" y="12"/>
                        </a:cubicBezTo>
                        <a:cubicBezTo>
                          <a:pt x="5" y="14"/>
                          <a:pt x="9" y="11"/>
                          <a:pt x="13" y="12"/>
                        </a:cubicBezTo>
                        <a:cubicBezTo>
                          <a:pt x="14" y="9"/>
                          <a:pt x="6" y="9"/>
                          <a:pt x="5" y="7"/>
                        </a:cubicBezTo>
                        <a:cubicBezTo>
                          <a:pt x="9" y="6"/>
                          <a:pt x="4" y="3"/>
                          <a:pt x="5" y="0"/>
                        </a:cubicBezTo>
                        <a:cubicBezTo>
                          <a:pt x="3" y="0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6" name="Freeform 823"/>
                  <p:cNvSpPr/>
                  <p:nvPr/>
                </p:nvSpPr>
                <p:spPr bwMode="auto">
                  <a:xfrm>
                    <a:off x="3627" y="2872"/>
                    <a:ext cx="19" cy="101"/>
                  </a:xfrm>
                  <a:custGeom>
                    <a:avLst/>
                    <a:gdLst>
                      <a:gd name="T0" fmla="*/ 12 w 22"/>
                      <a:gd name="T1" fmla="*/ 96 h 117"/>
                      <a:gd name="T2" fmla="*/ 11 w 22"/>
                      <a:gd name="T3" fmla="*/ 90 h 117"/>
                      <a:gd name="T4" fmla="*/ 14 w 22"/>
                      <a:gd name="T5" fmla="*/ 93 h 117"/>
                      <a:gd name="T6" fmla="*/ 17 w 22"/>
                      <a:gd name="T7" fmla="*/ 88 h 117"/>
                      <a:gd name="T8" fmla="*/ 14 w 22"/>
                      <a:gd name="T9" fmla="*/ 88 h 117"/>
                      <a:gd name="T10" fmla="*/ 13 w 22"/>
                      <a:gd name="T11" fmla="*/ 78 h 117"/>
                      <a:gd name="T12" fmla="*/ 8 w 22"/>
                      <a:gd name="T13" fmla="*/ 76 h 117"/>
                      <a:gd name="T14" fmla="*/ 16 w 22"/>
                      <a:gd name="T15" fmla="*/ 69 h 117"/>
                      <a:gd name="T16" fmla="*/ 5 w 22"/>
                      <a:gd name="T17" fmla="*/ 71 h 117"/>
                      <a:gd name="T18" fmla="*/ 9 w 22"/>
                      <a:gd name="T19" fmla="*/ 59 h 117"/>
                      <a:gd name="T20" fmla="*/ 9 w 22"/>
                      <a:gd name="T21" fmla="*/ 61 h 117"/>
                      <a:gd name="T22" fmla="*/ 9 w 22"/>
                      <a:gd name="T23" fmla="*/ 55 h 117"/>
                      <a:gd name="T24" fmla="*/ 15 w 22"/>
                      <a:gd name="T25" fmla="*/ 55 h 117"/>
                      <a:gd name="T26" fmla="*/ 14 w 22"/>
                      <a:gd name="T27" fmla="*/ 46 h 117"/>
                      <a:gd name="T28" fmla="*/ 17 w 22"/>
                      <a:gd name="T29" fmla="*/ 46 h 117"/>
                      <a:gd name="T30" fmla="*/ 13 w 22"/>
                      <a:gd name="T31" fmla="*/ 28 h 117"/>
                      <a:gd name="T32" fmla="*/ 16 w 22"/>
                      <a:gd name="T33" fmla="*/ 25 h 117"/>
                      <a:gd name="T34" fmla="*/ 7 w 22"/>
                      <a:gd name="T35" fmla="*/ 27 h 117"/>
                      <a:gd name="T36" fmla="*/ 7 w 22"/>
                      <a:gd name="T37" fmla="*/ 20 h 117"/>
                      <a:gd name="T38" fmla="*/ 14 w 22"/>
                      <a:gd name="T39" fmla="*/ 22 h 117"/>
                      <a:gd name="T40" fmla="*/ 11 w 22"/>
                      <a:gd name="T41" fmla="*/ 17 h 117"/>
                      <a:gd name="T42" fmla="*/ 17 w 22"/>
                      <a:gd name="T43" fmla="*/ 14 h 117"/>
                      <a:gd name="T44" fmla="*/ 8 w 22"/>
                      <a:gd name="T45" fmla="*/ 7 h 117"/>
                      <a:gd name="T46" fmla="*/ 10 w 22"/>
                      <a:gd name="T47" fmla="*/ 2 h 117"/>
                      <a:gd name="T48" fmla="*/ 1 w 22"/>
                      <a:gd name="T49" fmla="*/ 5 h 117"/>
                      <a:gd name="T50" fmla="*/ 2 w 22"/>
                      <a:gd name="T51" fmla="*/ 31 h 117"/>
                      <a:gd name="T52" fmla="*/ 7 w 22"/>
                      <a:gd name="T53" fmla="*/ 38 h 117"/>
                      <a:gd name="T54" fmla="*/ 1 w 22"/>
                      <a:gd name="T55" fmla="*/ 39 h 117"/>
                      <a:gd name="T56" fmla="*/ 7 w 22"/>
                      <a:gd name="T57" fmla="*/ 39 h 117"/>
                      <a:gd name="T58" fmla="*/ 2 w 22"/>
                      <a:gd name="T59" fmla="*/ 43 h 117"/>
                      <a:gd name="T60" fmla="*/ 7 w 22"/>
                      <a:gd name="T61" fmla="*/ 45 h 117"/>
                      <a:gd name="T62" fmla="*/ 0 w 22"/>
                      <a:gd name="T63" fmla="*/ 48 h 117"/>
                      <a:gd name="T64" fmla="*/ 3 w 22"/>
                      <a:gd name="T65" fmla="*/ 89 h 117"/>
                      <a:gd name="T66" fmla="*/ 7 w 22"/>
                      <a:gd name="T67" fmla="*/ 88 h 117"/>
                      <a:gd name="T68" fmla="*/ 7 w 22"/>
                      <a:gd name="T69" fmla="*/ 103 h 117"/>
                      <a:gd name="T70" fmla="*/ 11 w 22"/>
                      <a:gd name="T71" fmla="*/ 105 h 117"/>
                      <a:gd name="T72" fmla="*/ 2 w 22"/>
                      <a:gd name="T73" fmla="*/ 105 h 117"/>
                      <a:gd name="T74" fmla="*/ 3 w 22"/>
                      <a:gd name="T75" fmla="*/ 110 h 117"/>
                      <a:gd name="T76" fmla="*/ 5 w 22"/>
                      <a:gd name="T77" fmla="*/ 107 h 117"/>
                      <a:gd name="T78" fmla="*/ 3 w 22"/>
                      <a:gd name="T79" fmla="*/ 112 h 117"/>
                      <a:gd name="T80" fmla="*/ 14 w 22"/>
                      <a:gd name="T81" fmla="*/ 108 h 117"/>
                      <a:gd name="T82" fmla="*/ 19 w 22"/>
                      <a:gd name="T83" fmla="*/ 96 h 117"/>
                      <a:gd name="T84" fmla="*/ 12 w 22"/>
                      <a:gd name="T85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7">
                        <a:moveTo>
                          <a:pt x="12" y="96"/>
                        </a:moveTo>
                        <a:cubicBezTo>
                          <a:pt x="12" y="94"/>
                          <a:pt x="10" y="92"/>
                          <a:pt x="11" y="90"/>
                        </a:cubicBezTo>
                        <a:cubicBezTo>
                          <a:pt x="14" y="90"/>
                          <a:pt x="15" y="91"/>
                          <a:pt x="14" y="93"/>
                        </a:cubicBezTo>
                        <a:cubicBezTo>
                          <a:pt x="19" y="92"/>
                          <a:pt x="13" y="90"/>
                          <a:pt x="17" y="88"/>
                        </a:cubicBezTo>
                        <a:cubicBezTo>
                          <a:pt x="16" y="88"/>
                          <a:pt x="15" y="89"/>
                          <a:pt x="14" y="88"/>
                        </a:cubicBezTo>
                        <a:cubicBezTo>
                          <a:pt x="15" y="83"/>
                          <a:pt x="10" y="85"/>
                          <a:pt x="13" y="78"/>
                        </a:cubicBezTo>
                        <a:cubicBezTo>
                          <a:pt x="11" y="77"/>
                          <a:pt x="11" y="76"/>
                          <a:pt x="8" y="76"/>
                        </a:cubicBezTo>
                        <a:cubicBezTo>
                          <a:pt x="12" y="72"/>
                          <a:pt x="12" y="74"/>
                          <a:pt x="16" y="69"/>
                        </a:cubicBezTo>
                        <a:cubicBezTo>
                          <a:pt x="14" y="69"/>
                          <a:pt x="9" y="71"/>
                          <a:pt x="5" y="71"/>
                        </a:cubicBezTo>
                        <a:cubicBezTo>
                          <a:pt x="11" y="63"/>
                          <a:pt x="4" y="63"/>
                          <a:pt x="9" y="59"/>
                        </a:cubicBezTo>
                        <a:cubicBezTo>
                          <a:pt x="9" y="59"/>
                          <a:pt x="10" y="60"/>
                          <a:pt x="9" y="61"/>
                        </a:cubicBezTo>
                        <a:cubicBezTo>
                          <a:pt x="15" y="60"/>
                          <a:pt x="8" y="57"/>
                          <a:pt x="9" y="55"/>
                        </a:cubicBezTo>
                        <a:cubicBezTo>
                          <a:pt x="15" y="55"/>
                          <a:pt x="15" y="55"/>
                          <a:pt x="15" y="55"/>
                        </a:cubicBezTo>
                        <a:cubicBezTo>
                          <a:pt x="14" y="53"/>
                          <a:pt x="10" y="48"/>
                          <a:pt x="14" y="46"/>
                        </a:cubicBezTo>
                        <a:cubicBezTo>
                          <a:pt x="17" y="46"/>
                          <a:pt x="17" y="46"/>
                          <a:pt x="17" y="46"/>
                        </a:cubicBezTo>
                        <a:cubicBezTo>
                          <a:pt x="13" y="40"/>
                          <a:pt x="15" y="33"/>
                          <a:pt x="13" y="28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2" y="18"/>
                          <a:pt x="14" y="32"/>
                          <a:pt x="7" y="27"/>
                        </a:cubicBezTo>
                        <a:cubicBezTo>
                          <a:pt x="16" y="26"/>
                          <a:pt x="3" y="24"/>
                          <a:pt x="7" y="20"/>
                        </a:cubicBezTo>
                        <a:cubicBezTo>
                          <a:pt x="11" y="18"/>
                          <a:pt x="9" y="24"/>
                          <a:pt x="14" y="22"/>
                        </a:cubicBezTo>
                        <a:cubicBezTo>
                          <a:pt x="9" y="21"/>
                          <a:pt x="12" y="19"/>
                          <a:pt x="11" y="17"/>
                        </a:cubicBezTo>
                        <a:cubicBezTo>
                          <a:pt x="16" y="18"/>
                          <a:pt x="12" y="13"/>
                          <a:pt x="17" y="14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11" y="5"/>
                          <a:pt x="10" y="3"/>
                          <a:pt x="10" y="2"/>
                        </a:cubicBezTo>
                        <a:cubicBezTo>
                          <a:pt x="10" y="6"/>
                          <a:pt x="3" y="0"/>
                          <a:pt x="1" y="5"/>
                        </a:cubicBezTo>
                        <a:cubicBezTo>
                          <a:pt x="3" y="12"/>
                          <a:pt x="4" y="23"/>
                          <a:pt x="2" y="31"/>
                        </a:cubicBezTo>
                        <a:cubicBezTo>
                          <a:pt x="8" y="32"/>
                          <a:pt x="2" y="36"/>
                          <a:pt x="7" y="38"/>
                        </a:cubicBezTo>
                        <a:cubicBezTo>
                          <a:pt x="1" y="39"/>
                          <a:pt x="1" y="39"/>
                          <a:pt x="1" y="39"/>
                        </a:cubicBezTo>
                        <a:cubicBezTo>
                          <a:pt x="2" y="44"/>
                          <a:pt x="5" y="37"/>
                          <a:pt x="7" y="39"/>
                        </a:cubicBezTo>
                        <a:cubicBezTo>
                          <a:pt x="8" y="41"/>
                          <a:pt x="4" y="43"/>
                          <a:pt x="2" y="43"/>
                        </a:cubicBezTo>
                        <a:cubicBezTo>
                          <a:pt x="1" y="46"/>
                          <a:pt x="3" y="43"/>
                          <a:pt x="7" y="45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2" y="59"/>
                          <a:pt x="7" y="75"/>
                          <a:pt x="3" y="89"/>
                        </a:cubicBezTo>
                        <a:cubicBezTo>
                          <a:pt x="7" y="88"/>
                          <a:pt x="7" y="88"/>
                          <a:pt x="7" y="88"/>
                        </a:cubicBezTo>
                        <a:cubicBezTo>
                          <a:pt x="5" y="94"/>
                          <a:pt x="17" y="98"/>
                          <a:pt x="7" y="103"/>
                        </a:cubicBezTo>
                        <a:cubicBezTo>
                          <a:pt x="11" y="105"/>
                          <a:pt x="11" y="105"/>
                          <a:pt x="11" y="105"/>
                        </a:cubicBezTo>
                        <a:cubicBezTo>
                          <a:pt x="9" y="104"/>
                          <a:pt x="5" y="106"/>
                          <a:pt x="2" y="105"/>
                        </a:cubicBezTo>
                        <a:cubicBezTo>
                          <a:pt x="3" y="106"/>
                          <a:pt x="1" y="108"/>
                          <a:pt x="3" y="110"/>
                        </a:cubicBezTo>
                        <a:cubicBezTo>
                          <a:pt x="5" y="107"/>
                          <a:pt x="5" y="107"/>
                          <a:pt x="5" y="107"/>
                        </a:cubicBezTo>
                        <a:cubicBezTo>
                          <a:pt x="9" y="109"/>
                          <a:pt x="6" y="111"/>
                          <a:pt x="3" y="112"/>
                        </a:cubicBezTo>
                        <a:cubicBezTo>
                          <a:pt x="8" y="117"/>
                          <a:pt x="11" y="109"/>
                          <a:pt x="14" y="108"/>
                        </a:cubicBezTo>
                        <a:cubicBezTo>
                          <a:pt x="6" y="102"/>
                          <a:pt x="22" y="102"/>
                          <a:pt x="19" y="96"/>
                        </a:cubicBezTo>
                        <a:cubicBezTo>
                          <a:pt x="16" y="92"/>
                          <a:pt x="15" y="96"/>
                          <a:pt x="12" y="9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7" name="Freeform 824"/>
                  <p:cNvSpPr/>
                  <p:nvPr/>
                </p:nvSpPr>
                <p:spPr bwMode="auto">
                  <a:xfrm>
                    <a:off x="3627" y="2962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8" name="Freeform 825"/>
                  <p:cNvSpPr/>
                  <p:nvPr/>
                </p:nvSpPr>
                <p:spPr bwMode="auto">
                  <a:xfrm>
                    <a:off x="3634" y="2872"/>
                    <a:ext cx="2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99" name="Rectangle 826"/>
                  <p:cNvSpPr>
                    <a:spLocks noChangeArrowheads="1"/>
                  </p:cNvSpPr>
                  <p:nvPr/>
                </p:nvSpPr>
                <p:spPr bwMode="auto">
                  <a:xfrm>
                    <a:off x="3630" y="2969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0" name="Freeform 827"/>
                  <p:cNvSpPr/>
                  <p:nvPr/>
                </p:nvSpPr>
                <p:spPr bwMode="auto">
                  <a:xfrm>
                    <a:off x="3637" y="297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1" name="Freeform 828"/>
                  <p:cNvSpPr/>
                  <p:nvPr/>
                </p:nvSpPr>
                <p:spPr bwMode="auto">
                  <a:xfrm>
                    <a:off x="3638" y="285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2" name="Freeform 829"/>
                  <p:cNvSpPr/>
                  <p:nvPr/>
                </p:nvSpPr>
                <p:spPr bwMode="auto">
                  <a:xfrm>
                    <a:off x="3643" y="281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3" name="Freeform 830"/>
                  <p:cNvSpPr/>
                  <p:nvPr/>
                </p:nvSpPr>
                <p:spPr bwMode="auto">
                  <a:xfrm>
                    <a:off x="3621" y="2700"/>
                    <a:ext cx="27" cy="171"/>
                  </a:xfrm>
                  <a:custGeom>
                    <a:avLst/>
                    <a:gdLst>
                      <a:gd name="T0" fmla="*/ 18 w 31"/>
                      <a:gd name="T1" fmla="*/ 7 h 198"/>
                      <a:gd name="T2" fmla="*/ 11 w 31"/>
                      <a:gd name="T3" fmla="*/ 3 h 198"/>
                      <a:gd name="T4" fmla="*/ 8 w 31"/>
                      <a:gd name="T5" fmla="*/ 10 h 198"/>
                      <a:gd name="T6" fmla="*/ 11 w 31"/>
                      <a:gd name="T7" fmla="*/ 20 h 198"/>
                      <a:gd name="T8" fmla="*/ 11 w 31"/>
                      <a:gd name="T9" fmla="*/ 43 h 198"/>
                      <a:gd name="T10" fmla="*/ 9 w 31"/>
                      <a:gd name="T11" fmla="*/ 57 h 198"/>
                      <a:gd name="T12" fmla="*/ 14 w 31"/>
                      <a:gd name="T13" fmla="*/ 76 h 198"/>
                      <a:gd name="T14" fmla="*/ 12 w 31"/>
                      <a:gd name="T15" fmla="*/ 81 h 198"/>
                      <a:gd name="T16" fmla="*/ 10 w 31"/>
                      <a:gd name="T17" fmla="*/ 91 h 198"/>
                      <a:gd name="T18" fmla="*/ 20 w 31"/>
                      <a:gd name="T19" fmla="*/ 96 h 198"/>
                      <a:gd name="T20" fmla="*/ 20 w 31"/>
                      <a:gd name="T21" fmla="*/ 106 h 198"/>
                      <a:gd name="T22" fmla="*/ 15 w 31"/>
                      <a:gd name="T23" fmla="*/ 114 h 198"/>
                      <a:gd name="T24" fmla="*/ 15 w 31"/>
                      <a:gd name="T25" fmla="*/ 127 h 198"/>
                      <a:gd name="T26" fmla="*/ 13 w 31"/>
                      <a:gd name="T27" fmla="*/ 140 h 198"/>
                      <a:gd name="T28" fmla="*/ 15 w 31"/>
                      <a:gd name="T29" fmla="*/ 152 h 198"/>
                      <a:gd name="T30" fmla="*/ 19 w 31"/>
                      <a:gd name="T31" fmla="*/ 160 h 198"/>
                      <a:gd name="T32" fmla="*/ 14 w 31"/>
                      <a:gd name="T33" fmla="*/ 162 h 198"/>
                      <a:gd name="T34" fmla="*/ 15 w 31"/>
                      <a:gd name="T35" fmla="*/ 170 h 198"/>
                      <a:gd name="T36" fmla="*/ 13 w 31"/>
                      <a:gd name="T37" fmla="*/ 197 h 198"/>
                      <a:gd name="T38" fmla="*/ 15 w 31"/>
                      <a:gd name="T39" fmla="*/ 183 h 198"/>
                      <a:gd name="T40" fmla="*/ 12 w 31"/>
                      <a:gd name="T41" fmla="*/ 181 h 198"/>
                      <a:gd name="T42" fmla="*/ 24 w 31"/>
                      <a:gd name="T43" fmla="*/ 178 h 198"/>
                      <a:gd name="T44" fmla="*/ 25 w 31"/>
                      <a:gd name="T45" fmla="*/ 174 h 198"/>
                      <a:gd name="T46" fmla="*/ 24 w 31"/>
                      <a:gd name="T47" fmla="*/ 165 h 198"/>
                      <a:gd name="T48" fmla="*/ 26 w 31"/>
                      <a:gd name="T49" fmla="*/ 157 h 198"/>
                      <a:gd name="T50" fmla="*/ 27 w 31"/>
                      <a:gd name="T51" fmla="*/ 144 h 198"/>
                      <a:gd name="T52" fmla="*/ 24 w 31"/>
                      <a:gd name="T53" fmla="*/ 133 h 198"/>
                      <a:gd name="T54" fmla="*/ 25 w 31"/>
                      <a:gd name="T55" fmla="*/ 133 h 198"/>
                      <a:gd name="T56" fmla="*/ 25 w 31"/>
                      <a:gd name="T57" fmla="*/ 130 h 198"/>
                      <a:gd name="T58" fmla="*/ 24 w 31"/>
                      <a:gd name="T59" fmla="*/ 121 h 198"/>
                      <a:gd name="T60" fmla="*/ 22 w 31"/>
                      <a:gd name="T61" fmla="*/ 113 h 198"/>
                      <a:gd name="T62" fmla="*/ 27 w 31"/>
                      <a:gd name="T63" fmla="*/ 110 h 198"/>
                      <a:gd name="T64" fmla="*/ 27 w 31"/>
                      <a:gd name="T65" fmla="*/ 99 h 198"/>
                      <a:gd name="T66" fmla="*/ 22 w 31"/>
                      <a:gd name="T67" fmla="*/ 94 h 198"/>
                      <a:gd name="T68" fmla="*/ 21 w 31"/>
                      <a:gd name="T69" fmla="*/ 81 h 198"/>
                      <a:gd name="T70" fmla="*/ 19 w 31"/>
                      <a:gd name="T71" fmla="*/ 62 h 198"/>
                      <a:gd name="T72" fmla="*/ 20 w 31"/>
                      <a:gd name="T73" fmla="*/ 57 h 198"/>
                      <a:gd name="T74" fmla="*/ 19 w 31"/>
                      <a:gd name="T75" fmla="*/ 37 h 198"/>
                      <a:gd name="T76" fmla="*/ 13 w 31"/>
                      <a:gd name="T77" fmla="*/ 45 h 198"/>
                      <a:gd name="T78" fmla="*/ 23 w 31"/>
                      <a:gd name="T79" fmla="*/ 35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1" h="198">
                        <a:moveTo>
                          <a:pt x="24" y="17"/>
                        </a:moveTo>
                        <a:cubicBezTo>
                          <a:pt x="23" y="14"/>
                          <a:pt x="22" y="9"/>
                          <a:pt x="18" y="7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19" y="5"/>
                          <a:pt x="16" y="0"/>
                          <a:pt x="11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7" y="8"/>
                          <a:pt x="9" y="7"/>
                          <a:pt x="8" y="10"/>
                        </a:cubicBezTo>
                        <a:cubicBezTo>
                          <a:pt x="9" y="14"/>
                          <a:pt x="17" y="16"/>
                          <a:pt x="15" y="20"/>
                        </a:cubicBezTo>
                        <a:cubicBezTo>
                          <a:pt x="15" y="21"/>
                          <a:pt x="13" y="21"/>
                          <a:pt x="11" y="20"/>
                        </a:cubicBezTo>
                        <a:cubicBezTo>
                          <a:pt x="11" y="24"/>
                          <a:pt x="17" y="25"/>
                          <a:pt x="18" y="28"/>
                        </a:cubicBezTo>
                        <a:cubicBezTo>
                          <a:pt x="0" y="28"/>
                          <a:pt x="22" y="38"/>
                          <a:pt x="11" y="43"/>
                        </a:cubicBezTo>
                        <a:cubicBezTo>
                          <a:pt x="12" y="46"/>
                          <a:pt x="11" y="50"/>
                          <a:pt x="14" y="54"/>
                        </a:cubicBezTo>
                        <a:cubicBezTo>
                          <a:pt x="10" y="52"/>
                          <a:pt x="13" y="58"/>
                          <a:pt x="9" y="57"/>
                        </a:cubicBezTo>
                        <a:cubicBezTo>
                          <a:pt x="19" y="59"/>
                          <a:pt x="4" y="69"/>
                          <a:pt x="16" y="70"/>
                        </a:cubicBezTo>
                        <a:cubicBezTo>
                          <a:pt x="13" y="75"/>
                          <a:pt x="17" y="70"/>
                          <a:pt x="14" y="76"/>
                        </a:cubicBezTo>
                        <a:cubicBezTo>
                          <a:pt x="13" y="76"/>
                          <a:pt x="13" y="75"/>
                          <a:pt x="12" y="75"/>
                        </a:cubicBezTo>
                        <a:cubicBezTo>
                          <a:pt x="10" y="77"/>
                          <a:pt x="18" y="79"/>
                          <a:pt x="12" y="81"/>
                        </a:cubicBezTo>
                        <a:cubicBezTo>
                          <a:pt x="11" y="86"/>
                          <a:pt x="15" y="82"/>
                          <a:pt x="19" y="85"/>
                        </a:cubicBezTo>
                        <a:cubicBezTo>
                          <a:pt x="17" y="90"/>
                          <a:pt x="15" y="89"/>
                          <a:pt x="10" y="91"/>
                        </a:cubicBezTo>
                        <a:cubicBezTo>
                          <a:pt x="16" y="92"/>
                          <a:pt x="13" y="95"/>
                          <a:pt x="16" y="98"/>
                        </a:cubicBezTo>
                        <a:cubicBezTo>
                          <a:pt x="16" y="97"/>
                          <a:pt x="18" y="94"/>
                          <a:pt x="20" y="96"/>
                        </a:cubicBezTo>
                        <a:cubicBezTo>
                          <a:pt x="19" y="102"/>
                          <a:pt x="24" y="101"/>
                          <a:pt x="25" y="107"/>
                        </a:cubicBezTo>
                        <a:cubicBezTo>
                          <a:pt x="18" y="110"/>
                          <a:pt x="25" y="101"/>
                          <a:pt x="20" y="106"/>
                        </a:cubicBezTo>
                        <a:cubicBezTo>
                          <a:pt x="17" y="102"/>
                          <a:pt x="17" y="99"/>
                          <a:pt x="12" y="97"/>
                        </a:cubicBezTo>
                        <a:cubicBezTo>
                          <a:pt x="12" y="102"/>
                          <a:pt x="13" y="108"/>
                          <a:pt x="15" y="114"/>
                        </a:cubicBezTo>
                        <a:cubicBezTo>
                          <a:pt x="14" y="117"/>
                          <a:pt x="12" y="112"/>
                          <a:pt x="11" y="114"/>
                        </a:cubicBezTo>
                        <a:cubicBezTo>
                          <a:pt x="8" y="120"/>
                          <a:pt x="18" y="123"/>
                          <a:pt x="15" y="127"/>
                        </a:cubicBezTo>
                        <a:cubicBezTo>
                          <a:pt x="12" y="126"/>
                          <a:pt x="12" y="126"/>
                          <a:pt x="12" y="126"/>
                        </a:cubicBezTo>
                        <a:cubicBezTo>
                          <a:pt x="16" y="129"/>
                          <a:pt x="10" y="135"/>
                          <a:pt x="13" y="140"/>
                        </a:cubicBezTo>
                        <a:cubicBezTo>
                          <a:pt x="14" y="140"/>
                          <a:pt x="16" y="139"/>
                          <a:pt x="17" y="140"/>
                        </a:cubicBezTo>
                        <a:cubicBezTo>
                          <a:pt x="8" y="140"/>
                          <a:pt x="21" y="147"/>
                          <a:pt x="15" y="152"/>
                        </a:cubicBezTo>
                        <a:cubicBezTo>
                          <a:pt x="20" y="151"/>
                          <a:pt x="23" y="156"/>
                          <a:pt x="24" y="159"/>
                        </a:cubicBezTo>
                        <a:cubicBezTo>
                          <a:pt x="22" y="160"/>
                          <a:pt x="20" y="160"/>
                          <a:pt x="19" y="160"/>
                        </a:cubicBezTo>
                        <a:cubicBezTo>
                          <a:pt x="22" y="155"/>
                          <a:pt x="13" y="155"/>
                          <a:pt x="10" y="151"/>
                        </a:cubicBezTo>
                        <a:cubicBezTo>
                          <a:pt x="13" y="154"/>
                          <a:pt x="10" y="159"/>
                          <a:pt x="14" y="162"/>
                        </a:cubicBezTo>
                        <a:cubicBezTo>
                          <a:pt x="9" y="161"/>
                          <a:pt x="9" y="161"/>
                          <a:pt x="9" y="161"/>
                        </a:cubicBezTo>
                        <a:cubicBezTo>
                          <a:pt x="9" y="166"/>
                          <a:pt x="19" y="165"/>
                          <a:pt x="15" y="170"/>
                        </a:cubicBezTo>
                        <a:cubicBezTo>
                          <a:pt x="12" y="169"/>
                          <a:pt x="12" y="169"/>
                          <a:pt x="12" y="169"/>
                        </a:cubicBezTo>
                        <a:cubicBezTo>
                          <a:pt x="12" y="179"/>
                          <a:pt x="6" y="190"/>
                          <a:pt x="13" y="197"/>
                        </a:cubicBezTo>
                        <a:cubicBezTo>
                          <a:pt x="16" y="198"/>
                          <a:pt x="22" y="194"/>
                          <a:pt x="24" y="194"/>
                        </a:cubicBezTo>
                        <a:cubicBezTo>
                          <a:pt x="22" y="190"/>
                          <a:pt x="17" y="187"/>
                          <a:pt x="15" y="183"/>
                        </a:cubicBezTo>
                        <a:cubicBezTo>
                          <a:pt x="20" y="184"/>
                          <a:pt x="20" y="184"/>
                          <a:pt x="20" y="184"/>
                        </a:cubicBezTo>
                        <a:cubicBezTo>
                          <a:pt x="17" y="183"/>
                          <a:pt x="15" y="179"/>
                          <a:pt x="12" y="181"/>
                        </a:cubicBezTo>
                        <a:cubicBezTo>
                          <a:pt x="9" y="178"/>
                          <a:pt x="16" y="179"/>
                          <a:pt x="14" y="176"/>
                        </a:cubicBezTo>
                        <a:cubicBezTo>
                          <a:pt x="19" y="176"/>
                          <a:pt x="19" y="178"/>
                          <a:pt x="24" y="178"/>
                        </a:cubicBezTo>
                        <a:cubicBezTo>
                          <a:pt x="21" y="175"/>
                          <a:pt x="21" y="175"/>
                          <a:pt x="21" y="175"/>
                        </a:cubicBezTo>
                        <a:cubicBezTo>
                          <a:pt x="23" y="176"/>
                          <a:pt x="23" y="173"/>
                          <a:pt x="25" y="174"/>
                        </a:cubicBezTo>
                        <a:cubicBezTo>
                          <a:pt x="19" y="169"/>
                          <a:pt x="28" y="167"/>
                          <a:pt x="25" y="162"/>
                        </a:cubicBezTo>
                        <a:cubicBezTo>
                          <a:pt x="24" y="165"/>
                          <a:pt x="24" y="165"/>
                          <a:pt x="24" y="165"/>
                        </a:cubicBezTo>
                        <a:cubicBezTo>
                          <a:pt x="21" y="165"/>
                          <a:pt x="21" y="163"/>
                          <a:pt x="21" y="162"/>
                        </a:cubicBezTo>
                        <a:cubicBezTo>
                          <a:pt x="25" y="160"/>
                          <a:pt x="24" y="159"/>
                          <a:pt x="26" y="157"/>
                        </a:cubicBezTo>
                        <a:cubicBezTo>
                          <a:pt x="24" y="154"/>
                          <a:pt x="19" y="153"/>
                          <a:pt x="19" y="150"/>
                        </a:cubicBezTo>
                        <a:cubicBezTo>
                          <a:pt x="24" y="151"/>
                          <a:pt x="22" y="145"/>
                          <a:pt x="27" y="144"/>
                        </a:cubicBezTo>
                        <a:cubicBezTo>
                          <a:pt x="21" y="143"/>
                          <a:pt x="25" y="138"/>
                          <a:pt x="22" y="137"/>
                        </a:cubicBezTo>
                        <a:cubicBezTo>
                          <a:pt x="20" y="136"/>
                          <a:pt x="21" y="133"/>
                          <a:pt x="24" y="133"/>
                        </a:cubicBezTo>
                        <a:cubicBezTo>
                          <a:pt x="25" y="135"/>
                          <a:pt x="25" y="135"/>
                          <a:pt x="25" y="135"/>
                        </a:cubicBezTo>
                        <a:cubicBezTo>
                          <a:pt x="25" y="133"/>
                          <a:pt x="25" y="133"/>
                          <a:pt x="25" y="133"/>
                        </a:cubicBezTo>
                        <a:cubicBezTo>
                          <a:pt x="26" y="133"/>
                          <a:pt x="26" y="133"/>
                          <a:pt x="26" y="133"/>
                        </a:cubicBezTo>
                        <a:cubicBezTo>
                          <a:pt x="27" y="132"/>
                          <a:pt x="23" y="132"/>
                          <a:pt x="25" y="130"/>
                        </a:cubicBezTo>
                        <a:cubicBezTo>
                          <a:pt x="27" y="130"/>
                          <a:pt x="27" y="131"/>
                          <a:pt x="27" y="132"/>
                        </a:cubicBezTo>
                        <a:cubicBezTo>
                          <a:pt x="28" y="128"/>
                          <a:pt x="19" y="124"/>
                          <a:pt x="24" y="121"/>
                        </a:cubicBezTo>
                        <a:cubicBezTo>
                          <a:pt x="22" y="121"/>
                          <a:pt x="22" y="116"/>
                          <a:pt x="16" y="117"/>
                        </a:cubicBezTo>
                        <a:cubicBezTo>
                          <a:pt x="18" y="115"/>
                          <a:pt x="22" y="116"/>
                          <a:pt x="22" y="113"/>
                        </a:cubicBezTo>
                        <a:cubicBezTo>
                          <a:pt x="17" y="111"/>
                          <a:pt x="24" y="109"/>
                          <a:pt x="21" y="106"/>
                        </a:cubicBezTo>
                        <a:cubicBezTo>
                          <a:pt x="26" y="110"/>
                          <a:pt x="22" y="106"/>
                          <a:pt x="27" y="110"/>
                        </a:cubicBezTo>
                        <a:cubicBezTo>
                          <a:pt x="29" y="107"/>
                          <a:pt x="22" y="104"/>
                          <a:pt x="23" y="100"/>
                        </a:cubicBezTo>
                        <a:cubicBezTo>
                          <a:pt x="27" y="99"/>
                          <a:pt x="27" y="99"/>
                          <a:pt x="27" y="99"/>
                        </a:cubicBezTo>
                        <a:cubicBezTo>
                          <a:pt x="26" y="97"/>
                          <a:pt x="22" y="95"/>
                          <a:pt x="26" y="94"/>
                        </a:cubicBezTo>
                        <a:cubicBezTo>
                          <a:pt x="22" y="94"/>
                          <a:pt x="22" y="94"/>
                          <a:pt x="22" y="94"/>
                        </a:cubicBezTo>
                        <a:cubicBezTo>
                          <a:pt x="24" y="92"/>
                          <a:pt x="23" y="88"/>
                          <a:pt x="27" y="85"/>
                        </a:cubicBezTo>
                        <a:cubicBezTo>
                          <a:pt x="21" y="81"/>
                          <a:pt x="21" y="81"/>
                          <a:pt x="21" y="81"/>
                        </a:cubicBezTo>
                        <a:cubicBezTo>
                          <a:pt x="28" y="77"/>
                          <a:pt x="22" y="70"/>
                          <a:pt x="16" y="66"/>
                        </a:cubicBezTo>
                        <a:cubicBezTo>
                          <a:pt x="16" y="65"/>
                          <a:pt x="17" y="62"/>
                          <a:pt x="19" y="62"/>
                        </a:cubicBezTo>
                        <a:cubicBezTo>
                          <a:pt x="21" y="64"/>
                          <a:pt x="21" y="64"/>
                          <a:pt x="21" y="64"/>
                        </a:cubicBezTo>
                        <a:cubicBezTo>
                          <a:pt x="22" y="62"/>
                          <a:pt x="26" y="59"/>
                          <a:pt x="20" y="57"/>
                        </a:cubicBezTo>
                        <a:cubicBezTo>
                          <a:pt x="18" y="55"/>
                          <a:pt x="24" y="56"/>
                          <a:pt x="25" y="54"/>
                        </a:cubicBezTo>
                        <a:cubicBezTo>
                          <a:pt x="17" y="48"/>
                          <a:pt x="31" y="39"/>
                          <a:pt x="19" y="37"/>
                        </a:cubicBezTo>
                        <a:cubicBezTo>
                          <a:pt x="19" y="39"/>
                          <a:pt x="17" y="43"/>
                          <a:pt x="17" y="47"/>
                        </a:cubicBezTo>
                        <a:cubicBezTo>
                          <a:pt x="16" y="46"/>
                          <a:pt x="13" y="46"/>
                          <a:pt x="13" y="45"/>
                        </a:cubicBezTo>
                        <a:cubicBezTo>
                          <a:pt x="13" y="41"/>
                          <a:pt x="17" y="39"/>
                          <a:pt x="15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31" y="29"/>
                          <a:pt x="13" y="22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4" name="Freeform 831"/>
                  <p:cNvSpPr/>
                  <p:nvPr/>
                </p:nvSpPr>
                <p:spPr bwMode="auto">
                  <a:xfrm>
                    <a:off x="3640" y="2757"/>
                    <a:ext cx="4" cy="2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0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5" name="Freeform 832"/>
                  <p:cNvSpPr/>
                  <p:nvPr/>
                </p:nvSpPr>
                <p:spPr bwMode="auto">
                  <a:xfrm>
                    <a:off x="3639" y="2755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6" name="Freeform 833"/>
                  <p:cNvSpPr/>
                  <p:nvPr/>
                </p:nvSpPr>
                <p:spPr bwMode="auto">
                  <a:xfrm>
                    <a:off x="3640" y="2702"/>
                    <a:ext cx="2" cy="2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7" name="Freeform 834"/>
                  <p:cNvSpPr/>
                  <p:nvPr/>
                </p:nvSpPr>
                <p:spPr bwMode="auto">
                  <a:xfrm>
                    <a:off x="3638" y="270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8" name="Freeform 835"/>
                  <p:cNvSpPr/>
                  <p:nvPr/>
                </p:nvSpPr>
                <p:spPr bwMode="auto">
                  <a:xfrm>
                    <a:off x="3621" y="2612"/>
                    <a:ext cx="23" cy="89"/>
                  </a:xfrm>
                  <a:custGeom>
                    <a:avLst/>
                    <a:gdLst>
                      <a:gd name="T0" fmla="*/ 14 w 26"/>
                      <a:gd name="T1" fmla="*/ 18 h 103"/>
                      <a:gd name="T2" fmla="*/ 10 w 26"/>
                      <a:gd name="T3" fmla="*/ 13 h 103"/>
                      <a:gd name="T4" fmla="*/ 13 w 26"/>
                      <a:gd name="T5" fmla="*/ 9 h 103"/>
                      <a:gd name="T6" fmla="*/ 5 w 26"/>
                      <a:gd name="T7" fmla="*/ 2 h 103"/>
                      <a:gd name="T8" fmla="*/ 10 w 26"/>
                      <a:gd name="T9" fmla="*/ 51 h 103"/>
                      <a:gd name="T10" fmla="*/ 7 w 26"/>
                      <a:gd name="T11" fmla="*/ 48 h 103"/>
                      <a:gd name="T12" fmla="*/ 13 w 26"/>
                      <a:gd name="T13" fmla="*/ 66 h 103"/>
                      <a:gd name="T14" fmla="*/ 6 w 26"/>
                      <a:gd name="T15" fmla="*/ 65 h 103"/>
                      <a:gd name="T16" fmla="*/ 9 w 26"/>
                      <a:gd name="T17" fmla="*/ 77 h 103"/>
                      <a:gd name="T18" fmla="*/ 12 w 26"/>
                      <a:gd name="T19" fmla="*/ 76 h 103"/>
                      <a:gd name="T20" fmla="*/ 10 w 26"/>
                      <a:gd name="T21" fmla="*/ 79 h 103"/>
                      <a:gd name="T22" fmla="*/ 11 w 26"/>
                      <a:gd name="T23" fmla="*/ 78 h 103"/>
                      <a:gd name="T24" fmla="*/ 12 w 26"/>
                      <a:gd name="T25" fmla="*/ 86 h 103"/>
                      <a:gd name="T26" fmla="*/ 11 w 26"/>
                      <a:gd name="T27" fmla="*/ 83 h 103"/>
                      <a:gd name="T28" fmla="*/ 13 w 26"/>
                      <a:gd name="T29" fmla="*/ 89 h 103"/>
                      <a:gd name="T30" fmla="*/ 9 w 26"/>
                      <a:gd name="T31" fmla="*/ 89 h 103"/>
                      <a:gd name="T32" fmla="*/ 15 w 26"/>
                      <a:gd name="T33" fmla="*/ 103 h 103"/>
                      <a:gd name="T34" fmla="*/ 19 w 26"/>
                      <a:gd name="T35" fmla="*/ 103 h 103"/>
                      <a:gd name="T36" fmla="*/ 15 w 26"/>
                      <a:gd name="T37" fmla="*/ 92 h 103"/>
                      <a:gd name="T38" fmla="*/ 15 w 26"/>
                      <a:gd name="T39" fmla="*/ 93 h 103"/>
                      <a:gd name="T40" fmla="*/ 13 w 26"/>
                      <a:gd name="T41" fmla="*/ 86 h 103"/>
                      <a:gd name="T42" fmla="*/ 19 w 26"/>
                      <a:gd name="T43" fmla="*/ 90 h 103"/>
                      <a:gd name="T44" fmla="*/ 23 w 26"/>
                      <a:gd name="T45" fmla="*/ 78 h 103"/>
                      <a:gd name="T46" fmla="*/ 23 w 26"/>
                      <a:gd name="T47" fmla="*/ 79 h 103"/>
                      <a:gd name="T48" fmla="*/ 22 w 26"/>
                      <a:gd name="T49" fmla="*/ 75 h 103"/>
                      <a:gd name="T50" fmla="*/ 19 w 26"/>
                      <a:gd name="T51" fmla="*/ 77 h 103"/>
                      <a:gd name="T52" fmla="*/ 12 w 26"/>
                      <a:gd name="T53" fmla="*/ 75 h 103"/>
                      <a:gd name="T54" fmla="*/ 12 w 26"/>
                      <a:gd name="T55" fmla="*/ 71 h 103"/>
                      <a:gd name="T56" fmla="*/ 18 w 26"/>
                      <a:gd name="T57" fmla="*/ 74 h 103"/>
                      <a:gd name="T58" fmla="*/ 15 w 26"/>
                      <a:gd name="T59" fmla="*/ 71 h 103"/>
                      <a:gd name="T60" fmla="*/ 21 w 26"/>
                      <a:gd name="T61" fmla="*/ 67 h 103"/>
                      <a:gd name="T62" fmla="*/ 15 w 26"/>
                      <a:gd name="T63" fmla="*/ 66 h 103"/>
                      <a:gd name="T64" fmla="*/ 15 w 26"/>
                      <a:gd name="T65" fmla="*/ 47 h 103"/>
                      <a:gd name="T66" fmla="*/ 18 w 26"/>
                      <a:gd name="T67" fmla="*/ 50 h 103"/>
                      <a:gd name="T68" fmla="*/ 14 w 26"/>
                      <a:gd name="T69" fmla="*/ 46 h 103"/>
                      <a:gd name="T70" fmla="*/ 16 w 26"/>
                      <a:gd name="T71" fmla="*/ 33 h 103"/>
                      <a:gd name="T72" fmla="*/ 13 w 26"/>
                      <a:gd name="T73" fmla="*/ 34 h 103"/>
                      <a:gd name="T74" fmla="*/ 14 w 26"/>
                      <a:gd name="T75" fmla="*/ 22 h 103"/>
                      <a:gd name="T76" fmla="*/ 14 w 26"/>
                      <a:gd name="T77" fmla="*/ 22 h 103"/>
                      <a:gd name="T78" fmla="*/ 8 w 26"/>
                      <a:gd name="T79" fmla="*/ 15 h 103"/>
                      <a:gd name="T80" fmla="*/ 14 w 26"/>
                      <a:gd name="T81" fmla="*/ 18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3">
                        <a:moveTo>
                          <a:pt x="14" y="18"/>
                        </a:moveTo>
                        <a:cubicBezTo>
                          <a:pt x="10" y="13"/>
                          <a:pt x="10" y="13"/>
                          <a:pt x="10" y="13"/>
                        </a:cubicBezTo>
                        <a:cubicBezTo>
                          <a:pt x="12" y="12"/>
                          <a:pt x="9" y="7"/>
                          <a:pt x="13" y="9"/>
                        </a:cubicBezTo>
                        <a:cubicBezTo>
                          <a:pt x="8" y="6"/>
                          <a:pt x="13" y="0"/>
                          <a:pt x="5" y="2"/>
                        </a:cubicBezTo>
                        <a:cubicBezTo>
                          <a:pt x="8" y="16"/>
                          <a:pt x="3" y="35"/>
                          <a:pt x="10" y="51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4" y="57"/>
                          <a:pt x="0" y="60"/>
                          <a:pt x="13" y="66"/>
                        </a:cubicBezTo>
                        <a:cubicBezTo>
                          <a:pt x="6" y="65"/>
                          <a:pt x="6" y="65"/>
                          <a:pt x="6" y="65"/>
                        </a:cubicBezTo>
                        <a:cubicBezTo>
                          <a:pt x="5" y="69"/>
                          <a:pt x="16" y="73"/>
                          <a:pt x="9" y="77"/>
                        </a:cubicBezTo>
                        <a:cubicBezTo>
                          <a:pt x="12" y="76"/>
                          <a:pt x="12" y="76"/>
                          <a:pt x="12" y="76"/>
                        </a:cubicBezTo>
                        <a:cubicBezTo>
                          <a:pt x="10" y="79"/>
                          <a:pt x="10" y="79"/>
                          <a:pt x="10" y="79"/>
                        </a:cubicBezTo>
                        <a:cubicBezTo>
                          <a:pt x="11" y="78"/>
                          <a:pt x="11" y="78"/>
                          <a:pt x="11" y="78"/>
                        </a:cubicBezTo>
                        <a:cubicBezTo>
                          <a:pt x="14" y="81"/>
                          <a:pt x="14" y="83"/>
                          <a:pt x="12" y="86"/>
                        </a:cubicBezTo>
                        <a:cubicBezTo>
                          <a:pt x="10" y="86"/>
                          <a:pt x="11" y="84"/>
                          <a:pt x="11" y="83"/>
                        </a:cubicBezTo>
                        <a:cubicBezTo>
                          <a:pt x="8" y="85"/>
                          <a:pt x="13" y="87"/>
                          <a:pt x="13" y="89"/>
                        </a:cubicBezTo>
                        <a:cubicBezTo>
                          <a:pt x="11" y="91"/>
                          <a:pt x="10" y="89"/>
                          <a:pt x="9" y="89"/>
                        </a:cubicBezTo>
                        <a:cubicBezTo>
                          <a:pt x="12" y="95"/>
                          <a:pt x="5" y="98"/>
                          <a:pt x="15" y="103"/>
                        </a:cubicBezTo>
                        <a:cubicBezTo>
                          <a:pt x="16" y="103"/>
                          <a:pt x="18" y="101"/>
                          <a:pt x="19" y="103"/>
                        </a:cubicBezTo>
                        <a:cubicBezTo>
                          <a:pt x="22" y="99"/>
                          <a:pt x="18" y="96"/>
                          <a:pt x="15" y="92"/>
                        </a:cubicBezTo>
                        <a:cubicBezTo>
                          <a:pt x="15" y="93"/>
                          <a:pt x="15" y="93"/>
                          <a:pt x="15" y="93"/>
                        </a:cubicBezTo>
                        <a:cubicBezTo>
                          <a:pt x="6" y="90"/>
                          <a:pt x="17" y="91"/>
                          <a:pt x="13" y="86"/>
                        </a:cubicBezTo>
                        <a:cubicBezTo>
                          <a:pt x="17" y="87"/>
                          <a:pt x="17" y="89"/>
                          <a:pt x="19" y="90"/>
                        </a:cubicBezTo>
                        <a:cubicBezTo>
                          <a:pt x="26" y="84"/>
                          <a:pt x="14" y="82"/>
                          <a:pt x="23" y="78"/>
                        </a:cubicBezTo>
                        <a:cubicBezTo>
                          <a:pt x="23" y="79"/>
                          <a:pt x="23" y="79"/>
                          <a:pt x="23" y="79"/>
                        </a:cubicBezTo>
                        <a:cubicBezTo>
                          <a:pt x="24" y="78"/>
                          <a:pt x="22" y="76"/>
                          <a:pt x="22" y="75"/>
                        </a:cubicBezTo>
                        <a:cubicBezTo>
                          <a:pt x="20" y="75"/>
                          <a:pt x="20" y="77"/>
                          <a:pt x="19" y="77"/>
                        </a:cubicBezTo>
                        <a:cubicBezTo>
                          <a:pt x="18" y="76"/>
                          <a:pt x="14" y="75"/>
                          <a:pt x="12" y="75"/>
                        </a:cubicBezTo>
                        <a:cubicBezTo>
                          <a:pt x="16" y="73"/>
                          <a:pt x="10" y="73"/>
                          <a:pt x="12" y="71"/>
                        </a:cubicBezTo>
                        <a:cubicBezTo>
                          <a:pt x="16" y="70"/>
                          <a:pt x="16" y="73"/>
                          <a:pt x="18" y="74"/>
                        </a:cubicBezTo>
                        <a:cubicBezTo>
                          <a:pt x="15" y="71"/>
                          <a:pt x="15" y="71"/>
                          <a:pt x="15" y="71"/>
                        </a:cubicBezTo>
                        <a:cubicBezTo>
                          <a:pt x="15" y="68"/>
                          <a:pt x="19" y="68"/>
                          <a:pt x="21" y="67"/>
                        </a:cubicBezTo>
                        <a:cubicBezTo>
                          <a:pt x="18" y="65"/>
                          <a:pt x="19" y="68"/>
                          <a:pt x="15" y="66"/>
                        </a:cubicBezTo>
                        <a:cubicBezTo>
                          <a:pt x="20" y="64"/>
                          <a:pt x="19" y="52"/>
                          <a:pt x="15" y="47"/>
                        </a:cubicBezTo>
                        <a:cubicBezTo>
                          <a:pt x="15" y="48"/>
                          <a:pt x="19" y="47"/>
                          <a:pt x="18" y="50"/>
                        </a:cubicBezTo>
                        <a:cubicBezTo>
                          <a:pt x="19" y="49"/>
                          <a:pt x="17" y="46"/>
                          <a:pt x="14" y="46"/>
                        </a:cubicBezTo>
                        <a:cubicBezTo>
                          <a:pt x="12" y="42"/>
                          <a:pt x="14" y="37"/>
                          <a:pt x="16" y="33"/>
                        </a:cubicBezTo>
                        <a:cubicBezTo>
                          <a:pt x="13" y="34"/>
                          <a:pt x="13" y="34"/>
                          <a:pt x="13" y="34"/>
                        </a:cubicBezTo>
                        <a:cubicBezTo>
                          <a:pt x="8" y="32"/>
                          <a:pt x="17" y="27"/>
                          <a:pt x="14" y="22"/>
                        </a:cubicBezTo>
                        <a:cubicBezTo>
                          <a:pt x="14" y="22"/>
                          <a:pt x="14" y="22"/>
                          <a:pt x="14" y="22"/>
                        </a:cubicBezTo>
                        <a:cubicBezTo>
                          <a:pt x="13" y="20"/>
                          <a:pt x="6" y="19"/>
                          <a:pt x="8" y="15"/>
                        </a:cubicBezTo>
                        <a:cubicBezTo>
                          <a:pt x="11" y="16"/>
                          <a:pt x="11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09" name="Freeform 836"/>
                  <p:cNvSpPr/>
                  <p:nvPr/>
                </p:nvSpPr>
                <p:spPr bwMode="auto">
                  <a:xfrm>
                    <a:off x="3625" y="2610"/>
                    <a:ext cx="6" cy="3"/>
                  </a:xfrm>
                  <a:custGeom>
                    <a:avLst/>
                    <a:gdLst>
                      <a:gd name="T0" fmla="*/ 3 w 8"/>
                      <a:gd name="T1" fmla="*/ 3 h 4"/>
                      <a:gd name="T2" fmla="*/ 8 w 8"/>
                      <a:gd name="T3" fmla="*/ 4 h 4"/>
                      <a:gd name="T4" fmla="*/ 0 w 8"/>
                      <a:gd name="T5" fmla="*/ 1 h 4"/>
                      <a:gd name="T6" fmla="*/ 2 w 8"/>
                      <a:gd name="T7" fmla="*/ 4 h 4"/>
                      <a:gd name="T8" fmla="*/ 3 w 8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4">
                        <a:moveTo>
                          <a:pt x="3" y="3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8" y="2"/>
                          <a:pt x="3" y="0"/>
                          <a:pt x="0" y="1"/>
                        </a:cubicBezTo>
                        <a:cubicBezTo>
                          <a:pt x="1" y="2"/>
                          <a:pt x="0" y="3"/>
                          <a:pt x="2" y="4"/>
                        </a:cubicBezTo>
                        <a:cubicBezTo>
                          <a:pt x="2" y="3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0" name="Freeform 837"/>
                  <p:cNvSpPr/>
                  <p:nvPr/>
                </p:nvSpPr>
                <p:spPr bwMode="auto">
                  <a:xfrm>
                    <a:off x="3618" y="2560"/>
                    <a:ext cx="16" cy="50"/>
                  </a:xfrm>
                  <a:custGeom>
                    <a:avLst/>
                    <a:gdLst>
                      <a:gd name="T0" fmla="*/ 9 w 19"/>
                      <a:gd name="T1" fmla="*/ 23 h 58"/>
                      <a:gd name="T2" fmla="*/ 5 w 19"/>
                      <a:gd name="T3" fmla="*/ 22 h 58"/>
                      <a:gd name="T4" fmla="*/ 5 w 19"/>
                      <a:gd name="T5" fmla="*/ 44 h 58"/>
                      <a:gd name="T6" fmla="*/ 12 w 19"/>
                      <a:gd name="T7" fmla="*/ 49 h 58"/>
                      <a:gd name="T8" fmla="*/ 8 w 19"/>
                      <a:gd name="T9" fmla="*/ 51 h 58"/>
                      <a:gd name="T10" fmla="*/ 13 w 19"/>
                      <a:gd name="T11" fmla="*/ 56 h 58"/>
                      <a:gd name="T12" fmla="*/ 11 w 19"/>
                      <a:gd name="T13" fmla="*/ 53 h 58"/>
                      <a:gd name="T14" fmla="*/ 13 w 19"/>
                      <a:gd name="T15" fmla="*/ 53 h 58"/>
                      <a:gd name="T16" fmla="*/ 12 w 19"/>
                      <a:gd name="T17" fmla="*/ 50 h 58"/>
                      <a:gd name="T18" fmla="*/ 15 w 19"/>
                      <a:gd name="T19" fmla="*/ 51 h 58"/>
                      <a:gd name="T20" fmla="*/ 8 w 19"/>
                      <a:gd name="T21" fmla="*/ 42 h 58"/>
                      <a:gd name="T22" fmla="*/ 14 w 19"/>
                      <a:gd name="T23" fmla="*/ 42 h 58"/>
                      <a:gd name="T24" fmla="*/ 15 w 19"/>
                      <a:gd name="T25" fmla="*/ 32 h 58"/>
                      <a:gd name="T26" fmla="*/ 14 w 19"/>
                      <a:gd name="T27" fmla="*/ 33 h 58"/>
                      <a:gd name="T28" fmla="*/ 9 w 19"/>
                      <a:gd name="T29" fmla="*/ 34 h 58"/>
                      <a:gd name="T30" fmla="*/ 15 w 19"/>
                      <a:gd name="T31" fmla="*/ 31 h 58"/>
                      <a:gd name="T32" fmla="*/ 13 w 19"/>
                      <a:gd name="T33" fmla="*/ 12 h 58"/>
                      <a:gd name="T34" fmla="*/ 7 w 19"/>
                      <a:gd name="T35" fmla="*/ 6 h 58"/>
                      <a:gd name="T36" fmla="*/ 12 w 19"/>
                      <a:gd name="T37" fmla="*/ 9 h 58"/>
                      <a:gd name="T38" fmla="*/ 14 w 19"/>
                      <a:gd name="T39" fmla="*/ 5 h 58"/>
                      <a:gd name="T40" fmla="*/ 5 w 19"/>
                      <a:gd name="T41" fmla="*/ 0 h 58"/>
                      <a:gd name="T42" fmla="*/ 9 w 19"/>
                      <a:gd name="T43" fmla="*/ 2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58">
                        <a:moveTo>
                          <a:pt x="9" y="23"/>
                        </a:moveTo>
                        <a:cubicBezTo>
                          <a:pt x="8" y="22"/>
                          <a:pt x="6" y="22"/>
                          <a:pt x="5" y="22"/>
                        </a:cubicBezTo>
                        <a:cubicBezTo>
                          <a:pt x="5" y="31"/>
                          <a:pt x="7" y="41"/>
                          <a:pt x="5" y="44"/>
                        </a:cubicBezTo>
                        <a:cubicBezTo>
                          <a:pt x="4" y="46"/>
                          <a:pt x="10" y="46"/>
                          <a:pt x="12" y="49"/>
                        </a:cubicBezTo>
                        <a:cubicBezTo>
                          <a:pt x="8" y="51"/>
                          <a:pt x="8" y="51"/>
                          <a:pt x="8" y="51"/>
                        </a:cubicBezTo>
                        <a:cubicBezTo>
                          <a:pt x="10" y="53"/>
                          <a:pt x="6" y="58"/>
                          <a:pt x="13" y="56"/>
                        </a:cubicBezTo>
                        <a:cubicBezTo>
                          <a:pt x="13" y="56"/>
                          <a:pt x="10" y="55"/>
                          <a:pt x="11" y="53"/>
                        </a:cubicBezTo>
                        <a:cubicBezTo>
                          <a:pt x="13" y="53"/>
                          <a:pt x="13" y="53"/>
                          <a:pt x="13" y="53"/>
                        </a:cubicBezTo>
                        <a:cubicBezTo>
                          <a:pt x="12" y="50"/>
                          <a:pt x="12" y="50"/>
                          <a:pt x="12" y="50"/>
                        </a:cubicBezTo>
                        <a:cubicBezTo>
                          <a:pt x="15" y="51"/>
                          <a:pt x="15" y="51"/>
                          <a:pt x="15" y="51"/>
                        </a:cubicBezTo>
                        <a:cubicBezTo>
                          <a:pt x="19" y="46"/>
                          <a:pt x="6" y="48"/>
                          <a:pt x="8" y="42"/>
                        </a:cubicBezTo>
                        <a:cubicBezTo>
                          <a:pt x="14" y="42"/>
                          <a:pt x="14" y="42"/>
                          <a:pt x="14" y="42"/>
                        </a:cubicBezTo>
                        <a:cubicBezTo>
                          <a:pt x="14" y="38"/>
                          <a:pt x="12" y="36"/>
                          <a:pt x="15" y="32"/>
                        </a:cubicBezTo>
                        <a:cubicBezTo>
                          <a:pt x="15" y="32"/>
                          <a:pt x="12" y="32"/>
                          <a:pt x="14" y="33"/>
                        </a:cubicBezTo>
                        <a:cubicBezTo>
                          <a:pt x="13" y="34"/>
                          <a:pt x="11" y="35"/>
                          <a:pt x="9" y="34"/>
                        </a:cubicBezTo>
                        <a:cubicBezTo>
                          <a:pt x="4" y="28"/>
                          <a:pt x="13" y="35"/>
                          <a:pt x="15" y="31"/>
                        </a:cubicBezTo>
                        <a:cubicBezTo>
                          <a:pt x="11" y="26"/>
                          <a:pt x="8" y="15"/>
                          <a:pt x="13" y="12"/>
                        </a:cubicBezTo>
                        <a:cubicBezTo>
                          <a:pt x="9" y="14"/>
                          <a:pt x="6" y="10"/>
                          <a:pt x="7" y="6"/>
                        </a:cubicBezTo>
                        <a:cubicBezTo>
                          <a:pt x="10" y="5"/>
                          <a:pt x="11" y="8"/>
                          <a:pt x="12" y="9"/>
                        </a:cubicBezTo>
                        <a:cubicBezTo>
                          <a:pt x="13" y="8"/>
                          <a:pt x="15" y="7"/>
                          <a:pt x="14" y="5"/>
                        </a:cubicBezTo>
                        <a:cubicBezTo>
                          <a:pt x="11" y="6"/>
                          <a:pt x="7" y="4"/>
                          <a:pt x="5" y="0"/>
                        </a:cubicBezTo>
                        <a:cubicBezTo>
                          <a:pt x="0" y="7"/>
                          <a:pt x="9" y="16"/>
                          <a:pt x="9" y="2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1" name="Freeform 838"/>
                  <p:cNvSpPr/>
                  <p:nvPr/>
                </p:nvSpPr>
                <p:spPr bwMode="auto">
                  <a:xfrm>
                    <a:off x="3621" y="2577"/>
                    <a:ext cx="1" cy="2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2" name="Freeform 839"/>
                  <p:cNvSpPr/>
                  <p:nvPr/>
                </p:nvSpPr>
                <p:spPr bwMode="auto">
                  <a:xfrm>
                    <a:off x="3681" y="3247"/>
                    <a:ext cx="4" cy="1"/>
                  </a:xfrm>
                  <a:custGeom>
                    <a:avLst/>
                    <a:gdLst>
                      <a:gd name="T0" fmla="*/ 3 w 4"/>
                      <a:gd name="T1" fmla="*/ 1 h 1"/>
                      <a:gd name="T2" fmla="*/ 4 w 4"/>
                      <a:gd name="T3" fmla="*/ 0 h 1"/>
                      <a:gd name="T4" fmla="*/ 0 w 4"/>
                      <a:gd name="T5" fmla="*/ 0 h 1"/>
                      <a:gd name="T6" fmla="*/ 3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3" y="1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3" name="Freeform 840"/>
                  <p:cNvSpPr/>
                  <p:nvPr/>
                </p:nvSpPr>
                <p:spPr bwMode="auto">
                  <a:xfrm>
                    <a:off x="3679" y="3234"/>
                    <a:ext cx="14" cy="12"/>
                  </a:xfrm>
                  <a:custGeom>
                    <a:avLst/>
                    <a:gdLst>
                      <a:gd name="T0" fmla="*/ 15 w 16"/>
                      <a:gd name="T1" fmla="*/ 3 h 14"/>
                      <a:gd name="T2" fmla="*/ 13 w 16"/>
                      <a:gd name="T3" fmla="*/ 0 h 14"/>
                      <a:gd name="T4" fmla="*/ 0 w 16"/>
                      <a:gd name="T5" fmla="*/ 10 h 14"/>
                      <a:gd name="T6" fmla="*/ 11 w 16"/>
                      <a:gd name="T7" fmla="*/ 12 h 14"/>
                      <a:gd name="T8" fmla="*/ 6 w 16"/>
                      <a:gd name="T9" fmla="*/ 8 h 14"/>
                      <a:gd name="T10" fmla="*/ 14 w 16"/>
                      <a:gd name="T11" fmla="*/ 9 h 14"/>
                      <a:gd name="T12" fmla="*/ 11 w 16"/>
                      <a:gd name="T13" fmla="*/ 4 h 14"/>
                      <a:gd name="T14" fmla="*/ 15 w 16"/>
                      <a:gd name="T15" fmla="*/ 3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4">
                        <a:moveTo>
                          <a:pt x="15" y="3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3" y="5"/>
                          <a:pt x="5" y="2"/>
                          <a:pt x="0" y="10"/>
                        </a:cubicBezTo>
                        <a:cubicBezTo>
                          <a:pt x="2" y="11"/>
                          <a:pt x="7" y="14"/>
                          <a:pt x="11" y="12"/>
                        </a:cubicBezTo>
                        <a:cubicBezTo>
                          <a:pt x="10" y="11"/>
                          <a:pt x="6" y="10"/>
                          <a:pt x="6" y="8"/>
                        </a:cubicBezTo>
                        <a:cubicBezTo>
                          <a:pt x="9" y="8"/>
                          <a:pt x="10" y="10"/>
                          <a:pt x="14" y="9"/>
                        </a:cubicBezTo>
                        <a:cubicBezTo>
                          <a:pt x="16" y="5"/>
                          <a:pt x="11" y="8"/>
                          <a:pt x="11" y="4"/>
                        </a:cubicBezTo>
                        <a:lnTo>
                          <a:pt x="15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4" name="Freeform 841"/>
                  <p:cNvSpPr/>
                  <p:nvPr/>
                </p:nvSpPr>
                <p:spPr bwMode="auto">
                  <a:xfrm>
                    <a:off x="3682" y="3234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0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3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5" name="Freeform 842"/>
                  <p:cNvSpPr/>
                  <p:nvPr/>
                </p:nvSpPr>
                <p:spPr bwMode="auto">
                  <a:xfrm>
                    <a:off x="3678" y="3232"/>
                    <a:ext cx="6" cy="2"/>
                  </a:xfrm>
                  <a:custGeom>
                    <a:avLst/>
                    <a:gdLst>
                      <a:gd name="T0" fmla="*/ 3 w 7"/>
                      <a:gd name="T1" fmla="*/ 2 h 2"/>
                      <a:gd name="T2" fmla="*/ 7 w 7"/>
                      <a:gd name="T3" fmla="*/ 1 h 2"/>
                      <a:gd name="T4" fmla="*/ 0 w 7"/>
                      <a:gd name="T5" fmla="*/ 0 h 2"/>
                      <a:gd name="T6" fmla="*/ 3 w 7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2">
                        <a:moveTo>
                          <a:pt x="3" y="2"/>
                        </a:moveTo>
                        <a:cubicBezTo>
                          <a:pt x="3" y="0"/>
                          <a:pt x="7" y="1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6" name="Freeform 843"/>
                  <p:cNvSpPr/>
                  <p:nvPr/>
                </p:nvSpPr>
                <p:spPr bwMode="auto">
                  <a:xfrm>
                    <a:off x="3678" y="3225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7" name="Freeform 844"/>
                  <p:cNvSpPr/>
                  <p:nvPr/>
                </p:nvSpPr>
                <p:spPr bwMode="auto">
                  <a:xfrm>
                    <a:off x="3676" y="3222"/>
                    <a:ext cx="11" cy="6"/>
                  </a:xfrm>
                  <a:custGeom>
                    <a:avLst/>
                    <a:gdLst>
                      <a:gd name="T0" fmla="*/ 2 w 13"/>
                      <a:gd name="T1" fmla="*/ 0 h 8"/>
                      <a:gd name="T2" fmla="*/ 3 w 13"/>
                      <a:gd name="T3" fmla="*/ 4 h 8"/>
                      <a:gd name="T4" fmla="*/ 3 w 13"/>
                      <a:gd name="T5" fmla="*/ 3 h 8"/>
                      <a:gd name="T6" fmla="*/ 9 w 13"/>
                      <a:gd name="T7" fmla="*/ 4 h 8"/>
                      <a:gd name="T8" fmla="*/ 9 w 13"/>
                      <a:gd name="T9" fmla="*/ 8 h 8"/>
                      <a:gd name="T10" fmla="*/ 13 w 13"/>
                      <a:gd name="T11" fmla="*/ 5 h 8"/>
                      <a:gd name="T12" fmla="*/ 2 w 13"/>
                      <a:gd name="T1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" h="8">
                        <a:moveTo>
                          <a:pt x="2" y="0"/>
                        </a:moveTo>
                        <a:cubicBezTo>
                          <a:pt x="0" y="1"/>
                          <a:pt x="2" y="2"/>
                          <a:pt x="3" y="4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2"/>
                          <a:pt x="10" y="2"/>
                          <a:pt x="9" y="4"/>
                        </a:cubicBezTo>
                        <a:cubicBezTo>
                          <a:pt x="11" y="6"/>
                          <a:pt x="6" y="7"/>
                          <a:pt x="9" y="8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1" y="2"/>
                          <a:pt x="4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8" name="Freeform 845"/>
                  <p:cNvSpPr/>
                  <p:nvPr/>
                </p:nvSpPr>
                <p:spPr bwMode="auto">
                  <a:xfrm>
                    <a:off x="3680" y="3226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19" name="Freeform 846"/>
                  <p:cNvSpPr/>
                  <p:nvPr/>
                </p:nvSpPr>
                <p:spPr bwMode="auto">
                  <a:xfrm>
                    <a:off x="3680" y="3230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0" name="Freeform 847"/>
                  <p:cNvSpPr/>
                  <p:nvPr/>
                </p:nvSpPr>
                <p:spPr bwMode="auto">
                  <a:xfrm>
                    <a:off x="3676" y="3211"/>
                    <a:ext cx="11" cy="9"/>
                  </a:xfrm>
                  <a:custGeom>
                    <a:avLst/>
                    <a:gdLst>
                      <a:gd name="T0" fmla="*/ 0 w 13"/>
                      <a:gd name="T1" fmla="*/ 4 h 10"/>
                      <a:gd name="T2" fmla="*/ 6 w 13"/>
                      <a:gd name="T3" fmla="*/ 10 h 10"/>
                      <a:gd name="T4" fmla="*/ 13 w 13"/>
                      <a:gd name="T5" fmla="*/ 4 h 10"/>
                      <a:gd name="T6" fmla="*/ 11 w 13"/>
                      <a:gd name="T7" fmla="*/ 1 h 10"/>
                      <a:gd name="T8" fmla="*/ 0 w 13"/>
                      <a:gd name="T9" fmla="*/ 4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0">
                        <a:moveTo>
                          <a:pt x="0" y="4"/>
                        </a:moveTo>
                        <a:cubicBezTo>
                          <a:pt x="7" y="4"/>
                          <a:pt x="1" y="10"/>
                          <a:pt x="6" y="10"/>
                        </a:cubicBezTo>
                        <a:cubicBezTo>
                          <a:pt x="5" y="7"/>
                          <a:pt x="9" y="4"/>
                          <a:pt x="13" y="4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8" y="0"/>
                          <a:pt x="3" y="2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1" name="Freeform 848"/>
                  <p:cNvSpPr/>
                  <p:nvPr/>
                </p:nvSpPr>
                <p:spPr bwMode="auto">
                  <a:xfrm>
                    <a:off x="3689" y="320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2" name="Freeform 849"/>
                  <p:cNvSpPr/>
                  <p:nvPr/>
                </p:nvSpPr>
                <p:spPr bwMode="auto">
                  <a:xfrm>
                    <a:off x="3679" y="3193"/>
                    <a:ext cx="15" cy="17"/>
                  </a:xfrm>
                  <a:custGeom>
                    <a:avLst/>
                    <a:gdLst>
                      <a:gd name="T0" fmla="*/ 1 w 17"/>
                      <a:gd name="T1" fmla="*/ 0 h 20"/>
                      <a:gd name="T2" fmla="*/ 8 w 17"/>
                      <a:gd name="T3" fmla="*/ 8 h 20"/>
                      <a:gd name="T4" fmla="*/ 3 w 17"/>
                      <a:gd name="T5" fmla="*/ 6 h 20"/>
                      <a:gd name="T6" fmla="*/ 6 w 17"/>
                      <a:gd name="T7" fmla="*/ 13 h 20"/>
                      <a:gd name="T8" fmla="*/ 0 w 17"/>
                      <a:gd name="T9" fmla="*/ 10 h 20"/>
                      <a:gd name="T10" fmla="*/ 6 w 17"/>
                      <a:gd name="T11" fmla="*/ 16 h 20"/>
                      <a:gd name="T12" fmla="*/ 2 w 17"/>
                      <a:gd name="T13" fmla="*/ 20 h 20"/>
                      <a:gd name="T14" fmla="*/ 9 w 17"/>
                      <a:gd name="T15" fmla="*/ 18 h 20"/>
                      <a:gd name="T16" fmla="*/ 8 w 17"/>
                      <a:gd name="T17" fmla="*/ 15 h 20"/>
                      <a:gd name="T18" fmla="*/ 12 w 17"/>
                      <a:gd name="T19" fmla="*/ 16 h 20"/>
                      <a:gd name="T20" fmla="*/ 16 w 17"/>
                      <a:gd name="T21" fmla="*/ 6 h 20"/>
                      <a:gd name="T22" fmla="*/ 1 w 17"/>
                      <a:gd name="T2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20">
                        <a:moveTo>
                          <a:pt x="1" y="0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6" y="7"/>
                          <a:pt x="4" y="8"/>
                          <a:pt x="3" y="6"/>
                        </a:cubicBezTo>
                        <a:cubicBezTo>
                          <a:pt x="2" y="10"/>
                          <a:pt x="6" y="10"/>
                          <a:pt x="6" y="13"/>
                        </a:cubicBezTo>
                        <a:cubicBezTo>
                          <a:pt x="0" y="14"/>
                          <a:pt x="5" y="8"/>
                          <a:pt x="0" y="10"/>
                        </a:cubicBezTo>
                        <a:cubicBezTo>
                          <a:pt x="0" y="12"/>
                          <a:pt x="1" y="15"/>
                          <a:pt x="6" y="16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9" y="18"/>
                          <a:pt x="9" y="18"/>
                          <a:pt x="9" y="18"/>
                        </a:cubicBezTo>
                        <a:cubicBezTo>
                          <a:pt x="10" y="16"/>
                          <a:pt x="3" y="16"/>
                          <a:pt x="8" y="15"/>
                        </a:cubicBezTo>
                        <a:cubicBezTo>
                          <a:pt x="11" y="14"/>
                          <a:pt x="11" y="15"/>
                          <a:pt x="12" y="16"/>
                        </a:cubicBezTo>
                        <a:cubicBezTo>
                          <a:pt x="10" y="14"/>
                          <a:pt x="17" y="10"/>
                          <a:pt x="16" y="6"/>
                        </a:cubicBezTo>
                        <a:cubicBezTo>
                          <a:pt x="15" y="2"/>
                          <a:pt x="4" y="3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3" name="Freeform 850"/>
                  <p:cNvSpPr/>
                  <p:nvPr/>
                </p:nvSpPr>
                <p:spPr bwMode="auto">
                  <a:xfrm>
                    <a:off x="3685" y="3192"/>
                    <a:ext cx="3" cy="1"/>
                  </a:xfrm>
                  <a:custGeom>
                    <a:avLst/>
                    <a:gdLst>
                      <a:gd name="T0" fmla="*/ 1 w 3"/>
                      <a:gd name="T1" fmla="*/ 1 h 1"/>
                      <a:gd name="T2" fmla="*/ 3 w 3"/>
                      <a:gd name="T3" fmla="*/ 0 h 1"/>
                      <a:gd name="T4" fmla="*/ 0 w 3"/>
                      <a:gd name="T5" fmla="*/ 1 h 1"/>
                      <a:gd name="T6" fmla="*/ 1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1" y="1"/>
                        </a:move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4" name="Freeform 851"/>
                  <p:cNvSpPr/>
                  <p:nvPr/>
                </p:nvSpPr>
                <p:spPr bwMode="auto">
                  <a:xfrm>
                    <a:off x="3677" y="3177"/>
                    <a:ext cx="16" cy="13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5 w 18"/>
                      <a:gd name="T3" fmla="*/ 14 h 16"/>
                      <a:gd name="T4" fmla="*/ 2 w 18"/>
                      <a:gd name="T5" fmla="*/ 15 h 16"/>
                      <a:gd name="T6" fmla="*/ 8 w 18"/>
                      <a:gd name="T7" fmla="*/ 16 h 16"/>
                      <a:gd name="T8" fmla="*/ 5 w 18"/>
                      <a:gd name="T9" fmla="*/ 9 h 16"/>
                      <a:gd name="T10" fmla="*/ 14 w 18"/>
                      <a:gd name="T11" fmla="*/ 6 h 16"/>
                      <a:gd name="T12" fmla="*/ 12 w 18"/>
                      <a:gd name="T13" fmla="*/ 11 h 16"/>
                      <a:gd name="T14" fmla="*/ 10 w 18"/>
                      <a:gd name="T15" fmla="*/ 0 h 16"/>
                      <a:gd name="T16" fmla="*/ 8 w 18"/>
                      <a:gd name="T17" fmla="*/ 2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5"/>
                          <a:pt x="4" y="15"/>
                          <a:pt x="2" y="15"/>
                        </a:cubicBezTo>
                        <a:cubicBezTo>
                          <a:pt x="4" y="15"/>
                          <a:pt x="6" y="16"/>
                          <a:pt x="8" y="16"/>
                        </a:cubicBezTo>
                        <a:cubicBezTo>
                          <a:pt x="14" y="14"/>
                          <a:pt x="6" y="11"/>
                          <a:pt x="5" y="9"/>
                        </a:cubicBezTo>
                        <a:cubicBezTo>
                          <a:pt x="7" y="3"/>
                          <a:pt x="8" y="9"/>
                          <a:pt x="14" y="6"/>
                        </a:cubicBezTo>
                        <a:cubicBezTo>
                          <a:pt x="13" y="8"/>
                          <a:pt x="12" y="8"/>
                          <a:pt x="12" y="11"/>
                        </a:cubicBezTo>
                        <a:cubicBezTo>
                          <a:pt x="18" y="7"/>
                          <a:pt x="12" y="2"/>
                          <a:pt x="10" y="0"/>
                        </a:cubicBezTo>
                        <a:cubicBezTo>
                          <a:pt x="10" y="1"/>
                          <a:pt x="8" y="1"/>
                          <a:pt x="8" y="2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2"/>
                          <a:pt x="0" y="4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5" name="Freeform 852"/>
                  <p:cNvSpPr/>
                  <p:nvPr/>
                </p:nvSpPr>
                <p:spPr bwMode="auto">
                  <a:xfrm>
                    <a:off x="3676" y="3190"/>
                    <a:ext cx="3" cy="2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1"/>
                          <a:pt x="2" y="1"/>
                          <a:pt x="3" y="0"/>
                        </a:cubicBezTo>
                        <a:cubicBezTo>
                          <a:pt x="2" y="1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6" name="Freeform 853"/>
                  <p:cNvSpPr/>
                  <p:nvPr/>
                </p:nvSpPr>
                <p:spPr bwMode="auto">
                  <a:xfrm>
                    <a:off x="3686" y="3176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7" name="Freeform 854"/>
                  <p:cNvSpPr/>
                  <p:nvPr/>
                </p:nvSpPr>
                <p:spPr bwMode="auto">
                  <a:xfrm>
                    <a:off x="3678" y="3175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8" name="Freeform 855"/>
                  <p:cNvSpPr/>
                  <p:nvPr/>
                </p:nvSpPr>
                <p:spPr bwMode="auto">
                  <a:xfrm>
                    <a:off x="3675" y="3078"/>
                    <a:ext cx="19" cy="96"/>
                  </a:xfrm>
                  <a:custGeom>
                    <a:avLst/>
                    <a:gdLst>
                      <a:gd name="T0" fmla="*/ 20 w 22"/>
                      <a:gd name="T1" fmla="*/ 1 h 111"/>
                      <a:gd name="T2" fmla="*/ 17 w 22"/>
                      <a:gd name="T3" fmla="*/ 5 h 111"/>
                      <a:gd name="T4" fmla="*/ 13 w 22"/>
                      <a:gd name="T5" fmla="*/ 0 h 111"/>
                      <a:gd name="T6" fmla="*/ 6 w 22"/>
                      <a:gd name="T7" fmla="*/ 0 h 111"/>
                      <a:gd name="T8" fmla="*/ 8 w 22"/>
                      <a:gd name="T9" fmla="*/ 9 h 111"/>
                      <a:gd name="T10" fmla="*/ 5 w 22"/>
                      <a:gd name="T11" fmla="*/ 9 h 111"/>
                      <a:gd name="T12" fmla="*/ 6 w 22"/>
                      <a:gd name="T13" fmla="*/ 26 h 111"/>
                      <a:gd name="T14" fmla="*/ 7 w 22"/>
                      <a:gd name="T15" fmla="*/ 37 h 111"/>
                      <a:gd name="T16" fmla="*/ 3 w 22"/>
                      <a:gd name="T17" fmla="*/ 84 h 111"/>
                      <a:gd name="T18" fmla="*/ 10 w 22"/>
                      <a:gd name="T19" fmla="*/ 86 h 111"/>
                      <a:gd name="T20" fmla="*/ 5 w 22"/>
                      <a:gd name="T21" fmla="*/ 89 h 111"/>
                      <a:gd name="T22" fmla="*/ 6 w 22"/>
                      <a:gd name="T23" fmla="*/ 87 h 111"/>
                      <a:gd name="T24" fmla="*/ 4 w 22"/>
                      <a:gd name="T25" fmla="*/ 100 h 111"/>
                      <a:gd name="T26" fmla="*/ 11 w 22"/>
                      <a:gd name="T27" fmla="*/ 100 h 111"/>
                      <a:gd name="T28" fmla="*/ 3 w 22"/>
                      <a:gd name="T29" fmla="*/ 106 h 111"/>
                      <a:gd name="T30" fmla="*/ 8 w 22"/>
                      <a:gd name="T31" fmla="*/ 110 h 111"/>
                      <a:gd name="T32" fmla="*/ 13 w 22"/>
                      <a:gd name="T33" fmla="*/ 106 h 111"/>
                      <a:gd name="T34" fmla="*/ 16 w 22"/>
                      <a:gd name="T35" fmla="*/ 109 h 111"/>
                      <a:gd name="T36" fmla="*/ 8 w 22"/>
                      <a:gd name="T37" fmla="*/ 79 h 111"/>
                      <a:gd name="T38" fmla="*/ 12 w 22"/>
                      <a:gd name="T39" fmla="*/ 81 h 111"/>
                      <a:gd name="T40" fmla="*/ 17 w 22"/>
                      <a:gd name="T41" fmla="*/ 63 h 111"/>
                      <a:gd name="T42" fmla="*/ 10 w 22"/>
                      <a:gd name="T43" fmla="*/ 55 h 111"/>
                      <a:gd name="T44" fmla="*/ 13 w 22"/>
                      <a:gd name="T45" fmla="*/ 51 h 111"/>
                      <a:gd name="T46" fmla="*/ 10 w 22"/>
                      <a:gd name="T47" fmla="*/ 51 h 111"/>
                      <a:gd name="T48" fmla="*/ 15 w 22"/>
                      <a:gd name="T49" fmla="*/ 46 h 111"/>
                      <a:gd name="T50" fmla="*/ 7 w 22"/>
                      <a:gd name="T51" fmla="*/ 44 h 111"/>
                      <a:gd name="T52" fmla="*/ 19 w 22"/>
                      <a:gd name="T53" fmla="*/ 33 h 111"/>
                      <a:gd name="T54" fmla="*/ 14 w 22"/>
                      <a:gd name="T55" fmla="*/ 35 h 111"/>
                      <a:gd name="T56" fmla="*/ 11 w 22"/>
                      <a:gd name="T57" fmla="*/ 32 h 111"/>
                      <a:gd name="T58" fmla="*/ 18 w 22"/>
                      <a:gd name="T59" fmla="*/ 31 h 111"/>
                      <a:gd name="T60" fmla="*/ 14 w 22"/>
                      <a:gd name="T61" fmla="*/ 22 h 111"/>
                      <a:gd name="T62" fmla="*/ 10 w 22"/>
                      <a:gd name="T63" fmla="*/ 23 h 111"/>
                      <a:gd name="T64" fmla="*/ 13 w 22"/>
                      <a:gd name="T65" fmla="*/ 11 h 111"/>
                      <a:gd name="T66" fmla="*/ 19 w 22"/>
                      <a:gd name="T67" fmla="*/ 17 h 111"/>
                      <a:gd name="T68" fmla="*/ 22 w 22"/>
                      <a:gd name="T69" fmla="*/ 14 h 111"/>
                      <a:gd name="T70" fmla="*/ 14 w 22"/>
                      <a:gd name="T71" fmla="*/ 6 h 111"/>
                      <a:gd name="T72" fmla="*/ 20 w 22"/>
                      <a:gd name="T73" fmla="*/ 1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2" h="111">
                        <a:moveTo>
                          <a:pt x="20" y="1"/>
                        </a:moveTo>
                        <a:cubicBezTo>
                          <a:pt x="18" y="2"/>
                          <a:pt x="17" y="3"/>
                          <a:pt x="17" y="5"/>
                        </a:cubicBezTo>
                        <a:cubicBezTo>
                          <a:pt x="14" y="4"/>
                          <a:pt x="15" y="2"/>
                          <a:pt x="13" y="0"/>
                        </a:cubicBezTo>
                        <a:cubicBezTo>
                          <a:pt x="11" y="3"/>
                          <a:pt x="9" y="0"/>
                          <a:pt x="6" y="0"/>
                        </a:cubicBezTo>
                        <a:cubicBezTo>
                          <a:pt x="5" y="4"/>
                          <a:pt x="9" y="6"/>
                          <a:pt x="8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7" y="14"/>
                          <a:pt x="9" y="21"/>
                          <a:pt x="6" y="26"/>
                        </a:cubicBezTo>
                        <a:cubicBezTo>
                          <a:pt x="5" y="30"/>
                          <a:pt x="6" y="33"/>
                          <a:pt x="7" y="37"/>
                        </a:cubicBezTo>
                        <a:cubicBezTo>
                          <a:pt x="5" y="52"/>
                          <a:pt x="7" y="68"/>
                          <a:pt x="3" y="84"/>
                        </a:cubicBezTo>
                        <a:cubicBezTo>
                          <a:pt x="10" y="86"/>
                          <a:pt x="10" y="86"/>
                          <a:pt x="10" y="86"/>
                        </a:cubicBezTo>
                        <a:cubicBezTo>
                          <a:pt x="7" y="87"/>
                          <a:pt x="10" y="90"/>
                          <a:pt x="5" y="89"/>
                        </a:cubicBezTo>
                        <a:cubicBezTo>
                          <a:pt x="6" y="89"/>
                          <a:pt x="6" y="88"/>
                          <a:pt x="6" y="87"/>
                        </a:cubicBezTo>
                        <a:cubicBezTo>
                          <a:pt x="0" y="90"/>
                          <a:pt x="6" y="96"/>
                          <a:pt x="4" y="100"/>
                        </a:cubicBezTo>
                        <a:cubicBezTo>
                          <a:pt x="5" y="99"/>
                          <a:pt x="10" y="99"/>
                          <a:pt x="11" y="100"/>
                        </a:cubicBezTo>
                        <a:cubicBezTo>
                          <a:pt x="4" y="100"/>
                          <a:pt x="11" y="105"/>
                          <a:pt x="3" y="106"/>
                        </a:cubicBezTo>
                        <a:cubicBezTo>
                          <a:pt x="1" y="110"/>
                          <a:pt x="9" y="106"/>
                          <a:pt x="8" y="110"/>
                        </a:cubicBezTo>
                        <a:cubicBezTo>
                          <a:pt x="12" y="111"/>
                          <a:pt x="10" y="106"/>
                          <a:pt x="13" y="106"/>
                        </a:cubicBezTo>
                        <a:cubicBezTo>
                          <a:pt x="17" y="107"/>
                          <a:pt x="12" y="109"/>
                          <a:pt x="16" y="109"/>
                        </a:cubicBezTo>
                        <a:cubicBezTo>
                          <a:pt x="19" y="103"/>
                          <a:pt x="10" y="90"/>
                          <a:pt x="8" y="79"/>
                        </a:cubicBezTo>
                        <a:cubicBezTo>
                          <a:pt x="12" y="81"/>
                          <a:pt x="12" y="81"/>
                          <a:pt x="12" y="81"/>
                        </a:cubicBezTo>
                        <a:cubicBezTo>
                          <a:pt x="10" y="75"/>
                          <a:pt x="10" y="66"/>
                          <a:pt x="17" y="63"/>
                        </a:cubicBezTo>
                        <a:cubicBezTo>
                          <a:pt x="13" y="63"/>
                          <a:pt x="19" y="55"/>
                          <a:pt x="10" y="55"/>
                        </a:cubicBezTo>
                        <a:cubicBezTo>
                          <a:pt x="13" y="54"/>
                          <a:pt x="12" y="53"/>
                          <a:pt x="13" y="51"/>
                        </a:cubicBezTo>
                        <a:cubicBezTo>
                          <a:pt x="10" y="51"/>
                          <a:pt x="10" y="51"/>
                          <a:pt x="10" y="51"/>
                        </a:cubicBezTo>
                        <a:cubicBezTo>
                          <a:pt x="11" y="48"/>
                          <a:pt x="15" y="49"/>
                          <a:pt x="15" y="46"/>
                        </a:cubicBezTo>
                        <a:cubicBezTo>
                          <a:pt x="11" y="47"/>
                          <a:pt x="10" y="45"/>
                          <a:pt x="7" y="44"/>
                        </a:cubicBezTo>
                        <a:cubicBezTo>
                          <a:pt x="11" y="41"/>
                          <a:pt x="15" y="37"/>
                          <a:pt x="19" y="33"/>
                        </a:cubicBezTo>
                        <a:cubicBezTo>
                          <a:pt x="17" y="34"/>
                          <a:pt x="16" y="34"/>
                          <a:pt x="14" y="35"/>
                        </a:cubicBezTo>
                        <a:cubicBezTo>
                          <a:pt x="16" y="33"/>
                          <a:pt x="12" y="33"/>
                          <a:pt x="11" y="32"/>
                        </a:cubicBezTo>
                        <a:cubicBezTo>
                          <a:pt x="11" y="30"/>
                          <a:pt x="16" y="31"/>
                          <a:pt x="18" y="31"/>
                        </a:cubicBezTo>
                        <a:cubicBezTo>
                          <a:pt x="20" y="27"/>
                          <a:pt x="11" y="25"/>
                          <a:pt x="14" y="22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0" y="19"/>
                          <a:pt x="14" y="16"/>
                          <a:pt x="13" y="11"/>
                        </a:cubicBezTo>
                        <a:cubicBezTo>
                          <a:pt x="18" y="9"/>
                          <a:pt x="17" y="15"/>
                          <a:pt x="19" y="17"/>
                        </a:cubicBezTo>
                        <a:cubicBezTo>
                          <a:pt x="20" y="16"/>
                          <a:pt x="21" y="14"/>
                          <a:pt x="22" y="14"/>
                        </a:cubicBezTo>
                        <a:cubicBezTo>
                          <a:pt x="20" y="12"/>
                          <a:pt x="16" y="8"/>
                          <a:pt x="14" y="6"/>
                        </a:cubicBezTo>
                        <a:cubicBezTo>
                          <a:pt x="20" y="8"/>
                          <a:pt x="20" y="3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29" name="Freeform 856"/>
                  <p:cNvSpPr/>
                  <p:nvPr/>
                </p:nvSpPr>
                <p:spPr bwMode="auto">
                  <a:xfrm>
                    <a:off x="3694" y="3090"/>
                    <a:ext cx="1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0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0" name="Freeform 857"/>
                  <p:cNvSpPr/>
                  <p:nvPr/>
                </p:nvSpPr>
                <p:spPr bwMode="auto">
                  <a:xfrm>
                    <a:off x="3692" y="307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1" name="Freeform 858"/>
                  <p:cNvSpPr/>
                  <p:nvPr/>
                </p:nvSpPr>
                <p:spPr bwMode="auto">
                  <a:xfrm>
                    <a:off x="3680" y="310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2" name="Freeform 859"/>
                  <p:cNvSpPr/>
                  <p:nvPr/>
                </p:nvSpPr>
                <p:spPr bwMode="auto">
                  <a:xfrm>
                    <a:off x="3691" y="3104"/>
                    <a:ext cx="3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3" name="Freeform 860"/>
                  <p:cNvSpPr/>
                  <p:nvPr/>
                </p:nvSpPr>
                <p:spPr bwMode="auto">
                  <a:xfrm>
                    <a:off x="3689" y="3127"/>
                    <a:ext cx="3" cy="1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1" y="2"/>
                          <a:pt x="2" y="1"/>
                          <a:pt x="3" y="2"/>
                        </a:cubicBezTo>
                        <a:cubicBezTo>
                          <a:pt x="3" y="0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4" name="Freeform 861"/>
                  <p:cNvSpPr/>
                  <p:nvPr/>
                </p:nvSpPr>
                <p:spPr bwMode="auto">
                  <a:xfrm>
                    <a:off x="3694" y="3082"/>
                    <a:ext cx="1" cy="4"/>
                  </a:xfrm>
                  <a:custGeom>
                    <a:avLst/>
                    <a:gdLst>
                      <a:gd name="T0" fmla="*/ 1 w 1"/>
                      <a:gd name="T1" fmla="*/ 4 h 4"/>
                      <a:gd name="T2" fmla="*/ 0 w 1"/>
                      <a:gd name="T3" fmla="*/ 2 h 4"/>
                      <a:gd name="T4" fmla="*/ 0 w 1"/>
                      <a:gd name="T5" fmla="*/ 0 h 4"/>
                      <a:gd name="T6" fmla="*/ 1 w 1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4">
                        <a:moveTo>
                          <a:pt x="1" y="4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5" name="Freeform 862"/>
                  <p:cNvSpPr/>
                  <p:nvPr/>
                </p:nvSpPr>
                <p:spPr bwMode="auto">
                  <a:xfrm>
                    <a:off x="3677" y="3023"/>
                    <a:ext cx="20" cy="53"/>
                  </a:xfrm>
                  <a:custGeom>
                    <a:avLst/>
                    <a:gdLst>
                      <a:gd name="T0" fmla="*/ 5 w 23"/>
                      <a:gd name="T1" fmla="*/ 4 h 61"/>
                      <a:gd name="T2" fmla="*/ 2 w 23"/>
                      <a:gd name="T3" fmla="*/ 15 h 61"/>
                      <a:gd name="T4" fmla="*/ 12 w 23"/>
                      <a:gd name="T5" fmla="*/ 23 h 61"/>
                      <a:gd name="T6" fmla="*/ 2 w 23"/>
                      <a:gd name="T7" fmla="*/ 21 h 61"/>
                      <a:gd name="T8" fmla="*/ 8 w 23"/>
                      <a:gd name="T9" fmla="*/ 42 h 61"/>
                      <a:gd name="T10" fmla="*/ 4 w 23"/>
                      <a:gd name="T11" fmla="*/ 42 h 61"/>
                      <a:gd name="T12" fmla="*/ 14 w 23"/>
                      <a:gd name="T13" fmla="*/ 50 h 61"/>
                      <a:gd name="T14" fmla="*/ 3 w 23"/>
                      <a:gd name="T15" fmla="*/ 50 h 61"/>
                      <a:gd name="T16" fmla="*/ 2 w 23"/>
                      <a:gd name="T17" fmla="*/ 49 h 61"/>
                      <a:gd name="T18" fmla="*/ 5 w 23"/>
                      <a:gd name="T19" fmla="*/ 60 h 61"/>
                      <a:gd name="T20" fmla="*/ 11 w 23"/>
                      <a:gd name="T21" fmla="*/ 61 h 61"/>
                      <a:gd name="T22" fmla="*/ 16 w 23"/>
                      <a:gd name="T23" fmla="*/ 61 h 61"/>
                      <a:gd name="T24" fmla="*/ 13 w 23"/>
                      <a:gd name="T25" fmla="*/ 54 h 61"/>
                      <a:gd name="T26" fmla="*/ 17 w 23"/>
                      <a:gd name="T27" fmla="*/ 53 h 61"/>
                      <a:gd name="T28" fmla="*/ 14 w 23"/>
                      <a:gd name="T29" fmla="*/ 51 h 61"/>
                      <a:gd name="T30" fmla="*/ 18 w 23"/>
                      <a:gd name="T31" fmla="*/ 50 h 61"/>
                      <a:gd name="T32" fmla="*/ 15 w 23"/>
                      <a:gd name="T33" fmla="*/ 45 h 61"/>
                      <a:gd name="T34" fmla="*/ 16 w 23"/>
                      <a:gd name="T35" fmla="*/ 45 h 61"/>
                      <a:gd name="T36" fmla="*/ 11 w 23"/>
                      <a:gd name="T37" fmla="*/ 42 h 61"/>
                      <a:gd name="T38" fmla="*/ 16 w 23"/>
                      <a:gd name="T39" fmla="*/ 40 h 61"/>
                      <a:gd name="T40" fmla="*/ 13 w 23"/>
                      <a:gd name="T41" fmla="*/ 40 h 61"/>
                      <a:gd name="T42" fmla="*/ 19 w 23"/>
                      <a:gd name="T43" fmla="*/ 27 h 61"/>
                      <a:gd name="T44" fmla="*/ 15 w 23"/>
                      <a:gd name="T45" fmla="*/ 26 h 61"/>
                      <a:gd name="T46" fmla="*/ 18 w 23"/>
                      <a:gd name="T47" fmla="*/ 32 h 61"/>
                      <a:gd name="T48" fmla="*/ 9 w 23"/>
                      <a:gd name="T49" fmla="*/ 31 h 61"/>
                      <a:gd name="T50" fmla="*/ 17 w 23"/>
                      <a:gd name="T51" fmla="*/ 23 h 61"/>
                      <a:gd name="T52" fmla="*/ 16 w 23"/>
                      <a:gd name="T53" fmla="*/ 14 h 61"/>
                      <a:gd name="T54" fmla="*/ 17 w 23"/>
                      <a:gd name="T55" fmla="*/ 14 h 61"/>
                      <a:gd name="T56" fmla="*/ 14 w 23"/>
                      <a:gd name="T57" fmla="*/ 7 h 61"/>
                      <a:gd name="T58" fmla="*/ 13 w 23"/>
                      <a:gd name="T59" fmla="*/ 9 h 61"/>
                      <a:gd name="T60" fmla="*/ 10 w 23"/>
                      <a:gd name="T61" fmla="*/ 7 h 61"/>
                      <a:gd name="T62" fmla="*/ 12 w 23"/>
                      <a:gd name="T63" fmla="*/ 6 h 61"/>
                      <a:gd name="T64" fmla="*/ 7 w 23"/>
                      <a:gd name="T65" fmla="*/ 0 h 61"/>
                      <a:gd name="T66" fmla="*/ 10 w 23"/>
                      <a:gd name="T67" fmla="*/ 7 h 61"/>
                      <a:gd name="T68" fmla="*/ 5 w 23"/>
                      <a:gd name="T69" fmla="*/ 4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61">
                        <a:moveTo>
                          <a:pt x="5" y="4"/>
                        </a:moveTo>
                        <a:cubicBezTo>
                          <a:pt x="0" y="7"/>
                          <a:pt x="3" y="11"/>
                          <a:pt x="2" y="15"/>
                        </a:cubicBezTo>
                        <a:cubicBezTo>
                          <a:pt x="4" y="22"/>
                          <a:pt x="11" y="16"/>
                          <a:pt x="12" y="23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3" y="27"/>
                          <a:pt x="0" y="36"/>
                          <a:pt x="8" y="42"/>
                        </a:cubicBezTo>
                        <a:cubicBezTo>
                          <a:pt x="7" y="43"/>
                          <a:pt x="5" y="44"/>
                          <a:pt x="4" y="42"/>
                        </a:cubicBezTo>
                        <a:cubicBezTo>
                          <a:pt x="4" y="46"/>
                          <a:pt x="17" y="45"/>
                          <a:pt x="14" y="50"/>
                        </a:cubicBezTo>
                        <a:cubicBezTo>
                          <a:pt x="8" y="45"/>
                          <a:pt x="8" y="52"/>
                          <a:pt x="3" y="50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53"/>
                          <a:pt x="5" y="58"/>
                          <a:pt x="5" y="60"/>
                        </a:cubicBezTo>
                        <a:cubicBezTo>
                          <a:pt x="7" y="60"/>
                          <a:pt x="11" y="58"/>
                          <a:pt x="11" y="61"/>
                        </a:cubicBezTo>
                        <a:cubicBezTo>
                          <a:pt x="11" y="60"/>
                          <a:pt x="14" y="61"/>
                          <a:pt x="16" y="61"/>
                        </a:cubicBezTo>
                        <a:cubicBezTo>
                          <a:pt x="14" y="58"/>
                          <a:pt x="16" y="56"/>
                          <a:pt x="13" y="54"/>
                        </a:cubicBezTo>
                        <a:cubicBezTo>
                          <a:pt x="16" y="52"/>
                          <a:pt x="14" y="55"/>
                          <a:pt x="17" y="53"/>
                        </a:cubicBezTo>
                        <a:cubicBezTo>
                          <a:pt x="14" y="51"/>
                          <a:pt x="14" y="51"/>
                          <a:pt x="14" y="51"/>
                        </a:cubicBezTo>
                        <a:cubicBezTo>
                          <a:pt x="15" y="49"/>
                          <a:pt x="17" y="53"/>
                          <a:pt x="18" y="50"/>
                        </a:cubicBezTo>
                        <a:cubicBezTo>
                          <a:pt x="16" y="49"/>
                          <a:pt x="14" y="47"/>
                          <a:pt x="15" y="45"/>
                        </a:cubicBezTo>
                        <a:cubicBezTo>
                          <a:pt x="16" y="45"/>
                          <a:pt x="16" y="45"/>
                          <a:pt x="16" y="45"/>
                        </a:cubicBezTo>
                        <a:cubicBezTo>
                          <a:pt x="15" y="43"/>
                          <a:pt x="16" y="41"/>
                          <a:pt x="11" y="42"/>
                        </a:cubicBezTo>
                        <a:cubicBezTo>
                          <a:pt x="16" y="40"/>
                          <a:pt x="16" y="40"/>
                          <a:pt x="16" y="40"/>
                        </a:cubicBezTo>
                        <a:cubicBezTo>
                          <a:pt x="13" y="40"/>
                          <a:pt x="13" y="40"/>
                          <a:pt x="13" y="40"/>
                        </a:cubicBezTo>
                        <a:cubicBezTo>
                          <a:pt x="15" y="35"/>
                          <a:pt x="23" y="34"/>
                          <a:pt x="19" y="27"/>
                        </a:cubicBezTo>
                        <a:cubicBezTo>
                          <a:pt x="18" y="29"/>
                          <a:pt x="16" y="27"/>
                          <a:pt x="15" y="26"/>
                        </a:cubicBezTo>
                        <a:cubicBezTo>
                          <a:pt x="13" y="29"/>
                          <a:pt x="18" y="30"/>
                          <a:pt x="18" y="32"/>
                        </a:cubicBezTo>
                        <a:cubicBezTo>
                          <a:pt x="15" y="32"/>
                          <a:pt x="11" y="28"/>
                          <a:pt x="9" y="31"/>
                        </a:cubicBezTo>
                        <a:cubicBezTo>
                          <a:pt x="13" y="28"/>
                          <a:pt x="8" y="24"/>
                          <a:pt x="17" y="23"/>
                        </a:cubicBezTo>
                        <a:cubicBezTo>
                          <a:pt x="18" y="19"/>
                          <a:pt x="14" y="18"/>
                          <a:pt x="16" y="14"/>
                        </a:cubicBezTo>
                        <a:cubicBezTo>
                          <a:pt x="17" y="14"/>
                          <a:pt x="17" y="14"/>
                          <a:pt x="17" y="14"/>
                        </a:cubicBezTo>
                        <a:cubicBezTo>
                          <a:pt x="12" y="13"/>
                          <a:pt x="20" y="11"/>
                          <a:pt x="14" y="7"/>
                        </a:cubicBezTo>
                        <a:cubicBezTo>
                          <a:pt x="13" y="9"/>
                          <a:pt x="13" y="9"/>
                          <a:pt x="13" y="9"/>
                        </a:cubicBezTo>
                        <a:cubicBezTo>
                          <a:pt x="11" y="9"/>
                          <a:pt x="11" y="8"/>
                          <a:pt x="10" y="7"/>
                        </a:cubicBezTo>
                        <a:cubicBezTo>
                          <a:pt x="11" y="7"/>
                          <a:pt x="11" y="7"/>
                          <a:pt x="12" y="6"/>
                        </a:cubicBezTo>
                        <a:cubicBezTo>
                          <a:pt x="8" y="6"/>
                          <a:pt x="8" y="1"/>
                          <a:pt x="7" y="0"/>
                        </a:cubicBezTo>
                        <a:cubicBezTo>
                          <a:pt x="6" y="2"/>
                          <a:pt x="9" y="5"/>
                          <a:pt x="10" y="7"/>
                        </a:cubicBezTo>
                        <a:cubicBezTo>
                          <a:pt x="8" y="6"/>
                          <a:pt x="4" y="6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6" name="Freeform 863"/>
                  <p:cNvSpPr/>
                  <p:nvPr/>
                </p:nvSpPr>
                <p:spPr bwMode="auto">
                  <a:xfrm>
                    <a:off x="3691" y="3062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7" name="Freeform 864"/>
                  <p:cNvSpPr/>
                  <p:nvPr/>
                </p:nvSpPr>
                <p:spPr bwMode="auto">
                  <a:xfrm>
                    <a:off x="3678" y="2982"/>
                    <a:ext cx="22" cy="41"/>
                  </a:xfrm>
                  <a:custGeom>
                    <a:avLst/>
                    <a:gdLst>
                      <a:gd name="T0" fmla="*/ 12 w 26"/>
                      <a:gd name="T1" fmla="*/ 34 h 48"/>
                      <a:gd name="T2" fmla="*/ 18 w 26"/>
                      <a:gd name="T3" fmla="*/ 33 h 48"/>
                      <a:gd name="T4" fmla="*/ 8 w 26"/>
                      <a:gd name="T5" fmla="*/ 33 h 48"/>
                      <a:gd name="T6" fmla="*/ 6 w 26"/>
                      <a:gd name="T7" fmla="*/ 27 h 48"/>
                      <a:gd name="T8" fmla="*/ 15 w 26"/>
                      <a:gd name="T9" fmla="*/ 28 h 48"/>
                      <a:gd name="T10" fmla="*/ 17 w 26"/>
                      <a:gd name="T11" fmla="*/ 23 h 48"/>
                      <a:gd name="T12" fmla="*/ 11 w 26"/>
                      <a:gd name="T13" fmla="*/ 23 h 48"/>
                      <a:gd name="T14" fmla="*/ 8 w 26"/>
                      <a:gd name="T15" fmla="*/ 17 h 48"/>
                      <a:gd name="T16" fmla="*/ 10 w 26"/>
                      <a:gd name="T17" fmla="*/ 20 h 48"/>
                      <a:gd name="T18" fmla="*/ 17 w 26"/>
                      <a:gd name="T19" fmla="*/ 17 h 48"/>
                      <a:gd name="T20" fmla="*/ 2 w 26"/>
                      <a:gd name="T21" fmla="*/ 3 h 48"/>
                      <a:gd name="T22" fmla="*/ 3 w 26"/>
                      <a:gd name="T23" fmla="*/ 7 h 48"/>
                      <a:gd name="T24" fmla="*/ 10 w 26"/>
                      <a:gd name="T25" fmla="*/ 7 h 48"/>
                      <a:gd name="T26" fmla="*/ 7 w 26"/>
                      <a:gd name="T27" fmla="*/ 11 h 48"/>
                      <a:gd name="T28" fmla="*/ 4 w 26"/>
                      <a:gd name="T29" fmla="*/ 8 h 48"/>
                      <a:gd name="T30" fmla="*/ 2 w 26"/>
                      <a:gd name="T31" fmla="*/ 40 h 48"/>
                      <a:gd name="T32" fmla="*/ 3 w 26"/>
                      <a:gd name="T33" fmla="*/ 36 h 48"/>
                      <a:gd name="T34" fmla="*/ 6 w 26"/>
                      <a:gd name="T35" fmla="*/ 40 h 48"/>
                      <a:gd name="T36" fmla="*/ 13 w 26"/>
                      <a:gd name="T37" fmla="*/ 38 h 48"/>
                      <a:gd name="T38" fmla="*/ 11 w 26"/>
                      <a:gd name="T39" fmla="*/ 41 h 48"/>
                      <a:gd name="T40" fmla="*/ 18 w 26"/>
                      <a:gd name="T41" fmla="*/ 41 h 48"/>
                      <a:gd name="T42" fmla="*/ 20 w 26"/>
                      <a:gd name="T43" fmla="*/ 48 h 48"/>
                      <a:gd name="T44" fmla="*/ 21 w 26"/>
                      <a:gd name="T45" fmla="*/ 37 h 48"/>
                      <a:gd name="T46" fmla="*/ 12 w 26"/>
                      <a:gd name="T47" fmla="*/ 3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6" h="48">
                        <a:moveTo>
                          <a:pt x="12" y="34"/>
                        </a:moveTo>
                        <a:cubicBezTo>
                          <a:pt x="14" y="32"/>
                          <a:pt x="16" y="35"/>
                          <a:pt x="18" y="33"/>
                        </a:cubicBezTo>
                        <a:cubicBezTo>
                          <a:pt x="15" y="30"/>
                          <a:pt x="12" y="36"/>
                          <a:pt x="8" y="33"/>
                        </a:cubicBezTo>
                        <a:cubicBezTo>
                          <a:pt x="10" y="31"/>
                          <a:pt x="6" y="28"/>
                          <a:pt x="6" y="27"/>
                        </a:cubicBezTo>
                        <a:cubicBezTo>
                          <a:pt x="9" y="29"/>
                          <a:pt x="14" y="28"/>
                          <a:pt x="15" y="28"/>
                        </a:cubicBezTo>
                        <a:cubicBezTo>
                          <a:pt x="14" y="27"/>
                          <a:pt x="17" y="25"/>
                          <a:pt x="17" y="23"/>
                        </a:cubicBezTo>
                        <a:cubicBezTo>
                          <a:pt x="13" y="27"/>
                          <a:pt x="15" y="19"/>
                          <a:pt x="11" y="23"/>
                        </a:cubicBezTo>
                        <a:cubicBezTo>
                          <a:pt x="8" y="22"/>
                          <a:pt x="6" y="18"/>
                          <a:pt x="8" y="17"/>
                        </a:cubicBezTo>
                        <a:cubicBezTo>
                          <a:pt x="11" y="17"/>
                          <a:pt x="10" y="19"/>
                          <a:pt x="10" y="20"/>
                        </a:cubicBezTo>
                        <a:cubicBezTo>
                          <a:pt x="15" y="21"/>
                          <a:pt x="13" y="17"/>
                          <a:pt x="17" y="17"/>
                        </a:cubicBezTo>
                        <a:cubicBezTo>
                          <a:pt x="11" y="12"/>
                          <a:pt x="12" y="0"/>
                          <a:pt x="2" y="3"/>
                        </a:cubicBezTo>
                        <a:cubicBezTo>
                          <a:pt x="0" y="4"/>
                          <a:pt x="2" y="5"/>
                          <a:pt x="3" y="7"/>
                        </a:cubicBezTo>
                        <a:cubicBezTo>
                          <a:pt x="5" y="3"/>
                          <a:pt x="8" y="7"/>
                          <a:pt x="10" y="7"/>
                        </a:cubicBezTo>
                        <a:cubicBezTo>
                          <a:pt x="8" y="9"/>
                          <a:pt x="11" y="12"/>
                          <a:pt x="7" y="11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1" y="17"/>
                          <a:pt x="1" y="30"/>
                          <a:pt x="2" y="40"/>
                        </a:cubicBezTo>
                        <a:cubicBezTo>
                          <a:pt x="3" y="36"/>
                          <a:pt x="3" y="36"/>
                          <a:pt x="3" y="36"/>
                        </a:cubicBezTo>
                        <a:cubicBezTo>
                          <a:pt x="5" y="36"/>
                          <a:pt x="5" y="38"/>
                          <a:pt x="6" y="40"/>
                        </a:cubicBezTo>
                        <a:cubicBezTo>
                          <a:pt x="13" y="38"/>
                          <a:pt x="13" y="38"/>
                          <a:pt x="13" y="38"/>
                        </a:cubicBezTo>
                        <a:cubicBezTo>
                          <a:pt x="13" y="40"/>
                          <a:pt x="13" y="41"/>
                          <a:pt x="11" y="41"/>
                        </a:cubicBezTo>
                        <a:cubicBezTo>
                          <a:pt x="14" y="42"/>
                          <a:pt x="16" y="42"/>
                          <a:pt x="18" y="41"/>
                        </a:cubicBezTo>
                        <a:cubicBezTo>
                          <a:pt x="19" y="44"/>
                          <a:pt x="16" y="45"/>
                          <a:pt x="20" y="48"/>
                        </a:cubicBezTo>
                        <a:cubicBezTo>
                          <a:pt x="26" y="42"/>
                          <a:pt x="16" y="43"/>
                          <a:pt x="21" y="37"/>
                        </a:cubicBezTo>
                        <a:lnTo>
                          <a:pt x="12" y="3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8" name="Freeform 865"/>
                  <p:cNvSpPr/>
                  <p:nvPr/>
                </p:nvSpPr>
                <p:spPr bwMode="auto">
                  <a:xfrm>
                    <a:off x="3688" y="3021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0 w 3"/>
                      <a:gd name="T3" fmla="*/ 0 h 1"/>
                      <a:gd name="T4" fmla="*/ 2 w 3"/>
                      <a:gd name="T5" fmla="*/ 1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39" name="Freeform 866"/>
                  <p:cNvSpPr/>
                  <p:nvPr/>
                </p:nvSpPr>
                <p:spPr bwMode="auto">
                  <a:xfrm>
                    <a:off x="3679" y="3018"/>
                    <a:ext cx="4" cy="3"/>
                  </a:xfrm>
                  <a:custGeom>
                    <a:avLst/>
                    <a:gdLst>
                      <a:gd name="T0" fmla="*/ 0 w 5"/>
                      <a:gd name="T1" fmla="*/ 2 h 3"/>
                      <a:gd name="T2" fmla="*/ 3 w 5"/>
                      <a:gd name="T3" fmla="*/ 3 h 3"/>
                      <a:gd name="T4" fmla="*/ 0 w 5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0"/>
                          <a:pt x="3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0" name="Freeform 867"/>
                  <p:cNvSpPr/>
                  <p:nvPr/>
                </p:nvSpPr>
                <p:spPr bwMode="auto">
                  <a:xfrm>
                    <a:off x="3691" y="2991"/>
                    <a:ext cx="2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1" name="Freeform 868"/>
                  <p:cNvSpPr/>
                  <p:nvPr/>
                </p:nvSpPr>
                <p:spPr bwMode="auto">
                  <a:xfrm>
                    <a:off x="3679" y="2972"/>
                    <a:ext cx="11" cy="13"/>
                  </a:xfrm>
                  <a:custGeom>
                    <a:avLst/>
                    <a:gdLst>
                      <a:gd name="T0" fmla="*/ 1 w 13"/>
                      <a:gd name="T1" fmla="*/ 0 h 15"/>
                      <a:gd name="T2" fmla="*/ 0 w 13"/>
                      <a:gd name="T3" fmla="*/ 12 h 15"/>
                      <a:gd name="T4" fmla="*/ 12 w 13"/>
                      <a:gd name="T5" fmla="*/ 12 h 15"/>
                      <a:gd name="T6" fmla="*/ 5 w 13"/>
                      <a:gd name="T7" fmla="*/ 7 h 15"/>
                      <a:gd name="T8" fmla="*/ 5 w 13"/>
                      <a:gd name="T9" fmla="*/ 0 h 15"/>
                      <a:gd name="T10" fmla="*/ 1 w 13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5">
                        <a:moveTo>
                          <a:pt x="1" y="0"/>
                        </a:moveTo>
                        <a:cubicBezTo>
                          <a:pt x="1" y="5"/>
                          <a:pt x="4" y="7"/>
                          <a:pt x="0" y="12"/>
                        </a:cubicBezTo>
                        <a:cubicBezTo>
                          <a:pt x="4" y="15"/>
                          <a:pt x="8" y="11"/>
                          <a:pt x="12" y="12"/>
                        </a:cubicBezTo>
                        <a:cubicBezTo>
                          <a:pt x="13" y="10"/>
                          <a:pt x="6" y="10"/>
                          <a:pt x="5" y="7"/>
                        </a:cubicBezTo>
                        <a:cubicBezTo>
                          <a:pt x="9" y="6"/>
                          <a:pt x="4" y="3"/>
                          <a:pt x="5" y="0"/>
                        </a:cubicBezTo>
                        <a:cubicBezTo>
                          <a:pt x="4" y="1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2" name="Freeform 869"/>
                  <p:cNvSpPr/>
                  <p:nvPr/>
                </p:nvSpPr>
                <p:spPr bwMode="auto">
                  <a:xfrm>
                    <a:off x="3682" y="2877"/>
                    <a:ext cx="18" cy="100"/>
                  </a:xfrm>
                  <a:custGeom>
                    <a:avLst/>
                    <a:gdLst>
                      <a:gd name="T0" fmla="*/ 12 w 21"/>
                      <a:gd name="T1" fmla="*/ 96 h 116"/>
                      <a:gd name="T2" fmla="*/ 11 w 21"/>
                      <a:gd name="T3" fmla="*/ 90 h 116"/>
                      <a:gd name="T4" fmla="*/ 13 w 21"/>
                      <a:gd name="T5" fmla="*/ 93 h 116"/>
                      <a:gd name="T6" fmla="*/ 16 w 21"/>
                      <a:gd name="T7" fmla="*/ 88 h 116"/>
                      <a:gd name="T8" fmla="*/ 14 w 21"/>
                      <a:gd name="T9" fmla="*/ 88 h 116"/>
                      <a:gd name="T10" fmla="*/ 13 w 21"/>
                      <a:gd name="T11" fmla="*/ 78 h 116"/>
                      <a:gd name="T12" fmla="*/ 8 w 21"/>
                      <a:gd name="T13" fmla="*/ 76 h 116"/>
                      <a:gd name="T14" fmla="*/ 17 w 21"/>
                      <a:gd name="T15" fmla="*/ 69 h 116"/>
                      <a:gd name="T16" fmla="*/ 6 w 21"/>
                      <a:gd name="T17" fmla="*/ 70 h 116"/>
                      <a:gd name="T18" fmla="*/ 10 w 21"/>
                      <a:gd name="T19" fmla="*/ 58 h 116"/>
                      <a:gd name="T20" fmla="*/ 11 w 21"/>
                      <a:gd name="T21" fmla="*/ 61 h 116"/>
                      <a:gd name="T22" fmla="*/ 11 w 21"/>
                      <a:gd name="T23" fmla="*/ 54 h 116"/>
                      <a:gd name="T24" fmla="*/ 16 w 21"/>
                      <a:gd name="T25" fmla="*/ 55 h 116"/>
                      <a:gd name="T26" fmla="*/ 16 w 21"/>
                      <a:gd name="T27" fmla="*/ 46 h 116"/>
                      <a:gd name="T28" fmla="*/ 19 w 21"/>
                      <a:gd name="T29" fmla="*/ 46 h 116"/>
                      <a:gd name="T30" fmla="*/ 15 w 21"/>
                      <a:gd name="T31" fmla="*/ 28 h 116"/>
                      <a:gd name="T32" fmla="*/ 18 w 21"/>
                      <a:gd name="T33" fmla="*/ 25 h 116"/>
                      <a:gd name="T34" fmla="*/ 9 w 21"/>
                      <a:gd name="T35" fmla="*/ 27 h 116"/>
                      <a:gd name="T36" fmla="*/ 9 w 21"/>
                      <a:gd name="T37" fmla="*/ 19 h 116"/>
                      <a:gd name="T38" fmla="*/ 16 w 21"/>
                      <a:gd name="T39" fmla="*/ 21 h 116"/>
                      <a:gd name="T40" fmla="*/ 13 w 21"/>
                      <a:gd name="T41" fmla="*/ 17 h 116"/>
                      <a:gd name="T42" fmla="*/ 19 w 21"/>
                      <a:gd name="T43" fmla="*/ 14 h 116"/>
                      <a:gd name="T44" fmla="*/ 10 w 21"/>
                      <a:gd name="T45" fmla="*/ 6 h 116"/>
                      <a:gd name="T46" fmla="*/ 12 w 21"/>
                      <a:gd name="T47" fmla="*/ 1 h 116"/>
                      <a:gd name="T48" fmla="*/ 3 w 21"/>
                      <a:gd name="T49" fmla="*/ 5 h 116"/>
                      <a:gd name="T50" fmla="*/ 4 w 21"/>
                      <a:gd name="T51" fmla="*/ 31 h 116"/>
                      <a:gd name="T52" fmla="*/ 9 w 21"/>
                      <a:gd name="T53" fmla="*/ 37 h 116"/>
                      <a:gd name="T54" fmla="*/ 3 w 21"/>
                      <a:gd name="T55" fmla="*/ 38 h 116"/>
                      <a:gd name="T56" fmla="*/ 9 w 21"/>
                      <a:gd name="T57" fmla="*/ 38 h 116"/>
                      <a:gd name="T58" fmla="*/ 3 w 21"/>
                      <a:gd name="T59" fmla="*/ 42 h 116"/>
                      <a:gd name="T60" fmla="*/ 8 w 21"/>
                      <a:gd name="T61" fmla="*/ 45 h 116"/>
                      <a:gd name="T62" fmla="*/ 1 w 21"/>
                      <a:gd name="T63" fmla="*/ 47 h 116"/>
                      <a:gd name="T64" fmla="*/ 2 w 21"/>
                      <a:gd name="T65" fmla="*/ 88 h 116"/>
                      <a:gd name="T66" fmla="*/ 7 w 21"/>
                      <a:gd name="T67" fmla="*/ 87 h 116"/>
                      <a:gd name="T68" fmla="*/ 6 w 21"/>
                      <a:gd name="T69" fmla="*/ 103 h 116"/>
                      <a:gd name="T70" fmla="*/ 10 w 21"/>
                      <a:gd name="T71" fmla="*/ 105 h 116"/>
                      <a:gd name="T72" fmla="*/ 0 w 21"/>
                      <a:gd name="T73" fmla="*/ 104 h 116"/>
                      <a:gd name="T74" fmla="*/ 1 w 21"/>
                      <a:gd name="T75" fmla="*/ 109 h 116"/>
                      <a:gd name="T76" fmla="*/ 3 w 21"/>
                      <a:gd name="T77" fmla="*/ 106 h 116"/>
                      <a:gd name="T78" fmla="*/ 1 w 21"/>
                      <a:gd name="T79" fmla="*/ 111 h 116"/>
                      <a:gd name="T80" fmla="*/ 13 w 21"/>
                      <a:gd name="T81" fmla="*/ 108 h 116"/>
                      <a:gd name="T82" fmla="*/ 18 w 21"/>
                      <a:gd name="T83" fmla="*/ 96 h 116"/>
                      <a:gd name="T84" fmla="*/ 12 w 21"/>
                      <a:gd name="T85" fmla="*/ 96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1" h="116">
                        <a:moveTo>
                          <a:pt x="12" y="96"/>
                        </a:moveTo>
                        <a:cubicBezTo>
                          <a:pt x="12" y="94"/>
                          <a:pt x="9" y="91"/>
                          <a:pt x="11" y="90"/>
                        </a:cubicBezTo>
                        <a:cubicBezTo>
                          <a:pt x="13" y="90"/>
                          <a:pt x="14" y="91"/>
                          <a:pt x="13" y="93"/>
                        </a:cubicBezTo>
                        <a:cubicBezTo>
                          <a:pt x="19" y="92"/>
                          <a:pt x="13" y="90"/>
                          <a:pt x="16" y="88"/>
                        </a:cubicBezTo>
                        <a:cubicBezTo>
                          <a:pt x="16" y="88"/>
                          <a:pt x="15" y="89"/>
                          <a:pt x="14" y="88"/>
                        </a:cubicBezTo>
                        <a:cubicBezTo>
                          <a:pt x="15" y="83"/>
                          <a:pt x="9" y="85"/>
                          <a:pt x="13" y="78"/>
                        </a:cubicBezTo>
                        <a:cubicBezTo>
                          <a:pt x="12" y="77"/>
                          <a:pt x="12" y="76"/>
                          <a:pt x="8" y="76"/>
                        </a:cubicBezTo>
                        <a:cubicBezTo>
                          <a:pt x="13" y="72"/>
                          <a:pt x="13" y="74"/>
                          <a:pt x="17" y="69"/>
                        </a:cubicBezTo>
                        <a:cubicBezTo>
                          <a:pt x="15" y="69"/>
                          <a:pt x="10" y="70"/>
                          <a:pt x="6" y="70"/>
                        </a:cubicBezTo>
                        <a:cubicBezTo>
                          <a:pt x="12" y="63"/>
                          <a:pt x="5" y="63"/>
                          <a:pt x="10" y="58"/>
                        </a:cubicBezTo>
                        <a:cubicBezTo>
                          <a:pt x="10" y="59"/>
                          <a:pt x="11" y="60"/>
                          <a:pt x="11" y="61"/>
                        </a:cubicBezTo>
                        <a:cubicBezTo>
                          <a:pt x="17" y="60"/>
                          <a:pt x="10" y="57"/>
                          <a:pt x="11" y="54"/>
                        </a:cubicBezTo>
                        <a:cubicBezTo>
                          <a:pt x="16" y="55"/>
                          <a:pt x="16" y="55"/>
                          <a:pt x="16" y="55"/>
                        </a:cubicBezTo>
                        <a:cubicBezTo>
                          <a:pt x="16" y="53"/>
                          <a:pt x="12" y="48"/>
                          <a:pt x="16" y="46"/>
                        </a:cubicBezTo>
                        <a:cubicBezTo>
                          <a:pt x="19" y="46"/>
                          <a:pt x="19" y="46"/>
                          <a:pt x="19" y="46"/>
                        </a:cubicBezTo>
                        <a:cubicBezTo>
                          <a:pt x="15" y="40"/>
                          <a:pt x="17" y="33"/>
                          <a:pt x="15" y="28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4" y="18"/>
                          <a:pt x="16" y="32"/>
                          <a:pt x="9" y="27"/>
                        </a:cubicBezTo>
                        <a:cubicBezTo>
                          <a:pt x="18" y="26"/>
                          <a:pt x="5" y="23"/>
                          <a:pt x="9" y="19"/>
                        </a:cubicBezTo>
                        <a:cubicBezTo>
                          <a:pt x="13" y="18"/>
                          <a:pt x="11" y="23"/>
                          <a:pt x="16" y="21"/>
                        </a:cubicBezTo>
                        <a:cubicBezTo>
                          <a:pt x="11" y="20"/>
                          <a:pt x="14" y="19"/>
                          <a:pt x="13" y="17"/>
                        </a:cubicBezTo>
                        <a:cubicBezTo>
                          <a:pt x="18" y="18"/>
                          <a:pt x="14" y="13"/>
                          <a:pt x="19" y="14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3" y="5"/>
                          <a:pt x="13" y="3"/>
                          <a:pt x="12" y="1"/>
                        </a:cubicBezTo>
                        <a:cubicBezTo>
                          <a:pt x="12" y="6"/>
                          <a:pt x="5" y="0"/>
                          <a:pt x="3" y="5"/>
                        </a:cubicBezTo>
                        <a:cubicBezTo>
                          <a:pt x="5" y="11"/>
                          <a:pt x="6" y="22"/>
                          <a:pt x="4" y="31"/>
                        </a:cubicBezTo>
                        <a:cubicBezTo>
                          <a:pt x="10" y="32"/>
                          <a:pt x="4" y="36"/>
                          <a:pt x="9" y="37"/>
                        </a:cubicBezTo>
                        <a:cubicBezTo>
                          <a:pt x="3" y="38"/>
                          <a:pt x="3" y="38"/>
                          <a:pt x="3" y="38"/>
                        </a:cubicBezTo>
                        <a:cubicBezTo>
                          <a:pt x="4" y="44"/>
                          <a:pt x="6" y="37"/>
                          <a:pt x="9" y="38"/>
                        </a:cubicBezTo>
                        <a:cubicBezTo>
                          <a:pt x="10" y="41"/>
                          <a:pt x="6" y="43"/>
                          <a:pt x="3" y="42"/>
                        </a:cubicBezTo>
                        <a:cubicBezTo>
                          <a:pt x="3" y="46"/>
                          <a:pt x="5" y="43"/>
                          <a:pt x="8" y="45"/>
                        </a:cubicBezTo>
                        <a:cubicBezTo>
                          <a:pt x="1" y="47"/>
                          <a:pt x="1" y="47"/>
                          <a:pt x="1" y="47"/>
                        </a:cubicBezTo>
                        <a:cubicBezTo>
                          <a:pt x="3" y="59"/>
                          <a:pt x="7" y="75"/>
                          <a:pt x="2" y="88"/>
                        </a:cubicBezTo>
                        <a:cubicBezTo>
                          <a:pt x="7" y="87"/>
                          <a:pt x="7" y="87"/>
                          <a:pt x="7" y="87"/>
                        </a:cubicBezTo>
                        <a:cubicBezTo>
                          <a:pt x="4" y="93"/>
                          <a:pt x="16" y="98"/>
                          <a:pt x="6" y="103"/>
                        </a:cubicBezTo>
                        <a:cubicBezTo>
                          <a:pt x="10" y="105"/>
                          <a:pt x="10" y="105"/>
                          <a:pt x="10" y="105"/>
                        </a:cubicBezTo>
                        <a:cubicBezTo>
                          <a:pt x="8" y="104"/>
                          <a:pt x="3" y="106"/>
                          <a:pt x="0" y="104"/>
                        </a:cubicBezTo>
                        <a:cubicBezTo>
                          <a:pt x="2" y="106"/>
                          <a:pt x="0" y="107"/>
                          <a:pt x="1" y="109"/>
                        </a:cubicBezTo>
                        <a:cubicBezTo>
                          <a:pt x="3" y="106"/>
                          <a:pt x="3" y="106"/>
                          <a:pt x="3" y="106"/>
                        </a:cubicBezTo>
                        <a:cubicBezTo>
                          <a:pt x="7" y="109"/>
                          <a:pt x="5" y="111"/>
                          <a:pt x="1" y="111"/>
                        </a:cubicBezTo>
                        <a:cubicBezTo>
                          <a:pt x="6" y="116"/>
                          <a:pt x="9" y="109"/>
                          <a:pt x="13" y="108"/>
                        </a:cubicBezTo>
                        <a:cubicBezTo>
                          <a:pt x="5" y="101"/>
                          <a:pt x="21" y="102"/>
                          <a:pt x="18" y="96"/>
                        </a:cubicBezTo>
                        <a:cubicBezTo>
                          <a:pt x="16" y="92"/>
                          <a:pt x="14" y="96"/>
                          <a:pt x="12" y="9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3" name="Freeform 870"/>
                  <p:cNvSpPr/>
                  <p:nvPr/>
                </p:nvSpPr>
                <p:spPr bwMode="auto">
                  <a:xfrm>
                    <a:off x="3681" y="296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4" name="Freeform 871"/>
                  <p:cNvSpPr/>
                  <p:nvPr/>
                </p:nvSpPr>
                <p:spPr bwMode="auto">
                  <a:xfrm>
                    <a:off x="3692" y="2876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1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5" name="Rectangle 872"/>
                  <p:cNvSpPr>
                    <a:spLocks noChangeArrowheads="1"/>
                  </p:cNvSpPr>
                  <p:nvPr/>
                </p:nvSpPr>
                <p:spPr bwMode="auto">
                  <a:xfrm>
                    <a:off x="3683" y="2972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6" name="Freeform 873"/>
                  <p:cNvSpPr/>
                  <p:nvPr/>
                </p:nvSpPr>
                <p:spPr bwMode="auto">
                  <a:xfrm>
                    <a:off x="3691" y="297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7" name="Freeform 874"/>
                  <p:cNvSpPr/>
                  <p:nvPr/>
                </p:nvSpPr>
                <p:spPr bwMode="auto">
                  <a:xfrm>
                    <a:off x="3696" y="286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8" name="Freeform 875"/>
                  <p:cNvSpPr/>
                  <p:nvPr/>
                </p:nvSpPr>
                <p:spPr bwMode="auto">
                  <a:xfrm>
                    <a:off x="3699" y="282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49" name="Freeform 876"/>
                  <p:cNvSpPr/>
                  <p:nvPr/>
                </p:nvSpPr>
                <p:spPr bwMode="auto">
                  <a:xfrm>
                    <a:off x="3673" y="2704"/>
                    <a:ext cx="29" cy="171"/>
                  </a:xfrm>
                  <a:custGeom>
                    <a:avLst/>
                    <a:gdLst>
                      <a:gd name="T0" fmla="*/ 17 w 34"/>
                      <a:gd name="T1" fmla="*/ 7 h 198"/>
                      <a:gd name="T2" fmla="*/ 10 w 34"/>
                      <a:gd name="T3" fmla="*/ 4 h 198"/>
                      <a:gd name="T4" fmla="*/ 7 w 34"/>
                      <a:gd name="T5" fmla="*/ 11 h 198"/>
                      <a:gd name="T6" fmla="*/ 11 w 34"/>
                      <a:gd name="T7" fmla="*/ 21 h 198"/>
                      <a:gd name="T8" fmla="*/ 12 w 34"/>
                      <a:gd name="T9" fmla="*/ 43 h 198"/>
                      <a:gd name="T10" fmla="*/ 10 w 34"/>
                      <a:gd name="T11" fmla="*/ 58 h 198"/>
                      <a:gd name="T12" fmla="*/ 16 w 34"/>
                      <a:gd name="T13" fmla="*/ 77 h 198"/>
                      <a:gd name="T14" fmla="*/ 14 w 34"/>
                      <a:gd name="T15" fmla="*/ 81 h 198"/>
                      <a:gd name="T16" fmla="*/ 13 w 34"/>
                      <a:gd name="T17" fmla="*/ 92 h 198"/>
                      <a:gd name="T18" fmla="*/ 23 w 34"/>
                      <a:gd name="T19" fmla="*/ 96 h 198"/>
                      <a:gd name="T20" fmla="*/ 23 w 34"/>
                      <a:gd name="T21" fmla="*/ 106 h 198"/>
                      <a:gd name="T22" fmla="*/ 19 w 34"/>
                      <a:gd name="T23" fmla="*/ 114 h 198"/>
                      <a:gd name="T24" fmla="*/ 19 w 34"/>
                      <a:gd name="T25" fmla="*/ 127 h 198"/>
                      <a:gd name="T26" fmla="*/ 18 w 34"/>
                      <a:gd name="T27" fmla="*/ 140 h 198"/>
                      <a:gd name="T28" fmla="*/ 20 w 34"/>
                      <a:gd name="T29" fmla="*/ 151 h 198"/>
                      <a:gd name="T30" fmla="*/ 24 w 34"/>
                      <a:gd name="T31" fmla="*/ 160 h 198"/>
                      <a:gd name="T32" fmla="*/ 20 w 34"/>
                      <a:gd name="T33" fmla="*/ 162 h 198"/>
                      <a:gd name="T34" fmla="*/ 21 w 34"/>
                      <a:gd name="T35" fmla="*/ 170 h 198"/>
                      <a:gd name="T36" fmla="*/ 20 w 34"/>
                      <a:gd name="T37" fmla="*/ 197 h 198"/>
                      <a:gd name="T38" fmla="*/ 22 w 34"/>
                      <a:gd name="T39" fmla="*/ 183 h 198"/>
                      <a:gd name="T40" fmla="*/ 18 w 34"/>
                      <a:gd name="T41" fmla="*/ 181 h 198"/>
                      <a:gd name="T42" fmla="*/ 30 w 34"/>
                      <a:gd name="T43" fmla="*/ 178 h 198"/>
                      <a:gd name="T44" fmla="*/ 31 w 34"/>
                      <a:gd name="T45" fmla="*/ 174 h 198"/>
                      <a:gd name="T46" fmla="*/ 30 w 34"/>
                      <a:gd name="T47" fmla="*/ 164 h 198"/>
                      <a:gd name="T48" fmla="*/ 32 w 34"/>
                      <a:gd name="T49" fmla="*/ 156 h 198"/>
                      <a:gd name="T50" fmla="*/ 32 w 34"/>
                      <a:gd name="T51" fmla="*/ 144 h 198"/>
                      <a:gd name="T52" fmla="*/ 29 w 34"/>
                      <a:gd name="T53" fmla="*/ 133 h 198"/>
                      <a:gd name="T54" fmla="*/ 30 w 34"/>
                      <a:gd name="T55" fmla="*/ 133 h 198"/>
                      <a:gd name="T56" fmla="*/ 30 w 34"/>
                      <a:gd name="T57" fmla="*/ 129 h 198"/>
                      <a:gd name="T58" fmla="*/ 29 w 34"/>
                      <a:gd name="T59" fmla="*/ 121 h 198"/>
                      <a:gd name="T60" fmla="*/ 26 w 34"/>
                      <a:gd name="T61" fmla="*/ 112 h 198"/>
                      <a:gd name="T62" fmla="*/ 31 w 34"/>
                      <a:gd name="T63" fmla="*/ 109 h 198"/>
                      <a:gd name="T64" fmla="*/ 31 w 34"/>
                      <a:gd name="T65" fmla="*/ 98 h 198"/>
                      <a:gd name="T66" fmla="*/ 25 w 34"/>
                      <a:gd name="T67" fmla="*/ 94 h 198"/>
                      <a:gd name="T68" fmla="*/ 23 w 34"/>
                      <a:gd name="T69" fmla="*/ 81 h 198"/>
                      <a:gd name="T70" fmla="*/ 21 w 34"/>
                      <a:gd name="T71" fmla="*/ 62 h 198"/>
                      <a:gd name="T72" fmla="*/ 21 w 34"/>
                      <a:gd name="T73" fmla="*/ 57 h 198"/>
                      <a:gd name="T74" fmla="*/ 20 w 34"/>
                      <a:gd name="T75" fmla="*/ 37 h 198"/>
                      <a:gd name="T76" fmla="*/ 14 w 34"/>
                      <a:gd name="T77" fmla="*/ 45 h 198"/>
                      <a:gd name="T78" fmla="*/ 23 w 34"/>
                      <a:gd name="T79" fmla="*/ 35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198">
                        <a:moveTo>
                          <a:pt x="24" y="17"/>
                        </a:moveTo>
                        <a:cubicBezTo>
                          <a:pt x="22" y="14"/>
                          <a:pt x="21" y="9"/>
                          <a:pt x="17" y="7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6"/>
                          <a:pt x="14" y="0"/>
                          <a:pt x="10" y="4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6" y="9"/>
                          <a:pt x="8" y="7"/>
                          <a:pt x="7" y="11"/>
                        </a:cubicBezTo>
                        <a:cubicBezTo>
                          <a:pt x="8" y="15"/>
                          <a:pt x="17" y="17"/>
                          <a:pt x="15" y="20"/>
                        </a:cubicBezTo>
                        <a:cubicBezTo>
                          <a:pt x="15" y="21"/>
                          <a:pt x="13" y="21"/>
                          <a:pt x="11" y="21"/>
                        </a:cubicBezTo>
                        <a:cubicBezTo>
                          <a:pt x="10" y="24"/>
                          <a:pt x="17" y="26"/>
                          <a:pt x="18" y="28"/>
                        </a:cubicBezTo>
                        <a:cubicBezTo>
                          <a:pt x="0" y="29"/>
                          <a:pt x="23" y="38"/>
                          <a:pt x="12" y="43"/>
                        </a:cubicBezTo>
                        <a:cubicBezTo>
                          <a:pt x="13" y="47"/>
                          <a:pt x="12" y="51"/>
                          <a:pt x="15" y="55"/>
                        </a:cubicBezTo>
                        <a:cubicBezTo>
                          <a:pt x="11" y="53"/>
                          <a:pt x="15" y="59"/>
                          <a:pt x="10" y="58"/>
                        </a:cubicBezTo>
                        <a:cubicBezTo>
                          <a:pt x="20" y="59"/>
                          <a:pt x="6" y="70"/>
                          <a:pt x="18" y="70"/>
                        </a:cubicBezTo>
                        <a:cubicBezTo>
                          <a:pt x="15" y="76"/>
                          <a:pt x="19" y="70"/>
                          <a:pt x="16" y="77"/>
                        </a:cubicBezTo>
                        <a:cubicBezTo>
                          <a:pt x="15" y="77"/>
                          <a:pt x="15" y="76"/>
                          <a:pt x="15" y="75"/>
                        </a:cubicBezTo>
                        <a:cubicBezTo>
                          <a:pt x="12" y="78"/>
                          <a:pt x="20" y="79"/>
                          <a:pt x="14" y="81"/>
                        </a:cubicBezTo>
                        <a:cubicBezTo>
                          <a:pt x="13" y="86"/>
                          <a:pt x="18" y="82"/>
                          <a:pt x="21" y="85"/>
                        </a:cubicBezTo>
                        <a:cubicBezTo>
                          <a:pt x="20" y="90"/>
                          <a:pt x="18" y="89"/>
                          <a:pt x="13" y="92"/>
                        </a:cubicBezTo>
                        <a:cubicBezTo>
                          <a:pt x="19" y="92"/>
                          <a:pt x="16" y="95"/>
                          <a:pt x="19" y="98"/>
                        </a:cubicBezTo>
                        <a:cubicBezTo>
                          <a:pt x="20" y="97"/>
                          <a:pt x="21" y="94"/>
                          <a:pt x="23" y="96"/>
                        </a:cubicBezTo>
                        <a:cubicBezTo>
                          <a:pt x="22" y="102"/>
                          <a:pt x="27" y="101"/>
                          <a:pt x="29" y="106"/>
                        </a:cubicBezTo>
                        <a:cubicBezTo>
                          <a:pt x="22" y="109"/>
                          <a:pt x="29" y="101"/>
                          <a:pt x="23" y="106"/>
                        </a:cubicBezTo>
                        <a:cubicBezTo>
                          <a:pt x="20" y="102"/>
                          <a:pt x="20" y="100"/>
                          <a:pt x="15" y="98"/>
                        </a:cubicBezTo>
                        <a:cubicBezTo>
                          <a:pt x="15" y="103"/>
                          <a:pt x="16" y="108"/>
                          <a:pt x="19" y="114"/>
                        </a:cubicBezTo>
                        <a:cubicBezTo>
                          <a:pt x="18" y="117"/>
                          <a:pt x="16" y="112"/>
                          <a:pt x="15" y="115"/>
                        </a:cubicBezTo>
                        <a:cubicBezTo>
                          <a:pt x="12" y="120"/>
                          <a:pt x="22" y="123"/>
                          <a:pt x="19" y="127"/>
                        </a:cubicBezTo>
                        <a:cubicBezTo>
                          <a:pt x="16" y="126"/>
                          <a:pt x="16" y="126"/>
                          <a:pt x="16" y="126"/>
                        </a:cubicBezTo>
                        <a:cubicBezTo>
                          <a:pt x="21" y="129"/>
                          <a:pt x="15" y="135"/>
                          <a:pt x="18" y="140"/>
                        </a:cubicBezTo>
                        <a:cubicBezTo>
                          <a:pt x="19" y="140"/>
                          <a:pt x="21" y="139"/>
                          <a:pt x="22" y="140"/>
                        </a:cubicBezTo>
                        <a:cubicBezTo>
                          <a:pt x="13" y="140"/>
                          <a:pt x="26" y="147"/>
                          <a:pt x="20" y="151"/>
                        </a:cubicBezTo>
                        <a:cubicBezTo>
                          <a:pt x="26" y="151"/>
                          <a:pt x="29" y="156"/>
                          <a:pt x="30" y="159"/>
                        </a:cubicBezTo>
                        <a:cubicBezTo>
                          <a:pt x="28" y="160"/>
                          <a:pt x="26" y="160"/>
                          <a:pt x="24" y="160"/>
                        </a:cubicBezTo>
                        <a:cubicBezTo>
                          <a:pt x="28" y="155"/>
                          <a:pt x="18" y="155"/>
                          <a:pt x="16" y="151"/>
                        </a:cubicBezTo>
                        <a:cubicBezTo>
                          <a:pt x="19" y="154"/>
                          <a:pt x="16" y="160"/>
                          <a:pt x="20" y="162"/>
                        </a:cubicBezTo>
                        <a:cubicBezTo>
                          <a:pt x="15" y="161"/>
                          <a:pt x="15" y="161"/>
                          <a:pt x="15" y="161"/>
                        </a:cubicBezTo>
                        <a:cubicBezTo>
                          <a:pt x="15" y="166"/>
                          <a:pt x="25" y="165"/>
                          <a:pt x="21" y="170"/>
                        </a:cubicBezTo>
                        <a:cubicBezTo>
                          <a:pt x="18" y="169"/>
                          <a:pt x="18" y="169"/>
                          <a:pt x="18" y="169"/>
                        </a:cubicBezTo>
                        <a:cubicBezTo>
                          <a:pt x="19" y="179"/>
                          <a:pt x="13" y="190"/>
                          <a:pt x="20" y="197"/>
                        </a:cubicBezTo>
                        <a:cubicBezTo>
                          <a:pt x="22" y="198"/>
                          <a:pt x="29" y="194"/>
                          <a:pt x="31" y="194"/>
                        </a:cubicBezTo>
                        <a:cubicBezTo>
                          <a:pt x="28" y="189"/>
                          <a:pt x="24" y="187"/>
                          <a:pt x="22" y="183"/>
                        </a:cubicBezTo>
                        <a:cubicBezTo>
                          <a:pt x="27" y="183"/>
                          <a:pt x="27" y="183"/>
                          <a:pt x="27" y="183"/>
                        </a:cubicBezTo>
                        <a:cubicBezTo>
                          <a:pt x="23" y="183"/>
                          <a:pt x="21" y="178"/>
                          <a:pt x="18" y="181"/>
                        </a:cubicBezTo>
                        <a:cubicBezTo>
                          <a:pt x="16" y="178"/>
                          <a:pt x="23" y="179"/>
                          <a:pt x="20" y="175"/>
                        </a:cubicBezTo>
                        <a:cubicBezTo>
                          <a:pt x="25" y="176"/>
                          <a:pt x="26" y="178"/>
                          <a:pt x="30" y="178"/>
                        </a:cubicBezTo>
                        <a:cubicBezTo>
                          <a:pt x="28" y="175"/>
                          <a:pt x="28" y="175"/>
                          <a:pt x="28" y="175"/>
                        </a:cubicBezTo>
                        <a:cubicBezTo>
                          <a:pt x="30" y="176"/>
                          <a:pt x="29" y="173"/>
                          <a:pt x="31" y="174"/>
                        </a:cubicBezTo>
                        <a:cubicBezTo>
                          <a:pt x="25" y="169"/>
                          <a:pt x="34" y="167"/>
                          <a:pt x="31" y="161"/>
                        </a:cubicBezTo>
                        <a:cubicBezTo>
                          <a:pt x="30" y="164"/>
                          <a:pt x="30" y="164"/>
                          <a:pt x="30" y="164"/>
                        </a:cubicBezTo>
                        <a:cubicBezTo>
                          <a:pt x="27" y="164"/>
                          <a:pt x="27" y="163"/>
                          <a:pt x="26" y="161"/>
                        </a:cubicBezTo>
                        <a:cubicBezTo>
                          <a:pt x="31" y="160"/>
                          <a:pt x="30" y="159"/>
                          <a:pt x="32" y="156"/>
                        </a:cubicBezTo>
                        <a:cubicBezTo>
                          <a:pt x="29" y="154"/>
                          <a:pt x="24" y="153"/>
                          <a:pt x="24" y="150"/>
                        </a:cubicBezTo>
                        <a:cubicBezTo>
                          <a:pt x="30" y="150"/>
                          <a:pt x="27" y="144"/>
                          <a:pt x="32" y="144"/>
                        </a:cubicBezTo>
                        <a:cubicBezTo>
                          <a:pt x="26" y="143"/>
                          <a:pt x="30" y="137"/>
                          <a:pt x="26" y="137"/>
                        </a:cubicBezTo>
                        <a:cubicBezTo>
                          <a:pt x="25" y="135"/>
                          <a:pt x="26" y="133"/>
                          <a:pt x="29" y="133"/>
                        </a:cubicBezTo>
                        <a:cubicBezTo>
                          <a:pt x="30" y="134"/>
                          <a:pt x="30" y="134"/>
                          <a:pt x="30" y="134"/>
                        </a:cubicBezTo>
                        <a:cubicBezTo>
                          <a:pt x="30" y="133"/>
                          <a:pt x="30" y="133"/>
                          <a:pt x="30" y="133"/>
                        </a:cubicBezTo>
                        <a:cubicBezTo>
                          <a:pt x="31" y="133"/>
                          <a:pt x="31" y="133"/>
                          <a:pt x="31" y="133"/>
                        </a:cubicBezTo>
                        <a:cubicBezTo>
                          <a:pt x="31" y="131"/>
                          <a:pt x="27" y="131"/>
                          <a:pt x="30" y="129"/>
                        </a:cubicBezTo>
                        <a:cubicBezTo>
                          <a:pt x="31" y="129"/>
                          <a:pt x="31" y="130"/>
                          <a:pt x="32" y="131"/>
                        </a:cubicBezTo>
                        <a:cubicBezTo>
                          <a:pt x="33" y="127"/>
                          <a:pt x="24" y="124"/>
                          <a:pt x="29" y="121"/>
                        </a:cubicBezTo>
                        <a:cubicBezTo>
                          <a:pt x="26" y="120"/>
                          <a:pt x="26" y="116"/>
                          <a:pt x="20" y="117"/>
                        </a:cubicBezTo>
                        <a:cubicBezTo>
                          <a:pt x="22" y="115"/>
                          <a:pt x="27" y="116"/>
                          <a:pt x="26" y="112"/>
                        </a:cubicBezTo>
                        <a:cubicBezTo>
                          <a:pt x="21" y="111"/>
                          <a:pt x="27" y="109"/>
                          <a:pt x="24" y="106"/>
                        </a:cubicBezTo>
                        <a:cubicBezTo>
                          <a:pt x="29" y="109"/>
                          <a:pt x="26" y="106"/>
                          <a:pt x="31" y="109"/>
                        </a:cubicBezTo>
                        <a:cubicBezTo>
                          <a:pt x="33" y="107"/>
                          <a:pt x="26" y="103"/>
                          <a:pt x="27" y="99"/>
                        </a:cubicBezTo>
                        <a:cubicBezTo>
                          <a:pt x="31" y="98"/>
                          <a:pt x="31" y="98"/>
                          <a:pt x="31" y="98"/>
                        </a:cubicBezTo>
                        <a:cubicBezTo>
                          <a:pt x="29" y="97"/>
                          <a:pt x="25" y="95"/>
                          <a:pt x="29" y="94"/>
                        </a:cubicBezTo>
                        <a:cubicBezTo>
                          <a:pt x="25" y="94"/>
                          <a:pt x="25" y="94"/>
                          <a:pt x="25" y="94"/>
                        </a:cubicBezTo>
                        <a:cubicBezTo>
                          <a:pt x="27" y="91"/>
                          <a:pt x="26" y="87"/>
                          <a:pt x="30" y="84"/>
                        </a:cubicBezTo>
                        <a:cubicBezTo>
                          <a:pt x="23" y="81"/>
                          <a:pt x="23" y="81"/>
                          <a:pt x="23" y="81"/>
                        </a:cubicBezTo>
                        <a:cubicBezTo>
                          <a:pt x="30" y="76"/>
                          <a:pt x="24" y="70"/>
                          <a:pt x="18" y="67"/>
                        </a:cubicBezTo>
                        <a:cubicBezTo>
                          <a:pt x="18" y="65"/>
                          <a:pt x="19" y="62"/>
                          <a:pt x="21" y="62"/>
                        </a:cubicBezTo>
                        <a:cubicBezTo>
                          <a:pt x="23" y="64"/>
                          <a:pt x="23" y="64"/>
                          <a:pt x="23" y="64"/>
                        </a:cubicBezTo>
                        <a:cubicBezTo>
                          <a:pt x="23" y="62"/>
                          <a:pt x="27" y="59"/>
                          <a:pt x="21" y="57"/>
                        </a:cubicBezTo>
                        <a:cubicBezTo>
                          <a:pt x="20" y="55"/>
                          <a:pt x="25" y="55"/>
                          <a:pt x="26" y="53"/>
                        </a:cubicBezTo>
                        <a:cubicBezTo>
                          <a:pt x="18" y="48"/>
                          <a:pt x="32" y="38"/>
                          <a:pt x="20" y="37"/>
                        </a:cubicBezTo>
                        <a:cubicBezTo>
                          <a:pt x="20" y="39"/>
                          <a:pt x="17" y="43"/>
                          <a:pt x="18" y="47"/>
                        </a:cubicBezTo>
                        <a:cubicBezTo>
                          <a:pt x="17" y="46"/>
                          <a:pt x="14" y="47"/>
                          <a:pt x="14" y="45"/>
                        </a:cubicBezTo>
                        <a:cubicBezTo>
                          <a:pt x="13" y="41"/>
                          <a:pt x="18" y="39"/>
                          <a:pt x="16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31" y="28"/>
                          <a:pt x="13" y="22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0" name="Freeform 877"/>
                  <p:cNvSpPr/>
                  <p:nvPr/>
                </p:nvSpPr>
                <p:spPr bwMode="auto">
                  <a:xfrm>
                    <a:off x="3694" y="2761"/>
                    <a:ext cx="3" cy="3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0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1" name="Freeform 878"/>
                  <p:cNvSpPr/>
                  <p:nvPr/>
                </p:nvSpPr>
                <p:spPr bwMode="auto">
                  <a:xfrm>
                    <a:off x="3693" y="2759"/>
                    <a:ext cx="1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2" name="Freeform 879"/>
                  <p:cNvSpPr/>
                  <p:nvPr/>
                </p:nvSpPr>
                <p:spPr bwMode="auto">
                  <a:xfrm>
                    <a:off x="3691" y="2706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3"/>
                          <a:pt x="2" y="1"/>
                          <a:pt x="1" y="0"/>
                        </a:cubicBezTo>
                        <a:cubicBezTo>
                          <a:pt x="0" y="1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3" name="Freeform 880"/>
                  <p:cNvSpPr/>
                  <p:nvPr/>
                </p:nvSpPr>
                <p:spPr bwMode="auto">
                  <a:xfrm>
                    <a:off x="3689" y="2706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4" name="Freeform 881"/>
                  <p:cNvSpPr/>
                  <p:nvPr/>
                </p:nvSpPr>
                <p:spPr bwMode="auto">
                  <a:xfrm>
                    <a:off x="3672" y="2616"/>
                    <a:ext cx="22" cy="90"/>
                  </a:xfrm>
                  <a:custGeom>
                    <a:avLst/>
                    <a:gdLst>
                      <a:gd name="T0" fmla="*/ 15 w 26"/>
                      <a:gd name="T1" fmla="*/ 18 h 104"/>
                      <a:gd name="T2" fmla="*/ 11 w 26"/>
                      <a:gd name="T3" fmla="*/ 13 h 104"/>
                      <a:gd name="T4" fmla="*/ 15 w 26"/>
                      <a:gd name="T5" fmla="*/ 9 h 104"/>
                      <a:gd name="T6" fmla="*/ 8 w 26"/>
                      <a:gd name="T7" fmla="*/ 1 h 104"/>
                      <a:gd name="T8" fmla="*/ 10 w 26"/>
                      <a:gd name="T9" fmla="*/ 51 h 104"/>
                      <a:gd name="T10" fmla="*/ 7 w 26"/>
                      <a:gd name="T11" fmla="*/ 48 h 104"/>
                      <a:gd name="T12" fmla="*/ 12 w 26"/>
                      <a:gd name="T13" fmla="*/ 67 h 104"/>
                      <a:gd name="T14" fmla="*/ 6 w 26"/>
                      <a:gd name="T15" fmla="*/ 66 h 104"/>
                      <a:gd name="T16" fmla="*/ 8 w 26"/>
                      <a:gd name="T17" fmla="*/ 77 h 104"/>
                      <a:gd name="T18" fmla="*/ 11 w 26"/>
                      <a:gd name="T19" fmla="*/ 77 h 104"/>
                      <a:gd name="T20" fmla="*/ 10 w 26"/>
                      <a:gd name="T21" fmla="*/ 79 h 104"/>
                      <a:gd name="T22" fmla="*/ 11 w 26"/>
                      <a:gd name="T23" fmla="*/ 79 h 104"/>
                      <a:gd name="T24" fmla="*/ 12 w 26"/>
                      <a:gd name="T25" fmla="*/ 86 h 104"/>
                      <a:gd name="T26" fmla="*/ 10 w 26"/>
                      <a:gd name="T27" fmla="*/ 84 h 104"/>
                      <a:gd name="T28" fmla="*/ 12 w 26"/>
                      <a:gd name="T29" fmla="*/ 89 h 104"/>
                      <a:gd name="T30" fmla="*/ 9 w 26"/>
                      <a:gd name="T31" fmla="*/ 89 h 104"/>
                      <a:gd name="T32" fmla="*/ 14 w 26"/>
                      <a:gd name="T33" fmla="*/ 103 h 104"/>
                      <a:gd name="T34" fmla="*/ 19 w 26"/>
                      <a:gd name="T35" fmla="*/ 104 h 104"/>
                      <a:gd name="T36" fmla="*/ 15 w 26"/>
                      <a:gd name="T37" fmla="*/ 92 h 104"/>
                      <a:gd name="T38" fmla="*/ 15 w 26"/>
                      <a:gd name="T39" fmla="*/ 93 h 104"/>
                      <a:gd name="T40" fmla="*/ 13 w 26"/>
                      <a:gd name="T41" fmla="*/ 86 h 104"/>
                      <a:gd name="T42" fmla="*/ 19 w 26"/>
                      <a:gd name="T43" fmla="*/ 90 h 104"/>
                      <a:gd name="T44" fmla="*/ 22 w 26"/>
                      <a:gd name="T45" fmla="*/ 78 h 104"/>
                      <a:gd name="T46" fmla="*/ 23 w 26"/>
                      <a:gd name="T47" fmla="*/ 79 h 104"/>
                      <a:gd name="T48" fmla="*/ 21 w 26"/>
                      <a:gd name="T49" fmla="*/ 75 h 104"/>
                      <a:gd name="T50" fmla="*/ 18 w 26"/>
                      <a:gd name="T51" fmla="*/ 78 h 104"/>
                      <a:gd name="T52" fmla="*/ 12 w 26"/>
                      <a:gd name="T53" fmla="*/ 75 h 104"/>
                      <a:gd name="T54" fmla="*/ 12 w 26"/>
                      <a:gd name="T55" fmla="*/ 71 h 104"/>
                      <a:gd name="T56" fmla="*/ 17 w 26"/>
                      <a:gd name="T57" fmla="*/ 74 h 104"/>
                      <a:gd name="T58" fmla="*/ 15 w 26"/>
                      <a:gd name="T59" fmla="*/ 71 h 104"/>
                      <a:gd name="T60" fmla="*/ 21 w 26"/>
                      <a:gd name="T61" fmla="*/ 67 h 104"/>
                      <a:gd name="T62" fmla="*/ 15 w 26"/>
                      <a:gd name="T63" fmla="*/ 67 h 104"/>
                      <a:gd name="T64" fmla="*/ 14 w 26"/>
                      <a:gd name="T65" fmla="*/ 47 h 104"/>
                      <a:gd name="T66" fmla="*/ 18 w 26"/>
                      <a:gd name="T67" fmla="*/ 50 h 104"/>
                      <a:gd name="T68" fmla="*/ 14 w 26"/>
                      <a:gd name="T69" fmla="*/ 46 h 104"/>
                      <a:gd name="T70" fmla="*/ 16 w 26"/>
                      <a:gd name="T71" fmla="*/ 34 h 104"/>
                      <a:gd name="T72" fmla="*/ 13 w 26"/>
                      <a:gd name="T73" fmla="*/ 35 h 104"/>
                      <a:gd name="T74" fmla="*/ 15 w 26"/>
                      <a:gd name="T75" fmla="*/ 22 h 104"/>
                      <a:gd name="T76" fmla="*/ 15 w 26"/>
                      <a:gd name="T77" fmla="*/ 22 h 104"/>
                      <a:gd name="T78" fmla="*/ 9 w 26"/>
                      <a:gd name="T79" fmla="*/ 15 h 104"/>
                      <a:gd name="T80" fmla="*/ 15 w 26"/>
                      <a:gd name="T81" fmla="*/ 18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4">
                        <a:moveTo>
                          <a:pt x="15" y="18"/>
                        </a:moveTo>
                        <a:cubicBezTo>
                          <a:pt x="11" y="13"/>
                          <a:pt x="11" y="13"/>
                          <a:pt x="11" y="13"/>
                        </a:cubicBezTo>
                        <a:cubicBezTo>
                          <a:pt x="14" y="12"/>
                          <a:pt x="11" y="6"/>
                          <a:pt x="15" y="9"/>
                        </a:cubicBezTo>
                        <a:cubicBezTo>
                          <a:pt x="10" y="5"/>
                          <a:pt x="16" y="0"/>
                          <a:pt x="8" y="1"/>
                        </a:cubicBezTo>
                        <a:cubicBezTo>
                          <a:pt x="9" y="15"/>
                          <a:pt x="3" y="34"/>
                          <a:pt x="10" y="51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3" y="57"/>
                          <a:pt x="0" y="60"/>
                          <a:pt x="12" y="67"/>
                        </a:cubicBezTo>
                        <a:cubicBezTo>
                          <a:pt x="6" y="66"/>
                          <a:pt x="6" y="66"/>
                          <a:pt x="6" y="66"/>
                        </a:cubicBezTo>
                        <a:cubicBezTo>
                          <a:pt x="4" y="70"/>
                          <a:pt x="15" y="73"/>
                          <a:pt x="8" y="77"/>
                        </a:cubicBezTo>
                        <a:cubicBezTo>
                          <a:pt x="11" y="77"/>
                          <a:pt x="11" y="77"/>
                          <a:pt x="11" y="77"/>
                        </a:cubicBezTo>
                        <a:cubicBezTo>
                          <a:pt x="11" y="78"/>
                          <a:pt x="10" y="78"/>
                          <a:pt x="10" y="79"/>
                        </a:cubicBezTo>
                        <a:cubicBezTo>
                          <a:pt x="11" y="79"/>
                          <a:pt x="11" y="79"/>
                          <a:pt x="11" y="79"/>
                        </a:cubicBezTo>
                        <a:cubicBezTo>
                          <a:pt x="14" y="81"/>
                          <a:pt x="13" y="83"/>
                          <a:pt x="12" y="86"/>
                        </a:cubicBezTo>
                        <a:cubicBezTo>
                          <a:pt x="10" y="86"/>
                          <a:pt x="11" y="85"/>
                          <a:pt x="10" y="84"/>
                        </a:cubicBezTo>
                        <a:cubicBezTo>
                          <a:pt x="8" y="85"/>
                          <a:pt x="12" y="87"/>
                          <a:pt x="12" y="89"/>
                        </a:cubicBezTo>
                        <a:cubicBezTo>
                          <a:pt x="11" y="91"/>
                          <a:pt x="10" y="89"/>
                          <a:pt x="9" y="89"/>
                        </a:cubicBezTo>
                        <a:cubicBezTo>
                          <a:pt x="12" y="95"/>
                          <a:pt x="5" y="98"/>
                          <a:pt x="14" y="103"/>
                        </a:cubicBezTo>
                        <a:cubicBezTo>
                          <a:pt x="16" y="103"/>
                          <a:pt x="18" y="101"/>
                          <a:pt x="19" y="104"/>
                        </a:cubicBezTo>
                        <a:cubicBezTo>
                          <a:pt x="21" y="99"/>
                          <a:pt x="18" y="96"/>
                          <a:pt x="15" y="92"/>
                        </a:cubicBezTo>
                        <a:cubicBezTo>
                          <a:pt x="15" y="93"/>
                          <a:pt x="15" y="93"/>
                          <a:pt x="15" y="93"/>
                        </a:cubicBezTo>
                        <a:cubicBezTo>
                          <a:pt x="6" y="90"/>
                          <a:pt x="17" y="91"/>
                          <a:pt x="13" y="86"/>
                        </a:cubicBezTo>
                        <a:cubicBezTo>
                          <a:pt x="17" y="87"/>
                          <a:pt x="17" y="89"/>
                          <a:pt x="19" y="90"/>
                        </a:cubicBezTo>
                        <a:cubicBezTo>
                          <a:pt x="26" y="84"/>
                          <a:pt x="13" y="82"/>
                          <a:pt x="22" y="78"/>
                        </a:cubicBezTo>
                        <a:cubicBezTo>
                          <a:pt x="23" y="79"/>
                          <a:pt x="23" y="79"/>
                          <a:pt x="23" y="79"/>
                        </a:cubicBezTo>
                        <a:cubicBezTo>
                          <a:pt x="24" y="78"/>
                          <a:pt x="22" y="76"/>
                          <a:pt x="21" y="75"/>
                        </a:cubicBezTo>
                        <a:cubicBezTo>
                          <a:pt x="20" y="76"/>
                          <a:pt x="19" y="77"/>
                          <a:pt x="18" y="78"/>
                        </a:cubicBezTo>
                        <a:cubicBezTo>
                          <a:pt x="17" y="76"/>
                          <a:pt x="13" y="76"/>
                          <a:pt x="12" y="75"/>
                        </a:cubicBezTo>
                        <a:cubicBezTo>
                          <a:pt x="16" y="74"/>
                          <a:pt x="10" y="73"/>
                          <a:pt x="12" y="71"/>
                        </a:cubicBezTo>
                        <a:cubicBezTo>
                          <a:pt x="15" y="70"/>
                          <a:pt x="15" y="73"/>
                          <a:pt x="17" y="74"/>
                        </a:cubicBezTo>
                        <a:cubicBezTo>
                          <a:pt x="15" y="71"/>
                          <a:pt x="15" y="71"/>
                          <a:pt x="15" y="71"/>
                        </a:cubicBezTo>
                        <a:cubicBezTo>
                          <a:pt x="14" y="69"/>
                          <a:pt x="19" y="69"/>
                          <a:pt x="21" y="67"/>
                        </a:cubicBezTo>
                        <a:cubicBezTo>
                          <a:pt x="18" y="65"/>
                          <a:pt x="19" y="69"/>
                          <a:pt x="15" y="67"/>
                        </a:cubicBezTo>
                        <a:cubicBezTo>
                          <a:pt x="19" y="64"/>
                          <a:pt x="18" y="52"/>
                          <a:pt x="14" y="47"/>
                        </a:cubicBezTo>
                        <a:cubicBezTo>
                          <a:pt x="15" y="49"/>
                          <a:pt x="18" y="48"/>
                          <a:pt x="18" y="50"/>
                        </a:cubicBezTo>
                        <a:cubicBezTo>
                          <a:pt x="18" y="49"/>
                          <a:pt x="17" y="46"/>
                          <a:pt x="14" y="46"/>
                        </a:cubicBezTo>
                        <a:cubicBezTo>
                          <a:pt x="11" y="42"/>
                          <a:pt x="13" y="37"/>
                          <a:pt x="16" y="34"/>
                        </a:cubicBezTo>
                        <a:cubicBezTo>
                          <a:pt x="13" y="35"/>
                          <a:pt x="13" y="35"/>
                          <a:pt x="13" y="35"/>
                        </a:cubicBezTo>
                        <a:cubicBezTo>
                          <a:pt x="8" y="31"/>
                          <a:pt x="17" y="27"/>
                          <a:pt x="15" y="22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4" y="20"/>
                          <a:pt x="7" y="18"/>
                          <a:pt x="9" y="15"/>
                        </a:cubicBezTo>
                        <a:cubicBezTo>
                          <a:pt x="12" y="16"/>
                          <a:pt x="12" y="18"/>
                          <a:pt x="15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5" name="Freeform 882"/>
                  <p:cNvSpPr/>
                  <p:nvPr/>
                </p:nvSpPr>
                <p:spPr bwMode="auto">
                  <a:xfrm>
                    <a:off x="3677" y="2613"/>
                    <a:ext cx="8" cy="4"/>
                  </a:xfrm>
                  <a:custGeom>
                    <a:avLst/>
                    <a:gdLst>
                      <a:gd name="T0" fmla="*/ 4 w 9"/>
                      <a:gd name="T1" fmla="*/ 2 h 5"/>
                      <a:gd name="T2" fmla="*/ 8 w 9"/>
                      <a:gd name="T3" fmla="*/ 5 h 5"/>
                      <a:gd name="T4" fmla="*/ 2 w 9"/>
                      <a:gd name="T5" fmla="*/ 0 h 5"/>
                      <a:gd name="T6" fmla="*/ 3 w 9"/>
                      <a:gd name="T7" fmla="*/ 3 h 5"/>
                      <a:gd name="T8" fmla="*/ 4 w 9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5">
                        <a:moveTo>
                          <a:pt x="4" y="2"/>
                        </a:move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3"/>
                          <a:pt x="4" y="0"/>
                          <a:pt x="2" y="0"/>
                        </a:cubicBezTo>
                        <a:cubicBezTo>
                          <a:pt x="2" y="1"/>
                          <a:pt x="0" y="3"/>
                          <a:pt x="3" y="3"/>
                        </a:cubicBezTo>
                        <a:cubicBezTo>
                          <a:pt x="3" y="3"/>
                          <a:pt x="5" y="3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6" name="Freeform 883"/>
                  <p:cNvSpPr/>
                  <p:nvPr/>
                </p:nvSpPr>
                <p:spPr bwMode="auto">
                  <a:xfrm>
                    <a:off x="3674" y="2571"/>
                    <a:ext cx="15" cy="42"/>
                  </a:xfrm>
                  <a:custGeom>
                    <a:avLst/>
                    <a:gdLst>
                      <a:gd name="T0" fmla="*/ 10 w 18"/>
                      <a:gd name="T1" fmla="*/ 17 h 49"/>
                      <a:gd name="T2" fmla="*/ 6 w 18"/>
                      <a:gd name="T3" fmla="*/ 16 h 49"/>
                      <a:gd name="T4" fmla="*/ 4 w 18"/>
                      <a:gd name="T5" fmla="*/ 35 h 49"/>
                      <a:gd name="T6" fmla="*/ 10 w 18"/>
                      <a:gd name="T7" fmla="*/ 41 h 49"/>
                      <a:gd name="T8" fmla="*/ 6 w 18"/>
                      <a:gd name="T9" fmla="*/ 42 h 49"/>
                      <a:gd name="T10" fmla="*/ 10 w 18"/>
                      <a:gd name="T11" fmla="*/ 48 h 49"/>
                      <a:gd name="T12" fmla="*/ 9 w 18"/>
                      <a:gd name="T13" fmla="*/ 45 h 49"/>
                      <a:gd name="T14" fmla="*/ 11 w 18"/>
                      <a:gd name="T15" fmla="*/ 45 h 49"/>
                      <a:gd name="T16" fmla="*/ 10 w 18"/>
                      <a:gd name="T17" fmla="*/ 42 h 49"/>
                      <a:gd name="T18" fmla="*/ 13 w 18"/>
                      <a:gd name="T19" fmla="*/ 43 h 49"/>
                      <a:gd name="T20" fmla="*/ 8 w 18"/>
                      <a:gd name="T21" fmla="*/ 34 h 49"/>
                      <a:gd name="T22" fmla="*/ 14 w 18"/>
                      <a:gd name="T23" fmla="*/ 34 h 49"/>
                      <a:gd name="T24" fmla="*/ 16 w 18"/>
                      <a:gd name="T25" fmla="*/ 25 h 49"/>
                      <a:gd name="T26" fmla="*/ 15 w 18"/>
                      <a:gd name="T27" fmla="*/ 26 h 49"/>
                      <a:gd name="T28" fmla="*/ 10 w 18"/>
                      <a:gd name="T29" fmla="*/ 27 h 49"/>
                      <a:gd name="T30" fmla="*/ 16 w 18"/>
                      <a:gd name="T31" fmla="*/ 24 h 49"/>
                      <a:gd name="T32" fmla="*/ 13 w 18"/>
                      <a:gd name="T33" fmla="*/ 7 h 49"/>
                      <a:gd name="T34" fmla="*/ 6 w 18"/>
                      <a:gd name="T35" fmla="*/ 4 h 49"/>
                      <a:gd name="T36" fmla="*/ 12 w 18"/>
                      <a:gd name="T37" fmla="*/ 5 h 49"/>
                      <a:gd name="T38" fmla="*/ 13 w 18"/>
                      <a:gd name="T39" fmla="*/ 2 h 49"/>
                      <a:gd name="T40" fmla="*/ 3 w 18"/>
                      <a:gd name="T41" fmla="*/ 0 h 49"/>
                      <a:gd name="T42" fmla="*/ 10 w 18"/>
                      <a:gd name="T43" fmla="*/ 1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8" h="49">
                        <a:moveTo>
                          <a:pt x="10" y="17"/>
                        </a:moveTo>
                        <a:cubicBezTo>
                          <a:pt x="9" y="16"/>
                          <a:pt x="7" y="16"/>
                          <a:pt x="6" y="16"/>
                        </a:cubicBezTo>
                        <a:cubicBezTo>
                          <a:pt x="7" y="23"/>
                          <a:pt x="8" y="32"/>
                          <a:pt x="4" y="35"/>
                        </a:cubicBezTo>
                        <a:cubicBezTo>
                          <a:pt x="3" y="37"/>
                          <a:pt x="9" y="38"/>
                          <a:pt x="10" y="41"/>
                        </a:cubicBezTo>
                        <a:cubicBezTo>
                          <a:pt x="6" y="42"/>
                          <a:pt x="6" y="42"/>
                          <a:pt x="6" y="42"/>
                        </a:cubicBezTo>
                        <a:cubicBezTo>
                          <a:pt x="8" y="44"/>
                          <a:pt x="4" y="49"/>
                          <a:pt x="10" y="48"/>
                        </a:cubicBezTo>
                        <a:cubicBezTo>
                          <a:pt x="11" y="48"/>
                          <a:pt x="7" y="46"/>
                          <a:pt x="9" y="45"/>
                        </a:cubicBezTo>
                        <a:cubicBezTo>
                          <a:pt x="11" y="45"/>
                          <a:pt x="11" y="45"/>
                          <a:pt x="11" y="45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13" y="43"/>
                          <a:pt x="13" y="43"/>
                          <a:pt x="13" y="43"/>
                        </a:cubicBezTo>
                        <a:cubicBezTo>
                          <a:pt x="18" y="39"/>
                          <a:pt x="5" y="39"/>
                          <a:pt x="8" y="34"/>
                        </a:cubicBezTo>
                        <a:cubicBezTo>
                          <a:pt x="14" y="34"/>
                          <a:pt x="14" y="34"/>
                          <a:pt x="14" y="34"/>
                        </a:cubicBezTo>
                        <a:cubicBezTo>
                          <a:pt x="14" y="31"/>
                          <a:pt x="13" y="29"/>
                          <a:pt x="16" y="25"/>
                        </a:cubicBezTo>
                        <a:cubicBezTo>
                          <a:pt x="16" y="25"/>
                          <a:pt x="13" y="25"/>
                          <a:pt x="15" y="26"/>
                        </a:cubicBezTo>
                        <a:cubicBezTo>
                          <a:pt x="14" y="27"/>
                          <a:pt x="12" y="27"/>
                          <a:pt x="10" y="27"/>
                        </a:cubicBezTo>
                        <a:cubicBezTo>
                          <a:pt x="6" y="21"/>
                          <a:pt x="14" y="28"/>
                          <a:pt x="16" y="24"/>
                        </a:cubicBezTo>
                        <a:cubicBezTo>
                          <a:pt x="12" y="19"/>
                          <a:pt x="9" y="10"/>
                          <a:pt x="13" y="7"/>
                        </a:cubicBezTo>
                        <a:cubicBezTo>
                          <a:pt x="10" y="10"/>
                          <a:pt x="6" y="7"/>
                          <a:pt x="6" y="4"/>
                        </a:cubicBezTo>
                        <a:cubicBezTo>
                          <a:pt x="9" y="3"/>
                          <a:pt x="10" y="5"/>
                          <a:pt x="12" y="5"/>
                        </a:cubicBezTo>
                        <a:cubicBezTo>
                          <a:pt x="12" y="4"/>
                          <a:pt x="14" y="3"/>
                          <a:pt x="13" y="2"/>
                        </a:cubicBezTo>
                        <a:cubicBezTo>
                          <a:pt x="10" y="3"/>
                          <a:pt x="5" y="2"/>
                          <a:pt x="3" y="0"/>
                        </a:cubicBezTo>
                        <a:cubicBezTo>
                          <a:pt x="0" y="6"/>
                          <a:pt x="10" y="10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7" name="Freeform 884"/>
                  <p:cNvSpPr/>
                  <p:nvPr/>
                </p:nvSpPr>
                <p:spPr bwMode="auto">
                  <a:xfrm>
                    <a:off x="3678" y="2582"/>
                    <a:ext cx="1" cy="3"/>
                  </a:xfrm>
                  <a:custGeom>
                    <a:avLst/>
                    <a:gdLst>
                      <a:gd name="T0" fmla="*/ 0 w 1"/>
                      <a:gd name="T1" fmla="*/ 2 h 3"/>
                      <a:gd name="T2" fmla="*/ 1 w 1"/>
                      <a:gd name="T3" fmla="*/ 3 h 3"/>
                      <a:gd name="T4" fmla="*/ 1 w 1"/>
                      <a:gd name="T5" fmla="*/ 0 h 3"/>
                      <a:gd name="T6" fmla="*/ 0 w 1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2"/>
                        </a:moveTo>
                        <a:lnTo>
                          <a:pt x="1" y="3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8" name="Freeform 885"/>
                  <p:cNvSpPr/>
                  <p:nvPr/>
                </p:nvSpPr>
                <p:spPr bwMode="auto">
                  <a:xfrm>
                    <a:off x="3751" y="3244"/>
                    <a:ext cx="4" cy="3"/>
                  </a:xfrm>
                  <a:custGeom>
                    <a:avLst/>
                    <a:gdLst>
                      <a:gd name="T0" fmla="*/ 2 w 4"/>
                      <a:gd name="T1" fmla="*/ 3 h 3"/>
                      <a:gd name="T2" fmla="*/ 4 w 4"/>
                      <a:gd name="T3" fmla="*/ 1 h 3"/>
                      <a:gd name="T4" fmla="*/ 0 w 4"/>
                      <a:gd name="T5" fmla="*/ 0 h 3"/>
                      <a:gd name="T6" fmla="*/ 2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2" y="3"/>
                        </a:moveTo>
                        <a:lnTo>
                          <a:pt x="4" y="1"/>
                        </a:lnTo>
                        <a:lnTo>
                          <a:pt x="0" y="0"/>
                        </a:ln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59" name="Freeform 886"/>
                  <p:cNvSpPr/>
                  <p:nvPr/>
                </p:nvSpPr>
                <p:spPr bwMode="auto">
                  <a:xfrm>
                    <a:off x="3750" y="3234"/>
                    <a:ext cx="14" cy="10"/>
                  </a:xfrm>
                  <a:custGeom>
                    <a:avLst/>
                    <a:gdLst>
                      <a:gd name="T0" fmla="*/ 16 w 16"/>
                      <a:gd name="T1" fmla="*/ 3 h 11"/>
                      <a:gd name="T2" fmla="*/ 14 w 16"/>
                      <a:gd name="T3" fmla="*/ 0 h 11"/>
                      <a:gd name="T4" fmla="*/ 0 w 16"/>
                      <a:gd name="T5" fmla="*/ 6 h 11"/>
                      <a:gd name="T6" fmla="*/ 9 w 16"/>
                      <a:gd name="T7" fmla="*/ 10 h 11"/>
                      <a:gd name="T8" fmla="*/ 6 w 16"/>
                      <a:gd name="T9" fmla="*/ 5 h 11"/>
                      <a:gd name="T10" fmla="*/ 12 w 16"/>
                      <a:gd name="T11" fmla="*/ 9 h 11"/>
                      <a:gd name="T12" fmla="*/ 11 w 16"/>
                      <a:gd name="T13" fmla="*/ 3 h 11"/>
                      <a:gd name="T14" fmla="*/ 16 w 16"/>
                      <a:gd name="T15" fmla="*/ 3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1">
                        <a:moveTo>
                          <a:pt x="16" y="3"/>
                        </a:move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4" y="2"/>
                          <a:pt x="7" y="0"/>
                          <a:pt x="0" y="6"/>
                        </a:cubicBezTo>
                        <a:cubicBezTo>
                          <a:pt x="1" y="7"/>
                          <a:pt x="5" y="11"/>
                          <a:pt x="9" y="10"/>
                        </a:cubicBezTo>
                        <a:cubicBezTo>
                          <a:pt x="9" y="9"/>
                          <a:pt x="5" y="7"/>
                          <a:pt x="6" y="5"/>
                        </a:cubicBezTo>
                        <a:cubicBezTo>
                          <a:pt x="9" y="6"/>
                          <a:pt x="8" y="8"/>
                          <a:pt x="12" y="9"/>
                        </a:cubicBezTo>
                        <a:cubicBezTo>
                          <a:pt x="15" y="5"/>
                          <a:pt x="10" y="7"/>
                          <a:pt x="11" y="3"/>
                        </a:cubicBezTo>
                        <a:lnTo>
                          <a:pt x="16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0" name="Freeform 887"/>
                  <p:cNvSpPr/>
                  <p:nvPr/>
                </p:nvSpPr>
                <p:spPr bwMode="auto">
                  <a:xfrm>
                    <a:off x="3755" y="3233"/>
                    <a:ext cx="4" cy="1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5 w 5"/>
                      <a:gd name="T3" fmla="*/ 2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1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1" name="Freeform 888"/>
                  <p:cNvSpPr/>
                  <p:nvPr/>
                </p:nvSpPr>
                <p:spPr bwMode="auto">
                  <a:xfrm>
                    <a:off x="3751" y="3230"/>
                    <a:ext cx="6" cy="3"/>
                  </a:xfrm>
                  <a:custGeom>
                    <a:avLst/>
                    <a:gdLst>
                      <a:gd name="T0" fmla="*/ 3 w 7"/>
                      <a:gd name="T1" fmla="*/ 3 h 3"/>
                      <a:gd name="T2" fmla="*/ 7 w 7"/>
                      <a:gd name="T3" fmla="*/ 2 h 3"/>
                      <a:gd name="T4" fmla="*/ 0 w 7"/>
                      <a:gd name="T5" fmla="*/ 0 h 3"/>
                      <a:gd name="T6" fmla="*/ 3 w 7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3" y="3"/>
                        </a:moveTo>
                        <a:cubicBezTo>
                          <a:pt x="3" y="0"/>
                          <a:pt x="7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2" name="Freeform 889"/>
                  <p:cNvSpPr/>
                  <p:nvPr/>
                </p:nvSpPr>
                <p:spPr bwMode="auto">
                  <a:xfrm>
                    <a:off x="3752" y="3224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3" name="Freeform 890"/>
                  <p:cNvSpPr/>
                  <p:nvPr/>
                </p:nvSpPr>
                <p:spPr bwMode="auto">
                  <a:xfrm>
                    <a:off x="3750" y="3221"/>
                    <a:ext cx="12" cy="7"/>
                  </a:xfrm>
                  <a:custGeom>
                    <a:avLst/>
                    <a:gdLst>
                      <a:gd name="T0" fmla="*/ 3 w 13"/>
                      <a:gd name="T1" fmla="*/ 0 h 9"/>
                      <a:gd name="T2" fmla="*/ 3 w 13"/>
                      <a:gd name="T3" fmla="*/ 4 h 9"/>
                      <a:gd name="T4" fmla="*/ 4 w 13"/>
                      <a:gd name="T5" fmla="*/ 3 h 9"/>
                      <a:gd name="T6" fmla="*/ 9 w 13"/>
                      <a:gd name="T7" fmla="*/ 5 h 9"/>
                      <a:gd name="T8" fmla="*/ 9 w 13"/>
                      <a:gd name="T9" fmla="*/ 9 h 9"/>
                      <a:gd name="T10" fmla="*/ 13 w 13"/>
                      <a:gd name="T11" fmla="*/ 6 h 9"/>
                      <a:gd name="T12" fmla="*/ 3 w 13"/>
                      <a:gd name="T1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" h="9">
                        <a:moveTo>
                          <a:pt x="3" y="0"/>
                        </a:moveTo>
                        <a:cubicBezTo>
                          <a:pt x="0" y="1"/>
                          <a:pt x="2" y="2"/>
                          <a:pt x="3" y="4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2"/>
                          <a:pt x="10" y="3"/>
                          <a:pt x="9" y="5"/>
                        </a:cubicBezTo>
                        <a:cubicBezTo>
                          <a:pt x="10" y="7"/>
                          <a:pt x="6" y="7"/>
                          <a:pt x="9" y="9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2" y="3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4" name="Freeform 891"/>
                  <p:cNvSpPr/>
                  <p:nvPr/>
                </p:nvSpPr>
                <p:spPr bwMode="auto">
                  <a:xfrm>
                    <a:off x="3754" y="322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5" name="Freeform 892"/>
                  <p:cNvSpPr/>
                  <p:nvPr/>
                </p:nvSpPr>
                <p:spPr bwMode="auto">
                  <a:xfrm>
                    <a:off x="3754" y="3228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6" name="Freeform 893"/>
                  <p:cNvSpPr/>
                  <p:nvPr/>
                </p:nvSpPr>
                <p:spPr bwMode="auto">
                  <a:xfrm>
                    <a:off x="3752" y="3211"/>
                    <a:ext cx="11" cy="8"/>
                  </a:xfrm>
                  <a:custGeom>
                    <a:avLst/>
                    <a:gdLst>
                      <a:gd name="T0" fmla="*/ 0 w 12"/>
                      <a:gd name="T1" fmla="*/ 4 h 9"/>
                      <a:gd name="T2" fmla="*/ 5 w 12"/>
                      <a:gd name="T3" fmla="*/ 9 h 9"/>
                      <a:gd name="T4" fmla="*/ 12 w 12"/>
                      <a:gd name="T5" fmla="*/ 4 h 9"/>
                      <a:gd name="T6" fmla="*/ 10 w 12"/>
                      <a:gd name="T7" fmla="*/ 1 h 9"/>
                      <a:gd name="T8" fmla="*/ 0 w 12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9">
                        <a:moveTo>
                          <a:pt x="0" y="4"/>
                        </a:moveTo>
                        <a:cubicBezTo>
                          <a:pt x="6" y="4"/>
                          <a:pt x="0" y="9"/>
                          <a:pt x="5" y="9"/>
                        </a:cubicBezTo>
                        <a:cubicBezTo>
                          <a:pt x="4" y="6"/>
                          <a:pt x="9" y="4"/>
                          <a:pt x="12" y="4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8" y="0"/>
                          <a:pt x="3" y="2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7" name="Freeform 894"/>
                  <p:cNvSpPr/>
                  <p:nvPr/>
                </p:nvSpPr>
                <p:spPr bwMode="auto">
                  <a:xfrm>
                    <a:off x="3765" y="320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8" name="Freeform 895"/>
                  <p:cNvSpPr/>
                  <p:nvPr/>
                </p:nvSpPr>
                <p:spPr bwMode="auto">
                  <a:xfrm>
                    <a:off x="3755" y="3195"/>
                    <a:ext cx="14" cy="15"/>
                  </a:xfrm>
                  <a:custGeom>
                    <a:avLst/>
                    <a:gdLst>
                      <a:gd name="T0" fmla="*/ 1 w 17"/>
                      <a:gd name="T1" fmla="*/ 0 h 18"/>
                      <a:gd name="T2" fmla="*/ 8 w 17"/>
                      <a:gd name="T3" fmla="*/ 7 h 18"/>
                      <a:gd name="T4" fmla="*/ 3 w 17"/>
                      <a:gd name="T5" fmla="*/ 5 h 18"/>
                      <a:gd name="T6" fmla="*/ 6 w 17"/>
                      <a:gd name="T7" fmla="*/ 11 h 18"/>
                      <a:gd name="T8" fmla="*/ 0 w 17"/>
                      <a:gd name="T9" fmla="*/ 8 h 18"/>
                      <a:gd name="T10" fmla="*/ 6 w 17"/>
                      <a:gd name="T11" fmla="*/ 15 h 18"/>
                      <a:gd name="T12" fmla="*/ 2 w 17"/>
                      <a:gd name="T13" fmla="*/ 18 h 18"/>
                      <a:gd name="T14" fmla="*/ 8 w 17"/>
                      <a:gd name="T15" fmla="*/ 17 h 18"/>
                      <a:gd name="T16" fmla="*/ 8 w 17"/>
                      <a:gd name="T17" fmla="*/ 13 h 18"/>
                      <a:gd name="T18" fmla="*/ 12 w 17"/>
                      <a:gd name="T19" fmla="*/ 15 h 18"/>
                      <a:gd name="T20" fmla="*/ 15 w 17"/>
                      <a:gd name="T21" fmla="*/ 5 h 18"/>
                      <a:gd name="T22" fmla="*/ 1 w 17"/>
                      <a:gd name="T23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8">
                        <a:moveTo>
                          <a:pt x="1" y="0"/>
                        </a:move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6" y="6"/>
                          <a:pt x="4" y="7"/>
                          <a:pt x="3" y="5"/>
                        </a:cubicBezTo>
                        <a:cubicBezTo>
                          <a:pt x="2" y="8"/>
                          <a:pt x="6" y="9"/>
                          <a:pt x="6" y="11"/>
                        </a:cubicBezTo>
                        <a:cubicBezTo>
                          <a:pt x="0" y="13"/>
                          <a:pt x="5" y="7"/>
                          <a:pt x="0" y="8"/>
                        </a:cubicBezTo>
                        <a:cubicBezTo>
                          <a:pt x="0" y="10"/>
                          <a:pt x="0" y="13"/>
                          <a:pt x="6" y="15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10" y="15"/>
                          <a:pt x="3" y="14"/>
                          <a:pt x="8" y="13"/>
                        </a:cubicBezTo>
                        <a:cubicBezTo>
                          <a:pt x="10" y="13"/>
                          <a:pt x="11" y="14"/>
                          <a:pt x="12" y="15"/>
                        </a:cubicBezTo>
                        <a:cubicBezTo>
                          <a:pt x="10" y="13"/>
                          <a:pt x="17" y="9"/>
                          <a:pt x="15" y="5"/>
                        </a:cubicBezTo>
                        <a:cubicBezTo>
                          <a:pt x="15" y="1"/>
                          <a:pt x="4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69" name="Freeform 896"/>
                  <p:cNvSpPr/>
                  <p:nvPr/>
                </p:nvSpPr>
                <p:spPr bwMode="auto">
                  <a:xfrm>
                    <a:off x="3761" y="3194"/>
                    <a:ext cx="3" cy="0"/>
                  </a:xfrm>
                  <a:custGeom>
                    <a:avLst/>
                    <a:gdLst>
                      <a:gd name="T0" fmla="*/ 1 w 3"/>
                      <a:gd name="T1" fmla="*/ 3 w 3"/>
                      <a:gd name="T2" fmla="*/ 0 w 3"/>
                      <a:gd name="T3" fmla="*/ 1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1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0" name="Freeform 897"/>
                  <p:cNvSpPr/>
                  <p:nvPr/>
                </p:nvSpPr>
                <p:spPr bwMode="auto">
                  <a:xfrm>
                    <a:off x="3754" y="3178"/>
                    <a:ext cx="15" cy="14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5 w 18"/>
                      <a:gd name="T3" fmla="*/ 14 h 16"/>
                      <a:gd name="T4" fmla="*/ 2 w 18"/>
                      <a:gd name="T5" fmla="*/ 15 h 16"/>
                      <a:gd name="T6" fmla="*/ 7 w 18"/>
                      <a:gd name="T7" fmla="*/ 16 h 16"/>
                      <a:gd name="T8" fmla="*/ 4 w 18"/>
                      <a:gd name="T9" fmla="*/ 9 h 16"/>
                      <a:gd name="T10" fmla="*/ 13 w 18"/>
                      <a:gd name="T11" fmla="*/ 7 h 16"/>
                      <a:gd name="T12" fmla="*/ 11 w 18"/>
                      <a:gd name="T13" fmla="*/ 11 h 16"/>
                      <a:gd name="T14" fmla="*/ 10 w 18"/>
                      <a:gd name="T15" fmla="*/ 1 h 16"/>
                      <a:gd name="T16" fmla="*/ 8 w 18"/>
                      <a:gd name="T17" fmla="*/ 3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4" y="14"/>
                          <a:pt x="3" y="15"/>
                          <a:pt x="2" y="15"/>
                        </a:cubicBezTo>
                        <a:cubicBezTo>
                          <a:pt x="3" y="15"/>
                          <a:pt x="6" y="16"/>
                          <a:pt x="7" y="16"/>
                        </a:cubicBezTo>
                        <a:cubicBezTo>
                          <a:pt x="13" y="14"/>
                          <a:pt x="5" y="11"/>
                          <a:pt x="4" y="9"/>
                        </a:cubicBezTo>
                        <a:cubicBezTo>
                          <a:pt x="7" y="3"/>
                          <a:pt x="7" y="9"/>
                          <a:pt x="13" y="7"/>
                        </a:cubicBezTo>
                        <a:cubicBezTo>
                          <a:pt x="13" y="8"/>
                          <a:pt x="11" y="8"/>
                          <a:pt x="11" y="11"/>
                        </a:cubicBezTo>
                        <a:cubicBezTo>
                          <a:pt x="18" y="7"/>
                          <a:pt x="11" y="3"/>
                          <a:pt x="10" y="1"/>
                        </a:cubicBezTo>
                        <a:cubicBezTo>
                          <a:pt x="9" y="1"/>
                          <a:pt x="7" y="1"/>
                          <a:pt x="8" y="3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3"/>
                          <a:pt x="0" y="5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1" name="Freeform 898"/>
                  <p:cNvSpPr/>
                  <p:nvPr/>
                </p:nvSpPr>
                <p:spPr bwMode="auto">
                  <a:xfrm>
                    <a:off x="3753" y="3191"/>
                    <a:ext cx="3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2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2" name="Freeform 899"/>
                  <p:cNvSpPr/>
                  <p:nvPr/>
                </p:nvSpPr>
                <p:spPr bwMode="auto">
                  <a:xfrm>
                    <a:off x="3762" y="3178"/>
                    <a:ext cx="1" cy="1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3" name="Freeform 900"/>
                  <p:cNvSpPr/>
                  <p:nvPr/>
                </p:nvSpPr>
                <p:spPr bwMode="auto">
                  <a:xfrm>
                    <a:off x="3754" y="3178"/>
                    <a:ext cx="2" cy="2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4" name="Freeform 901"/>
                  <p:cNvSpPr/>
                  <p:nvPr/>
                </p:nvSpPr>
                <p:spPr bwMode="auto">
                  <a:xfrm>
                    <a:off x="3750" y="3088"/>
                    <a:ext cx="18" cy="89"/>
                  </a:xfrm>
                  <a:custGeom>
                    <a:avLst/>
                    <a:gdLst>
                      <a:gd name="T0" fmla="*/ 18 w 20"/>
                      <a:gd name="T1" fmla="*/ 1 h 103"/>
                      <a:gd name="T2" fmla="*/ 15 w 20"/>
                      <a:gd name="T3" fmla="*/ 4 h 103"/>
                      <a:gd name="T4" fmla="*/ 11 w 20"/>
                      <a:gd name="T5" fmla="*/ 0 h 103"/>
                      <a:gd name="T6" fmla="*/ 4 w 20"/>
                      <a:gd name="T7" fmla="*/ 0 h 103"/>
                      <a:gd name="T8" fmla="*/ 6 w 20"/>
                      <a:gd name="T9" fmla="*/ 8 h 103"/>
                      <a:gd name="T10" fmla="*/ 3 w 20"/>
                      <a:gd name="T11" fmla="*/ 8 h 103"/>
                      <a:gd name="T12" fmla="*/ 4 w 20"/>
                      <a:gd name="T13" fmla="*/ 23 h 103"/>
                      <a:gd name="T14" fmla="*/ 6 w 20"/>
                      <a:gd name="T15" fmla="*/ 34 h 103"/>
                      <a:gd name="T16" fmla="*/ 3 w 20"/>
                      <a:gd name="T17" fmla="*/ 78 h 103"/>
                      <a:gd name="T18" fmla="*/ 9 w 20"/>
                      <a:gd name="T19" fmla="*/ 80 h 103"/>
                      <a:gd name="T20" fmla="*/ 5 w 20"/>
                      <a:gd name="T21" fmla="*/ 83 h 103"/>
                      <a:gd name="T22" fmla="*/ 5 w 20"/>
                      <a:gd name="T23" fmla="*/ 80 h 103"/>
                      <a:gd name="T24" fmla="*/ 4 w 20"/>
                      <a:gd name="T25" fmla="*/ 93 h 103"/>
                      <a:gd name="T26" fmla="*/ 12 w 20"/>
                      <a:gd name="T27" fmla="*/ 93 h 103"/>
                      <a:gd name="T28" fmla="*/ 4 w 20"/>
                      <a:gd name="T29" fmla="*/ 98 h 103"/>
                      <a:gd name="T30" fmla="*/ 9 w 20"/>
                      <a:gd name="T31" fmla="*/ 102 h 103"/>
                      <a:gd name="T32" fmla="*/ 14 w 20"/>
                      <a:gd name="T33" fmla="*/ 98 h 103"/>
                      <a:gd name="T34" fmla="*/ 17 w 20"/>
                      <a:gd name="T35" fmla="*/ 101 h 103"/>
                      <a:gd name="T36" fmla="*/ 8 w 20"/>
                      <a:gd name="T37" fmla="*/ 73 h 103"/>
                      <a:gd name="T38" fmla="*/ 12 w 20"/>
                      <a:gd name="T39" fmla="*/ 74 h 103"/>
                      <a:gd name="T40" fmla="*/ 16 w 20"/>
                      <a:gd name="T41" fmla="*/ 58 h 103"/>
                      <a:gd name="T42" fmla="*/ 9 w 20"/>
                      <a:gd name="T43" fmla="*/ 51 h 103"/>
                      <a:gd name="T44" fmla="*/ 12 w 20"/>
                      <a:gd name="T45" fmla="*/ 47 h 103"/>
                      <a:gd name="T46" fmla="*/ 9 w 20"/>
                      <a:gd name="T47" fmla="*/ 47 h 103"/>
                      <a:gd name="T48" fmla="*/ 13 w 20"/>
                      <a:gd name="T49" fmla="*/ 42 h 103"/>
                      <a:gd name="T50" fmla="*/ 6 w 20"/>
                      <a:gd name="T51" fmla="*/ 41 h 103"/>
                      <a:gd name="T52" fmla="*/ 17 w 20"/>
                      <a:gd name="T53" fmla="*/ 31 h 103"/>
                      <a:gd name="T54" fmla="*/ 13 w 20"/>
                      <a:gd name="T55" fmla="*/ 32 h 103"/>
                      <a:gd name="T56" fmla="*/ 9 w 20"/>
                      <a:gd name="T57" fmla="*/ 30 h 103"/>
                      <a:gd name="T58" fmla="*/ 16 w 20"/>
                      <a:gd name="T59" fmla="*/ 28 h 103"/>
                      <a:gd name="T60" fmla="*/ 12 w 20"/>
                      <a:gd name="T61" fmla="*/ 20 h 103"/>
                      <a:gd name="T62" fmla="*/ 8 w 20"/>
                      <a:gd name="T63" fmla="*/ 21 h 103"/>
                      <a:gd name="T64" fmla="*/ 11 w 20"/>
                      <a:gd name="T65" fmla="*/ 10 h 103"/>
                      <a:gd name="T66" fmla="*/ 17 w 20"/>
                      <a:gd name="T67" fmla="*/ 16 h 103"/>
                      <a:gd name="T68" fmla="*/ 20 w 20"/>
                      <a:gd name="T69" fmla="*/ 12 h 103"/>
                      <a:gd name="T70" fmla="*/ 12 w 20"/>
                      <a:gd name="T71" fmla="*/ 5 h 103"/>
                      <a:gd name="T72" fmla="*/ 18 w 20"/>
                      <a:gd name="T73" fmla="*/ 1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" h="103">
                        <a:moveTo>
                          <a:pt x="18" y="1"/>
                        </a:moveTo>
                        <a:cubicBezTo>
                          <a:pt x="16" y="1"/>
                          <a:pt x="14" y="2"/>
                          <a:pt x="15" y="4"/>
                        </a:cubicBezTo>
                        <a:cubicBezTo>
                          <a:pt x="12" y="4"/>
                          <a:pt x="12" y="1"/>
                          <a:pt x="11" y="0"/>
                        </a:cubicBezTo>
                        <a:cubicBezTo>
                          <a:pt x="8" y="3"/>
                          <a:pt x="7" y="0"/>
                          <a:pt x="4" y="0"/>
                        </a:cubicBezTo>
                        <a:cubicBezTo>
                          <a:pt x="3" y="3"/>
                          <a:pt x="7" y="5"/>
                          <a:pt x="6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5" y="13"/>
                          <a:pt x="7" y="20"/>
                          <a:pt x="4" y="23"/>
                        </a:cubicBezTo>
                        <a:cubicBezTo>
                          <a:pt x="3" y="27"/>
                          <a:pt x="5" y="30"/>
                          <a:pt x="6" y="34"/>
                        </a:cubicBezTo>
                        <a:cubicBezTo>
                          <a:pt x="4" y="48"/>
                          <a:pt x="7" y="63"/>
                          <a:pt x="3" y="78"/>
                        </a:cubicBezTo>
                        <a:cubicBezTo>
                          <a:pt x="9" y="80"/>
                          <a:pt x="9" y="80"/>
                          <a:pt x="9" y="80"/>
                        </a:cubicBezTo>
                        <a:cubicBezTo>
                          <a:pt x="6" y="80"/>
                          <a:pt x="10" y="83"/>
                          <a:pt x="5" y="83"/>
                        </a:cubicBezTo>
                        <a:cubicBezTo>
                          <a:pt x="6" y="82"/>
                          <a:pt x="6" y="81"/>
                          <a:pt x="5" y="80"/>
                        </a:cubicBezTo>
                        <a:cubicBezTo>
                          <a:pt x="0" y="83"/>
                          <a:pt x="6" y="89"/>
                          <a:pt x="4" y="93"/>
                        </a:cubicBezTo>
                        <a:cubicBezTo>
                          <a:pt x="5" y="92"/>
                          <a:pt x="11" y="92"/>
                          <a:pt x="12" y="93"/>
                        </a:cubicBezTo>
                        <a:cubicBezTo>
                          <a:pt x="4" y="92"/>
                          <a:pt x="12" y="97"/>
                          <a:pt x="4" y="98"/>
                        </a:cubicBezTo>
                        <a:cubicBezTo>
                          <a:pt x="2" y="102"/>
                          <a:pt x="10" y="98"/>
                          <a:pt x="9" y="102"/>
                        </a:cubicBezTo>
                        <a:cubicBezTo>
                          <a:pt x="13" y="103"/>
                          <a:pt x="11" y="99"/>
                          <a:pt x="14" y="98"/>
                        </a:cubicBezTo>
                        <a:cubicBezTo>
                          <a:pt x="17" y="99"/>
                          <a:pt x="12" y="101"/>
                          <a:pt x="17" y="101"/>
                        </a:cubicBezTo>
                        <a:cubicBezTo>
                          <a:pt x="19" y="95"/>
                          <a:pt x="10" y="83"/>
                          <a:pt x="8" y="73"/>
                        </a:cubicBezTo>
                        <a:cubicBezTo>
                          <a:pt x="12" y="74"/>
                          <a:pt x="12" y="74"/>
                          <a:pt x="12" y="74"/>
                        </a:cubicBezTo>
                        <a:cubicBezTo>
                          <a:pt x="9" y="69"/>
                          <a:pt x="9" y="61"/>
                          <a:pt x="16" y="58"/>
                        </a:cubicBezTo>
                        <a:cubicBezTo>
                          <a:pt x="12" y="58"/>
                          <a:pt x="18" y="50"/>
                          <a:pt x="9" y="51"/>
                        </a:cubicBezTo>
                        <a:cubicBezTo>
                          <a:pt x="11" y="50"/>
                          <a:pt x="11" y="49"/>
                          <a:pt x="12" y="47"/>
                        </a:cubicBezTo>
                        <a:cubicBezTo>
                          <a:pt x="9" y="47"/>
                          <a:pt x="9" y="47"/>
                          <a:pt x="9" y="47"/>
                        </a:cubicBezTo>
                        <a:cubicBezTo>
                          <a:pt x="9" y="44"/>
                          <a:pt x="14" y="45"/>
                          <a:pt x="13" y="42"/>
                        </a:cubicBezTo>
                        <a:cubicBezTo>
                          <a:pt x="10" y="44"/>
                          <a:pt x="9" y="42"/>
                          <a:pt x="6" y="41"/>
                        </a:cubicBezTo>
                        <a:cubicBezTo>
                          <a:pt x="10" y="37"/>
                          <a:pt x="14" y="34"/>
                          <a:pt x="17" y="31"/>
                        </a:cubicBezTo>
                        <a:cubicBezTo>
                          <a:pt x="16" y="31"/>
                          <a:pt x="14" y="31"/>
                          <a:pt x="13" y="32"/>
                        </a:cubicBezTo>
                        <a:cubicBezTo>
                          <a:pt x="14" y="30"/>
                          <a:pt x="11" y="30"/>
                          <a:pt x="9" y="30"/>
                        </a:cubicBezTo>
                        <a:cubicBezTo>
                          <a:pt x="9" y="28"/>
                          <a:pt x="14" y="28"/>
                          <a:pt x="16" y="28"/>
                        </a:cubicBezTo>
                        <a:cubicBezTo>
                          <a:pt x="18" y="25"/>
                          <a:pt x="9" y="23"/>
                          <a:pt x="12" y="20"/>
                        </a:cubicBezTo>
                        <a:cubicBezTo>
                          <a:pt x="8" y="21"/>
                          <a:pt x="8" y="21"/>
                          <a:pt x="8" y="21"/>
                        </a:cubicBezTo>
                        <a:cubicBezTo>
                          <a:pt x="8" y="17"/>
                          <a:pt x="12" y="14"/>
                          <a:pt x="11" y="10"/>
                        </a:cubicBezTo>
                        <a:cubicBezTo>
                          <a:pt x="16" y="8"/>
                          <a:pt x="15" y="14"/>
                          <a:pt x="17" y="16"/>
                        </a:cubicBezTo>
                        <a:cubicBezTo>
                          <a:pt x="18" y="15"/>
                          <a:pt x="19" y="13"/>
                          <a:pt x="20" y="12"/>
                        </a:cubicBezTo>
                        <a:cubicBezTo>
                          <a:pt x="18" y="11"/>
                          <a:pt x="14" y="8"/>
                          <a:pt x="12" y="5"/>
                        </a:cubicBezTo>
                        <a:cubicBezTo>
                          <a:pt x="18" y="8"/>
                          <a:pt x="18" y="2"/>
                          <a:pt x="18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5" name="Freeform 902"/>
                  <p:cNvSpPr/>
                  <p:nvPr/>
                </p:nvSpPr>
                <p:spPr bwMode="auto">
                  <a:xfrm>
                    <a:off x="3768" y="3098"/>
                    <a:ext cx="1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6" name="Freeform 903"/>
                  <p:cNvSpPr/>
                  <p:nvPr/>
                </p:nvSpPr>
                <p:spPr bwMode="auto">
                  <a:xfrm>
                    <a:off x="3766" y="308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7" name="Freeform 904"/>
                  <p:cNvSpPr/>
                  <p:nvPr/>
                </p:nvSpPr>
                <p:spPr bwMode="auto">
                  <a:xfrm>
                    <a:off x="3754" y="310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0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8" name="Freeform 905"/>
                  <p:cNvSpPr/>
                  <p:nvPr/>
                </p:nvSpPr>
                <p:spPr bwMode="auto">
                  <a:xfrm>
                    <a:off x="3765" y="3112"/>
                    <a:ext cx="4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2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79" name="Freeform 906"/>
                  <p:cNvSpPr/>
                  <p:nvPr/>
                </p:nvSpPr>
                <p:spPr bwMode="auto">
                  <a:xfrm>
                    <a:off x="3764" y="3132"/>
                    <a:ext cx="3" cy="2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1" y="2"/>
                          <a:pt x="2" y="2"/>
                          <a:pt x="3" y="2"/>
                        </a:cubicBezTo>
                        <a:cubicBezTo>
                          <a:pt x="3" y="1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0" name="Freeform 907"/>
                  <p:cNvSpPr/>
                  <p:nvPr/>
                </p:nvSpPr>
                <p:spPr bwMode="auto">
                  <a:xfrm>
                    <a:off x="3767" y="3091"/>
                    <a:ext cx="2" cy="4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1 w 2"/>
                      <a:gd name="T3" fmla="*/ 1 h 4"/>
                      <a:gd name="T4" fmla="*/ 0 w 2"/>
                      <a:gd name="T5" fmla="*/ 0 h 4"/>
                      <a:gd name="T6" fmla="*/ 2 w 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1" name="Freeform 908"/>
                  <p:cNvSpPr/>
                  <p:nvPr/>
                </p:nvSpPr>
                <p:spPr bwMode="auto">
                  <a:xfrm>
                    <a:off x="3750" y="3037"/>
                    <a:ext cx="20" cy="48"/>
                  </a:xfrm>
                  <a:custGeom>
                    <a:avLst/>
                    <a:gdLst>
                      <a:gd name="T0" fmla="*/ 5 w 24"/>
                      <a:gd name="T1" fmla="*/ 3 h 56"/>
                      <a:gd name="T2" fmla="*/ 2 w 24"/>
                      <a:gd name="T3" fmla="*/ 13 h 56"/>
                      <a:gd name="T4" fmla="*/ 12 w 24"/>
                      <a:gd name="T5" fmla="*/ 20 h 56"/>
                      <a:gd name="T6" fmla="*/ 3 w 24"/>
                      <a:gd name="T7" fmla="*/ 19 h 56"/>
                      <a:gd name="T8" fmla="*/ 9 w 24"/>
                      <a:gd name="T9" fmla="*/ 38 h 56"/>
                      <a:gd name="T10" fmla="*/ 5 w 24"/>
                      <a:gd name="T11" fmla="*/ 38 h 56"/>
                      <a:gd name="T12" fmla="*/ 15 w 24"/>
                      <a:gd name="T13" fmla="*/ 46 h 56"/>
                      <a:gd name="T14" fmla="*/ 4 w 24"/>
                      <a:gd name="T15" fmla="*/ 46 h 56"/>
                      <a:gd name="T16" fmla="*/ 3 w 24"/>
                      <a:gd name="T17" fmla="*/ 45 h 56"/>
                      <a:gd name="T18" fmla="*/ 6 w 24"/>
                      <a:gd name="T19" fmla="*/ 55 h 56"/>
                      <a:gd name="T20" fmla="*/ 13 w 24"/>
                      <a:gd name="T21" fmla="*/ 56 h 56"/>
                      <a:gd name="T22" fmla="*/ 18 w 24"/>
                      <a:gd name="T23" fmla="*/ 56 h 56"/>
                      <a:gd name="T24" fmla="*/ 14 w 24"/>
                      <a:gd name="T25" fmla="*/ 49 h 56"/>
                      <a:gd name="T26" fmla="*/ 18 w 24"/>
                      <a:gd name="T27" fmla="*/ 49 h 56"/>
                      <a:gd name="T28" fmla="*/ 16 w 24"/>
                      <a:gd name="T29" fmla="*/ 46 h 56"/>
                      <a:gd name="T30" fmla="*/ 19 w 24"/>
                      <a:gd name="T31" fmla="*/ 46 h 56"/>
                      <a:gd name="T32" fmla="*/ 16 w 24"/>
                      <a:gd name="T33" fmla="*/ 41 h 56"/>
                      <a:gd name="T34" fmla="*/ 17 w 24"/>
                      <a:gd name="T35" fmla="*/ 41 h 56"/>
                      <a:gd name="T36" fmla="*/ 13 w 24"/>
                      <a:gd name="T37" fmla="*/ 38 h 56"/>
                      <a:gd name="T38" fmla="*/ 18 w 24"/>
                      <a:gd name="T39" fmla="*/ 36 h 56"/>
                      <a:gd name="T40" fmla="*/ 14 w 24"/>
                      <a:gd name="T41" fmla="*/ 36 h 56"/>
                      <a:gd name="T42" fmla="*/ 20 w 24"/>
                      <a:gd name="T43" fmla="*/ 24 h 56"/>
                      <a:gd name="T44" fmla="*/ 16 w 24"/>
                      <a:gd name="T45" fmla="*/ 23 h 56"/>
                      <a:gd name="T46" fmla="*/ 19 w 24"/>
                      <a:gd name="T47" fmla="*/ 29 h 56"/>
                      <a:gd name="T48" fmla="*/ 10 w 24"/>
                      <a:gd name="T49" fmla="*/ 28 h 56"/>
                      <a:gd name="T50" fmla="*/ 18 w 24"/>
                      <a:gd name="T51" fmla="*/ 21 h 56"/>
                      <a:gd name="T52" fmla="*/ 16 w 24"/>
                      <a:gd name="T53" fmla="*/ 12 h 56"/>
                      <a:gd name="T54" fmla="*/ 18 w 24"/>
                      <a:gd name="T55" fmla="*/ 12 h 56"/>
                      <a:gd name="T56" fmla="*/ 14 w 24"/>
                      <a:gd name="T57" fmla="*/ 6 h 56"/>
                      <a:gd name="T58" fmla="*/ 13 w 24"/>
                      <a:gd name="T59" fmla="*/ 8 h 56"/>
                      <a:gd name="T60" fmla="*/ 10 w 24"/>
                      <a:gd name="T61" fmla="*/ 5 h 56"/>
                      <a:gd name="T62" fmla="*/ 12 w 24"/>
                      <a:gd name="T63" fmla="*/ 5 h 56"/>
                      <a:gd name="T64" fmla="*/ 6 w 24"/>
                      <a:gd name="T65" fmla="*/ 0 h 56"/>
                      <a:gd name="T66" fmla="*/ 10 w 24"/>
                      <a:gd name="T67" fmla="*/ 6 h 56"/>
                      <a:gd name="T68" fmla="*/ 5 w 24"/>
                      <a:gd name="T69" fmla="*/ 3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56">
                        <a:moveTo>
                          <a:pt x="5" y="3"/>
                        </a:moveTo>
                        <a:cubicBezTo>
                          <a:pt x="0" y="6"/>
                          <a:pt x="3" y="10"/>
                          <a:pt x="2" y="13"/>
                        </a:cubicBezTo>
                        <a:cubicBezTo>
                          <a:pt x="4" y="20"/>
                          <a:pt x="12" y="14"/>
                          <a:pt x="12" y="20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4" y="25"/>
                          <a:pt x="1" y="33"/>
                          <a:pt x="9" y="38"/>
                        </a:cubicBezTo>
                        <a:cubicBezTo>
                          <a:pt x="8" y="39"/>
                          <a:pt x="7" y="40"/>
                          <a:pt x="5" y="38"/>
                        </a:cubicBezTo>
                        <a:cubicBezTo>
                          <a:pt x="6" y="42"/>
                          <a:pt x="19" y="41"/>
                          <a:pt x="15" y="46"/>
                        </a:cubicBezTo>
                        <a:cubicBezTo>
                          <a:pt x="10" y="41"/>
                          <a:pt x="10" y="47"/>
                          <a:pt x="4" y="46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4" y="48"/>
                          <a:pt x="7" y="53"/>
                          <a:pt x="6" y="55"/>
                        </a:cubicBezTo>
                        <a:cubicBezTo>
                          <a:pt x="9" y="55"/>
                          <a:pt x="12" y="53"/>
                          <a:pt x="13" y="56"/>
                        </a:cubicBezTo>
                        <a:cubicBezTo>
                          <a:pt x="13" y="55"/>
                          <a:pt x="16" y="56"/>
                          <a:pt x="18" y="56"/>
                        </a:cubicBezTo>
                        <a:cubicBezTo>
                          <a:pt x="16" y="53"/>
                          <a:pt x="17" y="51"/>
                          <a:pt x="14" y="49"/>
                        </a:cubicBezTo>
                        <a:cubicBezTo>
                          <a:pt x="17" y="48"/>
                          <a:pt x="15" y="50"/>
                          <a:pt x="18" y="49"/>
                        </a:cubicBezTo>
                        <a:cubicBezTo>
                          <a:pt x="16" y="46"/>
                          <a:pt x="16" y="46"/>
                          <a:pt x="16" y="46"/>
                        </a:cubicBezTo>
                        <a:cubicBezTo>
                          <a:pt x="16" y="45"/>
                          <a:pt x="19" y="48"/>
                          <a:pt x="19" y="46"/>
                        </a:cubicBezTo>
                        <a:cubicBezTo>
                          <a:pt x="18" y="45"/>
                          <a:pt x="16" y="43"/>
                          <a:pt x="16" y="41"/>
                        </a:cubicBezTo>
                        <a:cubicBezTo>
                          <a:pt x="17" y="41"/>
                          <a:pt x="17" y="41"/>
                          <a:pt x="17" y="41"/>
                        </a:cubicBezTo>
                        <a:cubicBezTo>
                          <a:pt x="16" y="40"/>
                          <a:pt x="18" y="37"/>
                          <a:pt x="13" y="38"/>
                        </a:cubicBezTo>
                        <a:cubicBezTo>
                          <a:pt x="18" y="36"/>
                          <a:pt x="18" y="36"/>
                          <a:pt x="18" y="36"/>
                        </a:cubicBezTo>
                        <a:cubicBezTo>
                          <a:pt x="14" y="36"/>
                          <a:pt x="14" y="36"/>
                          <a:pt x="14" y="36"/>
                        </a:cubicBezTo>
                        <a:cubicBezTo>
                          <a:pt x="16" y="32"/>
                          <a:pt x="24" y="30"/>
                          <a:pt x="20" y="24"/>
                        </a:cubicBezTo>
                        <a:cubicBezTo>
                          <a:pt x="19" y="26"/>
                          <a:pt x="17" y="24"/>
                          <a:pt x="16" y="23"/>
                        </a:cubicBezTo>
                        <a:cubicBezTo>
                          <a:pt x="14" y="26"/>
                          <a:pt x="19" y="27"/>
                          <a:pt x="19" y="29"/>
                        </a:cubicBezTo>
                        <a:cubicBezTo>
                          <a:pt x="16" y="29"/>
                          <a:pt x="12" y="25"/>
                          <a:pt x="10" y="28"/>
                        </a:cubicBezTo>
                        <a:cubicBezTo>
                          <a:pt x="14" y="25"/>
                          <a:pt x="9" y="22"/>
                          <a:pt x="18" y="21"/>
                        </a:cubicBezTo>
                        <a:cubicBezTo>
                          <a:pt x="18" y="17"/>
                          <a:pt x="14" y="16"/>
                          <a:pt x="16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2" y="11"/>
                          <a:pt x="20" y="9"/>
                          <a:pt x="14" y="6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1" y="8"/>
                          <a:pt x="11" y="7"/>
                          <a:pt x="10" y="5"/>
                        </a:cubicBezTo>
                        <a:cubicBezTo>
                          <a:pt x="11" y="6"/>
                          <a:pt x="11" y="6"/>
                          <a:pt x="12" y="5"/>
                        </a:cubicBezTo>
                        <a:cubicBezTo>
                          <a:pt x="8" y="5"/>
                          <a:pt x="7" y="0"/>
                          <a:pt x="6" y="0"/>
                        </a:cubicBezTo>
                        <a:cubicBezTo>
                          <a:pt x="6" y="1"/>
                          <a:pt x="9" y="4"/>
                          <a:pt x="10" y="6"/>
                        </a:cubicBezTo>
                        <a:cubicBezTo>
                          <a:pt x="8" y="5"/>
                          <a:pt x="4" y="5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2" name="Freeform 909"/>
                  <p:cNvSpPr/>
                  <p:nvPr/>
                </p:nvSpPr>
                <p:spPr bwMode="auto">
                  <a:xfrm>
                    <a:off x="3764" y="3072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3" name="Freeform 910"/>
                  <p:cNvSpPr/>
                  <p:nvPr/>
                </p:nvSpPr>
                <p:spPr bwMode="auto">
                  <a:xfrm>
                    <a:off x="3748" y="2997"/>
                    <a:ext cx="24" cy="38"/>
                  </a:xfrm>
                  <a:custGeom>
                    <a:avLst/>
                    <a:gdLst>
                      <a:gd name="T0" fmla="*/ 14 w 28"/>
                      <a:gd name="T1" fmla="*/ 32 h 44"/>
                      <a:gd name="T2" fmla="*/ 20 w 28"/>
                      <a:gd name="T3" fmla="*/ 31 h 44"/>
                      <a:gd name="T4" fmla="*/ 9 w 28"/>
                      <a:gd name="T5" fmla="*/ 31 h 44"/>
                      <a:gd name="T6" fmla="*/ 8 w 28"/>
                      <a:gd name="T7" fmla="*/ 26 h 44"/>
                      <a:gd name="T8" fmla="*/ 17 w 28"/>
                      <a:gd name="T9" fmla="*/ 26 h 44"/>
                      <a:gd name="T10" fmla="*/ 18 w 28"/>
                      <a:gd name="T11" fmla="*/ 22 h 44"/>
                      <a:gd name="T12" fmla="*/ 12 w 28"/>
                      <a:gd name="T13" fmla="*/ 22 h 44"/>
                      <a:gd name="T14" fmla="*/ 9 w 28"/>
                      <a:gd name="T15" fmla="*/ 16 h 44"/>
                      <a:gd name="T16" fmla="*/ 11 w 28"/>
                      <a:gd name="T17" fmla="*/ 19 h 44"/>
                      <a:gd name="T18" fmla="*/ 18 w 28"/>
                      <a:gd name="T19" fmla="*/ 16 h 44"/>
                      <a:gd name="T20" fmla="*/ 2 w 28"/>
                      <a:gd name="T21" fmla="*/ 3 h 44"/>
                      <a:gd name="T22" fmla="*/ 3 w 28"/>
                      <a:gd name="T23" fmla="*/ 7 h 44"/>
                      <a:gd name="T24" fmla="*/ 10 w 28"/>
                      <a:gd name="T25" fmla="*/ 8 h 44"/>
                      <a:gd name="T26" fmla="*/ 8 w 28"/>
                      <a:gd name="T27" fmla="*/ 11 h 44"/>
                      <a:gd name="T28" fmla="*/ 4 w 28"/>
                      <a:gd name="T29" fmla="*/ 9 h 44"/>
                      <a:gd name="T30" fmla="*/ 4 w 28"/>
                      <a:gd name="T31" fmla="*/ 38 h 44"/>
                      <a:gd name="T32" fmla="*/ 4 w 28"/>
                      <a:gd name="T33" fmla="*/ 34 h 44"/>
                      <a:gd name="T34" fmla="*/ 9 w 28"/>
                      <a:gd name="T35" fmla="*/ 38 h 44"/>
                      <a:gd name="T36" fmla="*/ 15 w 28"/>
                      <a:gd name="T37" fmla="*/ 36 h 44"/>
                      <a:gd name="T38" fmla="*/ 13 w 28"/>
                      <a:gd name="T39" fmla="*/ 38 h 44"/>
                      <a:gd name="T40" fmla="*/ 20 w 28"/>
                      <a:gd name="T41" fmla="*/ 38 h 44"/>
                      <a:gd name="T42" fmla="*/ 23 w 28"/>
                      <a:gd name="T43" fmla="*/ 44 h 44"/>
                      <a:gd name="T44" fmla="*/ 23 w 28"/>
                      <a:gd name="T45" fmla="*/ 34 h 44"/>
                      <a:gd name="T46" fmla="*/ 14 w 28"/>
                      <a:gd name="T47" fmla="*/ 32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4">
                        <a:moveTo>
                          <a:pt x="14" y="32"/>
                        </a:moveTo>
                        <a:cubicBezTo>
                          <a:pt x="15" y="30"/>
                          <a:pt x="18" y="33"/>
                          <a:pt x="20" y="31"/>
                        </a:cubicBezTo>
                        <a:cubicBezTo>
                          <a:pt x="17" y="28"/>
                          <a:pt x="14" y="34"/>
                          <a:pt x="9" y="31"/>
                        </a:cubicBezTo>
                        <a:cubicBezTo>
                          <a:pt x="12" y="30"/>
                          <a:pt x="8" y="27"/>
                          <a:pt x="8" y="26"/>
                        </a:cubicBezTo>
                        <a:cubicBezTo>
                          <a:pt x="10" y="27"/>
                          <a:pt x="16" y="27"/>
                          <a:pt x="17" y="26"/>
                        </a:cubicBezTo>
                        <a:cubicBezTo>
                          <a:pt x="15" y="25"/>
                          <a:pt x="18" y="23"/>
                          <a:pt x="18" y="22"/>
                        </a:cubicBezTo>
                        <a:cubicBezTo>
                          <a:pt x="15" y="26"/>
                          <a:pt x="16" y="18"/>
                          <a:pt x="12" y="22"/>
                        </a:cubicBezTo>
                        <a:cubicBezTo>
                          <a:pt x="9" y="22"/>
                          <a:pt x="7" y="18"/>
                          <a:pt x="9" y="16"/>
                        </a:cubicBezTo>
                        <a:cubicBezTo>
                          <a:pt x="12" y="17"/>
                          <a:pt x="11" y="18"/>
                          <a:pt x="11" y="19"/>
                        </a:cubicBezTo>
                        <a:cubicBezTo>
                          <a:pt x="16" y="20"/>
                          <a:pt x="14" y="16"/>
                          <a:pt x="18" y="16"/>
                        </a:cubicBezTo>
                        <a:cubicBezTo>
                          <a:pt x="12" y="12"/>
                          <a:pt x="12" y="0"/>
                          <a:pt x="2" y="3"/>
                        </a:cubicBezTo>
                        <a:cubicBezTo>
                          <a:pt x="0" y="5"/>
                          <a:pt x="3" y="6"/>
                          <a:pt x="3" y="7"/>
                        </a:cubicBezTo>
                        <a:cubicBezTo>
                          <a:pt x="5" y="3"/>
                          <a:pt x="8" y="7"/>
                          <a:pt x="10" y="8"/>
                        </a:cubicBezTo>
                        <a:cubicBezTo>
                          <a:pt x="8" y="9"/>
                          <a:pt x="12" y="12"/>
                          <a:pt x="8" y="11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7"/>
                          <a:pt x="3" y="28"/>
                          <a:pt x="4" y="38"/>
                        </a:cubicBezTo>
                        <a:cubicBezTo>
                          <a:pt x="4" y="34"/>
                          <a:pt x="4" y="34"/>
                          <a:pt x="4" y="34"/>
                        </a:cubicBezTo>
                        <a:cubicBezTo>
                          <a:pt x="7" y="34"/>
                          <a:pt x="7" y="36"/>
                          <a:pt x="9" y="38"/>
                        </a:cubicBezTo>
                        <a:cubicBezTo>
                          <a:pt x="15" y="36"/>
                          <a:pt x="15" y="36"/>
                          <a:pt x="15" y="36"/>
                        </a:cubicBezTo>
                        <a:cubicBezTo>
                          <a:pt x="15" y="37"/>
                          <a:pt x="16" y="38"/>
                          <a:pt x="13" y="38"/>
                        </a:cubicBezTo>
                        <a:cubicBezTo>
                          <a:pt x="16" y="40"/>
                          <a:pt x="18" y="39"/>
                          <a:pt x="20" y="38"/>
                        </a:cubicBezTo>
                        <a:cubicBezTo>
                          <a:pt x="21" y="41"/>
                          <a:pt x="19" y="42"/>
                          <a:pt x="23" y="44"/>
                        </a:cubicBezTo>
                        <a:cubicBezTo>
                          <a:pt x="28" y="39"/>
                          <a:pt x="18" y="40"/>
                          <a:pt x="23" y="34"/>
                        </a:cubicBezTo>
                        <a:lnTo>
                          <a:pt x="14" y="3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4" name="Freeform 911"/>
                  <p:cNvSpPr/>
                  <p:nvPr/>
                </p:nvSpPr>
                <p:spPr bwMode="auto">
                  <a:xfrm>
                    <a:off x="3760" y="3034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0 w 3"/>
                      <a:gd name="T3" fmla="*/ 0 h 1"/>
                      <a:gd name="T4" fmla="*/ 2 w 3"/>
                      <a:gd name="T5" fmla="*/ 1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5" name="Freeform 912"/>
                  <p:cNvSpPr/>
                  <p:nvPr/>
                </p:nvSpPr>
                <p:spPr bwMode="auto">
                  <a:xfrm>
                    <a:off x="3750" y="3032"/>
                    <a:ext cx="5" cy="2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4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0"/>
                          <a:pt x="3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6" name="Freeform 913"/>
                  <p:cNvSpPr/>
                  <p:nvPr/>
                </p:nvSpPr>
                <p:spPr bwMode="auto">
                  <a:xfrm>
                    <a:off x="3762" y="3006"/>
                    <a:ext cx="1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7" name="Freeform 914"/>
                  <p:cNvSpPr/>
                  <p:nvPr/>
                </p:nvSpPr>
                <p:spPr bwMode="auto">
                  <a:xfrm>
                    <a:off x="3749" y="2990"/>
                    <a:ext cx="11" cy="11"/>
                  </a:xfrm>
                  <a:custGeom>
                    <a:avLst/>
                    <a:gdLst>
                      <a:gd name="T0" fmla="*/ 0 w 13"/>
                      <a:gd name="T1" fmla="*/ 0 h 13"/>
                      <a:gd name="T2" fmla="*/ 0 w 13"/>
                      <a:gd name="T3" fmla="*/ 11 h 13"/>
                      <a:gd name="T4" fmla="*/ 12 w 13"/>
                      <a:gd name="T5" fmla="*/ 11 h 13"/>
                      <a:gd name="T6" fmla="*/ 5 w 13"/>
                      <a:gd name="T7" fmla="*/ 6 h 13"/>
                      <a:gd name="T8" fmla="*/ 5 w 13"/>
                      <a:gd name="T9" fmla="*/ 0 h 13"/>
                      <a:gd name="T10" fmla="*/ 0 w 13"/>
                      <a:gd name="T1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3">
                        <a:moveTo>
                          <a:pt x="0" y="0"/>
                        </a:moveTo>
                        <a:cubicBezTo>
                          <a:pt x="1" y="4"/>
                          <a:pt x="4" y="6"/>
                          <a:pt x="0" y="11"/>
                        </a:cubicBezTo>
                        <a:cubicBezTo>
                          <a:pt x="5" y="13"/>
                          <a:pt x="8" y="10"/>
                          <a:pt x="12" y="11"/>
                        </a:cubicBezTo>
                        <a:cubicBezTo>
                          <a:pt x="13" y="8"/>
                          <a:pt x="6" y="9"/>
                          <a:pt x="5" y="6"/>
                        </a:cubicBezTo>
                        <a:cubicBezTo>
                          <a:pt x="8" y="5"/>
                          <a:pt x="4" y="2"/>
                          <a:pt x="5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8" name="Freeform 915"/>
                  <p:cNvSpPr/>
                  <p:nvPr/>
                </p:nvSpPr>
                <p:spPr bwMode="auto">
                  <a:xfrm>
                    <a:off x="3750" y="2901"/>
                    <a:ext cx="19" cy="92"/>
                  </a:xfrm>
                  <a:custGeom>
                    <a:avLst/>
                    <a:gdLst>
                      <a:gd name="T0" fmla="*/ 13 w 22"/>
                      <a:gd name="T1" fmla="*/ 88 h 107"/>
                      <a:gd name="T2" fmla="*/ 11 w 22"/>
                      <a:gd name="T3" fmla="*/ 82 h 107"/>
                      <a:gd name="T4" fmla="*/ 14 w 22"/>
                      <a:gd name="T5" fmla="*/ 85 h 107"/>
                      <a:gd name="T6" fmla="*/ 17 w 22"/>
                      <a:gd name="T7" fmla="*/ 81 h 107"/>
                      <a:gd name="T8" fmla="*/ 14 w 22"/>
                      <a:gd name="T9" fmla="*/ 81 h 107"/>
                      <a:gd name="T10" fmla="*/ 13 w 22"/>
                      <a:gd name="T11" fmla="*/ 71 h 107"/>
                      <a:gd name="T12" fmla="*/ 8 w 22"/>
                      <a:gd name="T13" fmla="*/ 69 h 107"/>
                      <a:gd name="T14" fmla="*/ 16 w 22"/>
                      <a:gd name="T15" fmla="*/ 63 h 107"/>
                      <a:gd name="T16" fmla="*/ 5 w 22"/>
                      <a:gd name="T17" fmla="*/ 64 h 107"/>
                      <a:gd name="T18" fmla="*/ 9 w 22"/>
                      <a:gd name="T19" fmla="*/ 53 h 107"/>
                      <a:gd name="T20" fmla="*/ 10 w 22"/>
                      <a:gd name="T21" fmla="*/ 56 h 107"/>
                      <a:gd name="T22" fmla="*/ 10 w 22"/>
                      <a:gd name="T23" fmla="*/ 50 h 107"/>
                      <a:gd name="T24" fmla="*/ 15 w 22"/>
                      <a:gd name="T25" fmla="*/ 50 h 107"/>
                      <a:gd name="T26" fmla="*/ 15 w 22"/>
                      <a:gd name="T27" fmla="*/ 41 h 107"/>
                      <a:gd name="T28" fmla="*/ 17 w 22"/>
                      <a:gd name="T29" fmla="*/ 42 h 107"/>
                      <a:gd name="T30" fmla="*/ 13 w 22"/>
                      <a:gd name="T31" fmla="*/ 25 h 107"/>
                      <a:gd name="T32" fmla="*/ 16 w 22"/>
                      <a:gd name="T33" fmla="*/ 23 h 107"/>
                      <a:gd name="T34" fmla="*/ 6 w 22"/>
                      <a:gd name="T35" fmla="*/ 24 h 107"/>
                      <a:gd name="T36" fmla="*/ 7 w 22"/>
                      <a:gd name="T37" fmla="*/ 17 h 107"/>
                      <a:gd name="T38" fmla="*/ 13 w 22"/>
                      <a:gd name="T39" fmla="*/ 19 h 107"/>
                      <a:gd name="T40" fmla="*/ 10 w 22"/>
                      <a:gd name="T41" fmla="*/ 15 h 107"/>
                      <a:gd name="T42" fmla="*/ 16 w 22"/>
                      <a:gd name="T43" fmla="*/ 12 h 107"/>
                      <a:gd name="T44" fmla="*/ 7 w 22"/>
                      <a:gd name="T45" fmla="*/ 5 h 107"/>
                      <a:gd name="T46" fmla="*/ 9 w 22"/>
                      <a:gd name="T47" fmla="*/ 1 h 107"/>
                      <a:gd name="T48" fmla="*/ 0 w 22"/>
                      <a:gd name="T49" fmla="*/ 4 h 107"/>
                      <a:gd name="T50" fmla="*/ 2 w 22"/>
                      <a:gd name="T51" fmla="*/ 28 h 107"/>
                      <a:gd name="T52" fmla="*/ 7 w 22"/>
                      <a:gd name="T53" fmla="*/ 34 h 107"/>
                      <a:gd name="T54" fmla="*/ 1 w 22"/>
                      <a:gd name="T55" fmla="*/ 35 h 107"/>
                      <a:gd name="T56" fmla="*/ 7 w 22"/>
                      <a:gd name="T57" fmla="*/ 35 h 107"/>
                      <a:gd name="T58" fmla="*/ 2 w 22"/>
                      <a:gd name="T59" fmla="*/ 39 h 107"/>
                      <a:gd name="T60" fmla="*/ 7 w 22"/>
                      <a:gd name="T61" fmla="*/ 41 h 107"/>
                      <a:gd name="T62" fmla="*/ 0 w 22"/>
                      <a:gd name="T63" fmla="*/ 43 h 107"/>
                      <a:gd name="T64" fmla="*/ 3 w 22"/>
                      <a:gd name="T65" fmla="*/ 81 h 107"/>
                      <a:gd name="T66" fmla="*/ 7 w 22"/>
                      <a:gd name="T67" fmla="*/ 80 h 107"/>
                      <a:gd name="T68" fmla="*/ 7 w 22"/>
                      <a:gd name="T69" fmla="*/ 95 h 107"/>
                      <a:gd name="T70" fmla="*/ 11 w 22"/>
                      <a:gd name="T71" fmla="*/ 97 h 107"/>
                      <a:gd name="T72" fmla="*/ 1 w 22"/>
                      <a:gd name="T73" fmla="*/ 96 h 107"/>
                      <a:gd name="T74" fmla="*/ 3 w 22"/>
                      <a:gd name="T75" fmla="*/ 101 h 107"/>
                      <a:gd name="T76" fmla="*/ 5 w 22"/>
                      <a:gd name="T77" fmla="*/ 98 h 107"/>
                      <a:gd name="T78" fmla="*/ 3 w 22"/>
                      <a:gd name="T79" fmla="*/ 103 h 107"/>
                      <a:gd name="T80" fmla="*/ 14 w 22"/>
                      <a:gd name="T81" fmla="*/ 100 h 107"/>
                      <a:gd name="T82" fmla="*/ 19 w 22"/>
                      <a:gd name="T83" fmla="*/ 88 h 107"/>
                      <a:gd name="T84" fmla="*/ 13 w 22"/>
                      <a:gd name="T85" fmla="*/ 88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07">
                        <a:moveTo>
                          <a:pt x="13" y="88"/>
                        </a:moveTo>
                        <a:cubicBezTo>
                          <a:pt x="13" y="86"/>
                          <a:pt x="10" y="84"/>
                          <a:pt x="11" y="82"/>
                        </a:cubicBezTo>
                        <a:cubicBezTo>
                          <a:pt x="14" y="83"/>
                          <a:pt x="15" y="84"/>
                          <a:pt x="14" y="85"/>
                        </a:cubicBezTo>
                        <a:cubicBezTo>
                          <a:pt x="19" y="84"/>
                          <a:pt x="13" y="83"/>
                          <a:pt x="17" y="81"/>
                        </a:cubicBezTo>
                        <a:cubicBezTo>
                          <a:pt x="16" y="81"/>
                          <a:pt x="15" y="82"/>
                          <a:pt x="14" y="81"/>
                        </a:cubicBezTo>
                        <a:cubicBezTo>
                          <a:pt x="15" y="76"/>
                          <a:pt x="10" y="78"/>
                          <a:pt x="13" y="71"/>
                        </a:cubicBezTo>
                        <a:cubicBezTo>
                          <a:pt x="12" y="70"/>
                          <a:pt x="12" y="69"/>
                          <a:pt x="8" y="69"/>
                        </a:cubicBezTo>
                        <a:cubicBezTo>
                          <a:pt x="13" y="65"/>
                          <a:pt x="12" y="67"/>
                          <a:pt x="16" y="63"/>
                        </a:cubicBezTo>
                        <a:cubicBezTo>
                          <a:pt x="14" y="63"/>
                          <a:pt x="10" y="64"/>
                          <a:pt x="5" y="64"/>
                        </a:cubicBezTo>
                        <a:cubicBezTo>
                          <a:pt x="12" y="58"/>
                          <a:pt x="5" y="58"/>
                          <a:pt x="9" y="53"/>
                        </a:cubicBezTo>
                        <a:cubicBezTo>
                          <a:pt x="9" y="54"/>
                          <a:pt x="10" y="54"/>
                          <a:pt x="10" y="56"/>
                        </a:cubicBezTo>
                        <a:cubicBezTo>
                          <a:pt x="16" y="55"/>
                          <a:pt x="9" y="52"/>
                          <a:pt x="10" y="50"/>
                        </a:cubicBezTo>
                        <a:cubicBezTo>
                          <a:pt x="15" y="50"/>
                          <a:pt x="15" y="50"/>
                          <a:pt x="15" y="50"/>
                        </a:cubicBezTo>
                        <a:cubicBezTo>
                          <a:pt x="14" y="48"/>
                          <a:pt x="11" y="44"/>
                          <a:pt x="15" y="41"/>
                        </a:cubicBezTo>
                        <a:cubicBezTo>
                          <a:pt x="17" y="42"/>
                          <a:pt x="17" y="42"/>
                          <a:pt x="17" y="42"/>
                        </a:cubicBezTo>
                        <a:cubicBezTo>
                          <a:pt x="13" y="36"/>
                          <a:pt x="15" y="30"/>
                          <a:pt x="13" y="25"/>
                        </a:cubicBezTo>
                        <a:cubicBezTo>
                          <a:pt x="16" y="23"/>
                          <a:pt x="16" y="23"/>
                          <a:pt x="16" y="23"/>
                        </a:cubicBezTo>
                        <a:cubicBezTo>
                          <a:pt x="12" y="16"/>
                          <a:pt x="14" y="29"/>
                          <a:pt x="6" y="24"/>
                        </a:cubicBezTo>
                        <a:cubicBezTo>
                          <a:pt x="16" y="23"/>
                          <a:pt x="3" y="21"/>
                          <a:pt x="7" y="17"/>
                        </a:cubicBezTo>
                        <a:cubicBezTo>
                          <a:pt x="11" y="15"/>
                          <a:pt x="9" y="21"/>
                          <a:pt x="13" y="19"/>
                        </a:cubicBezTo>
                        <a:cubicBezTo>
                          <a:pt x="8" y="18"/>
                          <a:pt x="12" y="17"/>
                          <a:pt x="10" y="15"/>
                        </a:cubicBezTo>
                        <a:cubicBezTo>
                          <a:pt x="15" y="15"/>
                          <a:pt x="11" y="11"/>
                          <a:pt x="16" y="12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10" y="4"/>
                          <a:pt x="10" y="2"/>
                          <a:pt x="9" y="1"/>
                        </a:cubicBezTo>
                        <a:cubicBezTo>
                          <a:pt x="9" y="4"/>
                          <a:pt x="2" y="0"/>
                          <a:pt x="0" y="4"/>
                        </a:cubicBezTo>
                        <a:cubicBezTo>
                          <a:pt x="2" y="10"/>
                          <a:pt x="4" y="20"/>
                          <a:pt x="2" y="28"/>
                        </a:cubicBezTo>
                        <a:cubicBezTo>
                          <a:pt x="8" y="29"/>
                          <a:pt x="2" y="33"/>
                          <a:pt x="7" y="34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3" y="40"/>
                          <a:pt x="5" y="34"/>
                          <a:pt x="7" y="35"/>
                        </a:cubicBezTo>
                        <a:cubicBezTo>
                          <a:pt x="8" y="37"/>
                          <a:pt x="4" y="39"/>
                          <a:pt x="2" y="39"/>
                        </a:cubicBezTo>
                        <a:cubicBezTo>
                          <a:pt x="1" y="42"/>
                          <a:pt x="3" y="39"/>
                          <a:pt x="7" y="41"/>
                        </a:cubicBezTo>
                        <a:cubicBezTo>
                          <a:pt x="0" y="43"/>
                          <a:pt x="0" y="43"/>
                          <a:pt x="0" y="43"/>
                        </a:cubicBezTo>
                        <a:cubicBezTo>
                          <a:pt x="2" y="54"/>
                          <a:pt x="7" y="69"/>
                          <a:pt x="3" y="81"/>
                        </a:cubicBezTo>
                        <a:cubicBezTo>
                          <a:pt x="7" y="80"/>
                          <a:pt x="7" y="80"/>
                          <a:pt x="7" y="80"/>
                        </a:cubicBezTo>
                        <a:cubicBezTo>
                          <a:pt x="5" y="86"/>
                          <a:pt x="17" y="90"/>
                          <a:pt x="7" y="95"/>
                        </a:cubicBezTo>
                        <a:cubicBezTo>
                          <a:pt x="11" y="97"/>
                          <a:pt x="11" y="97"/>
                          <a:pt x="11" y="97"/>
                        </a:cubicBezTo>
                        <a:cubicBezTo>
                          <a:pt x="9" y="96"/>
                          <a:pt x="4" y="98"/>
                          <a:pt x="1" y="96"/>
                        </a:cubicBezTo>
                        <a:cubicBezTo>
                          <a:pt x="3" y="98"/>
                          <a:pt x="1" y="99"/>
                          <a:pt x="3" y="101"/>
                        </a:cubicBezTo>
                        <a:cubicBezTo>
                          <a:pt x="5" y="98"/>
                          <a:pt x="5" y="98"/>
                          <a:pt x="5" y="98"/>
                        </a:cubicBezTo>
                        <a:cubicBezTo>
                          <a:pt x="8" y="100"/>
                          <a:pt x="6" y="102"/>
                          <a:pt x="3" y="103"/>
                        </a:cubicBezTo>
                        <a:cubicBezTo>
                          <a:pt x="7" y="107"/>
                          <a:pt x="11" y="101"/>
                          <a:pt x="14" y="100"/>
                        </a:cubicBezTo>
                        <a:cubicBezTo>
                          <a:pt x="6" y="94"/>
                          <a:pt x="22" y="94"/>
                          <a:pt x="19" y="88"/>
                        </a:cubicBezTo>
                        <a:cubicBezTo>
                          <a:pt x="16" y="84"/>
                          <a:pt x="15" y="88"/>
                          <a:pt x="13" y="8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89" name="Freeform 916"/>
                  <p:cNvSpPr/>
                  <p:nvPr/>
                </p:nvSpPr>
                <p:spPr bwMode="auto">
                  <a:xfrm>
                    <a:off x="3750" y="2983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0" name="Freeform 917"/>
                  <p:cNvSpPr/>
                  <p:nvPr/>
                </p:nvSpPr>
                <p:spPr bwMode="auto">
                  <a:xfrm>
                    <a:off x="3757" y="2899"/>
                    <a:ext cx="1" cy="3"/>
                  </a:xfrm>
                  <a:custGeom>
                    <a:avLst/>
                    <a:gdLst>
                      <a:gd name="T0" fmla="*/ 1 w 1"/>
                      <a:gd name="T1" fmla="*/ 3 h 3"/>
                      <a:gd name="T2" fmla="*/ 1 w 1"/>
                      <a:gd name="T3" fmla="*/ 1 h 3"/>
                      <a:gd name="T4" fmla="*/ 1 w 1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1" y="3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1" name="Rectangle 918"/>
                  <p:cNvSpPr>
                    <a:spLocks noChangeArrowheads="1"/>
                  </p:cNvSpPr>
                  <p:nvPr/>
                </p:nvSpPr>
                <p:spPr bwMode="auto">
                  <a:xfrm>
                    <a:off x="3753" y="2990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2" name="Freeform 919"/>
                  <p:cNvSpPr/>
                  <p:nvPr/>
                </p:nvSpPr>
                <p:spPr bwMode="auto">
                  <a:xfrm>
                    <a:off x="3761" y="299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3" name="Freeform 920"/>
                  <p:cNvSpPr/>
                  <p:nvPr/>
                </p:nvSpPr>
                <p:spPr bwMode="auto">
                  <a:xfrm>
                    <a:off x="3761" y="288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4" name="Freeform 921"/>
                  <p:cNvSpPr/>
                  <p:nvPr/>
                </p:nvSpPr>
                <p:spPr bwMode="auto">
                  <a:xfrm>
                    <a:off x="3763" y="284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5" name="Freeform 922"/>
                  <p:cNvSpPr/>
                  <p:nvPr/>
                </p:nvSpPr>
                <p:spPr bwMode="auto">
                  <a:xfrm>
                    <a:off x="3737" y="2741"/>
                    <a:ext cx="30" cy="157"/>
                  </a:xfrm>
                  <a:custGeom>
                    <a:avLst/>
                    <a:gdLst>
                      <a:gd name="T0" fmla="*/ 17 w 35"/>
                      <a:gd name="T1" fmla="*/ 6 h 183"/>
                      <a:gd name="T2" fmla="*/ 10 w 35"/>
                      <a:gd name="T3" fmla="*/ 3 h 183"/>
                      <a:gd name="T4" fmla="*/ 7 w 35"/>
                      <a:gd name="T5" fmla="*/ 10 h 183"/>
                      <a:gd name="T6" fmla="*/ 11 w 35"/>
                      <a:gd name="T7" fmla="*/ 19 h 183"/>
                      <a:gd name="T8" fmla="*/ 12 w 35"/>
                      <a:gd name="T9" fmla="*/ 40 h 183"/>
                      <a:gd name="T10" fmla="*/ 10 w 35"/>
                      <a:gd name="T11" fmla="*/ 53 h 183"/>
                      <a:gd name="T12" fmla="*/ 17 w 35"/>
                      <a:gd name="T13" fmla="*/ 71 h 183"/>
                      <a:gd name="T14" fmla="*/ 15 w 35"/>
                      <a:gd name="T15" fmla="*/ 75 h 183"/>
                      <a:gd name="T16" fmla="*/ 13 w 35"/>
                      <a:gd name="T17" fmla="*/ 85 h 183"/>
                      <a:gd name="T18" fmla="*/ 24 w 35"/>
                      <a:gd name="T19" fmla="*/ 89 h 183"/>
                      <a:gd name="T20" fmla="*/ 24 w 35"/>
                      <a:gd name="T21" fmla="*/ 98 h 183"/>
                      <a:gd name="T22" fmla="*/ 20 w 35"/>
                      <a:gd name="T23" fmla="*/ 105 h 183"/>
                      <a:gd name="T24" fmla="*/ 20 w 35"/>
                      <a:gd name="T25" fmla="*/ 117 h 183"/>
                      <a:gd name="T26" fmla="*/ 19 w 35"/>
                      <a:gd name="T27" fmla="*/ 130 h 183"/>
                      <a:gd name="T28" fmla="*/ 21 w 35"/>
                      <a:gd name="T29" fmla="*/ 140 h 183"/>
                      <a:gd name="T30" fmla="*/ 25 w 35"/>
                      <a:gd name="T31" fmla="*/ 148 h 183"/>
                      <a:gd name="T32" fmla="*/ 21 w 35"/>
                      <a:gd name="T33" fmla="*/ 150 h 183"/>
                      <a:gd name="T34" fmla="*/ 22 w 35"/>
                      <a:gd name="T35" fmla="*/ 157 h 183"/>
                      <a:gd name="T36" fmla="*/ 21 w 35"/>
                      <a:gd name="T37" fmla="*/ 183 h 183"/>
                      <a:gd name="T38" fmla="*/ 23 w 35"/>
                      <a:gd name="T39" fmla="*/ 170 h 183"/>
                      <a:gd name="T40" fmla="*/ 20 w 35"/>
                      <a:gd name="T41" fmla="*/ 167 h 183"/>
                      <a:gd name="T42" fmla="*/ 31 w 35"/>
                      <a:gd name="T43" fmla="*/ 164 h 183"/>
                      <a:gd name="T44" fmla="*/ 33 w 35"/>
                      <a:gd name="T45" fmla="*/ 161 h 183"/>
                      <a:gd name="T46" fmla="*/ 31 w 35"/>
                      <a:gd name="T47" fmla="*/ 152 h 183"/>
                      <a:gd name="T48" fmla="*/ 33 w 35"/>
                      <a:gd name="T49" fmla="*/ 145 h 183"/>
                      <a:gd name="T50" fmla="*/ 33 w 35"/>
                      <a:gd name="T51" fmla="*/ 133 h 183"/>
                      <a:gd name="T52" fmla="*/ 30 w 35"/>
                      <a:gd name="T53" fmla="*/ 123 h 183"/>
                      <a:gd name="T54" fmla="*/ 31 w 35"/>
                      <a:gd name="T55" fmla="*/ 123 h 183"/>
                      <a:gd name="T56" fmla="*/ 31 w 35"/>
                      <a:gd name="T57" fmla="*/ 120 h 183"/>
                      <a:gd name="T58" fmla="*/ 30 w 35"/>
                      <a:gd name="T59" fmla="*/ 112 h 183"/>
                      <a:gd name="T60" fmla="*/ 27 w 35"/>
                      <a:gd name="T61" fmla="*/ 104 h 183"/>
                      <a:gd name="T62" fmla="*/ 31 w 35"/>
                      <a:gd name="T63" fmla="*/ 101 h 183"/>
                      <a:gd name="T64" fmla="*/ 31 w 35"/>
                      <a:gd name="T65" fmla="*/ 91 h 183"/>
                      <a:gd name="T66" fmla="*/ 26 w 35"/>
                      <a:gd name="T67" fmla="*/ 87 h 183"/>
                      <a:gd name="T68" fmla="*/ 24 w 35"/>
                      <a:gd name="T69" fmla="*/ 75 h 183"/>
                      <a:gd name="T70" fmla="*/ 21 w 35"/>
                      <a:gd name="T71" fmla="*/ 58 h 183"/>
                      <a:gd name="T72" fmla="*/ 22 w 35"/>
                      <a:gd name="T73" fmla="*/ 53 h 183"/>
                      <a:gd name="T74" fmla="*/ 20 w 35"/>
                      <a:gd name="T75" fmla="*/ 34 h 183"/>
                      <a:gd name="T76" fmla="*/ 14 w 35"/>
                      <a:gd name="T77" fmla="*/ 42 h 183"/>
                      <a:gd name="T78" fmla="*/ 23 w 35"/>
                      <a:gd name="T79" fmla="*/ 32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5" h="183">
                        <a:moveTo>
                          <a:pt x="23" y="15"/>
                        </a:moveTo>
                        <a:cubicBezTo>
                          <a:pt x="22" y="12"/>
                          <a:pt x="20" y="8"/>
                          <a:pt x="17" y="6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18" y="5"/>
                          <a:pt x="14" y="0"/>
                          <a:pt x="10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5" y="8"/>
                          <a:pt x="8" y="7"/>
                          <a:pt x="7" y="10"/>
                        </a:cubicBezTo>
                        <a:cubicBezTo>
                          <a:pt x="8" y="13"/>
                          <a:pt x="17" y="15"/>
                          <a:pt x="15" y="18"/>
                        </a:cubicBezTo>
                        <a:cubicBezTo>
                          <a:pt x="15" y="20"/>
                          <a:pt x="13" y="19"/>
                          <a:pt x="11" y="19"/>
                        </a:cubicBezTo>
                        <a:cubicBezTo>
                          <a:pt x="10" y="22"/>
                          <a:pt x="17" y="23"/>
                          <a:pt x="18" y="25"/>
                        </a:cubicBezTo>
                        <a:cubicBezTo>
                          <a:pt x="0" y="27"/>
                          <a:pt x="23" y="35"/>
                          <a:pt x="12" y="40"/>
                        </a:cubicBezTo>
                        <a:cubicBezTo>
                          <a:pt x="13" y="43"/>
                          <a:pt x="12" y="47"/>
                          <a:pt x="15" y="51"/>
                        </a:cubicBezTo>
                        <a:cubicBezTo>
                          <a:pt x="11" y="49"/>
                          <a:pt x="15" y="54"/>
                          <a:pt x="10" y="53"/>
                        </a:cubicBezTo>
                        <a:cubicBezTo>
                          <a:pt x="20" y="54"/>
                          <a:pt x="6" y="64"/>
                          <a:pt x="19" y="65"/>
                        </a:cubicBezTo>
                        <a:cubicBezTo>
                          <a:pt x="15" y="70"/>
                          <a:pt x="20" y="65"/>
                          <a:pt x="17" y="71"/>
                        </a:cubicBezTo>
                        <a:cubicBezTo>
                          <a:pt x="15" y="71"/>
                          <a:pt x="15" y="70"/>
                          <a:pt x="15" y="69"/>
                        </a:cubicBezTo>
                        <a:cubicBezTo>
                          <a:pt x="12" y="72"/>
                          <a:pt x="21" y="73"/>
                          <a:pt x="15" y="75"/>
                        </a:cubicBezTo>
                        <a:cubicBezTo>
                          <a:pt x="14" y="80"/>
                          <a:pt x="18" y="76"/>
                          <a:pt x="22" y="78"/>
                        </a:cubicBezTo>
                        <a:cubicBezTo>
                          <a:pt x="20" y="83"/>
                          <a:pt x="19" y="82"/>
                          <a:pt x="13" y="85"/>
                        </a:cubicBezTo>
                        <a:cubicBezTo>
                          <a:pt x="20" y="85"/>
                          <a:pt x="17" y="88"/>
                          <a:pt x="20" y="90"/>
                        </a:cubicBezTo>
                        <a:cubicBezTo>
                          <a:pt x="20" y="90"/>
                          <a:pt x="21" y="86"/>
                          <a:pt x="24" y="89"/>
                        </a:cubicBezTo>
                        <a:cubicBezTo>
                          <a:pt x="23" y="94"/>
                          <a:pt x="28" y="93"/>
                          <a:pt x="30" y="98"/>
                        </a:cubicBezTo>
                        <a:cubicBezTo>
                          <a:pt x="23" y="101"/>
                          <a:pt x="29" y="93"/>
                          <a:pt x="24" y="98"/>
                        </a:cubicBezTo>
                        <a:cubicBezTo>
                          <a:pt x="21" y="95"/>
                          <a:pt x="21" y="92"/>
                          <a:pt x="16" y="90"/>
                        </a:cubicBezTo>
                        <a:cubicBezTo>
                          <a:pt x="16" y="95"/>
                          <a:pt x="17" y="100"/>
                          <a:pt x="20" y="105"/>
                        </a:cubicBezTo>
                        <a:cubicBezTo>
                          <a:pt x="19" y="108"/>
                          <a:pt x="17" y="104"/>
                          <a:pt x="16" y="106"/>
                        </a:cubicBezTo>
                        <a:cubicBezTo>
                          <a:pt x="13" y="111"/>
                          <a:pt x="23" y="113"/>
                          <a:pt x="20" y="117"/>
                        </a:cubicBezTo>
                        <a:cubicBezTo>
                          <a:pt x="17" y="117"/>
                          <a:pt x="17" y="117"/>
                          <a:pt x="17" y="117"/>
                        </a:cubicBezTo>
                        <a:cubicBezTo>
                          <a:pt x="22" y="119"/>
                          <a:pt x="16" y="125"/>
                          <a:pt x="19" y="130"/>
                        </a:cubicBezTo>
                        <a:cubicBezTo>
                          <a:pt x="20" y="129"/>
                          <a:pt x="22" y="129"/>
                          <a:pt x="23" y="129"/>
                        </a:cubicBezTo>
                        <a:cubicBezTo>
                          <a:pt x="14" y="130"/>
                          <a:pt x="27" y="136"/>
                          <a:pt x="21" y="140"/>
                        </a:cubicBezTo>
                        <a:cubicBezTo>
                          <a:pt x="27" y="140"/>
                          <a:pt x="30" y="144"/>
                          <a:pt x="31" y="147"/>
                        </a:cubicBezTo>
                        <a:cubicBezTo>
                          <a:pt x="29" y="148"/>
                          <a:pt x="27" y="148"/>
                          <a:pt x="25" y="148"/>
                        </a:cubicBezTo>
                        <a:cubicBezTo>
                          <a:pt x="29" y="143"/>
                          <a:pt x="19" y="143"/>
                          <a:pt x="17" y="140"/>
                        </a:cubicBezTo>
                        <a:cubicBezTo>
                          <a:pt x="20" y="143"/>
                          <a:pt x="17" y="148"/>
                          <a:pt x="21" y="150"/>
                        </a:cubicBezTo>
                        <a:cubicBezTo>
                          <a:pt x="16" y="149"/>
                          <a:pt x="16" y="149"/>
                          <a:pt x="16" y="149"/>
                        </a:cubicBezTo>
                        <a:cubicBezTo>
                          <a:pt x="16" y="153"/>
                          <a:pt x="26" y="153"/>
                          <a:pt x="22" y="157"/>
                        </a:cubicBezTo>
                        <a:cubicBezTo>
                          <a:pt x="19" y="157"/>
                          <a:pt x="19" y="157"/>
                          <a:pt x="19" y="157"/>
                        </a:cubicBezTo>
                        <a:cubicBezTo>
                          <a:pt x="20" y="165"/>
                          <a:pt x="14" y="176"/>
                          <a:pt x="21" y="183"/>
                        </a:cubicBezTo>
                        <a:cubicBezTo>
                          <a:pt x="24" y="183"/>
                          <a:pt x="30" y="180"/>
                          <a:pt x="32" y="179"/>
                        </a:cubicBezTo>
                        <a:cubicBezTo>
                          <a:pt x="30" y="175"/>
                          <a:pt x="25" y="173"/>
                          <a:pt x="23" y="170"/>
                        </a:cubicBezTo>
                        <a:cubicBezTo>
                          <a:pt x="28" y="170"/>
                          <a:pt x="28" y="170"/>
                          <a:pt x="28" y="170"/>
                        </a:cubicBezTo>
                        <a:cubicBezTo>
                          <a:pt x="24" y="169"/>
                          <a:pt x="22" y="165"/>
                          <a:pt x="20" y="167"/>
                        </a:cubicBezTo>
                        <a:cubicBezTo>
                          <a:pt x="17" y="165"/>
                          <a:pt x="24" y="165"/>
                          <a:pt x="21" y="162"/>
                        </a:cubicBezTo>
                        <a:cubicBezTo>
                          <a:pt x="26" y="163"/>
                          <a:pt x="27" y="164"/>
                          <a:pt x="31" y="164"/>
                        </a:cubicBezTo>
                        <a:cubicBezTo>
                          <a:pt x="29" y="162"/>
                          <a:pt x="29" y="162"/>
                          <a:pt x="29" y="162"/>
                        </a:cubicBezTo>
                        <a:cubicBezTo>
                          <a:pt x="31" y="163"/>
                          <a:pt x="30" y="160"/>
                          <a:pt x="33" y="161"/>
                        </a:cubicBezTo>
                        <a:cubicBezTo>
                          <a:pt x="26" y="156"/>
                          <a:pt x="35" y="154"/>
                          <a:pt x="32" y="149"/>
                        </a:cubicBezTo>
                        <a:cubicBezTo>
                          <a:pt x="31" y="152"/>
                          <a:pt x="31" y="152"/>
                          <a:pt x="31" y="152"/>
                        </a:cubicBezTo>
                        <a:cubicBezTo>
                          <a:pt x="28" y="152"/>
                          <a:pt x="28" y="151"/>
                          <a:pt x="28" y="149"/>
                        </a:cubicBezTo>
                        <a:cubicBezTo>
                          <a:pt x="32" y="148"/>
                          <a:pt x="31" y="147"/>
                          <a:pt x="33" y="145"/>
                        </a:cubicBezTo>
                        <a:cubicBezTo>
                          <a:pt x="30" y="142"/>
                          <a:pt x="25" y="141"/>
                          <a:pt x="25" y="138"/>
                        </a:cubicBezTo>
                        <a:cubicBezTo>
                          <a:pt x="31" y="139"/>
                          <a:pt x="28" y="133"/>
                          <a:pt x="33" y="133"/>
                        </a:cubicBezTo>
                        <a:cubicBezTo>
                          <a:pt x="27" y="132"/>
                          <a:pt x="31" y="127"/>
                          <a:pt x="27" y="127"/>
                        </a:cubicBezTo>
                        <a:cubicBezTo>
                          <a:pt x="26" y="125"/>
                          <a:pt x="27" y="123"/>
                          <a:pt x="30" y="123"/>
                        </a:cubicBezTo>
                        <a:cubicBezTo>
                          <a:pt x="31" y="124"/>
                          <a:pt x="31" y="124"/>
                          <a:pt x="31" y="124"/>
                        </a:cubicBezTo>
                        <a:cubicBezTo>
                          <a:pt x="31" y="123"/>
                          <a:pt x="31" y="123"/>
                          <a:pt x="31" y="123"/>
                        </a:cubicBezTo>
                        <a:cubicBezTo>
                          <a:pt x="32" y="123"/>
                          <a:pt x="32" y="123"/>
                          <a:pt x="32" y="123"/>
                        </a:cubicBezTo>
                        <a:cubicBezTo>
                          <a:pt x="32" y="121"/>
                          <a:pt x="28" y="121"/>
                          <a:pt x="31" y="120"/>
                        </a:cubicBezTo>
                        <a:cubicBezTo>
                          <a:pt x="32" y="120"/>
                          <a:pt x="32" y="121"/>
                          <a:pt x="33" y="121"/>
                        </a:cubicBezTo>
                        <a:cubicBezTo>
                          <a:pt x="34" y="118"/>
                          <a:pt x="25" y="115"/>
                          <a:pt x="30" y="112"/>
                        </a:cubicBezTo>
                        <a:cubicBezTo>
                          <a:pt x="27" y="111"/>
                          <a:pt x="27" y="107"/>
                          <a:pt x="21" y="108"/>
                        </a:cubicBezTo>
                        <a:cubicBezTo>
                          <a:pt x="23" y="107"/>
                          <a:pt x="27" y="107"/>
                          <a:pt x="27" y="104"/>
                        </a:cubicBezTo>
                        <a:cubicBezTo>
                          <a:pt x="22" y="102"/>
                          <a:pt x="28" y="100"/>
                          <a:pt x="25" y="98"/>
                        </a:cubicBezTo>
                        <a:cubicBezTo>
                          <a:pt x="30" y="101"/>
                          <a:pt x="26" y="98"/>
                          <a:pt x="31" y="101"/>
                        </a:cubicBezTo>
                        <a:cubicBezTo>
                          <a:pt x="33" y="98"/>
                          <a:pt x="27" y="95"/>
                          <a:pt x="28" y="92"/>
                        </a:cubicBezTo>
                        <a:cubicBezTo>
                          <a:pt x="31" y="91"/>
                          <a:pt x="31" y="91"/>
                          <a:pt x="31" y="91"/>
                        </a:cubicBezTo>
                        <a:cubicBezTo>
                          <a:pt x="30" y="89"/>
                          <a:pt x="25" y="88"/>
                          <a:pt x="30" y="87"/>
                        </a:cubicBezTo>
                        <a:cubicBezTo>
                          <a:pt x="26" y="87"/>
                          <a:pt x="26" y="87"/>
                          <a:pt x="26" y="87"/>
                        </a:cubicBezTo>
                        <a:cubicBezTo>
                          <a:pt x="28" y="84"/>
                          <a:pt x="27" y="81"/>
                          <a:pt x="30" y="78"/>
                        </a:cubicBezTo>
                        <a:cubicBezTo>
                          <a:pt x="24" y="75"/>
                          <a:pt x="24" y="75"/>
                          <a:pt x="24" y="75"/>
                        </a:cubicBezTo>
                        <a:cubicBezTo>
                          <a:pt x="31" y="70"/>
                          <a:pt x="24" y="65"/>
                          <a:pt x="18" y="62"/>
                        </a:cubicBezTo>
                        <a:cubicBezTo>
                          <a:pt x="18" y="60"/>
                          <a:pt x="19" y="58"/>
                          <a:pt x="21" y="58"/>
                        </a:cubicBezTo>
                        <a:cubicBezTo>
                          <a:pt x="23" y="59"/>
                          <a:pt x="23" y="59"/>
                          <a:pt x="23" y="59"/>
                        </a:cubicBezTo>
                        <a:cubicBezTo>
                          <a:pt x="23" y="57"/>
                          <a:pt x="27" y="54"/>
                          <a:pt x="22" y="53"/>
                        </a:cubicBezTo>
                        <a:cubicBezTo>
                          <a:pt x="20" y="50"/>
                          <a:pt x="25" y="51"/>
                          <a:pt x="26" y="49"/>
                        </a:cubicBezTo>
                        <a:cubicBezTo>
                          <a:pt x="18" y="45"/>
                          <a:pt x="32" y="35"/>
                          <a:pt x="20" y="34"/>
                        </a:cubicBezTo>
                        <a:cubicBezTo>
                          <a:pt x="20" y="36"/>
                          <a:pt x="17" y="39"/>
                          <a:pt x="18" y="43"/>
                        </a:cubicBezTo>
                        <a:cubicBezTo>
                          <a:pt x="17" y="42"/>
                          <a:pt x="14" y="43"/>
                          <a:pt x="14" y="42"/>
                        </a:cubicBezTo>
                        <a:cubicBezTo>
                          <a:pt x="13" y="38"/>
                          <a:pt x="18" y="36"/>
                          <a:pt x="16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31" y="26"/>
                          <a:pt x="13" y="20"/>
                          <a:pt x="23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6" name="Freeform 923"/>
                  <p:cNvSpPr/>
                  <p:nvPr/>
                </p:nvSpPr>
                <p:spPr bwMode="auto">
                  <a:xfrm>
                    <a:off x="3757" y="2792"/>
                    <a:ext cx="4" cy="3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1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7" name="Freeform 924"/>
                  <p:cNvSpPr/>
                  <p:nvPr/>
                </p:nvSpPr>
                <p:spPr bwMode="auto">
                  <a:xfrm>
                    <a:off x="3756" y="2791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8" name="Freeform 925"/>
                  <p:cNvSpPr/>
                  <p:nvPr/>
                </p:nvSpPr>
                <p:spPr bwMode="auto">
                  <a:xfrm>
                    <a:off x="3755" y="2741"/>
                    <a:ext cx="1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1" y="3"/>
                          <a:pt x="2" y="2"/>
                          <a:pt x="1" y="0"/>
                        </a:cubicBezTo>
                        <a:cubicBezTo>
                          <a:pt x="0" y="1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99" name="Freeform 926"/>
                  <p:cNvSpPr/>
                  <p:nvPr/>
                </p:nvSpPr>
                <p:spPr bwMode="auto">
                  <a:xfrm>
                    <a:off x="3752" y="274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0" name="Freeform 927"/>
                  <p:cNvSpPr/>
                  <p:nvPr/>
                </p:nvSpPr>
                <p:spPr bwMode="auto">
                  <a:xfrm>
                    <a:off x="3735" y="2659"/>
                    <a:ext cx="22" cy="82"/>
                  </a:xfrm>
                  <a:custGeom>
                    <a:avLst/>
                    <a:gdLst>
                      <a:gd name="T0" fmla="*/ 14 w 26"/>
                      <a:gd name="T1" fmla="*/ 17 h 96"/>
                      <a:gd name="T2" fmla="*/ 9 w 26"/>
                      <a:gd name="T3" fmla="*/ 12 h 96"/>
                      <a:gd name="T4" fmla="*/ 12 w 26"/>
                      <a:gd name="T5" fmla="*/ 8 h 96"/>
                      <a:gd name="T6" fmla="*/ 4 w 26"/>
                      <a:gd name="T7" fmla="*/ 2 h 96"/>
                      <a:gd name="T8" fmla="*/ 10 w 26"/>
                      <a:gd name="T9" fmla="*/ 48 h 96"/>
                      <a:gd name="T10" fmla="*/ 7 w 26"/>
                      <a:gd name="T11" fmla="*/ 45 h 96"/>
                      <a:gd name="T12" fmla="*/ 12 w 26"/>
                      <a:gd name="T13" fmla="*/ 62 h 96"/>
                      <a:gd name="T14" fmla="*/ 6 w 26"/>
                      <a:gd name="T15" fmla="*/ 61 h 96"/>
                      <a:gd name="T16" fmla="*/ 9 w 26"/>
                      <a:gd name="T17" fmla="*/ 72 h 96"/>
                      <a:gd name="T18" fmla="*/ 11 w 26"/>
                      <a:gd name="T19" fmla="*/ 71 h 96"/>
                      <a:gd name="T20" fmla="*/ 10 w 26"/>
                      <a:gd name="T21" fmla="*/ 74 h 96"/>
                      <a:gd name="T22" fmla="*/ 11 w 26"/>
                      <a:gd name="T23" fmla="*/ 73 h 96"/>
                      <a:gd name="T24" fmla="*/ 12 w 26"/>
                      <a:gd name="T25" fmla="*/ 80 h 96"/>
                      <a:gd name="T26" fmla="*/ 10 w 26"/>
                      <a:gd name="T27" fmla="*/ 78 h 96"/>
                      <a:gd name="T28" fmla="*/ 13 w 26"/>
                      <a:gd name="T29" fmla="*/ 83 h 96"/>
                      <a:gd name="T30" fmla="*/ 9 w 26"/>
                      <a:gd name="T31" fmla="*/ 83 h 96"/>
                      <a:gd name="T32" fmla="*/ 15 w 26"/>
                      <a:gd name="T33" fmla="*/ 96 h 96"/>
                      <a:gd name="T34" fmla="*/ 19 w 26"/>
                      <a:gd name="T35" fmla="*/ 96 h 96"/>
                      <a:gd name="T36" fmla="*/ 15 w 26"/>
                      <a:gd name="T37" fmla="*/ 86 h 96"/>
                      <a:gd name="T38" fmla="*/ 15 w 26"/>
                      <a:gd name="T39" fmla="*/ 86 h 96"/>
                      <a:gd name="T40" fmla="*/ 13 w 26"/>
                      <a:gd name="T41" fmla="*/ 80 h 96"/>
                      <a:gd name="T42" fmla="*/ 19 w 26"/>
                      <a:gd name="T43" fmla="*/ 84 h 96"/>
                      <a:gd name="T44" fmla="*/ 23 w 26"/>
                      <a:gd name="T45" fmla="*/ 73 h 96"/>
                      <a:gd name="T46" fmla="*/ 23 w 26"/>
                      <a:gd name="T47" fmla="*/ 73 h 96"/>
                      <a:gd name="T48" fmla="*/ 21 w 26"/>
                      <a:gd name="T49" fmla="*/ 70 h 96"/>
                      <a:gd name="T50" fmla="*/ 19 w 26"/>
                      <a:gd name="T51" fmla="*/ 72 h 96"/>
                      <a:gd name="T52" fmla="*/ 12 w 26"/>
                      <a:gd name="T53" fmla="*/ 70 h 96"/>
                      <a:gd name="T54" fmla="*/ 12 w 26"/>
                      <a:gd name="T55" fmla="*/ 66 h 96"/>
                      <a:gd name="T56" fmla="*/ 17 w 26"/>
                      <a:gd name="T57" fmla="*/ 69 h 96"/>
                      <a:gd name="T58" fmla="*/ 15 w 26"/>
                      <a:gd name="T59" fmla="*/ 66 h 96"/>
                      <a:gd name="T60" fmla="*/ 21 w 26"/>
                      <a:gd name="T61" fmla="*/ 62 h 96"/>
                      <a:gd name="T62" fmla="*/ 15 w 26"/>
                      <a:gd name="T63" fmla="*/ 62 h 96"/>
                      <a:gd name="T64" fmla="*/ 14 w 26"/>
                      <a:gd name="T65" fmla="*/ 44 h 96"/>
                      <a:gd name="T66" fmla="*/ 18 w 26"/>
                      <a:gd name="T67" fmla="*/ 46 h 96"/>
                      <a:gd name="T68" fmla="*/ 14 w 26"/>
                      <a:gd name="T69" fmla="*/ 43 h 96"/>
                      <a:gd name="T70" fmla="*/ 16 w 26"/>
                      <a:gd name="T71" fmla="*/ 31 h 96"/>
                      <a:gd name="T72" fmla="*/ 13 w 26"/>
                      <a:gd name="T73" fmla="*/ 32 h 96"/>
                      <a:gd name="T74" fmla="*/ 13 w 26"/>
                      <a:gd name="T75" fmla="*/ 20 h 96"/>
                      <a:gd name="T76" fmla="*/ 13 w 26"/>
                      <a:gd name="T77" fmla="*/ 20 h 96"/>
                      <a:gd name="T78" fmla="*/ 7 w 26"/>
                      <a:gd name="T79" fmla="*/ 15 h 96"/>
                      <a:gd name="T80" fmla="*/ 14 w 26"/>
                      <a:gd name="T81" fmla="*/ 17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96">
                        <a:moveTo>
                          <a:pt x="14" y="17"/>
                        </a:moveTo>
                        <a:cubicBezTo>
                          <a:pt x="9" y="12"/>
                          <a:pt x="9" y="12"/>
                          <a:pt x="9" y="12"/>
                        </a:cubicBezTo>
                        <a:cubicBezTo>
                          <a:pt x="11" y="12"/>
                          <a:pt x="8" y="7"/>
                          <a:pt x="12" y="8"/>
                        </a:cubicBezTo>
                        <a:cubicBezTo>
                          <a:pt x="7" y="6"/>
                          <a:pt x="12" y="0"/>
                          <a:pt x="4" y="2"/>
                        </a:cubicBezTo>
                        <a:cubicBezTo>
                          <a:pt x="7" y="15"/>
                          <a:pt x="3" y="33"/>
                          <a:pt x="10" y="48"/>
                        </a:cubicBezTo>
                        <a:cubicBezTo>
                          <a:pt x="7" y="45"/>
                          <a:pt x="7" y="45"/>
                          <a:pt x="7" y="45"/>
                        </a:cubicBezTo>
                        <a:cubicBezTo>
                          <a:pt x="13" y="53"/>
                          <a:pt x="0" y="56"/>
                          <a:pt x="12" y="62"/>
                        </a:cubicBezTo>
                        <a:cubicBezTo>
                          <a:pt x="6" y="61"/>
                          <a:pt x="6" y="61"/>
                          <a:pt x="6" y="61"/>
                        </a:cubicBezTo>
                        <a:cubicBezTo>
                          <a:pt x="4" y="65"/>
                          <a:pt x="15" y="68"/>
                          <a:pt x="9" y="72"/>
                        </a:cubicBezTo>
                        <a:cubicBezTo>
                          <a:pt x="11" y="71"/>
                          <a:pt x="11" y="71"/>
                          <a:pt x="11" y="71"/>
                        </a:cubicBezTo>
                        <a:cubicBezTo>
                          <a:pt x="11" y="72"/>
                          <a:pt x="10" y="73"/>
                          <a:pt x="10" y="74"/>
                        </a:cubicBezTo>
                        <a:cubicBezTo>
                          <a:pt x="11" y="73"/>
                          <a:pt x="11" y="73"/>
                          <a:pt x="11" y="73"/>
                        </a:cubicBezTo>
                        <a:cubicBezTo>
                          <a:pt x="14" y="76"/>
                          <a:pt x="14" y="77"/>
                          <a:pt x="12" y="80"/>
                        </a:cubicBezTo>
                        <a:cubicBezTo>
                          <a:pt x="10" y="80"/>
                          <a:pt x="11" y="79"/>
                          <a:pt x="10" y="78"/>
                        </a:cubicBezTo>
                        <a:cubicBezTo>
                          <a:pt x="8" y="79"/>
                          <a:pt x="13" y="81"/>
                          <a:pt x="13" y="83"/>
                        </a:cubicBezTo>
                        <a:cubicBezTo>
                          <a:pt x="11" y="85"/>
                          <a:pt x="10" y="83"/>
                          <a:pt x="9" y="83"/>
                        </a:cubicBezTo>
                        <a:cubicBezTo>
                          <a:pt x="12" y="89"/>
                          <a:pt x="5" y="92"/>
                          <a:pt x="15" y="96"/>
                        </a:cubicBezTo>
                        <a:cubicBezTo>
                          <a:pt x="17" y="96"/>
                          <a:pt x="18" y="94"/>
                          <a:pt x="19" y="96"/>
                        </a:cubicBezTo>
                        <a:cubicBezTo>
                          <a:pt x="22" y="92"/>
                          <a:pt x="18" y="89"/>
                          <a:pt x="15" y="86"/>
                        </a:cubicBezTo>
                        <a:cubicBezTo>
                          <a:pt x="15" y="86"/>
                          <a:pt x="15" y="86"/>
                          <a:pt x="15" y="86"/>
                        </a:cubicBezTo>
                        <a:cubicBezTo>
                          <a:pt x="6" y="84"/>
                          <a:pt x="17" y="84"/>
                          <a:pt x="13" y="80"/>
                        </a:cubicBezTo>
                        <a:cubicBezTo>
                          <a:pt x="17" y="81"/>
                          <a:pt x="17" y="83"/>
                          <a:pt x="19" y="84"/>
                        </a:cubicBezTo>
                        <a:cubicBezTo>
                          <a:pt x="26" y="78"/>
                          <a:pt x="14" y="76"/>
                          <a:pt x="23" y="73"/>
                        </a:cubicBezTo>
                        <a:cubicBezTo>
                          <a:pt x="23" y="73"/>
                          <a:pt x="23" y="73"/>
                          <a:pt x="23" y="73"/>
                        </a:cubicBezTo>
                        <a:cubicBezTo>
                          <a:pt x="24" y="72"/>
                          <a:pt x="22" y="71"/>
                          <a:pt x="21" y="70"/>
                        </a:cubicBezTo>
                        <a:cubicBezTo>
                          <a:pt x="20" y="70"/>
                          <a:pt x="20" y="71"/>
                          <a:pt x="19" y="72"/>
                        </a:cubicBezTo>
                        <a:cubicBezTo>
                          <a:pt x="18" y="71"/>
                          <a:pt x="14" y="70"/>
                          <a:pt x="12" y="70"/>
                        </a:cubicBezTo>
                        <a:cubicBezTo>
                          <a:pt x="16" y="69"/>
                          <a:pt x="10" y="68"/>
                          <a:pt x="12" y="66"/>
                        </a:cubicBezTo>
                        <a:cubicBezTo>
                          <a:pt x="16" y="65"/>
                          <a:pt x="15" y="68"/>
                          <a:pt x="17" y="69"/>
                        </a:cubicBezTo>
                        <a:cubicBezTo>
                          <a:pt x="15" y="66"/>
                          <a:pt x="15" y="66"/>
                          <a:pt x="15" y="66"/>
                        </a:cubicBezTo>
                        <a:cubicBezTo>
                          <a:pt x="15" y="64"/>
                          <a:pt x="19" y="64"/>
                          <a:pt x="21" y="62"/>
                        </a:cubicBezTo>
                        <a:cubicBezTo>
                          <a:pt x="18" y="60"/>
                          <a:pt x="19" y="64"/>
                          <a:pt x="15" y="62"/>
                        </a:cubicBezTo>
                        <a:cubicBezTo>
                          <a:pt x="20" y="59"/>
                          <a:pt x="18" y="49"/>
                          <a:pt x="14" y="44"/>
                        </a:cubicBezTo>
                        <a:cubicBezTo>
                          <a:pt x="15" y="45"/>
                          <a:pt x="18" y="44"/>
                          <a:pt x="18" y="46"/>
                        </a:cubicBezTo>
                        <a:cubicBezTo>
                          <a:pt x="19" y="45"/>
                          <a:pt x="17" y="43"/>
                          <a:pt x="14" y="43"/>
                        </a:cubicBezTo>
                        <a:cubicBezTo>
                          <a:pt x="11" y="39"/>
                          <a:pt x="13" y="35"/>
                          <a:pt x="16" y="31"/>
                        </a:cubicBezTo>
                        <a:cubicBezTo>
                          <a:pt x="13" y="32"/>
                          <a:pt x="13" y="32"/>
                          <a:pt x="13" y="32"/>
                        </a:cubicBezTo>
                        <a:cubicBezTo>
                          <a:pt x="8" y="30"/>
                          <a:pt x="16" y="25"/>
                          <a:pt x="13" y="20"/>
                        </a:cubicBezTo>
                        <a:cubicBezTo>
                          <a:pt x="13" y="20"/>
                          <a:pt x="13" y="20"/>
                          <a:pt x="13" y="20"/>
                        </a:cubicBezTo>
                        <a:cubicBezTo>
                          <a:pt x="12" y="19"/>
                          <a:pt x="5" y="18"/>
                          <a:pt x="7" y="15"/>
                        </a:cubicBezTo>
                        <a:cubicBezTo>
                          <a:pt x="10" y="15"/>
                          <a:pt x="10" y="17"/>
                          <a:pt x="1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1" name="Freeform 928"/>
                  <p:cNvSpPr/>
                  <p:nvPr/>
                </p:nvSpPr>
                <p:spPr bwMode="auto">
                  <a:xfrm>
                    <a:off x="3738" y="2656"/>
                    <a:ext cx="7" cy="4"/>
                  </a:xfrm>
                  <a:custGeom>
                    <a:avLst/>
                    <a:gdLst>
                      <a:gd name="T0" fmla="*/ 4 w 9"/>
                      <a:gd name="T1" fmla="*/ 2 h 4"/>
                      <a:gd name="T2" fmla="*/ 8 w 9"/>
                      <a:gd name="T3" fmla="*/ 4 h 4"/>
                      <a:gd name="T4" fmla="*/ 1 w 9"/>
                      <a:gd name="T5" fmla="*/ 0 h 4"/>
                      <a:gd name="T6" fmla="*/ 2 w 9"/>
                      <a:gd name="T7" fmla="*/ 3 h 4"/>
                      <a:gd name="T8" fmla="*/ 4 w 9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4">
                        <a:moveTo>
                          <a:pt x="4" y="2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2"/>
                          <a:pt x="3" y="0"/>
                          <a:pt x="1" y="0"/>
                        </a:cubicBezTo>
                        <a:cubicBezTo>
                          <a:pt x="1" y="2"/>
                          <a:pt x="0" y="3"/>
                          <a:pt x="2" y="3"/>
                        </a:cubicBezTo>
                        <a:cubicBezTo>
                          <a:pt x="3" y="3"/>
                          <a:pt x="4" y="3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2" name="Freeform 929"/>
                  <p:cNvSpPr/>
                  <p:nvPr/>
                </p:nvSpPr>
                <p:spPr bwMode="auto">
                  <a:xfrm>
                    <a:off x="3731" y="2615"/>
                    <a:ext cx="17" cy="42"/>
                  </a:xfrm>
                  <a:custGeom>
                    <a:avLst/>
                    <a:gdLst>
                      <a:gd name="T0" fmla="*/ 10 w 20"/>
                      <a:gd name="T1" fmla="*/ 17 h 49"/>
                      <a:gd name="T2" fmla="*/ 7 w 20"/>
                      <a:gd name="T3" fmla="*/ 17 h 49"/>
                      <a:gd name="T4" fmla="*/ 6 w 20"/>
                      <a:gd name="T5" fmla="*/ 35 h 49"/>
                      <a:gd name="T6" fmla="*/ 12 w 20"/>
                      <a:gd name="T7" fmla="*/ 41 h 49"/>
                      <a:gd name="T8" fmla="*/ 8 w 20"/>
                      <a:gd name="T9" fmla="*/ 42 h 49"/>
                      <a:gd name="T10" fmla="*/ 13 w 20"/>
                      <a:gd name="T11" fmla="*/ 47 h 49"/>
                      <a:gd name="T12" fmla="*/ 11 w 20"/>
                      <a:gd name="T13" fmla="*/ 44 h 49"/>
                      <a:gd name="T14" fmla="*/ 14 w 20"/>
                      <a:gd name="T15" fmla="*/ 44 h 49"/>
                      <a:gd name="T16" fmla="*/ 13 w 20"/>
                      <a:gd name="T17" fmla="*/ 41 h 49"/>
                      <a:gd name="T18" fmla="*/ 16 w 20"/>
                      <a:gd name="T19" fmla="*/ 42 h 49"/>
                      <a:gd name="T20" fmla="*/ 10 w 20"/>
                      <a:gd name="T21" fmla="*/ 34 h 49"/>
                      <a:gd name="T22" fmla="*/ 15 w 20"/>
                      <a:gd name="T23" fmla="*/ 34 h 49"/>
                      <a:gd name="T24" fmla="*/ 17 w 20"/>
                      <a:gd name="T25" fmla="*/ 25 h 49"/>
                      <a:gd name="T26" fmla="*/ 15 w 20"/>
                      <a:gd name="T27" fmla="*/ 26 h 49"/>
                      <a:gd name="T28" fmla="*/ 11 w 20"/>
                      <a:gd name="T29" fmla="*/ 27 h 49"/>
                      <a:gd name="T30" fmla="*/ 17 w 20"/>
                      <a:gd name="T31" fmla="*/ 24 h 49"/>
                      <a:gd name="T32" fmla="*/ 14 w 20"/>
                      <a:gd name="T33" fmla="*/ 8 h 49"/>
                      <a:gd name="T34" fmla="*/ 7 w 20"/>
                      <a:gd name="T35" fmla="*/ 5 h 49"/>
                      <a:gd name="T36" fmla="*/ 12 w 20"/>
                      <a:gd name="T37" fmla="*/ 6 h 49"/>
                      <a:gd name="T38" fmla="*/ 13 w 20"/>
                      <a:gd name="T39" fmla="*/ 3 h 49"/>
                      <a:gd name="T40" fmla="*/ 4 w 20"/>
                      <a:gd name="T41" fmla="*/ 0 h 49"/>
                      <a:gd name="T42" fmla="*/ 10 w 20"/>
                      <a:gd name="T43" fmla="*/ 17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49">
                        <a:moveTo>
                          <a:pt x="10" y="17"/>
                        </a:moveTo>
                        <a:cubicBezTo>
                          <a:pt x="10" y="17"/>
                          <a:pt x="8" y="17"/>
                          <a:pt x="7" y="17"/>
                        </a:cubicBezTo>
                        <a:cubicBezTo>
                          <a:pt x="7" y="24"/>
                          <a:pt x="9" y="32"/>
                          <a:pt x="6" y="35"/>
                        </a:cubicBezTo>
                        <a:cubicBezTo>
                          <a:pt x="5" y="37"/>
                          <a:pt x="11" y="38"/>
                          <a:pt x="12" y="41"/>
                        </a:cubicBezTo>
                        <a:cubicBezTo>
                          <a:pt x="8" y="42"/>
                          <a:pt x="8" y="42"/>
                          <a:pt x="8" y="42"/>
                        </a:cubicBezTo>
                        <a:cubicBezTo>
                          <a:pt x="11" y="44"/>
                          <a:pt x="7" y="49"/>
                          <a:pt x="13" y="47"/>
                        </a:cubicBezTo>
                        <a:cubicBezTo>
                          <a:pt x="14" y="47"/>
                          <a:pt x="10" y="46"/>
                          <a:pt x="11" y="44"/>
                        </a:cubicBezTo>
                        <a:cubicBezTo>
                          <a:pt x="14" y="44"/>
                          <a:pt x="14" y="44"/>
                          <a:pt x="14" y="44"/>
                        </a:cubicBezTo>
                        <a:cubicBezTo>
                          <a:pt x="13" y="41"/>
                          <a:pt x="13" y="41"/>
                          <a:pt x="13" y="41"/>
                        </a:cubicBezTo>
                        <a:cubicBezTo>
                          <a:pt x="16" y="42"/>
                          <a:pt x="16" y="42"/>
                          <a:pt x="16" y="42"/>
                        </a:cubicBezTo>
                        <a:cubicBezTo>
                          <a:pt x="20" y="38"/>
                          <a:pt x="7" y="39"/>
                          <a:pt x="10" y="34"/>
                        </a:cubicBezTo>
                        <a:cubicBezTo>
                          <a:pt x="15" y="34"/>
                          <a:pt x="15" y="34"/>
                          <a:pt x="15" y="34"/>
                        </a:cubicBezTo>
                        <a:cubicBezTo>
                          <a:pt x="16" y="30"/>
                          <a:pt x="14" y="29"/>
                          <a:pt x="17" y="25"/>
                        </a:cubicBezTo>
                        <a:cubicBezTo>
                          <a:pt x="17" y="25"/>
                          <a:pt x="14" y="25"/>
                          <a:pt x="15" y="26"/>
                        </a:cubicBezTo>
                        <a:cubicBezTo>
                          <a:pt x="15" y="27"/>
                          <a:pt x="13" y="27"/>
                          <a:pt x="11" y="27"/>
                        </a:cubicBezTo>
                        <a:cubicBezTo>
                          <a:pt x="6" y="22"/>
                          <a:pt x="15" y="28"/>
                          <a:pt x="17" y="24"/>
                        </a:cubicBezTo>
                        <a:cubicBezTo>
                          <a:pt x="13" y="19"/>
                          <a:pt x="9" y="11"/>
                          <a:pt x="14" y="8"/>
                        </a:cubicBezTo>
                        <a:cubicBezTo>
                          <a:pt x="10" y="10"/>
                          <a:pt x="7" y="7"/>
                          <a:pt x="7" y="5"/>
                        </a:cubicBezTo>
                        <a:cubicBezTo>
                          <a:pt x="9" y="3"/>
                          <a:pt x="10" y="5"/>
                          <a:pt x="12" y="6"/>
                        </a:cubicBezTo>
                        <a:cubicBezTo>
                          <a:pt x="13" y="5"/>
                          <a:pt x="14" y="4"/>
                          <a:pt x="13" y="3"/>
                        </a:cubicBezTo>
                        <a:cubicBezTo>
                          <a:pt x="10" y="4"/>
                          <a:pt x="6" y="3"/>
                          <a:pt x="4" y="0"/>
                        </a:cubicBezTo>
                        <a:cubicBezTo>
                          <a:pt x="0" y="6"/>
                          <a:pt x="11" y="11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3" name="Freeform 930"/>
                  <p:cNvSpPr/>
                  <p:nvPr/>
                </p:nvSpPr>
                <p:spPr bwMode="auto">
                  <a:xfrm>
                    <a:off x="3735" y="2627"/>
                    <a:ext cx="2" cy="2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4" name="Freeform 931"/>
                  <p:cNvSpPr/>
                  <p:nvPr/>
                </p:nvSpPr>
                <p:spPr bwMode="auto">
                  <a:xfrm>
                    <a:off x="3842" y="3244"/>
                    <a:ext cx="3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0 w 3"/>
                      <a:gd name="T5" fmla="*/ 0 h 2"/>
                      <a:gd name="T6" fmla="*/ 2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5" name="Freeform 932"/>
                  <p:cNvSpPr/>
                  <p:nvPr/>
                </p:nvSpPr>
                <p:spPr bwMode="auto">
                  <a:xfrm>
                    <a:off x="3840" y="3232"/>
                    <a:ext cx="14" cy="11"/>
                  </a:xfrm>
                  <a:custGeom>
                    <a:avLst/>
                    <a:gdLst>
                      <a:gd name="T0" fmla="*/ 15 w 16"/>
                      <a:gd name="T1" fmla="*/ 3 h 13"/>
                      <a:gd name="T2" fmla="*/ 13 w 16"/>
                      <a:gd name="T3" fmla="*/ 0 h 13"/>
                      <a:gd name="T4" fmla="*/ 0 w 16"/>
                      <a:gd name="T5" fmla="*/ 8 h 13"/>
                      <a:gd name="T6" fmla="*/ 10 w 16"/>
                      <a:gd name="T7" fmla="*/ 12 h 13"/>
                      <a:gd name="T8" fmla="*/ 6 w 16"/>
                      <a:gd name="T9" fmla="*/ 7 h 13"/>
                      <a:gd name="T10" fmla="*/ 13 w 16"/>
                      <a:gd name="T11" fmla="*/ 9 h 13"/>
                      <a:gd name="T12" fmla="*/ 11 w 16"/>
                      <a:gd name="T13" fmla="*/ 4 h 13"/>
                      <a:gd name="T14" fmla="*/ 15 w 16"/>
                      <a:gd name="T15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3">
                        <a:moveTo>
                          <a:pt x="15" y="3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4" y="4"/>
                          <a:pt x="6" y="1"/>
                          <a:pt x="0" y="8"/>
                        </a:cubicBezTo>
                        <a:cubicBezTo>
                          <a:pt x="2" y="10"/>
                          <a:pt x="6" y="13"/>
                          <a:pt x="10" y="12"/>
                        </a:cubicBezTo>
                        <a:cubicBezTo>
                          <a:pt x="9" y="10"/>
                          <a:pt x="5" y="9"/>
                          <a:pt x="6" y="7"/>
                        </a:cubicBezTo>
                        <a:cubicBezTo>
                          <a:pt x="9" y="7"/>
                          <a:pt x="9" y="9"/>
                          <a:pt x="13" y="9"/>
                        </a:cubicBezTo>
                        <a:cubicBezTo>
                          <a:pt x="16" y="5"/>
                          <a:pt x="10" y="8"/>
                          <a:pt x="11" y="4"/>
                        </a:cubicBezTo>
                        <a:lnTo>
                          <a:pt x="15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6" name="Freeform 933"/>
                  <p:cNvSpPr/>
                  <p:nvPr/>
                </p:nvSpPr>
                <p:spPr bwMode="auto">
                  <a:xfrm>
                    <a:off x="3844" y="3232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7" name="Freeform 934"/>
                  <p:cNvSpPr/>
                  <p:nvPr/>
                </p:nvSpPr>
                <p:spPr bwMode="auto">
                  <a:xfrm>
                    <a:off x="3840" y="3229"/>
                    <a:ext cx="6" cy="3"/>
                  </a:xfrm>
                  <a:custGeom>
                    <a:avLst/>
                    <a:gdLst>
                      <a:gd name="T0" fmla="*/ 3 w 7"/>
                      <a:gd name="T1" fmla="*/ 3 h 3"/>
                      <a:gd name="T2" fmla="*/ 7 w 7"/>
                      <a:gd name="T3" fmla="*/ 1 h 3"/>
                      <a:gd name="T4" fmla="*/ 0 w 7"/>
                      <a:gd name="T5" fmla="*/ 0 h 3"/>
                      <a:gd name="T6" fmla="*/ 3 w 7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3" y="3"/>
                        </a:moveTo>
                        <a:cubicBezTo>
                          <a:pt x="3" y="0"/>
                          <a:pt x="7" y="2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8" name="Freeform 935"/>
                  <p:cNvSpPr/>
                  <p:nvPr/>
                </p:nvSpPr>
                <p:spPr bwMode="auto">
                  <a:xfrm>
                    <a:off x="3840" y="3222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09" name="Freeform 936"/>
                  <p:cNvSpPr/>
                  <p:nvPr/>
                </p:nvSpPr>
                <p:spPr bwMode="auto">
                  <a:xfrm>
                    <a:off x="3838" y="3220"/>
                    <a:ext cx="12" cy="7"/>
                  </a:xfrm>
                  <a:custGeom>
                    <a:avLst/>
                    <a:gdLst>
                      <a:gd name="T0" fmla="*/ 2 w 13"/>
                      <a:gd name="T1" fmla="*/ 0 h 8"/>
                      <a:gd name="T2" fmla="*/ 3 w 13"/>
                      <a:gd name="T3" fmla="*/ 3 h 8"/>
                      <a:gd name="T4" fmla="*/ 3 w 13"/>
                      <a:gd name="T5" fmla="*/ 3 h 8"/>
                      <a:gd name="T6" fmla="*/ 9 w 13"/>
                      <a:gd name="T7" fmla="*/ 4 h 8"/>
                      <a:gd name="T8" fmla="*/ 9 w 13"/>
                      <a:gd name="T9" fmla="*/ 8 h 8"/>
                      <a:gd name="T10" fmla="*/ 13 w 13"/>
                      <a:gd name="T11" fmla="*/ 5 h 8"/>
                      <a:gd name="T12" fmla="*/ 2 w 13"/>
                      <a:gd name="T13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" h="8">
                        <a:moveTo>
                          <a:pt x="2" y="0"/>
                        </a:moveTo>
                        <a:cubicBezTo>
                          <a:pt x="0" y="1"/>
                          <a:pt x="1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1"/>
                          <a:pt x="10" y="2"/>
                          <a:pt x="9" y="4"/>
                        </a:cubicBezTo>
                        <a:cubicBezTo>
                          <a:pt x="11" y="6"/>
                          <a:pt x="6" y="7"/>
                          <a:pt x="9" y="8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1" y="2"/>
                          <a:pt x="4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0" name="Freeform 937"/>
                  <p:cNvSpPr/>
                  <p:nvPr/>
                </p:nvSpPr>
                <p:spPr bwMode="auto">
                  <a:xfrm>
                    <a:off x="3842" y="3223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1" name="Freeform 938"/>
                  <p:cNvSpPr/>
                  <p:nvPr/>
                </p:nvSpPr>
                <p:spPr bwMode="auto">
                  <a:xfrm>
                    <a:off x="3842" y="3228"/>
                    <a:ext cx="2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2" name="Freeform 939"/>
                  <p:cNvSpPr/>
                  <p:nvPr/>
                </p:nvSpPr>
                <p:spPr bwMode="auto">
                  <a:xfrm>
                    <a:off x="3838" y="3209"/>
                    <a:ext cx="12" cy="9"/>
                  </a:xfrm>
                  <a:custGeom>
                    <a:avLst/>
                    <a:gdLst>
                      <a:gd name="T0" fmla="*/ 1 w 13"/>
                      <a:gd name="T1" fmla="*/ 4 h 10"/>
                      <a:gd name="T2" fmla="*/ 6 w 13"/>
                      <a:gd name="T3" fmla="*/ 9 h 10"/>
                      <a:gd name="T4" fmla="*/ 13 w 13"/>
                      <a:gd name="T5" fmla="*/ 4 h 10"/>
                      <a:gd name="T6" fmla="*/ 11 w 13"/>
                      <a:gd name="T7" fmla="*/ 1 h 10"/>
                      <a:gd name="T8" fmla="*/ 1 w 13"/>
                      <a:gd name="T9" fmla="*/ 4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0">
                        <a:moveTo>
                          <a:pt x="1" y="4"/>
                        </a:moveTo>
                        <a:cubicBezTo>
                          <a:pt x="7" y="4"/>
                          <a:pt x="0" y="10"/>
                          <a:pt x="6" y="9"/>
                        </a:cubicBezTo>
                        <a:cubicBezTo>
                          <a:pt x="5" y="6"/>
                          <a:pt x="10" y="4"/>
                          <a:pt x="13" y="4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9" y="0"/>
                          <a:pt x="4" y="2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3" name="Freeform 940"/>
                  <p:cNvSpPr/>
                  <p:nvPr/>
                </p:nvSpPr>
                <p:spPr bwMode="auto">
                  <a:xfrm>
                    <a:off x="3852" y="3205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4" name="Freeform 941"/>
                  <p:cNvSpPr/>
                  <p:nvPr/>
                </p:nvSpPr>
                <p:spPr bwMode="auto">
                  <a:xfrm>
                    <a:off x="3842" y="3192"/>
                    <a:ext cx="14" cy="17"/>
                  </a:xfrm>
                  <a:custGeom>
                    <a:avLst/>
                    <a:gdLst>
                      <a:gd name="T0" fmla="*/ 1 w 16"/>
                      <a:gd name="T1" fmla="*/ 0 h 19"/>
                      <a:gd name="T2" fmla="*/ 8 w 16"/>
                      <a:gd name="T3" fmla="*/ 7 h 19"/>
                      <a:gd name="T4" fmla="*/ 3 w 16"/>
                      <a:gd name="T5" fmla="*/ 5 h 19"/>
                      <a:gd name="T6" fmla="*/ 6 w 16"/>
                      <a:gd name="T7" fmla="*/ 12 h 19"/>
                      <a:gd name="T8" fmla="*/ 0 w 16"/>
                      <a:gd name="T9" fmla="*/ 9 h 19"/>
                      <a:gd name="T10" fmla="*/ 6 w 16"/>
                      <a:gd name="T11" fmla="*/ 15 h 19"/>
                      <a:gd name="T12" fmla="*/ 2 w 16"/>
                      <a:gd name="T13" fmla="*/ 19 h 19"/>
                      <a:gd name="T14" fmla="*/ 8 w 16"/>
                      <a:gd name="T15" fmla="*/ 17 h 19"/>
                      <a:gd name="T16" fmla="*/ 7 w 16"/>
                      <a:gd name="T17" fmla="*/ 14 h 19"/>
                      <a:gd name="T18" fmla="*/ 12 w 16"/>
                      <a:gd name="T19" fmla="*/ 15 h 19"/>
                      <a:gd name="T20" fmla="*/ 15 w 16"/>
                      <a:gd name="T21" fmla="*/ 5 h 19"/>
                      <a:gd name="T22" fmla="*/ 1 w 16"/>
                      <a:gd name="T2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19">
                        <a:moveTo>
                          <a:pt x="1" y="0"/>
                        </a:move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5" y="7"/>
                          <a:pt x="3" y="7"/>
                          <a:pt x="3" y="5"/>
                        </a:cubicBezTo>
                        <a:cubicBezTo>
                          <a:pt x="2" y="9"/>
                          <a:pt x="6" y="9"/>
                          <a:pt x="6" y="12"/>
                        </a:cubicBezTo>
                        <a:cubicBezTo>
                          <a:pt x="0" y="13"/>
                          <a:pt x="5" y="7"/>
                          <a:pt x="0" y="9"/>
                        </a:cubicBezTo>
                        <a:cubicBezTo>
                          <a:pt x="0" y="11"/>
                          <a:pt x="0" y="14"/>
                          <a:pt x="6" y="15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10" y="15"/>
                          <a:pt x="3" y="15"/>
                          <a:pt x="7" y="14"/>
                        </a:cubicBezTo>
                        <a:cubicBezTo>
                          <a:pt x="10" y="13"/>
                          <a:pt x="11" y="14"/>
                          <a:pt x="12" y="15"/>
                        </a:cubicBezTo>
                        <a:cubicBezTo>
                          <a:pt x="10" y="13"/>
                          <a:pt x="16" y="9"/>
                          <a:pt x="15" y="5"/>
                        </a:cubicBezTo>
                        <a:cubicBezTo>
                          <a:pt x="14" y="1"/>
                          <a:pt x="4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5" name="Freeform 942"/>
                  <p:cNvSpPr/>
                  <p:nvPr/>
                </p:nvSpPr>
                <p:spPr bwMode="auto">
                  <a:xfrm>
                    <a:off x="3848" y="3190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6" name="Freeform 943"/>
                  <p:cNvSpPr/>
                  <p:nvPr/>
                </p:nvSpPr>
                <p:spPr bwMode="auto">
                  <a:xfrm>
                    <a:off x="3840" y="3176"/>
                    <a:ext cx="16" cy="14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5 w 18"/>
                      <a:gd name="T3" fmla="*/ 14 h 16"/>
                      <a:gd name="T4" fmla="*/ 2 w 18"/>
                      <a:gd name="T5" fmla="*/ 15 h 16"/>
                      <a:gd name="T6" fmla="*/ 7 w 18"/>
                      <a:gd name="T7" fmla="*/ 15 h 16"/>
                      <a:gd name="T8" fmla="*/ 4 w 18"/>
                      <a:gd name="T9" fmla="*/ 8 h 16"/>
                      <a:gd name="T10" fmla="*/ 13 w 18"/>
                      <a:gd name="T11" fmla="*/ 6 h 16"/>
                      <a:gd name="T12" fmla="*/ 11 w 18"/>
                      <a:gd name="T13" fmla="*/ 10 h 16"/>
                      <a:gd name="T14" fmla="*/ 10 w 18"/>
                      <a:gd name="T15" fmla="*/ 0 h 16"/>
                      <a:gd name="T16" fmla="*/ 8 w 18"/>
                      <a:gd name="T17" fmla="*/ 2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4" y="14"/>
                          <a:pt x="3" y="14"/>
                          <a:pt x="2" y="15"/>
                        </a:cubicBezTo>
                        <a:cubicBezTo>
                          <a:pt x="3" y="15"/>
                          <a:pt x="6" y="16"/>
                          <a:pt x="7" y="15"/>
                        </a:cubicBezTo>
                        <a:cubicBezTo>
                          <a:pt x="13" y="13"/>
                          <a:pt x="5" y="11"/>
                          <a:pt x="4" y="8"/>
                        </a:cubicBezTo>
                        <a:cubicBezTo>
                          <a:pt x="7" y="2"/>
                          <a:pt x="7" y="8"/>
                          <a:pt x="13" y="6"/>
                        </a:cubicBezTo>
                        <a:cubicBezTo>
                          <a:pt x="13" y="8"/>
                          <a:pt x="11" y="8"/>
                          <a:pt x="11" y="10"/>
                        </a:cubicBezTo>
                        <a:cubicBezTo>
                          <a:pt x="18" y="6"/>
                          <a:pt x="12" y="2"/>
                          <a:pt x="10" y="0"/>
                        </a:cubicBezTo>
                        <a:cubicBezTo>
                          <a:pt x="9" y="0"/>
                          <a:pt x="8" y="1"/>
                          <a:pt x="8" y="2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2"/>
                          <a:pt x="0" y="4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7" name="Freeform 944"/>
                  <p:cNvSpPr/>
                  <p:nvPr/>
                </p:nvSpPr>
                <p:spPr bwMode="auto">
                  <a:xfrm>
                    <a:off x="3839" y="3189"/>
                    <a:ext cx="3" cy="1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0 h 2"/>
                      <a:gd name="T4" fmla="*/ 2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1" y="0"/>
                          <a:pt x="0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8" name="Freeform 945"/>
                  <p:cNvSpPr/>
                  <p:nvPr/>
                </p:nvSpPr>
                <p:spPr bwMode="auto">
                  <a:xfrm>
                    <a:off x="3848" y="317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19" name="Freeform 946"/>
                  <p:cNvSpPr/>
                  <p:nvPr/>
                </p:nvSpPr>
                <p:spPr bwMode="auto">
                  <a:xfrm>
                    <a:off x="3840" y="3174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3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0" name="Freeform 947"/>
                  <p:cNvSpPr/>
                  <p:nvPr/>
                </p:nvSpPr>
                <p:spPr bwMode="auto">
                  <a:xfrm>
                    <a:off x="3837" y="3080"/>
                    <a:ext cx="17" cy="93"/>
                  </a:xfrm>
                  <a:custGeom>
                    <a:avLst/>
                    <a:gdLst>
                      <a:gd name="T0" fmla="*/ 17 w 20"/>
                      <a:gd name="T1" fmla="*/ 1 h 108"/>
                      <a:gd name="T2" fmla="*/ 14 w 20"/>
                      <a:gd name="T3" fmla="*/ 4 h 108"/>
                      <a:gd name="T4" fmla="*/ 10 w 20"/>
                      <a:gd name="T5" fmla="*/ 0 h 108"/>
                      <a:gd name="T6" fmla="*/ 3 w 20"/>
                      <a:gd name="T7" fmla="*/ 0 h 108"/>
                      <a:gd name="T8" fmla="*/ 6 w 20"/>
                      <a:gd name="T9" fmla="*/ 9 h 108"/>
                      <a:gd name="T10" fmla="*/ 2 w 20"/>
                      <a:gd name="T11" fmla="*/ 9 h 108"/>
                      <a:gd name="T12" fmla="*/ 4 w 20"/>
                      <a:gd name="T13" fmla="*/ 25 h 108"/>
                      <a:gd name="T14" fmla="*/ 6 w 20"/>
                      <a:gd name="T15" fmla="*/ 36 h 108"/>
                      <a:gd name="T16" fmla="*/ 4 w 20"/>
                      <a:gd name="T17" fmla="*/ 81 h 108"/>
                      <a:gd name="T18" fmla="*/ 10 w 20"/>
                      <a:gd name="T19" fmla="*/ 84 h 108"/>
                      <a:gd name="T20" fmla="*/ 6 w 20"/>
                      <a:gd name="T21" fmla="*/ 87 h 108"/>
                      <a:gd name="T22" fmla="*/ 6 w 20"/>
                      <a:gd name="T23" fmla="*/ 84 h 108"/>
                      <a:gd name="T24" fmla="*/ 4 w 20"/>
                      <a:gd name="T25" fmla="*/ 97 h 108"/>
                      <a:gd name="T26" fmla="*/ 12 w 20"/>
                      <a:gd name="T27" fmla="*/ 97 h 108"/>
                      <a:gd name="T28" fmla="*/ 4 w 20"/>
                      <a:gd name="T29" fmla="*/ 103 h 108"/>
                      <a:gd name="T30" fmla="*/ 9 w 20"/>
                      <a:gd name="T31" fmla="*/ 107 h 108"/>
                      <a:gd name="T32" fmla="*/ 14 w 20"/>
                      <a:gd name="T33" fmla="*/ 103 h 108"/>
                      <a:gd name="T34" fmla="*/ 17 w 20"/>
                      <a:gd name="T35" fmla="*/ 106 h 108"/>
                      <a:gd name="T36" fmla="*/ 8 w 20"/>
                      <a:gd name="T37" fmla="*/ 77 h 108"/>
                      <a:gd name="T38" fmla="*/ 12 w 20"/>
                      <a:gd name="T39" fmla="*/ 78 h 108"/>
                      <a:gd name="T40" fmla="*/ 16 w 20"/>
                      <a:gd name="T41" fmla="*/ 60 h 108"/>
                      <a:gd name="T42" fmla="*/ 9 w 20"/>
                      <a:gd name="T43" fmla="*/ 53 h 108"/>
                      <a:gd name="T44" fmla="*/ 12 w 20"/>
                      <a:gd name="T45" fmla="*/ 49 h 108"/>
                      <a:gd name="T46" fmla="*/ 9 w 20"/>
                      <a:gd name="T47" fmla="*/ 49 h 108"/>
                      <a:gd name="T48" fmla="*/ 13 w 20"/>
                      <a:gd name="T49" fmla="*/ 44 h 108"/>
                      <a:gd name="T50" fmla="*/ 5 w 20"/>
                      <a:gd name="T51" fmla="*/ 43 h 108"/>
                      <a:gd name="T52" fmla="*/ 17 w 20"/>
                      <a:gd name="T53" fmla="*/ 32 h 108"/>
                      <a:gd name="T54" fmla="*/ 12 w 20"/>
                      <a:gd name="T55" fmla="*/ 33 h 108"/>
                      <a:gd name="T56" fmla="*/ 9 w 20"/>
                      <a:gd name="T57" fmla="*/ 31 h 108"/>
                      <a:gd name="T58" fmla="*/ 16 w 20"/>
                      <a:gd name="T59" fmla="*/ 29 h 108"/>
                      <a:gd name="T60" fmla="*/ 12 w 20"/>
                      <a:gd name="T61" fmla="*/ 21 h 108"/>
                      <a:gd name="T62" fmla="*/ 8 w 20"/>
                      <a:gd name="T63" fmla="*/ 22 h 108"/>
                      <a:gd name="T64" fmla="*/ 10 w 20"/>
                      <a:gd name="T65" fmla="*/ 11 h 108"/>
                      <a:gd name="T66" fmla="*/ 17 w 20"/>
                      <a:gd name="T67" fmla="*/ 16 h 108"/>
                      <a:gd name="T68" fmla="*/ 20 w 20"/>
                      <a:gd name="T69" fmla="*/ 13 h 108"/>
                      <a:gd name="T70" fmla="*/ 11 w 20"/>
                      <a:gd name="T71" fmla="*/ 5 h 108"/>
                      <a:gd name="T72" fmla="*/ 17 w 20"/>
                      <a:gd name="T73" fmla="*/ 1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" h="108">
                        <a:moveTo>
                          <a:pt x="17" y="1"/>
                        </a:moveTo>
                        <a:cubicBezTo>
                          <a:pt x="15" y="1"/>
                          <a:pt x="14" y="2"/>
                          <a:pt x="14" y="4"/>
                        </a:cubicBezTo>
                        <a:cubicBezTo>
                          <a:pt x="11" y="4"/>
                          <a:pt x="11" y="1"/>
                          <a:pt x="10" y="0"/>
                        </a:cubicBezTo>
                        <a:cubicBezTo>
                          <a:pt x="7" y="3"/>
                          <a:pt x="6" y="0"/>
                          <a:pt x="3" y="0"/>
                        </a:cubicBezTo>
                        <a:cubicBezTo>
                          <a:pt x="2" y="4"/>
                          <a:pt x="6" y="5"/>
                          <a:pt x="6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4" y="13"/>
                          <a:pt x="7" y="21"/>
                          <a:pt x="4" y="25"/>
                        </a:cubicBezTo>
                        <a:cubicBezTo>
                          <a:pt x="3" y="29"/>
                          <a:pt x="4" y="32"/>
                          <a:pt x="6" y="36"/>
                        </a:cubicBezTo>
                        <a:cubicBezTo>
                          <a:pt x="4" y="51"/>
                          <a:pt x="7" y="66"/>
                          <a:pt x="4" y="81"/>
                        </a:cubicBezTo>
                        <a:cubicBezTo>
                          <a:pt x="10" y="84"/>
                          <a:pt x="10" y="84"/>
                          <a:pt x="10" y="84"/>
                        </a:cubicBezTo>
                        <a:cubicBezTo>
                          <a:pt x="7" y="84"/>
                          <a:pt x="10" y="87"/>
                          <a:pt x="6" y="87"/>
                        </a:cubicBezTo>
                        <a:cubicBezTo>
                          <a:pt x="6" y="86"/>
                          <a:pt x="6" y="85"/>
                          <a:pt x="6" y="84"/>
                        </a:cubicBezTo>
                        <a:cubicBezTo>
                          <a:pt x="0" y="88"/>
                          <a:pt x="6" y="93"/>
                          <a:pt x="4" y="97"/>
                        </a:cubicBezTo>
                        <a:cubicBezTo>
                          <a:pt x="5" y="97"/>
                          <a:pt x="11" y="96"/>
                          <a:pt x="12" y="97"/>
                        </a:cubicBezTo>
                        <a:cubicBezTo>
                          <a:pt x="5" y="97"/>
                          <a:pt x="12" y="102"/>
                          <a:pt x="4" y="103"/>
                        </a:cubicBezTo>
                        <a:cubicBezTo>
                          <a:pt x="2" y="107"/>
                          <a:pt x="10" y="103"/>
                          <a:pt x="9" y="107"/>
                        </a:cubicBezTo>
                        <a:cubicBezTo>
                          <a:pt x="13" y="108"/>
                          <a:pt x="11" y="103"/>
                          <a:pt x="14" y="103"/>
                        </a:cubicBezTo>
                        <a:cubicBezTo>
                          <a:pt x="17" y="104"/>
                          <a:pt x="13" y="106"/>
                          <a:pt x="17" y="106"/>
                        </a:cubicBezTo>
                        <a:cubicBezTo>
                          <a:pt x="19" y="100"/>
                          <a:pt x="10" y="87"/>
                          <a:pt x="8" y="77"/>
                        </a:cubicBezTo>
                        <a:cubicBezTo>
                          <a:pt x="12" y="78"/>
                          <a:pt x="12" y="78"/>
                          <a:pt x="12" y="78"/>
                        </a:cubicBezTo>
                        <a:cubicBezTo>
                          <a:pt x="9" y="73"/>
                          <a:pt x="9" y="64"/>
                          <a:pt x="16" y="60"/>
                        </a:cubicBezTo>
                        <a:cubicBezTo>
                          <a:pt x="12" y="61"/>
                          <a:pt x="18" y="52"/>
                          <a:pt x="9" y="53"/>
                        </a:cubicBezTo>
                        <a:cubicBezTo>
                          <a:pt x="11" y="52"/>
                          <a:pt x="11" y="51"/>
                          <a:pt x="12" y="49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6"/>
                          <a:pt x="13" y="47"/>
                          <a:pt x="13" y="44"/>
                        </a:cubicBezTo>
                        <a:cubicBezTo>
                          <a:pt x="9" y="46"/>
                          <a:pt x="8" y="43"/>
                          <a:pt x="5" y="43"/>
                        </a:cubicBezTo>
                        <a:cubicBezTo>
                          <a:pt x="10" y="39"/>
                          <a:pt x="13" y="35"/>
                          <a:pt x="17" y="32"/>
                        </a:cubicBezTo>
                        <a:cubicBezTo>
                          <a:pt x="15" y="32"/>
                          <a:pt x="14" y="32"/>
                          <a:pt x="12" y="33"/>
                        </a:cubicBezTo>
                        <a:cubicBezTo>
                          <a:pt x="14" y="31"/>
                          <a:pt x="10" y="32"/>
                          <a:pt x="9" y="31"/>
                        </a:cubicBezTo>
                        <a:cubicBezTo>
                          <a:pt x="9" y="29"/>
                          <a:pt x="14" y="29"/>
                          <a:pt x="16" y="29"/>
                        </a:cubicBezTo>
                        <a:cubicBezTo>
                          <a:pt x="18" y="26"/>
                          <a:pt x="9" y="24"/>
                          <a:pt x="12" y="21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7" y="18"/>
                          <a:pt x="11" y="15"/>
                          <a:pt x="10" y="11"/>
                        </a:cubicBezTo>
                        <a:cubicBezTo>
                          <a:pt x="15" y="9"/>
                          <a:pt x="14" y="14"/>
                          <a:pt x="17" y="16"/>
                        </a:cubicBezTo>
                        <a:cubicBezTo>
                          <a:pt x="18" y="15"/>
                          <a:pt x="18" y="13"/>
                          <a:pt x="20" y="13"/>
                        </a:cubicBezTo>
                        <a:cubicBezTo>
                          <a:pt x="17" y="11"/>
                          <a:pt x="14" y="8"/>
                          <a:pt x="11" y="5"/>
                        </a:cubicBezTo>
                        <a:cubicBezTo>
                          <a:pt x="17" y="8"/>
                          <a:pt x="17" y="2"/>
                          <a:pt x="17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1" name="Freeform 948"/>
                  <p:cNvSpPr/>
                  <p:nvPr/>
                </p:nvSpPr>
                <p:spPr bwMode="auto">
                  <a:xfrm>
                    <a:off x="3854" y="3091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1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2" name="Freeform 949"/>
                  <p:cNvSpPr/>
                  <p:nvPr/>
                </p:nvSpPr>
                <p:spPr bwMode="auto">
                  <a:xfrm>
                    <a:off x="3851" y="308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3" name="Freeform 950"/>
                  <p:cNvSpPr/>
                  <p:nvPr/>
                </p:nvSpPr>
                <p:spPr bwMode="auto">
                  <a:xfrm>
                    <a:off x="3840" y="310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4" name="Freeform 951"/>
                  <p:cNvSpPr/>
                  <p:nvPr/>
                </p:nvSpPr>
                <p:spPr bwMode="auto">
                  <a:xfrm>
                    <a:off x="3851" y="3105"/>
                    <a:ext cx="4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2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5" name="Freeform 952"/>
                  <p:cNvSpPr/>
                  <p:nvPr/>
                </p:nvSpPr>
                <p:spPr bwMode="auto">
                  <a:xfrm>
                    <a:off x="3850" y="3126"/>
                    <a:ext cx="3" cy="2"/>
                  </a:xfrm>
                  <a:custGeom>
                    <a:avLst/>
                    <a:gdLst>
                      <a:gd name="T0" fmla="*/ 0 w 3"/>
                      <a:gd name="T1" fmla="*/ 2 h 3"/>
                      <a:gd name="T2" fmla="*/ 3 w 3"/>
                      <a:gd name="T3" fmla="*/ 3 h 3"/>
                      <a:gd name="T4" fmla="*/ 0 w 3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3" y="3"/>
                        </a:cubicBezTo>
                        <a:cubicBezTo>
                          <a:pt x="3" y="1"/>
                          <a:pt x="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6" name="Freeform 953"/>
                  <p:cNvSpPr/>
                  <p:nvPr/>
                </p:nvSpPr>
                <p:spPr bwMode="auto">
                  <a:xfrm>
                    <a:off x="3853" y="3084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0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7" name="Freeform 954"/>
                  <p:cNvSpPr/>
                  <p:nvPr/>
                </p:nvSpPr>
                <p:spPr bwMode="auto">
                  <a:xfrm>
                    <a:off x="3835" y="3027"/>
                    <a:ext cx="21" cy="51"/>
                  </a:xfrm>
                  <a:custGeom>
                    <a:avLst/>
                    <a:gdLst>
                      <a:gd name="T0" fmla="*/ 5 w 24"/>
                      <a:gd name="T1" fmla="*/ 4 h 59"/>
                      <a:gd name="T2" fmla="*/ 2 w 24"/>
                      <a:gd name="T3" fmla="*/ 14 h 59"/>
                      <a:gd name="T4" fmla="*/ 12 w 24"/>
                      <a:gd name="T5" fmla="*/ 22 h 59"/>
                      <a:gd name="T6" fmla="*/ 3 w 24"/>
                      <a:gd name="T7" fmla="*/ 20 h 59"/>
                      <a:gd name="T8" fmla="*/ 9 w 24"/>
                      <a:gd name="T9" fmla="*/ 41 h 59"/>
                      <a:gd name="T10" fmla="*/ 5 w 24"/>
                      <a:gd name="T11" fmla="*/ 40 h 59"/>
                      <a:gd name="T12" fmla="*/ 15 w 24"/>
                      <a:gd name="T13" fmla="*/ 48 h 59"/>
                      <a:gd name="T14" fmla="*/ 4 w 24"/>
                      <a:gd name="T15" fmla="*/ 48 h 59"/>
                      <a:gd name="T16" fmla="*/ 3 w 24"/>
                      <a:gd name="T17" fmla="*/ 47 h 59"/>
                      <a:gd name="T18" fmla="*/ 6 w 24"/>
                      <a:gd name="T19" fmla="*/ 58 h 59"/>
                      <a:gd name="T20" fmla="*/ 13 w 24"/>
                      <a:gd name="T21" fmla="*/ 59 h 59"/>
                      <a:gd name="T22" fmla="*/ 18 w 24"/>
                      <a:gd name="T23" fmla="*/ 59 h 59"/>
                      <a:gd name="T24" fmla="*/ 14 w 24"/>
                      <a:gd name="T25" fmla="*/ 52 h 59"/>
                      <a:gd name="T26" fmla="*/ 18 w 24"/>
                      <a:gd name="T27" fmla="*/ 51 h 59"/>
                      <a:gd name="T28" fmla="*/ 15 w 24"/>
                      <a:gd name="T29" fmla="*/ 49 h 59"/>
                      <a:gd name="T30" fmla="*/ 19 w 24"/>
                      <a:gd name="T31" fmla="*/ 48 h 59"/>
                      <a:gd name="T32" fmla="*/ 16 w 24"/>
                      <a:gd name="T33" fmla="*/ 43 h 59"/>
                      <a:gd name="T34" fmla="*/ 17 w 24"/>
                      <a:gd name="T35" fmla="*/ 43 h 59"/>
                      <a:gd name="T36" fmla="*/ 12 w 24"/>
                      <a:gd name="T37" fmla="*/ 40 h 59"/>
                      <a:gd name="T38" fmla="*/ 17 w 24"/>
                      <a:gd name="T39" fmla="*/ 38 h 59"/>
                      <a:gd name="T40" fmla="*/ 14 w 24"/>
                      <a:gd name="T41" fmla="*/ 38 h 59"/>
                      <a:gd name="T42" fmla="*/ 20 w 24"/>
                      <a:gd name="T43" fmla="*/ 25 h 59"/>
                      <a:gd name="T44" fmla="*/ 16 w 24"/>
                      <a:gd name="T45" fmla="*/ 25 h 59"/>
                      <a:gd name="T46" fmla="*/ 19 w 24"/>
                      <a:gd name="T47" fmla="*/ 30 h 59"/>
                      <a:gd name="T48" fmla="*/ 9 w 24"/>
                      <a:gd name="T49" fmla="*/ 29 h 59"/>
                      <a:gd name="T50" fmla="*/ 18 w 24"/>
                      <a:gd name="T51" fmla="*/ 22 h 59"/>
                      <a:gd name="T52" fmla="*/ 16 w 24"/>
                      <a:gd name="T53" fmla="*/ 13 h 59"/>
                      <a:gd name="T54" fmla="*/ 17 w 24"/>
                      <a:gd name="T55" fmla="*/ 13 h 59"/>
                      <a:gd name="T56" fmla="*/ 14 w 24"/>
                      <a:gd name="T57" fmla="*/ 6 h 59"/>
                      <a:gd name="T58" fmla="*/ 13 w 24"/>
                      <a:gd name="T59" fmla="*/ 8 h 59"/>
                      <a:gd name="T60" fmla="*/ 10 w 24"/>
                      <a:gd name="T61" fmla="*/ 6 h 59"/>
                      <a:gd name="T62" fmla="*/ 12 w 24"/>
                      <a:gd name="T63" fmla="*/ 6 h 59"/>
                      <a:gd name="T64" fmla="*/ 6 w 24"/>
                      <a:gd name="T65" fmla="*/ 0 h 59"/>
                      <a:gd name="T66" fmla="*/ 10 w 24"/>
                      <a:gd name="T67" fmla="*/ 7 h 59"/>
                      <a:gd name="T68" fmla="*/ 5 w 24"/>
                      <a:gd name="T69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59">
                        <a:moveTo>
                          <a:pt x="5" y="4"/>
                        </a:moveTo>
                        <a:cubicBezTo>
                          <a:pt x="0" y="6"/>
                          <a:pt x="3" y="11"/>
                          <a:pt x="2" y="14"/>
                        </a:cubicBezTo>
                        <a:cubicBezTo>
                          <a:pt x="4" y="21"/>
                          <a:pt x="12" y="15"/>
                          <a:pt x="12" y="22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6"/>
                          <a:pt x="1" y="35"/>
                          <a:pt x="9" y="41"/>
                        </a:cubicBezTo>
                        <a:cubicBezTo>
                          <a:pt x="8" y="41"/>
                          <a:pt x="7" y="42"/>
                          <a:pt x="5" y="40"/>
                        </a:cubicBezTo>
                        <a:cubicBezTo>
                          <a:pt x="6" y="45"/>
                          <a:pt x="18" y="43"/>
                          <a:pt x="15" y="48"/>
                        </a:cubicBezTo>
                        <a:cubicBezTo>
                          <a:pt x="10" y="43"/>
                          <a:pt x="10" y="50"/>
                          <a:pt x="4" y="48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4" y="51"/>
                          <a:pt x="7" y="56"/>
                          <a:pt x="6" y="58"/>
                        </a:cubicBezTo>
                        <a:cubicBezTo>
                          <a:pt x="9" y="58"/>
                          <a:pt x="12" y="56"/>
                          <a:pt x="13" y="59"/>
                        </a:cubicBezTo>
                        <a:cubicBezTo>
                          <a:pt x="13" y="58"/>
                          <a:pt x="16" y="59"/>
                          <a:pt x="18" y="59"/>
                        </a:cubicBezTo>
                        <a:cubicBezTo>
                          <a:pt x="16" y="55"/>
                          <a:pt x="17" y="54"/>
                          <a:pt x="14" y="52"/>
                        </a:cubicBezTo>
                        <a:cubicBezTo>
                          <a:pt x="17" y="50"/>
                          <a:pt x="15" y="53"/>
                          <a:pt x="18" y="51"/>
                        </a:cubicBezTo>
                        <a:cubicBezTo>
                          <a:pt x="15" y="49"/>
                          <a:pt x="15" y="49"/>
                          <a:pt x="15" y="49"/>
                        </a:cubicBezTo>
                        <a:cubicBezTo>
                          <a:pt x="16" y="47"/>
                          <a:pt x="19" y="51"/>
                          <a:pt x="19" y="48"/>
                        </a:cubicBezTo>
                        <a:cubicBezTo>
                          <a:pt x="17" y="47"/>
                          <a:pt x="16" y="45"/>
                          <a:pt x="16" y="43"/>
                        </a:cubicBezTo>
                        <a:cubicBezTo>
                          <a:pt x="17" y="43"/>
                          <a:pt x="17" y="43"/>
                          <a:pt x="17" y="43"/>
                        </a:cubicBezTo>
                        <a:cubicBezTo>
                          <a:pt x="16" y="42"/>
                          <a:pt x="17" y="39"/>
                          <a:pt x="12" y="40"/>
                        </a:cubicBezTo>
                        <a:cubicBezTo>
                          <a:pt x="17" y="38"/>
                          <a:pt x="17" y="38"/>
                          <a:pt x="17" y="38"/>
                        </a:cubicBezTo>
                        <a:cubicBezTo>
                          <a:pt x="14" y="38"/>
                          <a:pt x="14" y="38"/>
                          <a:pt x="14" y="38"/>
                        </a:cubicBezTo>
                        <a:cubicBezTo>
                          <a:pt x="15" y="33"/>
                          <a:pt x="24" y="32"/>
                          <a:pt x="20" y="25"/>
                        </a:cubicBezTo>
                        <a:cubicBezTo>
                          <a:pt x="18" y="27"/>
                          <a:pt x="17" y="26"/>
                          <a:pt x="16" y="25"/>
                        </a:cubicBezTo>
                        <a:cubicBezTo>
                          <a:pt x="13" y="27"/>
                          <a:pt x="18" y="28"/>
                          <a:pt x="19" y="30"/>
                        </a:cubicBezTo>
                        <a:cubicBezTo>
                          <a:pt x="15" y="31"/>
                          <a:pt x="11" y="26"/>
                          <a:pt x="9" y="29"/>
                        </a:cubicBezTo>
                        <a:cubicBezTo>
                          <a:pt x="13" y="26"/>
                          <a:pt x="9" y="23"/>
                          <a:pt x="18" y="22"/>
                        </a:cubicBezTo>
                        <a:cubicBezTo>
                          <a:pt x="18" y="18"/>
                          <a:pt x="14" y="17"/>
                          <a:pt x="16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2" y="12"/>
                          <a:pt x="20" y="10"/>
                          <a:pt x="14" y="6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0" y="8"/>
                          <a:pt x="10" y="7"/>
                          <a:pt x="10" y="6"/>
                        </a:cubicBezTo>
                        <a:cubicBezTo>
                          <a:pt x="11" y="6"/>
                          <a:pt x="11" y="6"/>
                          <a:pt x="12" y="6"/>
                        </a:cubicBezTo>
                        <a:cubicBezTo>
                          <a:pt x="8" y="5"/>
                          <a:pt x="7" y="1"/>
                          <a:pt x="6" y="0"/>
                        </a:cubicBezTo>
                        <a:cubicBezTo>
                          <a:pt x="5" y="2"/>
                          <a:pt x="9" y="4"/>
                          <a:pt x="10" y="7"/>
                        </a:cubicBezTo>
                        <a:cubicBezTo>
                          <a:pt x="7" y="5"/>
                          <a:pt x="4" y="6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8" name="Freeform 955"/>
                  <p:cNvSpPr/>
                  <p:nvPr/>
                </p:nvSpPr>
                <p:spPr bwMode="auto">
                  <a:xfrm>
                    <a:off x="3850" y="3064"/>
                    <a:ext cx="1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29" name="Freeform 956"/>
                  <p:cNvSpPr/>
                  <p:nvPr/>
                </p:nvSpPr>
                <p:spPr bwMode="auto">
                  <a:xfrm>
                    <a:off x="3833" y="2985"/>
                    <a:ext cx="24" cy="41"/>
                  </a:xfrm>
                  <a:custGeom>
                    <a:avLst/>
                    <a:gdLst>
                      <a:gd name="T0" fmla="*/ 14 w 28"/>
                      <a:gd name="T1" fmla="*/ 34 h 47"/>
                      <a:gd name="T2" fmla="*/ 20 w 28"/>
                      <a:gd name="T3" fmla="*/ 33 h 47"/>
                      <a:gd name="T4" fmla="*/ 9 w 28"/>
                      <a:gd name="T5" fmla="*/ 33 h 47"/>
                      <a:gd name="T6" fmla="*/ 8 w 28"/>
                      <a:gd name="T7" fmla="*/ 28 h 47"/>
                      <a:gd name="T8" fmla="*/ 17 w 28"/>
                      <a:gd name="T9" fmla="*/ 28 h 47"/>
                      <a:gd name="T10" fmla="*/ 18 w 28"/>
                      <a:gd name="T11" fmla="*/ 23 h 47"/>
                      <a:gd name="T12" fmla="*/ 12 w 28"/>
                      <a:gd name="T13" fmla="*/ 23 h 47"/>
                      <a:gd name="T14" fmla="*/ 9 w 28"/>
                      <a:gd name="T15" fmla="*/ 17 h 47"/>
                      <a:gd name="T16" fmla="*/ 11 w 28"/>
                      <a:gd name="T17" fmla="*/ 20 h 47"/>
                      <a:gd name="T18" fmla="*/ 18 w 28"/>
                      <a:gd name="T19" fmla="*/ 17 h 47"/>
                      <a:gd name="T20" fmla="*/ 2 w 28"/>
                      <a:gd name="T21" fmla="*/ 4 h 47"/>
                      <a:gd name="T22" fmla="*/ 3 w 28"/>
                      <a:gd name="T23" fmla="*/ 8 h 47"/>
                      <a:gd name="T24" fmla="*/ 10 w 28"/>
                      <a:gd name="T25" fmla="*/ 8 h 47"/>
                      <a:gd name="T26" fmla="*/ 8 w 28"/>
                      <a:gd name="T27" fmla="*/ 12 h 47"/>
                      <a:gd name="T28" fmla="*/ 4 w 28"/>
                      <a:gd name="T29" fmla="*/ 9 h 47"/>
                      <a:gd name="T30" fmla="*/ 4 w 28"/>
                      <a:gd name="T31" fmla="*/ 40 h 47"/>
                      <a:gd name="T32" fmla="*/ 4 w 28"/>
                      <a:gd name="T33" fmla="*/ 36 h 47"/>
                      <a:gd name="T34" fmla="*/ 8 w 28"/>
                      <a:gd name="T35" fmla="*/ 40 h 47"/>
                      <a:gd name="T36" fmla="*/ 15 w 28"/>
                      <a:gd name="T37" fmla="*/ 38 h 47"/>
                      <a:gd name="T38" fmla="*/ 13 w 28"/>
                      <a:gd name="T39" fmla="*/ 40 h 47"/>
                      <a:gd name="T40" fmla="*/ 20 w 28"/>
                      <a:gd name="T41" fmla="*/ 40 h 47"/>
                      <a:gd name="T42" fmla="*/ 23 w 28"/>
                      <a:gd name="T43" fmla="*/ 47 h 47"/>
                      <a:gd name="T44" fmla="*/ 23 w 28"/>
                      <a:gd name="T45" fmla="*/ 36 h 47"/>
                      <a:gd name="T46" fmla="*/ 14 w 28"/>
                      <a:gd name="T47" fmla="*/ 3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7">
                        <a:moveTo>
                          <a:pt x="14" y="34"/>
                        </a:moveTo>
                        <a:cubicBezTo>
                          <a:pt x="15" y="32"/>
                          <a:pt x="18" y="35"/>
                          <a:pt x="20" y="33"/>
                        </a:cubicBezTo>
                        <a:cubicBezTo>
                          <a:pt x="17" y="30"/>
                          <a:pt x="14" y="35"/>
                          <a:pt x="9" y="33"/>
                        </a:cubicBezTo>
                        <a:cubicBezTo>
                          <a:pt x="12" y="31"/>
                          <a:pt x="8" y="29"/>
                          <a:pt x="8" y="28"/>
                        </a:cubicBezTo>
                        <a:cubicBezTo>
                          <a:pt x="10" y="29"/>
                          <a:pt x="16" y="28"/>
                          <a:pt x="17" y="28"/>
                        </a:cubicBezTo>
                        <a:cubicBezTo>
                          <a:pt x="15" y="27"/>
                          <a:pt x="18" y="25"/>
                          <a:pt x="18" y="23"/>
                        </a:cubicBezTo>
                        <a:cubicBezTo>
                          <a:pt x="15" y="27"/>
                          <a:pt x="16" y="20"/>
                          <a:pt x="12" y="23"/>
                        </a:cubicBezTo>
                        <a:cubicBezTo>
                          <a:pt x="9" y="23"/>
                          <a:pt x="7" y="19"/>
                          <a:pt x="9" y="17"/>
                        </a:cubicBezTo>
                        <a:cubicBezTo>
                          <a:pt x="12" y="18"/>
                          <a:pt x="11" y="19"/>
                          <a:pt x="11" y="20"/>
                        </a:cubicBezTo>
                        <a:cubicBezTo>
                          <a:pt x="16" y="21"/>
                          <a:pt x="14" y="17"/>
                          <a:pt x="18" y="17"/>
                        </a:cubicBezTo>
                        <a:cubicBezTo>
                          <a:pt x="12" y="13"/>
                          <a:pt x="12" y="0"/>
                          <a:pt x="2" y="4"/>
                        </a:cubicBezTo>
                        <a:cubicBezTo>
                          <a:pt x="0" y="5"/>
                          <a:pt x="3" y="6"/>
                          <a:pt x="3" y="8"/>
                        </a:cubicBezTo>
                        <a:cubicBezTo>
                          <a:pt x="5" y="4"/>
                          <a:pt x="8" y="8"/>
                          <a:pt x="10" y="8"/>
                        </a:cubicBezTo>
                        <a:cubicBezTo>
                          <a:pt x="9" y="10"/>
                          <a:pt x="12" y="13"/>
                          <a:pt x="8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3" y="30"/>
                          <a:pt x="4" y="40"/>
                        </a:cubicBezTo>
                        <a:cubicBezTo>
                          <a:pt x="4" y="36"/>
                          <a:pt x="4" y="36"/>
                          <a:pt x="4" y="36"/>
                        </a:cubicBezTo>
                        <a:cubicBezTo>
                          <a:pt x="7" y="36"/>
                          <a:pt x="7" y="38"/>
                          <a:pt x="8" y="40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5" y="39"/>
                          <a:pt x="16" y="40"/>
                          <a:pt x="13" y="40"/>
                        </a:cubicBezTo>
                        <a:cubicBezTo>
                          <a:pt x="16" y="42"/>
                          <a:pt x="18" y="41"/>
                          <a:pt x="20" y="40"/>
                        </a:cubicBezTo>
                        <a:cubicBezTo>
                          <a:pt x="21" y="44"/>
                          <a:pt x="18" y="44"/>
                          <a:pt x="23" y="47"/>
                        </a:cubicBezTo>
                        <a:cubicBezTo>
                          <a:pt x="28" y="41"/>
                          <a:pt x="18" y="42"/>
                          <a:pt x="23" y="36"/>
                        </a:cubicBezTo>
                        <a:lnTo>
                          <a:pt x="14" y="3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0" name="Freeform 957"/>
                  <p:cNvSpPr/>
                  <p:nvPr/>
                </p:nvSpPr>
                <p:spPr bwMode="auto">
                  <a:xfrm>
                    <a:off x="3845" y="3024"/>
                    <a:ext cx="4" cy="2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0 h 2"/>
                      <a:gd name="T4" fmla="*/ 2 w 4"/>
                      <a:gd name="T5" fmla="*/ 2 h 2"/>
                      <a:gd name="T6" fmla="*/ 4 w 4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4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1" name="Freeform 958"/>
                  <p:cNvSpPr/>
                  <p:nvPr/>
                </p:nvSpPr>
                <p:spPr bwMode="auto">
                  <a:xfrm>
                    <a:off x="3836" y="3022"/>
                    <a:ext cx="4" cy="1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4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0"/>
                          <a:pt x="3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2" name="Freeform 959"/>
                  <p:cNvSpPr/>
                  <p:nvPr/>
                </p:nvSpPr>
                <p:spPr bwMode="auto">
                  <a:xfrm>
                    <a:off x="3847" y="2994"/>
                    <a:ext cx="2" cy="3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1 w 2"/>
                      <a:gd name="T3" fmla="*/ 0 h 4"/>
                      <a:gd name="T4" fmla="*/ 0 w 2"/>
                      <a:gd name="T5" fmla="*/ 2 h 4"/>
                      <a:gd name="T6" fmla="*/ 2 w 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3" name="Freeform 960"/>
                  <p:cNvSpPr/>
                  <p:nvPr/>
                </p:nvSpPr>
                <p:spPr bwMode="auto">
                  <a:xfrm>
                    <a:off x="3835" y="2977"/>
                    <a:ext cx="11" cy="12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12 h 14"/>
                      <a:gd name="T4" fmla="*/ 12 w 13"/>
                      <a:gd name="T5" fmla="*/ 12 h 14"/>
                      <a:gd name="T6" fmla="*/ 4 w 13"/>
                      <a:gd name="T7" fmla="*/ 7 h 14"/>
                      <a:gd name="T8" fmla="*/ 4 w 13"/>
                      <a:gd name="T9" fmla="*/ 1 h 14"/>
                      <a:gd name="T10" fmla="*/ 0 w 13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4">
                        <a:moveTo>
                          <a:pt x="0" y="0"/>
                        </a:moveTo>
                        <a:cubicBezTo>
                          <a:pt x="0" y="5"/>
                          <a:pt x="3" y="7"/>
                          <a:pt x="0" y="12"/>
                        </a:cubicBezTo>
                        <a:cubicBezTo>
                          <a:pt x="4" y="14"/>
                          <a:pt x="8" y="11"/>
                          <a:pt x="12" y="12"/>
                        </a:cubicBezTo>
                        <a:cubicBezTo>
                          <a:pt x="13" y="10"/>
                          <a:pt x="5" y="10"/>
                          <a:pt x="4" y="7"/>
                        </a:cubicBezTo>
                        <a:cubicBezTo>
                          <a:pt x="8" y="6"/>
                          <a:pt x="3" y="3"/>
                          <a:pt x="4" y="1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4" name="Freeform 961"/>
                  <p:cNvSpPr/>
                  <p:nvPr/>
                </p:nvSpPr>
                <p:spPr bwMode="auto">
                  <a:xfrm>
                    <a:off x="3837" y="2884"/>
                    <a:ext cx="19" cy="97"/>
                  </a:xfrm>
                  <a:custGeom>
                    <a:avLst/>
                    <a:gdLst>
                      <a:gd name="T0" fmla="*/ 12 w 22"/>
                      <a:gd name="T1" fmla="*/ 93 h 113"/>
                      <a:gd name="T2" fmla="*/ 11 w 22"/>
                      <a:gd name="T3" fmla="*/ 87 h 113"/>
                      <a:gd name="T4" fmla="*/ 14 w 22"/>
                      <a:gd name="T5" fmla="*/ 90 h 113"/>
                      <a:gd name="T6" fmla="*/ 17 w 22"/>
                      <a:gd name="T7" fmla="*/ 86 h 113"/>
                      <a:gd name="T8" fmla="*/ 14 w 22"/>
                      <a:gd name="T9" fmla="*/ 86 h 113"/>
                      <a:gd name="T10" fmla="*/ 13 w 22"/>
                      <a:gd name="T11" fmla="*/ 76 h 113"/>
                      <a:gd name="T12" fmla="*/ 8 w 22"/>
                      <a:gd name="T13" fmla="*/ 74 h 113"/>
                      <a:gd name="T14" fmla="*/ 16 w 22"/>
                      <a:gd name="T15" fmla="*/ 67 h 113"/>
                      <a:gd name="T16" fmla="*/ 5 w 22"/>
                      <a:gd name="T17" fmla="*/ 68 h 113"/>
                      <a:gd name="T18" fmla="*/ 9 w 22"/>
                      <a:gd name="T19" fmla="*/ 57 h 113"/>
                      <a:gd name="T20" fmla="*/ 10 w 22"/>
                      <a:gd name="T21" fmla="*/ 59 h 113"/>
                      <a:gd name="T22" fmla="*/ 10 w 22"/>
                      <a:gd name="T23" fmla="*/ 53 h 113"/>
                      <a:gd name="T24" fmla="*/ 15 w 22"/>
                      <a:gd name="T25" fmla="*/ 53 h 113"/>
                      <a:gd name="T26" fmla="*/ 15 w 22"/>
                      <a:gd name="T27" fmla="*/ 44 h 113"/>
                      <a:gd name="T28" fmla="*/ 18 w 22"/>
                      <a:gd name="T29" fmla="*/ 45 h 113"/>
                      <a:gd name="T30" fmla="*/ 14 w 22"/>
                      <a:gd name="T31" fmla="*/ 27 h 113"/>
                      <a:gd name="T32" fmla="*/ 17 w 22"/>
                      <a:gd name="T33" fmla="*/ 25 h 113"/>
                      <a:gd name="T34" fmla="*/ 8 w 22"/>
                      <a:gd name="T35" fmla="*/ 26 h 113"/>
                      <a:gd name="T36" fmla="*/ 9 w 22"/>
                      <a:gd name="T37" fmla="*/ 19 h 113"/>
                      <a:gd name="T38" fmla="*/ 15 w 22"/>
                      <a:gd name="T39" fmla="*/ 21 h 113"/>
                      <a:gd name="T40" fmla="*/ 12 w 22"/>
                      <a:gd name="T41" fmla="*/ 17 h 113"/>
                      <a:gd name="T42" fmla="*/ 18 w 22"/>
                      <a:gd name="T43" fmla="*/ 14 h 113"/>
                      <a:gd name="T44" fmla="*/ 9 w 22"/>
                      <a:gd name="T45" fmla="*/ 6 h 113"/>
                      <a:gd name="T46" fmla="*/ 11 w 22"/>
                      <a:gd name="T47" fmla="*/ 2 h 113"/>
                      <a:gd name="T48" fmla="*/ 2 w 22"/>
                      <a:gd name="T49" fmla="*/ 5 h 113"/>
                      <a:gd name="T50" fmla="*/ 3 w 22"/>
                      <a:gd name="T51" fmla="*/ 30 h 113"/>
                      <a:gd name="T52" fmla="*/ 8 w 22"/>
                      <a:gd name="T53" fmla="*/ 36 h 113"/>
                      <a:gd name="T54" fmla="*/ 2 w 22"/>
                      <a:gd name="T55" fmla="*/ 37 h 113"/>
                      <a:gd name="T56" fmla="*/ 8 w 22"/>
                      <a:gd name="T57" fmla="*/ 37 h 113"/>
                      <a:gd name="T58" fmla="*/ 2 w 22"/>
                      <a:gd name="T59" fmla="*/ 41 h 113"/>
                      <a:gd name="T60" fmla="*/ 8 w 22"/>
                      <a:gd name="T61" fmla="*/ 44 h 113"/>
                      <a:gd name="T62" fmla="*/ 0 w 22"/>
                      <a:gd name="T63" fmla="*/ 46 h 113"/>
                      <a:gd name="T64" fmla="*/ 2 w 22"/>
                      <a:gd name="T65" fmla="*/ 86 h 113"/>
                      <a:gd name="T66" fmla="*/ 7 w 22"/>
                      <a:gd name="T67" fmla="*/ 85 h 113"/>
                      <a:gd name="T68" fmla="*/ 7 w 22"/>
                      <a:gd name="T69" fmla="*/ 100 h 113"/>
                      <a:gd name="T70" fmla="*/ 11 w 22"/>
                      <a:gd name="T71" fmla="*/ 102 h 113"/>
                      <a:gd name="T72" fmla="*/ 1 w 22"/>
                      <a:gd name="T73" fmla="*/ 102 h 113"/>
                      <a:gd name="T74" fmla="*/ 2 w 22"/>
                      <a:gd name="T75" fmla="*/ 107 h 113"/>
                      <a:gd name="T76" fmla="*/ 4 w 22"/>
                      <a:gd name="T77" fmla="*/ 104 h 113"/>
                      <a:gd name="T78" fmla="*/ 2 w 22"/>
                      <a:gd name="T79" fmla="*/ 109 h 113"/>
                      <a:gd name="T80" fmla="*/ 14 w 22"/>
                      <a:gd name="T81" fmla="*/ 105 h 113"/>
                      <a:gd name="T82" fmla="*/ 19 w 22"/>
                      <a:gd name="T83" fmla="*/ 93 h 113"/>
                      <a:gd name="T84" fmla="*/ 12 w 22"/>
                      <a:gd name="T85" fmla="*/ 93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3">
                        <a:moveTo>
                          <a:pt x="12" y="93"/>
                        </a:moveTo>
                        <a:cubicBezTo>
                          <a:pt x="12" y="91"/>
                          <a:pt x="9" y="89"/>
                          <a:pt x="11" y="87"/>
                        </a:cubicBezTo>
                        <a:cubicBezTo>
                          <a:pt x="14" y="88"/>
                          <a:pt x="14" y="89"/>
                          <a:pt x="14" y="90"/>
                        </a:cubicBezTo>
                        <a:cubicBezTo>
                          <a:pt x="19" y="89"/>
                          <a:pt x="13" y="88"/>
                          <a:pt x="17" y="86"/>
                        </a:cubicBezTo>
                        <a:cubicBezTo>
                          <a:pt x="16" y="86"/>
                          <a:pt x="15" y="87"/>
                          <a:pt x="14" y="86"/>
                        </a:cubicBezTo>
                        <a:cubicBezTo>
                          <a:pt x="15" y="80"/>
                          <a:pt x="10" y="83"/>
                          <a:pt x="13" y="76"/>
                        </a:cubicBezTo>
                        <a:cubicBezTo>
                          <a:pt x="11" y="74"/>
                          <a:pt x="11" y="73"/>
                          <a:pt x="8" y="74"/>
                        </a:cubicBezTo>
                        <a:cubicBezTo>
                          <a:pt x="13" y="70"/>
                          <a:pt x="12" y="72"/>
                          <a:pt x="16" y="67"/>
                        </a:cubicBezTo>
                        <a:cubicBezTo>
                          <a:pt x="14" y="67"/>
                          <a:pt x="10" y="68"/>
                          <a:pt x="5" y="68"/>
                        </a:cubicBezTo>
                        <a:cubicBezTo>
                          <a:pt x="12" y="61"/>
                          <a:pt x="5" y="61"/>
                          <a:pt x="9" y="57"/>
                        </a:cubicBezTo>
                        <a:cubicBezTo>
                          <a:pt x="9" y="57"/>
                          <a:pt x="11" y="58"/>
                          <a:pt x="10" y="59"/>
                        </a:cubicBezTo>
                        <a:cubicBezTo>
                          <a:pt x="16" y="59"/>
                          <a:pt x="9" y="55"/>
                          <a:pt x="10" y="53"/>
                        </a:cubicBezTo>
                        <a:cubicBezTo>
                          <a:pt x="15" y="53"/>
                          <a:pt x="15" y="53"/>
                          <a:pt x="15" y="53"/>
                        </a:cubicBezTo>
                        <a:cubicBezTo>
                          <a:pt x="15" y="51"/>
                          <a:pt x="11" y="47"/>
                          <a:pt x="15" y="44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14" y="39"/>
                          <a:pt x="16" y="32"/>
                          <a:pt x="14" y="27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4" y="18"/>
                          <a:pt x="15" y="31"/>
                          <a:pt x="8" y="26"/>
                        </a:cubicBezTo>
                        <a:cubicBezTo>
                          <a:pt x="17" y="26"/>
                          <a:pt x="5" y="23"/>
                          <a:pt x="9" y="19"/>
                        </a:cubicBezTo>
                        <a:cubicBezTo>
                          <a:pt x="12" y="17"/>
                          <a:pt x="11" y="23"/>
                          <a:pt x="15" y="21"/>
                        </a:cubicBezTo>
                        <a:cubicBezTo>
                          <a:pt x="10" y="20"/>
                          <a:pt x="13" y="19"/>
                          <a:pt x="12" y="17"/>
                        </a:cubicBezTo>
                        <a:cubicBezTo>
                          <a:pt x="17" y="17"/>
                          <a:pt x="13" y="12"/>
                          <a:pt x="18" y="14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12" y="5"/>
                          <a:pt x="11" y="3"/>
                          <a:pt x="11" y="2"/>
                        </a:cubicBezTo>
                        <a:cubicBezTo>
                          <a:pt x="11" y="5"/>
                          <a:pt x="4" y="0"/>
                          <a:pt x="2" y="5"/>
                        </a:cubicBezTo>
                        <a:cubicBezTo>
                          <a:pt x="4" y="11"/>
                          <a:pt x="6" y="22"/>
                          <a:pt x="3" y="30"/>
                        </a:cubicBezTo>
                        <a:cubicBezTo>
                          <a:pt x="9" y="31"/>
                          <a:pt x="3" y="35"/>
                          <a:pt x="8" y="36"/>
                        </a:cubicBezTo>
                        <a:cubicBezTo>
                          <a:pt x="2" y="37"/>
                          <a:pt x="2" y="37"/>
                          <a:pt x="2" y="37"/>
                        </a:cubicBezTo>
                        <a:cubicBezTo>
                          <a:pt x="3" y="43"/>
                          <a:pt x="6" y="36"/>
                          <a:pt x="8" y="37"/>
                        </a:cubicBezTo>
                        <a:cubicBezTo>
                          <a:pt x="9" y="40"/>
                          <a:pt x="5" y="42"/>
                          <a:pt x="2" y="41"/>
                        </a:cubicBezTo>
                        <a:cubicBezTo>
                          <a:pt x="2" y="45"/>
                          <a:pt x="4" y="42"/>
                          <a:pt x="8" y="44"/>
                        </a:cubicBezTo>
                        <a:cubicBezTo>
                          <a:pt x="0" y="46"/>
                          <a:pt x="0" y="46"/>
                          <a:pt x="0" y="46"/>
                        </a:cubicBezTo>
                        <a:cubicBezTo>
                          <a:pt x="2" y="58"/>
                          <a:pt x="7" y="73"/>
                          <a:pt x="2" y="86"/>
                        </a:cubicBezTo>
                        <a:cubicBezTo>
                          <a:pt x="7" y="85"/>
                          <a:pt x="7" y="85"/>
                          <a:pt x="7" y="85"/>
                        </a:cubicBezTo>
                        <a:cubicBezTo>
                          <a:pt x="4" y="91"/>
                          <a:pt x="16" y="95"/>
                          <a:pt x="7" y="100"/>
                        </a:cubicBezTo>
                        <a:cubicBezTo>
                          <a:pt x="11" y="102"/>
                          <a:pt x="11" y="102"/>
                          <a:pt x="11" y="102"/>
                        </a:cubicBezTo>
                        <a:cubicBezTo>
                          <a:pt x="9" y="101"/>
                          <a:pt x="4" y="103"/>
                          <a:pt x="1" y="102"/>
                        </a:cubicBezTo>
                        <a:cubicBezTo>
                          <a:pt x="2" y="103"/>
                          <a:pt x="1" y="105"/>
                          <a:pt x="2" y="107"/>
                        </a:cubicBezTo>
                        <a:cubicBezTo>
                          <a:pt x="4" y="104"/>
                          <a:pt x="4" y="104"/>
                          <a:pt x="4" y="104"/>
                        </a:cubicBezTo>
                        <a:cubicBezTo>
                          <a:pt x="8" y="106"/>
                          <a:pt x="6" y="108"/>
                          <a:pt x="2" y="109"/>
                        </a:cubicBezTo>
                        <a:cubicBezTo>
                          <a:pt x="7" y="113"/>
                          <a:pt x="10" y="106"/>
                          <a:pt x="14" y="105"/>
                        </a:cubicBezTo>
                        <a:cubicBezTo>
                          <a:pt x="6" y="99"/>
                          <a:pt x="22" y="99"/>
                          <a:pt x="19" y="93"/>
                        </a:cubicBezTo>
                        <a:cubicBezTo>
                          <a:pt x="16" y="89"/>
                          <a:pt x="14" y="93"/>
                          <a:pt x="12" y="9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5" name="Freeform 962"/>
                  <p:cNvSpPr/>
                  <p:nvPr/>
                </p:nvSpPr>
                <p:spPr bwMode="auto">
                  <a:xfrm>
                    <a:off x="3837" y="297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6" name="Freeform 963"/>
                  <p:cNvSpPr/>
                  <p:nvPr/>
                </p:nvSpPr>
                <p:spPr bwMode="auto">
                  <a:xfrm>
                    <a:off x="3844" y="2883"/>
                    <a:ext cx="2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7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3838" y="2978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8" name="Freeform 965"/>
                  <p:cNvSpPr/>
                  <p:nvPr/>
                </p:nvSpPr>
                <p:spPr bwMode="auto">
                  <a:xfrm>
                    <a:off x="3846" y="297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39" name="Freeform 966"/>
                  <p:cNvSpPr/>
                  <p:nvPr/>
                </p:nvSpPr>
                <p:spPr bwMode="auto">
                  <a:xfrm>
                    <a:off x="3849" y="287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0" name="Freeform 967"/>
                  <p:cNvSpPr/>
                  <p:nvPr/>
                </p:nvSpPr>
                <p:spPr bwMode="auto">
                  <a:xfrm>
                    <a:off x="3851" y="282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1" name="Freeform 968"/>
                  <p:cNvSpPr/>
                  <p:nvPr/>
                </p:nvSpPr>
                <p:spPr bwMode="auto">
                  <a:xfrm>
                    <a:off x="3827" y="2716"/>
                    <a:ext cx="28" cy="166"/>
                  </a:xfrm>
                  <a:custGeom>
                    <a:avLst/>
                    <a:gdLst>
                      <a:gd name="T0" fmla="*/ 17 w 32"/>
                      <a:gd name="T1" fmla="*/ 7 h 192"/>
                      <a:gd name="T2" fmla="*/ 10 w 32"/>
                      <a:gd name="T3" fmla="*/ 3 h 192"/>
                      <a:gd name="T4" fmla="*/ 7 w 32"/>
                      <a:gd name="T5" fmla="*/ 10 h 192"/>
                      <a:gd name="T6" fmla="*/ 11 w 32"/>
                      <a:gd name="T7" fmla="*/ 20 h 192"/>
                      <a:gd name="T8" fmla="*/ 11 w 32"/>
                      <a:gd name="T9" fmla="*/ 42 h 192"/>
                      <a:gd name="T10" fmla="*/ 9 w 32"/>
                      <a:gd name="T11" fmla="*/ 56 h 192"/>
                      <a:gd name="T12" fmla="*/ 15 w 32"/>
                      <a:gd name="T13" fmla="*/ 74 h 192"/>
                      <a:gd name="T14" fmla="*/ 13 w 32"/>
                      <a:gd name="T15" fmla="*/ 78 h 192"/>
                      <a:gd name="T16" fmla="*/ 12 w 32"/>
                      <a:gd name="T17" fmla="*/ 89 h 192"/>
                      <a:gd name="T18" fmla="*/ 22 w 32"/>
                      <a:gd name="T19" fmla="*/ 93 h 192"/>
                      <a:gd name="T20" fmla="*/ 22 w 32"/>
                      <a:gd name="T21" fmla="*/ 103 h 192"/>
                      <a:gd name="T22" fmla="*/ 18 w 32"/>
                      <a:gd name="T23" fmla="*/ 110 h 192"/>
                      <a:gd name="T24" fmla="*/ 18 w 32"/>
                      <a:gd name="T25" fmla="*/ 123 h 192"/>
                      <a:gd name="T26" fmla="*/ 16 w 32"/>
                      <a:gd name="T27" fmla="*/ 136 h 192"/>
                      <a:gd name="T28" fmla="*/ 19 w 32"/>
                      <a:gd name="T29" fmla="*/ 147 h 192"/>
                      <a:gd name="T30" fmla="*/ 23 w 32"/>
                      <a:gd name="T31" fmla="*/ 155 h 192"/>
                      <a:gd name="T32" fmla="*/ 18 w 32"/>
                      <a:gd name="T33" fmla="*/ 157 h 192"/>
                      <a:gd name="T34" fmla="*/ 19 w 32"/>
                      <a:gd name="T35" fmla="*/ 165 h 192"/>
                      <a:gd name="T36" fmla="*/ 18 w 32"/>
                      <a:gd name="T37" fmla="*/ 191 h 192"/>
                      <a:gd name="T38" fmla="*/ 20 w 32"/>
                      <a:gd name="T39" fmla="*/ 178 h 192"/>
                      <a:gd name="T40" fmla="*/ 17 w 32"/>
                      <a:gd name="T41" fmla="*/ 175 h 192"/>
                      <a:gd name="T42" fmla="*/ 28 w 32"/>
                      <a:gd name="T43" fmla="*/ 172 h 192"/>
                      <a:gd name="T44" fmla="*/ 30 w 32"/>
                      <a:gd name="T45" fmla="*/ 169 h 192"/>
                      <a:gd name="T46" fmla="*/ 28 w 32"/>
                      <a:gd name="T47" fmla="*/ 160 h 192"/>
                      <a:gd name="T48" fmla="*/ 30 w 32"/>
                      <a:gd name="T49" fmla="*/ 152 h 192"/>
                      <a:gd name="T50" fmla="*/ 30 w 32"/>
                      <a:gd name="T51" fmla="*/ 139 h 192"/>
                      <a:gd name="T52" fmla="*/ 27 w 32"/>
                      <a:gd name="T53" fmla="*/ 129 h 192"/>
                      <a:gd name="T54" fmla="*/ 28 w 32"/>
                      <a:gd name="T55" fmla="*/ 129 h 192"/>
                      <a:gd name="T56" fmla="*/ 29 w 32"/>
                      <a:gd name="T57" fmla="*/ 126 h 192"/>
                      <a:gd name="T58" fmla="*/ 27 w 32"/>
                      <a:gd name="T59" fmla="*/ 117 h 192"/>
                      <a:gd name="T60" fmla="*/ 24 w 32"/>
                      <a:gd name="T61" fmla="*/ 109 h 192"/>
                      <a:gd name="T62" fmla="*/ 29 w 32"/>
                      <a:gd name="T63" fmla="*/ 106 h 192"/>
                      <a:gd name="T64" fmla="*/ 29 w 32"/>
                      <a:gd name="T65" fmla="*/ 95 h 192"/>
                      <a:gd name="T66" fmla="*/ 24 w 32"/>
                      <a:gd name="T67" fmla="*/ 91 h 192"/>
                      <a:gd name="T68" fmla="*/ 22 w 32"/>
                      <a:gd name="T69" fmla="*/ 78 h 192"/>
                      <a:gd name="T70" fmla="*/ 20 w 32"/>
                      <a:gd name="T71" fmla="*/ 60 h 192"/>
                      <a:gd name="T72" fmla="*/ 21 w 32"/>
                      <a:gd name="T73" fmla="*/ 55 h 192"/>
                      <a:gd name="T74" fmla="*/ 19 w 32"/>
                      <a:gd name="T75" fmla="*/ 35 h 192"/>
                      <a:gd name="T76" fmla="*/ 13 w 32"/>
                      <a:gd name="T77" fmla="*/ 44 h 192"/>
                      <a:gd name="T78" fmla="*/ 23 w 32"/>
                      <a:gd name="T79" fmla="*/ 34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192">
                        <a:moveTo>
                          <a:pt x="24" y="16"/>
                        </a:moveTo>
                        <a:cubicBezTo>
                          <a:pt x="22" y="13"/>
                          <a:pt x="21" y="9"/>
                          <a:pt x="17" y="7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5"/>
                          <a:pt x="15" y="0"/>
                          <a:pt x="10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6" y="8"/>
                          <a:pt x="9" y="7"/>
                          <a:pt x="7" y="10"/>
                        </a:cubicBezTo>
                        <a:cubicBezTo>
                          <a:pt x="8" y="14"/>
                          <a:pt x="17" y="16"/>
                          <a:pt x="15" y="19"/>
                        </a:cubicBezTo>
                        <a:cubicBezTo>
                          <a:pt x="15" y="20"/>
                          <a:pt x="13" y="20"/>
                          <a:pt x="11" y="20"/>
                        </a:cubicBezTo>
                        <a:cubicBezTo>
                          <a:pt x="10" y="23"/>
                          <a:pt x="17" y="24"/>
                          <a:pt x="18" y="27"/>
                        </a:cubicBezTo>
                        <a:cubicBezTo>
                          <a:pt x="0" y="27"/>
                          <a:pt x="23" y="37"/>
                          <a:pt x="11" y="42"/>
                        </a:cubicBezTo>
                        <a:cubicBezTo>
                          <a:pt x="13" y="45"/>
                          <a:pt x="11" y="49"/>
                          <a:pt x="15" y="53"/>
                        </a:cubicBezTo>
                        <a:cubicBezTo>
                          <a:pt x="10" y="51"/>
                          <a:pt x="14" y="57"/>
                          <a:pt x="9" y="56"/>
                        </a:cubicBezTo>
                        <a:cubicBezTo>
                          <a:pt x="20" y="57"/>
                          <a:pt x="5" y="67"/>
                          <a:pt x="18" y="68"/>
                        </a:cubicBezTo>
                        <a:cubicBezTo>
                          <a:pt x="14" y="73"/>
                          <a:pt x="18" y="68"/>
                          <a:pt x="15" y="74"/>
                        </a:cubicBezTo>
                        <a:cubicBezTo>
                          <a:pt x="14" y="74"/>
                          <a:pt x="14" y="73"/>
                          <a:pt x="14" y="73"/>
                        </a:cubicBezTo>
                        <a:cubicBezTo>
                          <a:pt x="11" y="75"/>
                          <a:pt x="19" y="76"/>
                          <a:pt x="13" y="78"/>
                        </a:cubicBezTo>
                        <a:cubicBezTo>
                          <a:pt x="12" y="83"/>
                          <a:pt x="17" y="79"/>
                          <a:pt x="20" y="82"/>
                        </a:cubicBezTo>
                        <a:cubicBezTo>
                          <a:pt x="19" y="87"/>
                          <a:pt x="17" y="86"/>
                          <a:pt x="12" y="89"/>
                        </a:cubicBezTo>
                        <a:cubicBezTo>
                          <a:pt x="18" y="89"/>
                          <a:pt x="15" y="92"/>
                          <a:pt x="18" y="95"/>
                        </a:cubicBezTo>
                        <a:cubicBezTo>
                          <a:pt x="18" y="94"/>
                          <a:pt x="20" y="91"/>
                          <a:pt x="22" y="93"/>
                        </a:cubicBezTo>
                        <a:cubicBezTo>
                          <a:pt x="21" y="99"/>
                          <a:pt x="26" y="98"/>
                          <a:pt x="28" y="103"/>
                        </a:cubicBezTo>
                        <a:cubicBezTo>
                          <a:pt x="21" y="106"/>
                          <a:pt x="27" y="98"/>
                          <a:pt x="22" y="103"/>
                        </a:cubicBezTo>
                        <a:cubicBezTo>
                          <a:pt x="19" y="99"/>
                          <a:pt x="19" y="96"/>
                          <a:pt x="14" y="95"/>
                        </a:cubicBezTo>
                        <a:cubicBezTo>
                          <a:pt x="14" y="99"/>
                          <a:pt x="15" y="105"/>
                          <a:pt x="18" y="110"/>
                        </a:cubicBezTo>
                        <a:cubicBezTo>
                          <a:pt x="17" y="113"/>
                          <a:pt x="15" y="109"/>
                          <a:pt x="14" y="111"/>
                        </a:cubicBezTo>
                        <a:cubicBezTo>
                          <a:pt x="11" y="116"/>
                          <a:pt x="21" y="119"/>
                          <a:pt x="18" y="123"/>
                        </a:cubicBezTo>
                        <a:cubicBezTo>
                          <a:pt x="15" y="122"/>
                          <a:pt x="15" y="122"/>
                          <a:pt x="15" y="122"/>
                        </a:cubicBezTo>
                        <a:cubicBezTo>
                          <a:pt x="19" y="125"/>
                          <a:pt x="14" y="131"/>
                          <a:pt x="16" y="136"/>
                        </a:cubicBezTo>
                        <a:cubicBezTo>
                          <a:pt x="18" y="135"/>
                          <a:pt x="19" y="135"/>
                          <a:pt x="20" y="136"/>
                        </a:cubicBezTo>
                        <a:cubicBezTo>
                          <a:pt x="11" y="136"/>
                          <a:pt x="25" y="142"/>
                          <a:pt x="19" y="147"/>
                        </a:cubicBezTo>
                        <a:cubicBezTo>
                          <a:pt x="24" y="147"/>
                          <a:pt x="27" y="151"/>
                          <a:pt x="28" y="154"/>
                        </a:cubicBezTo>
                        <a:cubicBezTo>
                          <a:pt x="26" y="155"/>
                          <a:pt x="24" y="155"/>
                          <a:pt x="23" y="155"/>
                        </a:cubicBezTo>
                        <a:cubicBezTo>
                          <a:pt x="26" y="150"/>
                          <a:pt x="17" y="150"/>
                          <a:pt x="14" y="147"/>
                        </a:cubicBezTo>
                        <a:cubicBezTo>
                          <a:pt x="17" y="150"/>
                          <a:pt x="14" y="155"/>
                          <a:pt x="18" y="157"/>
                        </a:cubicBezTo>
                        <a:cubicBezTo>
                          <a:pt x="14" y="156"/>
                          <a:pt x="14" y="156"/>
                          <a:pt x="14" y="156"/>
                        </a:cubicBezTo>
                        <a:cubicBezTo>
                          <a:pt x="13" y="161"/>
                          <a:pt x="24" y="160"/>
                          <a:pt x="19" y="165"/>
                        </a:cubicBezTo>
                        <a:cubicBezTo>
                          <a:pt x="16" y="164"/>
                          <a:pt x="16" y="164"/>
                          <a:pt x="16" y="164"/>
                        </a:cubicBezTo>
                        <a:cubicBezTo>
                          <a:pt x="17" y="173"/>
                          <a:pt x="11" y="184"/>
                          <a:pt x="18" y="191"/>
                        </a:cubicBezTo>
                        <a:cubicBezTo>
                          <a:pt x="21" y="192"/>
                          <a:pt x="27" y="188"/>
                          <a:pt x="29" y="188"/>
                        </a:cubicBezTo>
                        <a:cubicBezTo>
                          <a:pt x="27" y="184"/>
                          <a:pt x="22" y="181"/>
                          <a:pt x="20" y="178"/>
                        </a:cubicBezTo>
                        <a:cubicBezTo>
                          <a:pt x="25" y="178"/>
                          <a:pt x="25" y="178"/>
                          <a:pt x="25" y="178"/>
                        </a:cubicBezTo>
                        <a:cubicBezTo>
                          <a:pt x="21" y="177"/>
                          <a:pt x="19" y="173"/>
                          <a:pt x="17" y="175"/>
                        </a:cubicBezTo>
                        <a:cubicBezTo>
                          <a:pt x="14" y="173"/>
                          <a:pt x="21" y="173"/>
                          <a:pt x="18" y="170"/>
                        </a:cubicBezTo>
                        <a:cubicBezTo>
                          <a:pt x="23" y="170"/>
                          <a:pt x="24" y="172"/>
                          <a:pt x="28" y="172"/>
                        </a:cubicBezTo>
                        <a:cubicBezTo>
                          <a:pt x="26" y="170"/>
                          <a:pt x="26" y="170"/>
                          <a:pt x="26" y="170"/>
                        </a:cubicBezTo>
                        <a:cubicBezTo>
                          <a:pt x="28" y="171"/>
                          <a:pt x="28" y="168"/>
                          <a:pt x="30" y="169"/>
                        </a:cubicBezTo>
                        <a:cubicBezTo>
                          <a:pt x="23" y="164"/>
                          <a:pt x="32" y="162"/>
                          <a:pt x="29" y="157"/>
                        </a:cubicBezTo>
                        <a:cubicBezTo>
                          <a:pt x="28" y="160"/>
                          <a:pt x="28" y="160"/>
                          <a:pt x="28" y="160"/>
                        </a:cubicBezTo>
                        <a:cubicBezTo>
                          <a:pt x="25" y="160"/>
                          <a:pt x="26" y="158"/>
                          <a:pt x="25" y="157"/>
                        </a:cubicBezTo>
                        <a:cubicBezTo>
                          <a:pt x="29" y="155"/>
                          <a:pt x="28" y="154"/>
                          <a:pt x="30" y="152"/>
                        </a:cubicBezTo>
                        <a:cubicBezTo>
                          <a:pt x="28" y="149"/>
                          <a:pt x="22" y="148"/>
                          <a:pt x="23" y="145"/>
                        </a:cubicBezTo>
                        <a:cubicBezTo>
                          <a:pt x="28" y="146"/>
                          <a:pt x="25" y="140"/>
                          <a:pt x="30" y="139"/>
                        </a:cubicBezTo>
                        <a:cubicBezTo>
                          <a:pt x="25" y="139"/>
                          <a:pt x="28" y="133"/>
                          <a:pt x="25" y="133"/>
                        </a:cubicBezTo>
                        <a:cubicBezTo>
                          <a:pt x="24" y="131"/>
                          <a:pt x="24" y="129"/>
                          <a:pt x="27" y="129"/>
                        </a:cubicBezTo>
                        <a:cubicBezTo>
                          <a:pt x="28" y="130"/>
                          <a:pt x="28" y="130"/>
                          <a:pt x="28" y="130"/>
                        </a:cubicBezTo>
                        <a:cubicBezTo>
                          <a:pt x="28" y="129"/>
                          <a:pt x="28" y="129"/>
                          <a:pt x="28" y="129"/>
                        </a:cubicBezTo>
                        <a:cubicBezTo>
                          <a:pt x="30" y="129"/>
                          <a:pt x="30" y="129"/>
                          <a:pt x="30" y="129"/>
                        </a:cubicBezTo>
                        <a:cubicBezTo>
                          <a:pt x="30" y="127"/>
                          <a:pt x="26" y="127"/>
                          <a:pt x="29" y="126"/>
                        </a:cubicBezTo>
                        <a:cubicBezTo>
                          <a:pt x="30" y="126"/>
                          <a:pt x="30" y="127"/>
                          <a:pt x="31" y="127"/>
                        </a:cubicBezTo>
                        <a:cubicBezTo>
                          <a:pt x="31" y="123"/>
                          <a:pt x="22" y="121"/>
                          <a:pt x="27" y="117"/>
                        </a:cubicBezTo>
                        <a:cubicBezTo>
                          <a:pt x="25" y="117"/>
                          <a:pt x="24" y="112"/>
                          <a:pt x="18" y="113"/>
                        </a:cubicBezTo>
                        <a:cubicBezTo>
                          <a:pt x="20" y="112"/>
                          <a:pt x="25" y="112"/>
                          <a:pt x="24" y="109"/>
                        </a:cubicBezTo>
                        <a:cubicBezTo>
                          <a:pt x="19" y="107"/>
                          <a:pt x="26" y="105"/>
                          <a:pt x="23" y="103"/>
                        </a:cubicBezTo>
                        <a:cubicBezTo>
                          <a:pt x="28" y="106"/>
                          <a:pt x="24" y="103"/>
                          <a:pt x="29" y="106"/>
                        </a:cubicBezTo>
                        <a:cubicBezTo>
                          <a:pt x="31" y="103"/>
                          <a:pt x="25" y="100"/>
                          <a:pt x="26" y="96"/>
                        </a:cubicBezTo>
                        <a:cubicBezTo>
                          <a:pt x="29" y="95"/>
                          <a:pt x="29" y="95"/>
                          <a:pt x="29" y="95"/>
                        </a:cubicBezTo>
                        <a:cubicBezTo>
                          <a:pt x="28" y="94"/>
                          <a:pt x="24" y="92"/>
                          <a:pt x="28" y="91"/>
                        </a:cubicBezTo>
                        <a:cubicBezTo>
                          <a:pt x="24" y="91"/>
                          <a:pt x="24" y="91"/>
                          <a:pt x="24" y="91"/>
                        </a:cubicBezTo>
                        <a:cubicBezTo>
                          <a:pt x="26" y="88"/>
                          <a:pt x="25" y="85"/>
                          <a:pt x="29" y="82"/>
                        </a:cubicBezTo>
                        <a:cubicBezTo>
                          <a:pt x="22" y="78"/>
                          <a:pt x="22" y="78"/>
                          <a:pt x="22" y="78"/>
                        </a:cubicBezTo>
                        <a:cubicBezTo>
                          <a:pt x="29" y="74"/>
                          <a:pt x="23" y="68"/>
                          <a:pt x="17" y="64"/>
                        </a:cubicBezTo>
                        <a:cubicBezTo>
                          <a:pt x="17" y="63"/>
                          <a:pt x="18" y="60"/>
                          <a:pt x="20" y="60"/>
                        </a:cubicBezTo>
                        <a:cubicBezTo>
                          <a:pt x="22" y="62"/>
                          <a:pt x="22" y="62"/>
                          <a:pt x="22" y="62"/>
                        </a:cubicBezTo>
                        <a:cubicBezTo>
                          <a:pt x="23" y="60"/>
                          <a:pt x="26" y="57"/>
                          <a:pt x="21" y="55"/>
                        </a:cubicBezTo>
                        <a:cubicBezTo>
                          <a:pt x="19" y="53"/>
                          <a:pt x="25" y="54"/>
                          <a:pt x="26" y="52"/>
                        </a:cubicBezTo>
                        <a:cubicBezTo>
                          <a:pt x="18" y="47"/>
                          <a:pt x="31" y="37"/>
                          <a:pt x="19" y="35"/>
                        </a:cubicBezTo>
                        <a:cubicBezTo>
                          <a:pt x="19" y="37"/>
                          <a:pt x="17" y="41"/>
                          <a:pt x="17" y="45"/>
                        </a:cubicBezTo>
                        <a:cubicBezTo>
                          <a:pt x="16" y="44"/>
                          <a:pt x="14" y="45"/>
                          <a:pt x="13" y="44"/>
                        </a:cubicBezTo>
                        <a:cubicBezTo>
                          <a:pt x="13" y="40"/>
                          <a:pt x="17" y="38"/>
                          <a:pt x="15" y="34"/>
                        </a:cubicBezTo>
                        <a:cubicBezTo>
                          <a:pt x="23" y="34"/>
                          <a:pt x="23" y="34"/>
                          <a:pt x="23" y="34"/>
                        </a:cubicBezTo>
                        <a:cubicBezTo>
                          <a:pt x="31" y="28"/>
                          <a:pt x="13" y="21"/>
                          <a:pt x="24" y="1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2" name="Freeform 969"/>
                  <p:cNvSpPr/>
                  <p:nvPr/>
                </p:nvSpPr>
                <p:spPr bwMode="auto">
                  <a:xfrm>
                    <a:off x="3847" y="2771"/>
                    <a:ext cx="3" cy="2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1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3" name="Freeform 970"/>
                  <p:cNvSpPr/>
                  <p:nvPr/>
                </p:nvSpPr>
                <p:spPr bwMode="auto">
                  <a:xfrm>
                    <a:off x="3846" y="277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4" name="Freeform 971"/>
                  <p:cNvSpPr/>
                  <p:nvPr/>
                </p:nvSpPr>
                <p:spPr bwMode="auto">
                  <a:xfrm>
                    <a:off x="3845" y="2718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2"/>
                          <a:pt x="2" y="1"/>
                          <a:pt x="1" y="0"/>
                        </a:cubicBezTo>
                        <a:cubicBezTo>
                          <a:pt x="1" y="0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5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3844" y="2717"/>
                    <a:ext cx="1" cy="2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6" name="Freeform 973"/>
                  <p:cNvSpPr/>
                  <p:nvPr/>
                </p:nvSpPr>
                <p:spPr bwMode="auto">
                  <a:xfrm>
                    <a:off x="3826" y="2630"/>
                    <a:ext cx="23" cy="87"/>
                  </a:xfrm>
                  <a:custGeom>
                    <a:avLst/>
                    <a:gdLst>
                      <a:gd name="T0" fmla="*/ 13 w 26"/>
                      <a:gd name="T1" fmla="*/ 18 h 101"/>
                      <a:gd name="T2" fmla="*/ 8 w 26"/>
                      <a:gd name="T3" fmla="*/ 14 h 101"/>
                      <a:gd name="T4" fmla="*/ 12 w 26"/>
                      <a:gd name="T5" fmla="*/ 9 h 101"/>
                      <a:gd name="T6" fmla="*/ 4 w 26"/>
                      <a:gd name="T7" fmla="*/ 3 h 101"/>
                      <a:gd name="T8" fmla="*/ 10 w 26"/>
                      <a:gd name="T9" fmla="*/ 51 h 101"/>
                      <a:gd name="T10" fmla="*/ 7 w 26"/>
                      <a:gd name="T11" fmla="*/ 48 h 101"/>
                      <a:gd name="T12" fmla="*/ 13 w 26"/>
                      <a:gd name="T13" fmla="*/ 65 h 101"/>
                      <a:gd name="T14" fmla="*/ 6 w 26"/>
                      <a:gd name="T15" fmla="*/ 65 h 101"/>
                      <a:gd name="T16" fmla="*/ 9 w 26"/>
                      <a:gd name="T17" fmla="*/ 75 h 101"/>
                      <a:gd name="T18" fmla="*/ 12 w 26"/>
                      <a:gd name="T19" fmla="*/ 75 h 101"/>
                      <a:gd name="T20" fmla="*/ 10 w 26"/>
                      <a:gd name="T21" fmla="*/ 77 h 101"/>
                      <a:gd name="T22" fmla="*/ 12 w 26"/>
                      <a:gd name="T23" fmla="*/ 77 h 101"/>
                      <a:gd name="T24" fmla="*/ 12 w 26"/>
                      <a:gd name="T25" fmla="*/ 84 h 101"/>
                      <a:gd name="T26" fmla="*/ 11 w 26"/>
                      <a:gd name="T27" fmla="*/ 82 h 101"/>
                      <a:gd name="T28" fmla="*/ 13 w 26"/>
                      <a:gd name="T29" fmla="*/ 87 h 101"/>
                      <a:gd name="T30" fmla="*/ 9 w 26"/>
                      <a:gd name="T31" fmla="*/ 87 h 101"/>
                      <a:gd name="T32" fmla="*/ 15 w 26"/>
                      <a:gd name="T33" fmla="*/ 100 h 101"/>
                      <a:gd name="T34" fmla="*/ 19 w 26"/>
                      <a:gd name="T35" fmla="*/ 101 h 101"/>
                      <a:gd name="T36" fmla="*/ 15 w 26"/>
                      <a:gd name="T37" fmla="*/ 90 h 101"/>
                      <a:gd name="T38" fmla="*/ 15 w 26"/>
                      <a:gd name="T39" fmla="*/ 91 h 101"/>
                      <a:gd name="T40" fmla="*/ 14 w 26"/>
                      <a:gd name="T41" fmla="*/ 84 h 101"/>
                      <a:gd name="T42" fmla="*/ 19 w 26"/>
                      <a:gd name="T43" fmla="*/ 88 h 101"/>
                      <a:gd name="T44" fmla="*/ 23 w 26"/>
                      <a:gd name="T45" fmla="*/ 77 h 101"/>
                      <a:gd name="T46" fmla="*/ 23 w 26"/>
                      <a:gd name="T47" fmla="*/ 77 h 101"/>
                      <a:gd name="T48" fmla="*/ 22 w 26"/>
                      <a:gd name="T49" fmla="*/ 74 h 101"/>
                      <a:gd name="T50" fmla="*/ 19 w 26"/>
                      <a:gd name="T51" fmla="*/ 76 h 101"/>
                      <a:gd name="T52" fmla="*/ 12 w 26"/>
                      <a:gd name="T53" fmla="*/ 73 h 101"/>
                      <a:gd name="T54" fmla="*/ 12 w 26"/>
                      <a:gd name="T55" fmla="*/ 69 h 101"/>
                      <a:gd name="T56" fmla="*/ 18 w 26"/>
                      <a:gd name="T57" fmla="*/ 72 h 101"/>
                      <a:gd name="T58" fmla="*/ 15 w 26"/>
                      <a:gd name="T59" fmla="*/ 70 h 101"/>
                      <a:gd name="T60" fmla="*/ 21 w 26"/>
                      <a:gd name="T61" fmla="*/ 66 h 101"/>
                      <a:gd name="T62" fmla="*/ 15 w 26"/>
                      <a:gd name="T63" fmla="*/ 65 h 101"/>
                      <a:gd name="T64" fmla="*/ 14 w 26"/>
                      <a:gd name="T65" fmla="*/ 46 h 101"/>
                      <a:gd name="T66" fmla="*/ 18 w 26"/>
                      <a:gd name="T67" fmla="*/ 49 h 101"/>
                      <a:gd name="T68" fmla="*/ 14 w 26"/>
                      <a:gd name="T69" fmla="*/ 45 h 101"/>
                      <a:gd name="T70" fmla="*/ 15 w 26"/>
                      <a:gd name="T71" fmla="*/ 33 h 101"/>
                      <a:gd name="T72" fmla="*/ 12 w 26"/>
                      <a:gd name="T73" fmla="*/ 35 h 101"/>
                      <a:gd name="T74" fmla="*/ 13 w 26"/>
                      <a:gd name="T75" fmla="*/ 22 h 101"/>
                      <a:gd name="T76" fmla="*/ 13 w 26"/>
                      <a:gd name="T77" fmla="*/ 22 h 101"/>
                      <a:gd name="T78" fmla="*/ 6 w 26"/>
                      <a:gd name="T79" fmla="*/ 16 h 101"/>
                      <a:gd name="T80" fmla="*/ 13 w 26"/>
                      <a:gd name="T81" fmla="*/ 1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1">
                        <a:moveTo>
                          <a:pt x="13" y="18"/>
                        </a:move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11" y="13"/>
                          <a:pt x="8" y="8"/>
                          <a:pt x="12" y="9"/>
                        </a:cubicBezTo>
                        <a:cubicBezTo>
                          <a:pt x="6" y="6"/>
                          <a:pt x="12" y="0"/>
                          <a:pt x="4" y="3"/>
                        </a:cubicBezTo>
                        <a:cubicBezTo>
                          <a:pt x="6" y="17"/>
                          <a:pt x="2" y="35"/>
                          <a:pt x="10" y="51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3" y="56"/>
                          <a:pt x="0" y="59"/>
                          <a:pt x="13" y="65"/>
                        </a:cubicBezTo>
                        <a:cubicBezTo>
                          <a:pt x="6" y="65"/>
                          <a:pt x="6" y="65"/>
                          <a:pt x="6" y="65"/>
                        </a:cubicBezTo>
                        <a:cubicBezTo>
                          <a:pt x="5" y="68"/>
                          <a:pt x="16" y="71"/>
                          <a:pt x="9" y="75"/>
                        </a:cubicBezTo>
                        <a:cubicBezTo>
                          <a:pt x="12" y="75"/>
                          <a:pt x="12" y="75"/>
                          <a:pt x="12" y="75"/>
                        </a:cubicBezTo>
                        <a:cubicBezTo>
                          <a:pt x="10" y="77"/>
                          <a:pt x="10" y="77"/>
                          <a:pt x="10" y="77"/>
                        </a:cubicBezTo>
                        <a:cubicBezTo>
                          <a:pt x="12" y="77"/>
                          <a:pt x="12" y="77"/>
                          <a:pt x="12" y="77"/>
                        </a:cubicBezTo>
                        <a:cubicBezTo>
                          <a:pt x="14" y="80"/>
                          <a:pt x="14" y="81"/>
                          <a:pt x="12" y="84"/>
                        </a:cubicBezTo>
                        <a:cubicBezTo>
                          <a:pt x="10" y="84"/>
                          <a:pt x="11" y="83"/>
                          <a:pt x="11" y="82"/>
                        </a:cubicBezTo>
                        <a:cubicBezTo>
                          <a:pt x="9" y="83"/>
                          <a:pt x="13" y="85"/>
                          <a:pt x="13" y="87"/>
                        </a:cubicBezTo>
                        <a:cubicBezTo>
                          <a:pt x="11" y="89"/>
                          <a:pt x="10" y="87"/>
                          <a:pt x="9" y="87"/>
                        </a:cubicBezTo>
                        <a:cubicBezTo>
                          <a:pt x="12" y="93"/>
                          <a:pt x="5" y="96"/>
                          <a:pt x="15" y="100"/>
                        </a:cubicBezTo>
                        <a:cubicBezTo>
                          <a:pt x="16" y="101"/>
                          <a:pt x="18" y="99"/>
                          <a:pt x="19" y="101"/>
                        </a:cubicBezTo>
                        <a:cubicBezTo>
                          <a:pt x="22" y="97"/>
                          <a:pt x="18" y="94"/>
                          <a:pt x="15" y="90"/>
                        </a:cubicBezTo>
                        <a:cubicBezTo>
                          <a:pt x="15" y="91"/>
                          <a:pt x="15" y="91"/>
                          <a:pt x="15" y="91"/>
                        </a:cubicBezTo>
                        <a:cubicBezTo>
                          <a:pt x="6" y="88"/>
                          <a:pt x="18" y="89"/>
                          <a:pt x="14" y="84"/>
                        </a:cubicBezTo>
                        <a:cubicBezTo>
                          <a:pt x="17" y="85"/>
                          <a:pt x="17" y="87"/>
                          <a:pt x="19" y="88"/>
                        </a:cubicBezTo>
                        <a:cubicBezTo>
                          <a:pt x="26" y="83"/>
                          <a:pt x="14" y="80"/>
                          <a:pt x="23" y="77"/>
                        </a:cubicBezTo>
                        <a:cubicBezTo>
                          <a:pt x="23" y="77"/>
                          <a:pt x="23" y="77"/>
                          <a:pt x="23" y="77"/>
                        </a:cubicBezTo>
                        <a:cubicBezTo>
                          <a:pt x="24" y="76"/>
                          <a:pt x="22" y="75"/>
                          <a:pt x="22" y="74"/>
                        </a:cubicBezTo>
                        <a:cubicBezTo>
                          <a:pt x="20" y="74"/>
                          <a:pt x="20" y="75"/>
                          <a:pt x="19" y="76"/>
                        </a:cubicBezTo>
                        <a:cubicBezTo>
                          <a:pt x="18" y="75"/>
                          <a:pt x="14" y="74"/>
                          <a:pt x="12" y="73"/>
                        </a:cubicBezTo>
                        <a:cubicBezTo>
                          <a:pt x="16" y="72"/>
                          <a:pt x="10" y="72"/>
                          <a:pt x="12" y="69"/>
                        </a:cubicBezTo>
                        <a:cubicBezTo>
                          <a:pt x="16" y="69"/>
                          <a:pt x="16" y="71"/>
                          <a:pt x="18" y="72"/>
                        </a:cubicBezTo>
                        <a:cubicBezTo>
                          <a:pt x="15" y="70"/>
                          <a:pt x="15" y="70"/>
                          <a:pt x="15" y="70"/>
                        </a:cubicBezTo>
                        <a:cubicBezTo>
                          <a:pt x="15" y="67"/>
                          <a:pt x="19" y="67"/>
                          <a:pt x="21" y="66"/>
                        </a:cubicBezTo>
                        <a:cubicBezTo>
                          <a:pt x="18" y="64"/>
                          <a:pt x="19" y="67"/>
                          <a:pt x="15" y="65"/>
                        </a:cubicBezTo>
                        <a:cubicBezTo>
                          <a:pt x="20" y="63"/>
                          <a:pt x="18" y="51"/>
                          <a:pt x="14" y="46"/>
                        </a:cubicBezTo>
                        <a:cubicBezTo>
                          <a:pt x="15" y="48"/>
                          <a:pt x="19" y="47"/>
                          <a:pt x="18" y="49"/>
                        </a:cubicBezTo>
                        <a:cubicBezTo>
                          <a:pt x="19" y="48"/>
                          <a:pt x="17" y="45"/>
                          <a:pt x="14" y="45"/>
                        </a:cubicBezTo>
                        <a:cubicBezTo>
                          <a:pt x="11" y="42"/>
                          <a:pt x="13" y="37"/>
                          <a:pt x="15" y="33"/>
                        </a:cubicBezTo>
                        <a:cubicBezTo>
                          <a:pt x="12" y="35"/>
                          <a:pt x="12" y="35"/>
                          <a:pt x="12" y="35"/>
                        </a:cubicBezTo>
                        <a:cubicBezTo>
                          <a:pt x="7" y="32"/>
                          <a:pt x="16" y="27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2" y="20"/>
                          <a:pt x="5" y="19"/>
                          <a:pt x="6" y="16"/>
                        </a:cubicBezTo>
                        <a:cubicBezTo>
                          <a:pt x="10" y="17"/>
                          <a:pt x="9" y="18"/>
                          <a:pt x="13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7" name="Freeform 974"/>
                  <p:cNvSpPr/>
                  <p:nvPr/>
                </p:nvSpPr>
                <p:spPr bwMode="auto">
                  <a:xfrm>
                    <a:off x="3828" y="2628"/>
                    <a:ext cx="8" cy="3"/>
                  </a:xfrm>
                  <a:custGeom>
                    <a:avLst/>
                    <a:gdLst>
                      <a:gd name="T0" fmla="*/ 4 w 9"/>
                      <a:gd name="T1" fmla="*/ 3 h 4"/>
                      <a:gd name="T2" fmla="*/ 8 w 9"/>
                      <a:gd name="T3" fmla="*/ 4 h 4"/>
                      <a:gd name="T4" fmla="*/ 1 w 9"/>
                      <a:gd name="T5" fmla="*/ 0 h 4"/>
                      <a:gd name="T6" fmla="*/ 3 w 9"/>
                      <a:gd name="T7" fmla="*/ 4 h 4"/>
                      <a:gd name="T8" fmla="*/ 4 w 9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4">
                        <a:moveTo>
                          <a:pt x="4" y="3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3"/>
                          <a:pt x="4" y="0"/>
                          <a:pt x="1" y="0"/>
                        </a:cubicBezTo>
                        <a:cubicBezTo>
                          <a:pt x="2" y="2"/>
                          <a:pt x="0" y="3"/>
                          <a:pt x="3" y="4"/>
                        </a:cubicBezTo>
                        <a:cubicBezTo>
                          <a:pt x="3" y="3"/>
                          <a:pt x="5" y="3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8" name="Freeform 975"/>
                  <p:cNvSpPr/>
                  <p:nvPr/>
                </p:nvSpPr>
                <p:spPr bwMode="auto">
                  <a:xfrm>
                    <a:off x="3826" y="2577"/>
                    <a:ext cx="17" cy="51"/>
                  </a:xfrm>
                  <a:custGeom>
                    <a:avLst/>
                    <a:gdLst>
                      <a:gd name="T0" fmla="*/ 10 w 19"/>
                      <a:gd name="T1" fmla="*/ 25 h 60"/>
                      <a:gd name="T2" fmla="*/ 6 w 19"/>
                      <a:gd name="T3" fmla="*/ 23 h 60"/>
                      <a:gd name="T4" fmla="*/ 2 w 19"/>
                      <a:gd name="T5" fmla="*/ 44 h 60"/>
                      <a:gd name="T6" fmla="*/ 8 w 19"/>
                      <a:gd name="T7" fmla="*/ 51 h 60"/>
                      <a:gd name="T8" fmla="*/ 3 w 19"/>
                      <a:gd name="T9" fmla="*/ 52 h 60"/>
                      <a:gd name="T10" fmla="*/ 8 w 19"/>
                      <a:gd name="T11" fmla="*/ 58 h 60"/>
                      <a:gd name="T12" fmla="*/ 6 w 19"/>
                      <a:gd name="T13" fmla="*/ 55 h 60"/>
                      <a:gd name="T14" fmla="*/ 9 w 19"/>
                      <a:gd name="T15" fmla="*/ 55 h 60"/>
                      <a:gd name="T16" fmla="*/ 8 w 19"/>
                      <a:gd name="T17" fmla="*/ 52 h 60"/>
                      <a:gd name="T18" fmla="*/ 11 w 19"/>
                      <a:gd name="T19" fmla="*/ 53 h 60"/>
                      <a:gd name="T20" fmla="*/ 5 w 19"/>
                      <a:gd name="T21" fmla="*/ 43 h 60"/>
                      <a:gd name="T22" fmla="*/ 11 w 19"/>
                      <a:gd name="T23" fmla="*/ 44 h 60"/>
                      <a:gd name="T24" fmla="*/ 14 w 19"/>
                      <a:gd name="T25" fmla="*/ 35 h 60"/>
                      <a:gd name="T26" fmla="*/ 12 w 19"/>
                      <a:gd name="T27" fmla="*/ 35 h 60"/>
                      <a:gd name="T28" fmla="*/ 8 w 19"/>
                      <a:gd name="T29" fmla="*/ 36 h 60"/>
                      <a:gd name="T30" fmla="*/ 14 w 19"/>
                      <a:gd name="T31" fmla="*/ 33 h 60"/>
                      <a:gd name="T32" fmla="*/ 16 w 19"/>
                      <a:gd name="T33" fmla="*/ 15 h 60"/>
                      <a:gd name="T34" fmla="*/ 12 w 19"/>
                      <a:gd name="T35" fmla="*/ 8 h 60"/>
                      <a:gd name="T36" fmla="*/ 16 w 19"/>
                      <a:gd name="T37" fmla="*/ 12 h 60"/>
                      <a:gd name="T38" fmla="*/ 19 w 19"/>
                      <a:gd name="T39" fmla="*/ 8 h 60"/>
                      <a:gd name="T40" fmla="*/ 13 w 19"/>
                      <a:gd name="T41" fmla="*/ 0 h 60"/>
                      <a:gd name="T42" fmla="*/ 10 w 19"/>
                      <a:gd name="T43" fmla="*/ 25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60">
                        <a:moveTo>
                          <a:pt x="10" y="25"/>
                        </a:move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4" y="32"/>
                          <a:pt x="5" y="41"/>
                          <a:pt x="2" y="44"/>
                        </a:cubicBezTo>
                        <a:cubicBezTo>
                          <a:pt x="0" y="47"/>
                          <a:pt x="6" y="48"/>
                          <a:pt x="8" y="51"/>
                        </a:cubicBezTo>
                        <a:cubicBezTo>
                          <a:pt x="3" y="52"/>
                          <a:pt x="3" y="52"/>
                          <a:pt x="3" y="52"/>
                        </a:cubicBezTo>
                        <a:cubicBezTo>
                          <a:pt x="6" y="54"/>
                          <a:pt x="1" y="60"/>
                          <a:pt x="8" y="58"/>
                        </a:cubicBezTo>
                        <a:cubicBezTo>
                          <a:pt x="9" y="58"/>
                          <a:pt x="5" y="56"/>
                          <a:pt x="6" y="55"/>
                        </a:cubicBezTo>
                        <a:cubicBezTo>
                          <a:pt x="9" y="55"/>
                          <a:pt x="9" y="55"/>
                          <a:pt x="9" y="55"/>
                        </a:cubicBezTo>
                        <a:cubicBezTo>
                          <a:pt x="8" y="52"/>
                          <a:pt x="8" y="52"/>
                          <a:pt x="8" y="52"/>
                        </a:cubicBezTo>
                        <a:cubicBezTo>
                          <a:pt x="11" y="53"/>
                          <a:pt x="11" y="53"/>
                          <a:pt x="11" y="53"/>
                        </a:cubicBezTo>
                        <a:cubicBezTo>
                          <a:pt x="15" y="49"/>
                          <a:pt x="2" y="49"/>
                          <a:pt x="5" y="43"/>
                        </a:cubicBezTo>
                        <a:cubicBezTo>
                          <a:pt x="11" y="44"/>
                          <a:pt x="11" y="44"/>
                          <a:pt x="11" y="44"/>
                        </a:cubicBezTo>
                        <a:cubicBezTo>
                          <a:pt x="12" y="40"/>
                          <a:pt x="10" y="38"/>
                          <a:pt x="14" y="35"/>
                        </a:cubicBezTo>
                        <a:cubicBezTo>
                          <a:pt x="14" y="35"/>
                          <a:pt x="11" y="35"/>
                          <a:pt x="12" y="35"/>
                        </a:cubicBezTo>
                        <a:cubicBezTo>
                          <a:pt x="12" y="36"/>
                          <a:pt x="9" y="36"/>
                          <a:pt x="8" y="36"/>
                        </a:cubicBezTo>
                        <a:cubicBezTo>
                          <a:pt x="4" y="29"/>
                          <a:pt x="11" y="37"/>
                          <a:pt x="14" y="33"/>
                        </a:cubicBezTo>
                        <a:cubicBezTo>
                          <a:pt x="11" y="28"/>
                          <a:pt x="10" y="17"/>
                          <a:pt x="16" y="15"/>
                        </a:cubicBezTo>
                        <a:cubicBezTo>
                          <a:pt x="12" y="16"/>
                          <a:pt x="10" y="11"/>
                          <a:pt x="12" y="8"/>
                        </a:cubicBezTo>
                        <a:cubicBezTo>
                          <a:pt x="15" y="7"/>
                          <a:pt x="15" y="10"/>
                          <a:pt x="16" y="12"/>
                        </a:cubicBezTo>
                        <a:cubicBezTo>
                          <a:pt x="17" y="10"/>
                          <a:pt x="19" y="10"/>
                          <a:pt x="19" y="8"/>
                        </a:cubicBezTo>
                        <a:cubicBezTo>
                          <a:pt x="16" y="8"/>
                          <a:pt x="12" y="5"/>
                          <a:pt x="13" y="0"/>
                        </a:cubicBezTo>
                        <a:cubicBezTo>
                          <a:pt x="5" y="7"/>
                          <a:pt x="11" y="19"/>
                          <a:pt x="10" y="2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49" name="Freeform 976"/>
                  <p:cNvSpPr/>
                  <p:nvPr/>
                </p:nvSpPr>
                <p:spPr bwMode="auto">
                  <a:xfrm>
                    <a:off x="3831" y="2594"/>
                    <a:ext cx="1" cy="3"/>
                  </a:xfrm>
                  <a:custGeom>
                    <a:avLst/>
                    <a:gdLst>
                      <a:gd name="T0" fmla="*/ 0 w 1"/>
                      <a:gd name="T1" fmla="*/ 1 h 3"/>
                      <a:gd name="T2" fmla="*/ 0 w 1"/>
                      <a:gd name="T3" fmla="*/ 3 h 3"/>
                      <a:gd name="T4" fmla="*/ 1 w 1"/>
                      <a:gd name="T5" fmla="*/ 0 h 3"/>
                      <a:gd name="T6" fmla="*/ 0 w 1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1"/>
                        </a:moveTo>
                        <a:lnTo>
                          <a:pt x="0" y="3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0" name="Freeform 977"/>
                  <p:cNvSpPr/>
                  <p:nvPr/>
                </p:nvSpPr>
                <p:spPr bwMode="auto">
                  <a:xfrm>
                    <a:off x="3913" y="3244"/>
                    <a:ext cx="4" cy="2"/>
                  </a:xfrm>
                  <a:custGeom>
                    <a:avLst/>
                    <a:gdLst>
                      <a:gd name="T0" fmla="*/ 3 w 4"/>
                      <a:gd name="T1" fmla="*/ 2 h 2"/>
                      <a:gd name="T2" fmla="*/ 4 w 4"/>
                      <a:gd name="T3" fmla="*/ 0 h 2"/>
                      <a:gd name="T4" fmla="*/ 0 w 4"/>
                      <a:gd name="T5" fmla="*/ 0 h 2"/>
                      <a:gd name="T6" fmla="*/ 3 w 4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3" y="2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1" name="Freeform 978"/>
                  <p:cNvSpPr/>
                  <p:nvPr/>
                </p:nvSpPr>
                <p:spPr bwMode="auto">
                  <a:xfrm>
                    <a:off x="3912" y="3233"/>
                    <a:ext cx="13" cy="10"/>
                  </a:xfrm>
                  <a:custGeom>
                    <a:avLst/>
                    <a:gdLst>
                      <a:gd name="T0" fmla="*/ 15 w 15"/>
                      <a:gd name="T1" fmla="*/ 3 h 12"/>
                      <a:gd name="T2" fmla="*/ 13 w 15"/>
                      <a:gd name="T3" fmla="*/ 0 h 12"/>
                      <a:gd name="T4" fmla="*/ 0 w 15"/>
                      <a:gd name="T5" fmla="*/ 7 h 12"/>
                      <a:gd name="T6" fmla="*/ 10 w 15"/>
                      <a:gd name="T7" fmla="*/ 10 h 12"/>
                      <a:gd name="T8" fmla="*/ 6 w 15"/>
                      <a:gd name="T9" fmla="*/ 6 h 12"/>
                      <a:gd name="T10" fmla="*/ 13 w 15"/>
                      <a:gd name="T11" fmla="*/ 8 h 12"/>
                      <a:gd name="T12" fmla="*/ 11 w 15"/>
                      <a:gd name="T13" fmla="*/ 3 h 12"/>
                      <a:gd name="T14" fmla="*/ 15 w 15"/>
                      <a:gd name="T15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2">
                        <a:moveTo>
                          <a:pt x="15" y="3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3" y="3"/>
                          <a:pt x="6" y="0"/>
                          <a:pt x="0" y="7"/>
                        </a:cubicBezTo>
                        <a:cubicBezTo>
                          <a:pt x="2" y="9"/>
                          <a:pt x="6" y="12"/>
                          <a:pt x="10" y="10"/>
                        </a:cubicBezTo>
                        <a:cubicBezTo>
                          <a:pt x="9" y="9"/>
                          <a:pt x="5" y="8"/>
                          <a:pt x="6" y="6"/>
                        </a:cubicBezTo>
                        <a:cubicBezTo>
                          <a:pt x="9" y="6"/>
                          <a:pt x="9" y="8"/>
                          <a:pt x="13" y="8"/>
                        </a:cubicBezTo>
                        <a:cubicBezTo>
                          <a:pt x="15" y="4"/>
                          <a:pt x="10" y="7"/>
                          <a:pt x="11" y="3"/>
                        </a:cubicBezTo>
                        <a:lnTo>
                          <a:pt x="15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2" name="Freeform 979"/>
                  <p:cNvSpPr/>
                  <p:nvPr/>
                </p:nvSpPr>
                <p:spPr bwMode="auto">
                  <a:xfrm>
                    <a:off x="3915" y="3232"/>
                    <a:ext cx="4" cy="2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5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3" name="Freeform 980"/>
                  <p:cNvSpPr/>
                  <p:nvPr/>
                </p:nvSpPr>
                <p:spPr bwMode="auto">
                  <a:xfrm>
                    <a:off x="3913" y="3229"/>
                    <a:ext cx="6" cy="2"/>
                  </a:xfrm>
                  <a:custGeom>
                    <a:avLst/>
                    <a:gdLst>
                      <a:gd name="T0" fmla="*/ 2 w 7"/>
                      <a:gd name="T1" fmla="*/ 2 h 2"/>
                      <a:gd name="T2" fmla="*/ 7 w 7"/>
                      <a:gd name="T3" fmla="*/ 2 h 2"/>
                      <a:gd name="T4" fmla="*/ 0 w 7"/>
                      <a:gd name="T5" fmla="*/ 0 h 2"/>
                      <a:gd name="T6" fmla="*/ 2 w 7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2">
                        <a:moveTo>
                          <a:pt x="2" y="2"/>
                        </a:moveTo>
                        <a:cubicBezTo>
                          <a:pt x="3" y="0"/>
                          <a:pt x="6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4" name="Freeform 981"/>
                  <p:cNvSpPr/>
                  <p:nvPr/>
                </p:nvSpPr>
                <p:spPr bwMode="auto">
                  <a:xfrm>
                    <a:off x="3913" y="3222"/>
                    <a:ext cx="1" cy="1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5" name="Freeform 982"/>
                  <p:cNvSpPr/>
                  <p:nvPr/>
                </p:nvSpPr>
                <p:spPr bwMode="auto">
                  <a:xfrm>
                    <a:off x="3912" y="3219"/>
                    <a:ext cx="10" cy="8"/>
                  </a:xfrm>
                  <a:custGeom>
                    <a:avLst/>
                    <a:gdLst>
                      <a:gd name="T0" fmla="*/ 3 w 12"/>
                      <a:gd name="T1" fmla="*/ 0 h 9"/>
                      <a:gd name="T2" fmla="*/ 3 w 12"/>
                      <a:gd name="T3" fmla="*/ 3 h 9"/>
                      <a:gd name="T4" fmla="*/ 3 w 12"/>
                      <a:gd name="T5" fmla="*/ 3 h 9"/>
                      <a:gd name="T6" fmla="*/ 9 w 12"/>
                      <a:gd name="T7" fmla="*/ 5 h 9"/>
                      <a:gd name="T8" fmla="*/ 8 w 12"/>
                      <a:gd name="T9" fmla="*/ 9 h 9"/>
                      <a:gd name="T10" fmla="*/ 12 w 12"/>
                      <a:gd name="T11" fmla="*/ 7 h 9"/>
                      <a:gd name="T12" fmla="*/ 3 w 12"/>
                      <a:gd name="T13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9">
                        <a:moveTo>
                          <a:pt x="3" y="0"/>
                        </a:moveTo>
                        <a:cubicBezTo>
                          <a:pt x="0" y="1"/>
                          <a:pt x="2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2"/>
                          <a:pt x="10" y="3"/>
                          <a:pt x="9" y="5"/>
                        </a:cubicBezTo>
                        <a:cubicBezTo>
                          <a:pt x="10" y="7"/>
                          <a:pt x="5" y="7"/>
                          <a:pt x="8" y="9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1" y="3"/>
                          <a:pt x="4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6" name="Freeform 983"/>
                  <p:cNvSpPr/>
                  <p:nvPr/>
                </p:nvSpPr>
                <p:spPr bwMode="auto">
                  <a:xfrm>
                    <a:off x="3914" y="322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7" name="Freeform 984"/>
                  <p:cNvSpPr/>
                  <p:nvPr/>
                </p:nvSpPr>
                <p:spPr bwMode="auto">
                  <a:xfrm>
                    <a:off x="3914" y="3227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1 h 1"/>
                      <a:gd name="T4" fmla="*/ 3 w 3"/>
                      <a:gd name="T5" fmla="*/ 1 h 1"/>
                      <a:gd name="T6" fmla="*/ 0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8" name="Freeform 985"/>
                  <p:cNvSpPr/>
                  <p:nvPr/>
                </p:nvSpPr>
                <p:spPr bwMode="auto">
                  <a:xfrm>
                    <a:off x="3913" y="3209"/>
                    <a:ext cx="12" cy="8"/>
                  </a:xfrm>
                  <a:custGeom>
                    <a:avLst/>
                    <a:gdLst>
                      <a:gd name="T0" fmla="*/ 1 w 13"/>
                      <a:gd name="T1" fmla="*/ 3 h 9"/>
                      <a:gd name="T2" fmla="*/ 5 w 13"/>
                      <a:gd name="T3" fmla="*/ 9 h 9"/>
                      <a:gd name="T4" fmla="*/ 13 w 13"/>
                      <a:gd name="T5" fmla="*/ 5 h 9"/>
                      <a:gd name="T6" fmla="*/ 11 w 13"/>
                      <a:gd name="T7" fmla="*/ 1 h 9"/>
                      <a:gd name="T8" fmla="*/ 1 w 13"/>
                      <a:gd name="T9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9">
                        <a:moveTo>
                          <a:pt x="1" y="3"/>
                        </a:moveTo>
                        <a:cubicBezTo>
                          <a:pt x="7" y="4"/>
                          <a:pt x="0" y="8"/>
                          <a:pt x="5" y="9"/>
                        </a:cubicBezTo>
                        <a:cubicBezTo>
                          <a:pt x="5" y="6"/>
                          <a:pt x="9" y="4"/>
                          <a:pt x="13" y="5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9" y="0"/>
                          <a:pt x="4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59" name="Freeform 986"/>
                  <p:cNvSpPr/>
                  <p:nvPr/>
                </p:nvSpPr>
                <p:spPr bwMode="auto">
                  <a:xfrm>
                    <a:off x="3927" y="320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0" name="Freeform 987"/>
                  <p:cNvSpPr/>
                  <p:nvPr/>
                </p:nvSpPr>
                <p:spPr bwMode="auto">
                  <a:xfrm>
                    <a:off x="3917" y="3190"/>
                    <a:ext cx="15" cy="18"/>
                  </a:xfrm>
                  <a:custGeom>
                    <a:avLst/>
                    <a:gdLst>
                      <a:gd name="T0" fmla="*/ 2 w 18"/>
                      <a:gd name="T1" fmla="*/ 0 h 20"/>
                      <a:gd name="T2" fmla="*/ 9 w 18"/>
                      <a:gd name="T3" fmla="*/ 8 h 20"/>
                      <a:gd name="T4" fmla="*/ 4 w 18"/>
                      <a:gd name="T5" fmla="*/ 6 h 20"/>
                      <a:gd name="T6" fmla="*/ 7 w 18"/>
                      <a:gd name="T7" fmla="*/ 13 h 20"/>
                      <a:gd name="T8" fmla="*/ 1 w 18"/>
                      <a:gd name="T9" fmla="*/ 10 h 20"/>
                      <a:gd name="T10" fmla="*/ 6 w 18"/>
                      <a:gd name="T11" fmla="*/ 17 h 20"/>
                      <a:gd name="T12" fmla="*/ 2 w 18"/>
                      <a:gd name="T13" fmla="*/ 20 h 20"/>
                      <a:gd name="T14" fmla="*/ 9 w 18"/>
                      <a:gd name="T15" fmla="*/ 19 h 20"/>
                      <a:gd name="T16" fmla="*/ 8 w 18"/>
                      <a:gd name="T17" fmla="*/ 16 h 20"/>
                      <a:gd name="T18" fmla="*/ 12 w 18"/>
                      <a:gd name="T19" fmla="*/ 18 h 20"/>
                      <a:gd name="T20" fmla="*/ 17 w 18"/>
                      <a:gd name="T21" fmla="*/ 7 h 20"/>
                      <a:gd name="T22" fmla="*/ 2 w 18"/>
                      <a:gd name="T2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20">
                        <a:moveTo>
                          <a:pt x="2" y="0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7" y="8"/>
                          <a:pt x="5" y="8"/>
                          <a:pt x="4" y="6"/>
                        </a:cubicBezTo>
                        <a:cubicBezTo>
                          <a:pt x="3" y="10"/>
                          <a:pt x="7" y="10"/>
                          <a:pt x="7" y="13"/>
                        </a:cubicBezTo>
                        <a:cubicBezTo>
                          <a:pt x="0" y="14"/>
                          <a:pt x="6" y="8"/>
                          <a:pt x="1" y="10"/>
                        </a:cubicBezTo>
                        <a:cubicBezTo>
                          <a:pt x="1" y="12"/>
                          <a:pt x="1" y="15"/>
                          <a:pt x="6" y="17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9" y="19"/>
                          <a:pt x="9" y="19"/>
                          <a:pt x="9" y="19"/>
                        </a:cubicBezTo>
                        <a:cubicBezTo>
                          <a:pt x="11" y="18"/>
                          <a:pt x="4" y="16"/>
                          <a:pt x="8" y="16"/>
                        </a:cubicBezTo>
                        <a:cubicBezTo>
                          <a:pt x="11" y="15"/>
                          <a:pt x="12" y="17"/>
                          <a:pt x="12" y="18"/>
                        </a:cubicBezTo>
                        <a:cubicBezTo>
                          <a:pt x="11" y="15"/>
                          <a:pt x="18" y="11"/>
                          <a:pt x="17" y="7"/>
                        </a:cubicBezTo>
                        <a:cubicBezTo>
                          <a:pt x="16" y="2"/>
                          <a:pt x="6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1" name="Freeform 988"/>
                  <p:cNvSpPr/>
                  <p:nvPr/>
                </p:nvSpPr>
                <p:spPr bwMode="auto">
                  <a:xfrm>
                    <a:off x="3925" y="319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2" name="Freeform 989"/>
                  <p:cNvSpPr/>
                  <p:nvPr/>
                </p:nvSpPr>
                <p:spPr bwMode="auto">
                  <a:xfrm>
                    <a:off x="3916" y="3174"/>
                    <a:ext cx="15" cy="14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6 w 18"/>
                      <a:gd name="T3" fmla="*/ 14 h 16"/>
                      <a:gd name="T4" fmla="*/ 3 w 18"/>
                      <a:gd name="T5" fmla="*/ 15 h 16"/>
                      <a:gd name="T6" fmla="*/ 8 w 18"/>
                      <a:gd name="T7" fmla="*/ 16 h 16"/>
                      <a:gd name="T8" fmla="*/ 5 w 18"/>
                      <a:gd name="T9" fmla="*/ 9 h 16"/>
                      <a:gd name="T10" fmla="*/ 14 w 18"/>
                      <a:gd name="T11" fmla="*/ 6 h 16"/>
                      <a:gd name="T12" fmla="*/ 12 w 18"/>
                      <a:gd name="T13" fmla="*/ 10 h 16"/>
                      <a:gd name="T14" fmla="*/ 10 w 18"/>
                      <a:gd name="T15" fmla="*/ 0 h 16"/>
                      <a:gd name="T16" fmla="*/ 8 w 18"/>
                      <a:gd name="T17" fmla="*/ 2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6" y="14"/>
                          <a:pt x="6" y="14"/>
                          <a:pt x="6" y="14"/>
                        </a:cubicBezTo>
                        <a:cubicBezTo>
                          <a:pt x="5" y="15"/>
                          <a:pt x="4" y="15"/>
                          <a:pt x="3" y="15"/>
                        </a:cubicBezTo>
                        <a:cubicBezTo>
                          <a:pt x="4" y="15"/>
                          <a:pt x="7" y="16"/>
                          <a:pt x="8" y="16"/>
                        </a:cubicBezTo>
                        <a:cubicBezTo>
                          <a:pt x="14" y="14"/>
                          <a:pt x="6" y="11"/>
                          <a:pt x="5" y="9"/>
                        </a:cubicBezTo>
                        <a:cubicBezTo>
                          <a:pt x="7" y="3"/>
                          <a:pt x="8" y="9"/>
                          <a:pt x="14" y="6"/>
                        </a:cubicBezTo>
                        <a:cubicBezTo>
                          <a:pt x="14" y="8"/>
                          <a:pt x="12" y="8"/>
                          <a:pt x="12" y="10"/>
                        </a:cubicBezTo>
                        <a:cubicBezTo>
                          <a:pt x="18" y="6"/>
                          <a:pt x="12" y="2"/>
                          <a:pt x="10" y="0"/>
                        </a:cubicBezTo>
                        <a:cubicBezTo>
                          <a:pt x="10" y="0"/>
                          <a:pt x="8" y="1"/>
                          <a:pt x="8" y="2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2"/>
                          <a:pt x="0" y="5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3" name="Freeform 990"/>
                  <p:cNvSpPr/>
                  <p:nvPr/>
                </p:nvSpPr>
                <p:spPr bwMode="auto">
                  <a:xfrm>
                    <a:off x="3916" y="3187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1" y="1"/>
                          <a:pt x="2" y="1"/>
                          <a:pt x="3" y="0"/>
                        </a:cubicBezTo>
                        <a:cubicBezTo>
                          <a:pt x="1" y="1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4" name="Freeform 991"/>
                  <p:cNvSpPr/>
                  <p:nvPr/>
                </p:nvSpPr>
                <p:spPr bwMode="auto">
                  <a:xfrm>
                    <a:off x="3925" y="3173"/>
                    <a:ext cx="0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5" name="Freeform 992"/>
                  <p:cNvSpPr/>
                  <p:nvPr/>
                </p:nvSpPr>
                <p:spPr bwMode="auto">
                  <a:xfrm>
                    <a:off x="3917" y="3172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2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6" name="Freeform 993"/>
                  <p:cNvSpPr/>
                  <p:nvPr/>
                </p:nvSpPr>
                <p:spPr bwMode="auto">
                  <a:xfrm>
                    <a:off x="3912" y="3077"/>
                    <a:ext cx="17" cy="95"/>
                  </a:xfrm>
                  <a:custGeom>
                    <a:avLst/>
                    <a:gdLst>
                      <a:gd name="T0" fmla="*/ 16 w 20"/>
                      <a:gd name="T1" fmla="*/ 2 h 110"/>
                      <a:gd name="T2" fmla="*/ 13 w 20"/>
                      <a:gd name="T3" fmla="*/ 5 h 110"/>
                      <a:gd name="T4" fmla="*/ 9 w 20"/>
                      <a:gd name="T5" fmla="*/ 1 h 110"/>
                      <a:gd name="T6" fmla="*/ 2 w 20"/>
                      <a:gd name="T7" fmla="*/ 1 h 110"/>
                      <a:gd name="T8" fmla="*/ 4 w 20"/>
                      <a:gd name="T9" fmla="*/ 10 h 110"/>
                      <a:gd name="T10" fmla="*/ 1 w 20"/>
                      <a:gd name="T11" fmla="*/ 10 h 110"/>
                      <a:gd name="T12" fmla="*/ 3 w 20"/>
                      <a:gd name="T13" fmla="*/ 26 h 110"/>
                      <a:gd name="T14" fmla="*/ 5 w 20"/>
                      <a:gd name="T15" fmla="*/ 37 h 110"/>
                      <a:gd name="T16" fmla="*/ 3 w 20"/>
                      <a:gd name="T17" fmla="*/ 83 h 110"/>
                      <a:gd name="T18" fmla="*/ 10 w 20"/>
                      <a:gd name="T19" fmla="*/ 85 h 110"/>
                      <a:gd name="T20" fmla="*/ 6 w 20"/>
                      <a:gd name="T21" fmla="*/ 89 h 110"/>
                      <a:gd name="T22" fmla="*/ 6 w 20"/>
                      <a:gd name="T23" fmla="*/ 86 h 110"/>
                      <a:gd name="T24" fmla="*/ 5 w 20"/>
                      <a:gd name="T25" fmla="*/ 99 h 110"/>
                      <a:gd name="T26" fmla="*/ 13 w 20"/>
                      <a:gd name="T27" fmla="*/ 99 h 110"/>
                      <a:gd name="T28" fmla="*/ 5 w 20"/>
                      <a:gd name="T29" fmla="*/ 105 h 110"/>
                      <a:gd name="T30" fmla="*/ 10 w 20"/>
                      <a:gd name="T31" fmla="*/ 109 h 110"/>
                      <a:gd name="T32" fmla="*/ 15 w 20"/>
                      <a:gd name="T33" fmla="*/ 104 h 110"/>
                      <a:gd name="T34" fmla="*/ 18 w 20"/>
                      <a:gd name="T35" fmla="*/ 108 h 110"/>
                      <a:gd name="T36" fmla="*/ 8 w 20"/>
                      <a:gd name="T37" fmla="*/ 79 h 110"/>
                      <a:gd name="T38" fmla="*/ 12 w 20"/>
                      <a:gd name="T39" fmla="*/ 79 h 110"/>
                      <a:gd name="T40" fmla="*/ 15 w 20"/>
                      <a:gd name="T41" fmla="*/ 61 h 110"/>
                      <a:gd name="T42" fmla="*/ 9 w 20"/>
                      <a:gd name="T43" fmla="*/ 55 h 110"/>
                      <a:gd name="T44" fmla="*/ 11 w 20"/>
                      <a:gd name="T45" fmla="*/ 51 h 110"/>
                      <a:gd name="T46" fmla="*/ 8 w 20"/>
                      <a:gd name="T47" fmla="*/ 50 h 110"/>
                      <a:gd name="T48" fmla="*/ 12 w 20"/>
                      <a:gd name="T49" fmla="*/ 45 h 110"/>
                      <a:gd name="T50" fmla="*/ 5 w 20"/>
                      <a:gd name="T51" fmla="*/ 44 h 110"/>
                      <a:gd name="T52" fmla="*/ 16 w 20"/>
                      <a:gd name="T53" fmla="*/ 33 h 110"/>
                      <a:gd name="T54" fmla="*/ 12 w 20"/>
                      <a:gd name="T55" fmla="*/ 35 h 110"/>
                      <a:gd name="T56" fmla="*/ 8 w 20"/>
                      <a:gd name="T57" fmla="*/ 32 h 110"/>
                      <a:gd name="T58" fmla="*/ 15 w 20"/>
                      <a:gd name="T59" fmla="*/ 31 h 110"/>
                      <a:gd name="T60" fmla="*/ 10 w 20"/>
                      <a:gd name="T61" fmla="*/ 22 h 110"/>
                      <a:gd name="T62" fmla="*/ 7 w 20"/>
                      <a:gd name="T63" fmla="*/ 23 h 110"/>
                      <a:gd name="T64" fmla="*/ 9 w 20"/>
                      <a:gd name="T65" fmla="*/ 12 h 110"/>
                      <a:gd name="T66" fmla="*/ 15 w 20"/>
                      <a:gd name="T67" fmla="*/ 17 h 110"/>
                      <a:gd name="T68" fmla="*/ 18 w 20"/>
                      <a:gd name="T69" fmla="*/ 14 h 110"/>
                      <a:gd name="T70" fmla="*/ 10 w 20"/>
                      <a:gd name="T71" fmla="*/ 6 h 110"/>
                      <a:gd name="T72" fmla="*/ 16 w 20"/>
                      <a:gd name="T73" fmla="*/ 2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0" h="110">
                        <a:moveTo>
                          <a:pt x="16" y="2"/>
                        </a:moveTo>
                        <a:cubicBezTo>
                          <a:pt x="14" y="2"/>
                          <a:pt x="13" y="3"/>
                          <a:pt x="13" y="5"/>
                        </a:cubicBezTo>
                        <a:cubicBezTo>
                          <a:pt x="10" y="5"/>
                          <a:pt x="10" y="2"/>
                          <a:pt x="9" y="1"/>
                        </a:cubicBezTo>
                        <a:cubicBezTo>
                          <a:pt x="6" y="3"/>
                          <a:pt x="5" y="0"/>
                          <a:pt x="2" y="1"/>
                        </a:cubicBezTo>
                        <a:cubicBezTo>
                          <a:pt x="1" y="4"/>
                          <a:pt x="5" y="6"/>
                          <a:pt x="4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3" y="14"/>
                          <a:pt x="6" y="22"/>
                          <a:pt x="3" y="26"/>
                        </a:cubicBezTo>
                        <a:cubicBezTo>
                          <a:pt x="2" y="30"/>
                          <a:pt x="3" y="33"/>
                          <a:pt x="5" y="37"/>
                        </a:cubicBezTo>
                        <a:cubicBezTo>
                          <a:pt x="3" y="52"/>
                          <a:pt x="6" y="67"/>
                          <a:pt x="3" y="83"/>
                        </a:cubicBezTo>
                        <a:cubicBezTo>
                          <a:pt x="10" y="85"/>
                          <a:pt x="10" y="85"/>
                          <a:pt x="10" y="85"/>
                        </a:cubicBezTo>
                        <a:cubicBezTo>
                          <a:pt x="7" y="86"/>
                          <a:pt x="10" y="89"/>
                          <a:pt x="6" y="89"/>
                        </a:cubicBezTo>
                        <a:cubicBezTo>
                          <a:pt x="7" y="88"/>
                          <a:pt x="6" y="87"/>
                          <a:pt x="6" y="86"/>
                        </a:cubicBezTo>
                        <a:cubicBezTo>
                          <a:pt x="0" y="90"/>
                          <a:pt x="7" y="95"/>
                          <a:pt x="5" y="99"/>
                        </a:cubicBezTo>
                        <a:cubicBezTo>
                          <a:pt x="6" y="99"/>
                          <a:pt x="11" y="98"/>
                          <a:pt x="13" y="99"/>
                        </a:cubicBezTo>
                        <a:cubicBezTo>
                          <a:pt x="5" y="99"/>
                          <a:pt x="13" y="104"/>
                          <a:pt x="5" y="105"/>
                        </a:cubicBezTo>
                        <a:cubicBezTo>
                          <a:pt x="3" y="109"/>
                          <a:pt x="11" y="105"/>
                          <a:pt x="10" y="109"/>
                        </a:cubicBezTo>
                        <a:cubicBezTo>
                          <a:pt x="14" y="110"/>
                          <a:pt x="12" y="105"/>
                          <a:pt x="15" y="104"/>
                        </a:cubicBezTo>
                        <a:cubicBezTo>
                          <a:pt x="18" y="106"/>
                          <a:pt x="14" y="108"/>
                          <a:pt x="18" y="108"/>
                        </a:cubicBezTo>
                        <a:cubicBezTo>
                          <a:pt x="20" y="101"/>
                          <a:pt x="11" y="89"/>
                          <a:pt x="8" y="79"/>
                        </a:cubicBezTo>
                        <a:cubicBezTo>
                          <a:pt x="12" y="79"/>
                          <a:pt x="12" y="79"/>
                          <a:pt x="12" y="79"/>
                        </a:cubicBezTo>
                        <a:cubicBezTo>
                          <a:pt x="9" y="74"/>
                          <a:pt x="9" y="66"/>
                          <a:pt x="15" y="61"/>
                        </a:cubicBezTo>
                        <a:cubicBezTo>
                          <a:pt x="11" y="62"/>
                          <a:pt x="17" y="54"/>
                          <a:pt x="9" y="55"/>
                        </a:cubicBezTo>
                        <a:cubicBezTo>
                          <a:pt x="11" y="53"/>
                          <a:pt x="10" y="53"/>
                          <a:pt x="11" y="51"/>
                        </a:cubicBezTo>
                        <a:cubicBezTo>
                          <a:pt x="8" y="50"/>
                          <a:pt x="8" y="50"/>
                          <a:pt x="8" y="50"/>
                        </a:cubicBezTo>
                        <a:cubicBezTo>
                          <a:pt x="8" y="48"/>
                          <a:pt x="13" y="48"/>
                          <a:pt x="12" y="45"/>
                        </a:cubicBezTo>
                        <a:cubicBezTo>
                          <a:pt x="9" y="47"/>
                          <a:pt x="8" y="45"/>
                          <a:pt x="5" y="44"/>
                        </a:cubicBezTo>
                        <a:cubicBezTo>
                          <a:pt x="9" y="40"/>
                          <a:pt x="12" y="36"/>
                          <a:pt x="16" y="33"/>
                        </a:cubicBezTo>
                        <a:cubicBezTo>
                          <a:pt x="14" y="33"/>
                          <a:pt x="13" y="34"/>
                          <a:pt x="12" y="35"/>
                        </a:cubicBezTo>
                        <a:cubicBezTo>
                          <a:pt x="13" y="33"/>
                          <a:pt x="9" y="33"/>
                          <a:pt x="8" y="32"/>
                        </a:cubicBezTo>
                        <a:cubicBezTo>
                          <a:pt x="8" y="30"/>
                          <a:pt x="13" y="31"/>
                          <a:pt x="15" y="31"/>
                        </a:cubicBezTo>
                        <a:cubicBezTo>
                          <a:pt x="16" y="27"/>
                          <a:pt x="7" y="25"/>
                          <a:pt x="10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6" y="19"/>
                          <a:pt x="10" y="16"/>
                          <a:pt x="9" y="12"/>
                        </a:cubicBezTo>
                        <a:cubicBezTo>
                          <a:pt x="14" y="10"/>
                          <a:pt x="13" y="15"/>
                          <a:pt x="15" y="17"/>
                        </a:cubicBezTo>
                        <a:cubicBezTo>
                          <a:pt x="16" y="17"/>
                          <a:pt x="17" y="15"/>
                          <a:pt x="18" y="14"/>
                        </a:cubicBezTo>
                        <a:cubicBezTo>
                          <a:pt x="16" y="12"/>
                          <a:pt x="12" y="9"/>
                          <a:pt x="10" y="6"/>
                        </a:cubicBezTo>
                        <a:cubicBezTo>
                          <a:pt x="16" y="9"/>
                          <a:pt x="16" y="3"/>
                          <a:pt x="16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7" name="Freeform 994"/>
                  <p:cNvSpPr/>
                  <p:nvPr/>
                </p:nvSpPr>
                <p:spPr bwMode="auto">
                  <a:xfrm>
                    <a:off x="3927" y="3089"/>
                    <a:ext cx="2" cy="1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8" name="Freeform 995"/>
                  <p:cNvSpPr/>
                  <p:nvPr/>
                </p:nvSpPr>
                <p:spPr bwMode="auto">
                  <a:xfrm>
                    <a:off x="3925" y="3078"/>
                    <a:ext cx="1" cy="0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69" name="Freeform 996"/>
                  <p:cNvSpPr/>
                  <p:nvPr/>
                </p:nvSpPr>
                <p:spPr bwMode="auto">
                  <a:xfrm>
                    <a:off x="3914" y="309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70" name="Freeform 997"/>
                  <p:cNvSpPr/>
                  <p:nvPr/>
                </p:nvSpPr>
                <p:spPr bwMode="auto">
                  <a:xfrm>
                    <a:off x="3925" y="3103"/>
                    <a:ext cx="4" cy="2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71" name="Freeform 998"/>
                  <p:cNvSpPr/>
                  <p:nvPr/>
                </p:nvSpPr>
                <p:spPr bwMode="auto">
                  <a:xfrm>
                    <a:off x="3925" y="3124"/>
                    <a:ext cx="2" cy="2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1" y="2"/>
                          <a:pt x="2" y="1"/>
                          <a:pt x="3" y="2"/>
                        </a:cubicBezTo>
                        <a:cubicBezTo>
                          <a:pt x="3" y="0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72" name="Freeform 999"/>
                  <p:cNvSpPr/>
                  <p:nvPr/>
                </p:nvSpPr>
                <p:spPr bwMode="auto">
                  <a:xfrm>
                    <a:off x="3927" y="3081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0 w 2"/>
                      <a:gd name="T5" fmla="*/ 0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73" name="Freeform 1000"/>
                  <p:cNvSpPr/>
                  <p:nvPr/>
                </p:nvSpPr>
                <p:spPr bwMode="auto">
                  <a:xfrm>
                    <a:off x="3910" y="3023"/>
                    <a:ext cx="20" cy="52"/>
                  </a:xfrm>
                  <a:custGeom>
                    <a:avLst/>
                    <a:gdLst>
                      <a:gd name="T0" fmla="*/ 4 w 23"/>
                      <a:gd name="T1" fmla="*/ 3 h 60"/>
                      <a:gd name="T2" fmla="*/ 1 w 23"/>
                      <a:gd name="T3" fmla="*/ 14 h 60"/>
                      <a:gd name="T4" fmla="*/ 11 w 23"/>
                      <a:gd name="T5" fmla="*/ 22 h 60"/>
                      <a:gd name="T6" fmla="*/ 2 w 23"/>
                      <a:gd name="T7" fmla="*/ 20 h 60"/>
                      <a:gd name="T8" fmla="*/ 8 w 23"/>
                      <a:gd name="T9" fmla="*/ 41 h 60"/>
                      <a:gd name="T10" fmla="*/ 4 w 23"/>
                      <a:gd name="T11" fmla="*/ 41 h 60"/>
                      <a:gd name="T12" fmla="*/ 14 w 23"/>
                      <a:gd name="T13" fmla="*/ 49 h 60"/>
                      <a:gd name="T14" fmla="*/ 3 w 23"/>
                      <a:gd name="T15" fmla="*/ 49 h 60"/>
                      <a:gd name="T16" fmla="*/ 2 w 23"/>
                      <a:gd name="T17" fmla="*/ 48 h 60"/>
                      <a:gd name="T18" fmla="*/ 5 w 23"/>
                      <a:gd name="T19" fmla="*/ 59 h 60"/>
                      <a:gd name="T20" fmla="*/ 12 w 23"/>
                      <a:gd name="T21" fmla="*/ 60 h 60"/>
                      <a:gd name="T22" fmla="*/ 17 w 23"/>
                      <a:gd name="T23" fmla="*/ 60 h 60"/>
                      <a:gd name="T24" fmla="*/ 13 w 23"/>
                      <a:gd name="T25" fmla="*/ 52 h 60"/>
                      <a:gd name="T26" fmla="*/ 17 w 23"/>
                      <a:gd name="T27" fmla="*/ 52 h 60"/>
                      <a:gd name="T28" fmla="*/ 15 w 23"/>
                      <a:gd name="T29" fmla="*/ 49 h 60"/>
                      <a:gd name="T30" fmla="*/ 18 w 23"/>
                      <a:gd name="T31" fmla="*/ 48 h 60"/>
                      <a:gd name="T32" fmla="*/ 15 w 23"/>
                      <a:gd name="T33" fmla="*/ 43 h 60"/>
                      <a:gd name="T34" fmla="*/ 16 w 23"/>
                      <a:gd name="T35" fmla="*/ 44 h 60"/>
                      <a:gd name="T36" fmla="*/ 11 w 23"/>
                      <a:gd name="T37" fmla="*/ 40 h 60"/>
                      <a:gd name="T38" fmla="*/ 17 w 23"/>
                      <a:gd name="T39" fmla="*/ 38 h 60"/>
                      <a:gd name="T40" fmla="*/ 13 w 23"/>
                      <a:gd name="T41" fmla="*/ 39 h 60"/>
                      <a:gd name="T42" fmla="*/ 19 w 23"/>
                      <a:gd name="T43" fmla="*/ 26 h 60"/>
                      <a:gd name="T44" fmla="*/ 15 w 23"/>
                      <a:gd name="T45" fmla="*/ 25 h 60"/>
                      <a:gd name="T46" fmla="*/ 18 w 23"/>
                      <a:gd name="T47" fmla="*/ 31 h 60"/>
                      <a:gd name="T48" fmla="*/ 9 w 23"/>
                      <a:gd name="T49" fmla="*/ 30 h 60"/>
                      <a:gd name="T50" fmla="*/ 17 w 23"/>
                      <a:gd name="T51" fmla="*/ 22 h 60"/>
                      <a:gd name="T52" fmla="*/ 16 w 23"/>
                      <a:gd name="T53" fmla="*/ 12 h 60"/>
                      <a:gd name="T54" fmla="*/ 17 w 23"/>
                      <a:gd name="T55" fmla="*/ 13 h 60"/>
                      <a:gd name="T56" fmla="*/ 14 w 23"/>
                      <a:gd name="T57" fmla="*/ 6 h 60"/>
                      <a:gd name="T58" fmla="*/ 12 w 23"/>
                      <a:gd name="T59" fmla="*/ 8 h 60"/>
                      <a:gd name="T60" fmla="*/ 10 w 23"/>
                      <a:gd name="T61" fmla="*/ 6 h 60"/>
                      <a:gd name="T62" fmla="*/ 12 w 23"/>
                      <a:gd name="T63" fmla="*/ 5 h 60"/>
                      <a:gd name="T64" fmla="*/ 6 w 23"/>
                      <a:gd name="T65" fmla="*/ 0 h 60"/>
                      <a:gd name="T66" fmla="*/ 9 w 23"/>
                      <a:gd name="T67" fmla="*/ 6 h 60"/>
                      <a:gd name="T68" fmla="*/ 4 w 23"/>
                      <a:gd name="T69" fmla="*/ 3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3" h="60">
                        <a:moveTo>
                          <a:pt x="4" y="3"/>
                        </a:moveTo>
                        <a:cubicBezTo>
                          <a:pt x="0" y="6"/>
                          <a:pt x="2" y="10"/>
                          <a:pt x="1" y="14"/>
                        </a:cubicBezTo>
                        <a:cubicBezTo>
                          <a:pt x="3" y="21"/>
                          <a:pt x="11" y="15"/>
                          <a:pt x="11" y="22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3" y="26"/>
                          <a:pt x="0" y="35"/>
                          <a:pt x="8" y="41"/>
                        </a:cubicBezTo>
                        <a:cubicBezTo>
                          <a:pt x="7" y="41"/>
                          <a:pt x="6" y="42"/>
                          <a:pt x="4" y="41"/>
                        </a:cubicBezTo>
                        <a:cubicBezTo>
                          <a:pt x="5" y="45"/>
                          <a:pt x="17" y="43"/>
                          <a:pt x="14" y="49"/>
                        </a:cubicBezTo>
                        <a:cubicBezTo>
                          <a:pt x="9" y="43"/>
                          <a:pt x="9" y="50"/>
                          <a:pt x="3" y="49"/>
                        </a:cubicBezTo>
                        <a:cubicBezTo>
                          <a:pt x="2" y="48"/>
                          <a:pt x="2" y="48"/>
                          <a:pt x="2" y="48"/>
                        </a:cubicBezTo>
                        <a:cubicBezTo>
                          <a:pt x="3" y="51"/>
                          <a:pt x="6" y="56"/>
                          <a:pt x="5" y="59"/>
                        </a:cubicBezTo>
                        <a:cubicBezTo>
                          <a:pt x="8" y="59"/>
                          <a:pt x="11" y="57"/>
                          <a:pt x="12" y="60"/>
                        </a:cubicBezTo>
                        <a:cubicBezTo>
                          <a:pt x="12" y="59"/>
                          <a:pt x="15" y="59"/>
                          <a:pt x="17" y="60"/>
                        </a:cubicBezTo>
                        <a:cubicBezTo>
                          <a:pt x="15" y="56"/>
                          <a:pt x="16" y="55"/>
                          <a:pt x="13" y="52"/>
                        </a:cubicBezTo>
                        <a:cubicBezTo>
                          <a:pt x="16" y="51"/>
                          <a:pt x="14" y="54"/>
                          <a:pt x="17" y="52"/>
                        </a:cubicBezTo>
                        <a:cubicBezTo>
                          <a:pt x="15" y="49"/>
                          <a:pt x="15" y="49"/>
                          <a:pt x="15" y="49"/>
                        </a:cubicBezTo>
                        <a:cubicBezTo>
                          <a:pt x="15" y="47"/>
                          <a:pt x="18" y="51"/>
                          <a:pt x="18" y="48"/>
                        </a:cubicBezTo>
                        <a:cubicBezTo>
                          <a:pt x="17" y="48"/>
                          <a:pt x="15" y="45"/>
                          <a:pt x="15" y="43"/>
                        </a:cubicBezTo>
                        <a:cubicBezTo>
                          <a:pt x="16" y="44"/>
                          <a:pt x="16" y="44"/>
                          <a:pt x="16" y="44"/>
                        </a:cubicBezTo>
                        <a:cubicBezTo>
                          <a:pt x="15" y="42"/>
                          <a:pt x="17" y="40"/>
                          <a:pt x="11" y="40"/>
                        </a:cubicBezTo>
                        <a:cubicBezTo>
                          <a:pt x="17" y="38"/>
                          <a:pt x="17" y="38"/>
                          <a:pt x="17" y="38"/>
                        </a:cubicBezTo>
                        <a:cubicBezTo>
                          <a:pt x="13" y="39"/>
                          <a:pt x="13" y="39"/>
                          <a:pt x="13" y="39"/>
                        </a:cubicBezTo>
                        <a:cubicBezTo>
                          <a:pt x="15" y="34"/>
                          <a:pt x="23" y="32"/>
                          <a:pt x="19" y="26"/>
                        </a:cubicBezTo>
                        <a:cubicBezTo>
                          <a:pt x="18" y="27"/>
                          <a:pt x="16" y="26"/>
                          <a:pt x="15" y="25"/>
                        </a:cubicBezTo>
                        <a:cubicBezTo>
                          <a:pt x="13" y="27"/>
                          <a:pt x="18" y="28"/>
                          <a:pt x="18" y="31"/>
                        </a:cubicBezTo>
                        <a:cubicBezTo>
                          <a:pt x="15" y="31"/>
                          <a:pt x="11" y="27"/>
                          <a:pt x="9" y="30"/>
                        </a:cubicBezTo>
                        <a:cubicBezTo>
                          <a:pt x="13" y="26"/>
                          <a:pt x="8" y="23"/>
                          <a:pt x="17" y="22"/>
                        </a:cubicBezTo>
                        <a:cubicBezTo>
                          <a:pt x="18" y="18"/>
                          <a:pt x="13" y="16"/>
                          <a:pt x="16" y="12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1" y="12"/>
                          <a:pt x="20" y="9"/>
                          <a:pt x="14" y="6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0" y="8"/>
                          <a:pt x="10" y="7"/>
                          <a:pt x="10" y="6"/>
                        </a:cubicBezTo>
                        <a:cubicBezTo>
                          <a:pt x="11" y="6"/>
                          <a:pt x="11" y="6"/>
                          <a:pt x="12" y="5"/>
                        </a:cubicBezTo>
                        <a:cubicBezTo>
                          <a:pt x="8" y="5"/>
                          <a:pt x="7" y="0"/>
                          <a:pt x="6" y="0"/>
                        </a:cubicBezTo>
                        <a:cubicBezTo>
                          <a:pt x="5" y="1"/>
                          <a:pt x="8" y="4"/>
                          <a:pt x="9" y="6"/>
                        </a:cubicBezTo>
                        <a:cubicBezTo>
                          <a:pt x="7" y="5"/>
                          <a:pt x="3" y="5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74" name="Freeform 1001"/>
                  <p:cNvSpPr/>
                  <p:nvPr/>
                </p:nvSpPr>
                <p:spPr bwMode="auto">
                  <a:xfrm>
                    <a:off x="3924" y="3061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75" name="Freeform 1002"/>
                  <p:cNvSpPr/>
                  <p:nvPr/>
                </p:nvSpPr>
                <p:spPr bwMode="auto">
                  <a:xfrm>
                    <a:off x="3908" y="2981"/>
                    <a:ext cx="24" cy="41"/>
                  </a:xfrm>
                  <a:custGeom>
                    <a:avLst/>
                    <a:gdLst>
                      <a:gd name="T0" fmla="*/ 14 w 28"/>
                      <a:gd name="T1" fmla="*/ 34 h 47"/>
                      <a:gd name="T2" fmla="*/ 20 w 28"/>
                      <a:gd name="T3" fmla="*/ 33 h 47"/>
                      <a:gd name="T4" fmla="*/ 9 w 28"/>
                      <a:gd name="T5" fmla="*/ 33 h 47"/>
                      <a:gd name="T6" fmla="*/ 8 w 28"/>
                      <a:gd name="T7" fmla="*/ 28 h 47"/>
                      <a:gd name="T8" fmla="*/ 17 w 28"/>
                      <a:gd name="T9" fmla="*/ 28 h 47"/>
                      <a:gd name="T10" fmla="*/ 18 w 28"/>
                      <a:gd name="T11" fmla="*/ 23 h 47"/>
                      <a:gd name="T12" fmla="*/ 12 w 28"/>
                      <a:gd name="T13" fmla="*/ 23 h 47"/>
                      <a:gd name="T14" fmla="*/ 9 w 28"/>
                      <a:gd name="T15" fmla="*/ 17 h 47"/>
                      <a:gd name="T16" fmla="*/ 11 w 28"/>
                      <a:gd name="T17" fmla="*/ 20 h 47"/>
                      <a:gd name="T18" fmla="*/ 18 w 28"/>
                      <a:gd name="T19" fmla="*/ 17 h 47"/>
                      <a:gd name="T20" fmla="*/ 2 w 28"/>
                      <a:gd name="T21" fmla="*/ 4 h 47"/>
                      <a:gd name="T22" fmla="*/ 3 w 28"/>
                      <a:gd name="T23" fmla="*/ 8 h 47"/>
                      <a:gd name="T24" fmla="*/ 10 w 28"/>
                      <a:gd name="T25" fmla="*/ 8 h 47"/>
                      <a:gd name="T26" fmla="*/ 8 w 28"/>
                      <a:gd name="T27" fmla="*/ 12 h 47"/>
                      <a:gd name="T28" fmla="*/ 4 w 28"/>
                      <a:gd name="T29" fmla="*/ 9 h 47"/>
                      <a:gd name="T30" fmla="*/ 4 w 28"/>
                      <a:gd name="T31" fmla="*/ 40 h 47"/>
                      <a:gd name="T32" fmla="*/ 4 w 28"/>
                      <a:gd name="T33" fmla="*/ 36 h 47"/>
                      <a:gd name="T34" fmla="*/ 8 w 28"/>
                      <a:gd name="T35" fmla="*/ 40 h 47"/>
                      <a:gd name="T36" fmla="*/ 15 w 28"/>
                      <a:gd name="T37" fmla="*/ 38 h 47"/>
                      <a:gd name="T38" fmla="*/ 13 w 28"/>
                      <a:gd name="T39" fmla="*/ 41 h 47"/>
                      <a:gd name="T40" fmla="*/ 20 w 28"/>
                      <a:gd name="T41" fmla="*/ 41 h 47"/>
                      <a:gd name="T42" fmla="*/ 22 w 28"/>
                      <a:gd name="T43" fmla="*/ 47 h 47"/>
                      <a:gd name="T44" fmla="*/ 23 w 28"/>
                      <a:gd name="T45" fmla="*/ 36 h 47"/>
                      <a:gd name="T46" fmla="*/ 14 w 28"/>
                      <a:gd name="T47" fmla="*/ 34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7">
                        <a:moveTo>
                          <a:pt x="14" y="34"/>
                        </a:moveTo>
                        <a:cubicBezTo>
                          <a:pt x="15" y="32"/>
                          <a:pt x="18" y="35"/>
                          <a:pt x="20" y="33"/>
                        </a:cubicBezTo>
                        <a:cubicBezTo>
                          <a:pt x="17" y="30"/>
                          <a:pt x="14" y="36"/>
                          <a:pt x="9" y="33"/>
                        </a:cubicBezTo>
                        <a:cubicBezTo>
                          <a:pt x="12" y="31"/>
                          <a:pt x="8" y="29"/>
                          <a:pt x="8" y="28"/>
                        </a:cubicBezTo>
                        <a:cubicBezTo>
                          <a:pt x="10" y="29"/>
                          <a:pt x="15" y="28"/>
                          <a:pt x="17" y="28"/>
                        </a:cubicBezTo>
                        <a:cubicBezTo>
                          <a:pt x="15" y="27"/>
                          <a:pt x="18" y="25"/>
                          <a:pt x="18" y="23"/>
                        </a:cubicBezTo>
                        <a:cubicBezTo>
                          <a:pt x="15" y="27"/>
                          <a:pt x="16" y="20"/>
                          <a:pt x="12" y="23"/>
                        </a:cubicBezTo>
                        <a:cubicBezTo>
                          <a:pt x="9" y="23"/>
                          <a:pt x="7" y="19"/>
                          <a:pt x="9" y="17"/>
                        </a:cubicBezTo>
                        <a:cubicBezTo>
                          <a:pt x="12" y="18"/>
                          <a:pt x="11" y="19"/>
                          <a:pt x="11" y="20"/>
                        </a:cubicBezTo>
                        <a:cubicBezTo>
                          <a:pt x="16" y="21"/>
                          <a:pt x="14" y="17"/>
                          <a:pt x="18" y="17"/>
                        </a:cubicBezTo>
                        <a:cubicBezTo>
                          <a:pt x="12" y="13"/>
                          <a:pt x="13" y="0"/>
                          <a:pt x="2" y="4"/>
                        </a:cubicBezTo>
                        <a:cubicBezTo>
                          <a:pt x="0" y="5"/>
                          <a:pt x="3" y="6"/>
                          <a:pt x="3" y="8"/>
                        </a:cubicBezTo>
                        <a:cubicBezTo>
                          <a:pt x="5" y="4"/>
                          <a:pt x="9" y="8"/>
                          <a:pt x="10" y="8"/>
                        </a:cubicBezTo>
                        <a:cubicBezTo>
                          <a:pt x="9" y="10"/>
                          <a:pt x="12" y="13"/>
                          <a:pt x="8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3" y="30"/>
                          <a:pt x="4" y="40"/>
                        </a:cubicBezTo>
                        <a:cubicBezTo>
                          <a:pt x="4" y="36"/>
                          <a:pt x="4" y="36"/>
                          <a:pt x="4" y="36"/>
                        </a:cubicBezTo>
                        <a:cubicBezTo>
                          <a:pt x="7" y="37"/>
                          <a:pt x="7" y="39"/>
                          <a:pt x="8" y="40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40"/>
                          <a:pt x="15" y="41"/>
                          <a:pt x="13" y="41"/>
                        </a:cubicBezTo>
                        <a:cubicBezTo>
                          <a:pt x="16" y="42"/>
                          <a:pt x="17" y="42"/>
                          <a:pt x="20" y="41"/>
                        </a:cubicBezTo>
                        <a:cubicBezTo>
                          <a:pt x="21" y="44"/>
                          <a:pt x="18" y="45"/>
                          <a:pt x="22" y="47"/>
                        </a:cubicBezTo>
                        <a:cubicBezTo>
                          <a:pt x="28" y="42"/>
                          <a:pt x="18" y="43"/>
                          <a:pt x="23" y="36"/>
                        </a:cubicBezTo>
                        <a:lnTo>
                          <a:pt x="14" y="3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76" name="Freeform 1003"/>
                  <p:cNvSpPr/>
                  <p:nvPr/>
                </p:nvSpPr>
                <p:spPr bwMode="auto">
                  <a:xfrm>
                    <a:off x="3920" y="3020"/>
                    <a:ext cx="3" cy="2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0 w 3"/>
                      <a:gd name="T3" fmla="*/ 0 h 2"/>
                      <a:gd name="T4" fmla="*/ 2 w 3"/>
                      <a:gd name="T5" fmla="*/ 2 h 2"/>
                      <a:gd name="T6" fmla="*/ 3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77" name="Freeform 1004"/>
                  <p:cNvSpPr/>
                  <p:nvPr/>
                </p:nvSpPr>
                <p:spPr bwMode="auto">
                  <a:xfrm>
                    <a:off x="3911" y="3017"/>
                    <a:ext cx="3" cy="3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3 w 4"/>
                      <a:gd name="T3" fmla="*/ 3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0"/>
                          <a:pt x="2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78" name="Freeform 1005"/>
                  <p:cNvSpPr/>
                  <p:nvPr/>
                </p:nvSpPr>
                <p:spPr bwMode="auto">
                  <a:xfrm>
                    <a:off x="3922" y="2990"/>
                    <a:ext cx="2" cy="3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1 w 2"/>
                      <a:gd name="T3" fmla="*/ 0 h 4"/>
                      <a:gd name="T4" fmla="*/ 0 w 2"/>
                      <a:gd name="T5" fmla="*/ 2 h 4"/>
                      <a:gd name="T6" fmla="*/ 2 w 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</p:grpSp>
            <p:grpSp>
              <p:nvGrpSpPr>
                <p:cNvPr id="2524" name="Group 1207"/>
                <p:cNvGrpSpPr/>
                <p:nvPr/>
              </p:nvGrpSpPr>
              <p:grpSpPr bwMode="auto">
                <a:xfrm>
                  <a:off x="3900" y="2550"/>
                  <a:ext cx="243" cy="703"/>
                  <a:chOff x="3900" y="2550"/>
                  <a:chExt cx="243" cy="703"/>
                </a:xfrm>
              </p:grpSpPr>
              <p:sp>
                <p:nvSpPr>
                  <p:cNvPr id="2979" name="Freeform 1007"/>
                  <p:cNvSpPr/>
                  <p:nvPr/>
                </p:nvSpPr>
                <p:spPr bwMode="auto">
                  <a:xfrm>
                    <a:off x="3910" y="2972"/>
                    <a:ext cx="11" cy="12"/>
                  </a:xfrm>
                  <a:custGeom>
                    <a:avLst/>
                    <a:gdLst>
                      <a:gd name="T0" fmla="*/ 0 w 13"/>
                      <a:gd name="T1" fmla="*/ 0 h 14"/>
                      <a:gd name="T2" fmla="*/ 0 w 13"/>
                      <a:gd name="T3" fmla="*/ 12 h 14"/>
                      <a:gd name="T4" fmla="*/ 12 w 13"/>
                      <a:gd name="T5" fmla="*/ 12 h 14"/>
                      <a:gd name="T6" fmla="*/ 4 w 13"/>
                      <a:gd name="T7" fmla="*/ 7 h 14"/>
                      <a:gd name="T8" fmla="*/ 4 w 13"/>
                      <a:gd name="T9" fmla="*/ 0 h 14"/>
                      <a:gd name="T10" fmla="*/ 0 w 13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4">
                        <a:moveTo>
                          <a:pt x="0" y="0"/>
                        </a:moveTo>
                        <a:cubicBezTo>
                          <a:pt x="0" y="5"/>
                          <a:pt x="3" y="7"/>
                          <a:pt x="0" y="12"/>
                        </a:cubicBezTo>
                        <a:cubicBezTo>
                          <a:pt x="4" y="14"/>
                          <a:pt x="8" y="11"/>
                          <a:pt x="12" y="12"/>
                        </a:cubicBezTo>
                        <a:cubicBezTo>
                          <a:pt x="13" y="9"/>
                          <a:pt x="5" y="10"/>
                          <a:pt x="4" y="7"/>
                        </a:cubicBezTo>
                        <a:cubicBezTo>
                          <a:pt x="8" y="6"/>
                          <a:pt x="3" y="3"/>
                          <a:pt x="4" y="0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0" name="Freeform 1008"/>
                  <p:cNvSpPr/>
                  <p:nvPr/>
                </p:nvSpPr>
                <p:spPr bwMode="auto">
                  <a:xfrm>
                    <a:off x="3912" y="2878"/>
                    <a:ext cx="19" cy="99"/>
                  </a:xfrm>
                  <a:custGeom>
                    <a:avLst/>
                    <a:gdLst>
                      <a:gd name="T0" fmla="*/ 12 w 22"/>
                      <a:gd name="T1" fmla="*/ 94 h 115"/>
                      <a:gd name="T2" fmla="*/ 11 w 22"/>
                      <a:gd name="T3" fmla="*/ 89 h 115"/>
                      <a:gd name="T4" fmla="*/ 14 w 22"/>
                      <a:gd name="T5" fmla="*/ 91 h 115"/>
                      <a:gd name="T6" fmla="*/ 16 w 22"/>
                      <a:gd name="T7" fmla="*/ 87 h 115"/>
                      <a:gd name="T8" fmla="*/ 14 w 22"/>
                      <a:gd name="T9" fmla="*/ 87 h 115"/>
                      <a:gd name="T10" fmla="*/ 12 w 22"/>
                      <a:gd name="T11" fmla="*/ 77 h 115"/>
                      <a:gd name="T12" fmla="*/ 7 w 22"/>
                      <a:gd name="T13" fmla="*/ 75 h 115"/>
                      <a:gd name="T14" fmla="*/ 16 w 22"/>
                      <a:gd name="T15" fmla="*/ 68 h 115"/>
                      <a:gd name="T16" fmla="*/ 5 w 22"/>
                      <a:gd name="T17" fmla="*/ 69 h 115"/>
                      <a:gd name="T18" fmla="*/ 8 w 22"/>
                      <a:gd name="T19" fmla="*/ 58 h 115"/>
                      <a:gd name="T20" fmla="*/ 9 w 22"/>
                      <a:gd name="T21" fmla="*/ 60 h 115"/>
                      <a:gd name="T22" fmla="*/ 9 w 22"/>
                      <a:gd name="T23" fmla="*/ 54 h 115"/>
                      <a:gd name="T24" fmla="*/ 15 w 22"/>
                      <a:gd name="T25" fmla="*/ 54 h 115"/>
                      <a:gd name="T26" fmla="*/ 14 w 22"/>
                      <a:gd name="T27" fmla="*/ 45 h 115"/>
                      <a:gd name="T28" fmla="*/ 17 w 22"/>
                      <a:gd name="T29" fmla="*/ 45 h 115"/>
                      <a:gd name="T30" fmla="*/ 13 w 22"/>
                      <a:gd name="T31" fmla="*/ 28 h 115"/>
                      <a:gd name="T32" fmla="*/ 16 w 22"/>
                      <a:gd name="T33" fmla="*/ 25 h 115"/>
                      <a:gd name="T34" fmla="*/ 6 w 22"/>
                      <a:gd name="T35" fmla="*/ 27 h 115"/>
                      <a:gd name="T36" fmla="*/ 7 w 22"/>
                      <a:gd name="T37" fmla="*/ 19 h 115"/>
                      <a:gd name="T38" fmla="*/ 14 w 22"/>
                      <a:gd name="T39" fmla="*/ 21 h 115"/>
                      <a:gd name="T40" fmla="*/ 11 w 22"/>
                      <a:gd name="T41" fmla="*/ 17 h 115"/>
                      <a:gd name="T42" fmla="*/ 17 w 22"/>
                      <a:gd name="T43" fmla="*/ 14 h 115"/>
                      <a:gd name="T44" fmla="*/ 8 w 22"/>
                      <a:gd name="T45" fmla="*/ 6 h 115"/>
                      <a:gd name="T46" fmla="*/ 10 w 22"/>
                      <a:gd name="T47" fmla="*/ 1 h 115"/>
                      <a:gd name="T48" fmla="*/ 0 w 22"/>
                      <a:gd name="T49" fmla="*/ 5 h 115"/>
                      <a:gd name="T50" fmla="*/ 2 w 22"/>
                      <a:gd name="T51" fmla="*/ 30 h 115"/>
                      <a:gd name="T52" fmla="*/ 7 w 22"/>
                      <a:gd name="T53" fmla="*/ 37 h 115"/>
                      <a:gd name="T54" fmla="*/ 1 w 22"/>
                      <a:gd name="T55" fmla="*/ 38 h 115"/>
                      <a:gd name="T56" fmla="*/ 7 w 22"/>
                      <a:gd name="T57" fmla="*/ 38 h 115"/>
                      <a:gd name="T58" fmla="*/ 1 w 22"/>
                      <a:gd name="T59" fmla="*/ 42 h 115"/>
                      <a:gd name="T60" fmla="*/ 7 w 22"/>
                      <a:gd name="T61" fmla="*/ 44 h 115"/>
                      <a:gd name="T62" fmla="*/ 0 w 22"/>
                      <a:gd name="T63" fmla="*/ 47 h 115"/>
                      <a:gd name="T64" fmla="*/ 2 w 22"/>
                      <a:gd name="T65" fmla="*/ 87 h 115"/>
                      <a:gd name="T66" fmla="*/ 7 w 22"/>
                      <a:gd name="T67" fmla="*/ 86 h 115"/>
                      <a:gd name="T68" fmla="*/ 7 w 22"/>
                      <a:gd name="T69" fmla="*/ 102 h 115"/>
                      <a:gd name="T70" fmla="*/ 11 w 22"/>
                      <a:gd name="T71" fmla="*/ 104 h 115"/>
                      <a:gd name="T72" fmla="*/ 1 w 22"/>
                      <a:gd name="T73" fmla="*/ 103 h 115"/>
                      <a:gd name="T74" fmla="*/ 2 w 22"/>
                      <a:gd name="T75" fmla="*/ 108 h 115"/>
                      <a:gd name="T76" fmla="*/ 4 w 22"/>
                      <a:gd name="T77" fmla="*/ 105 h 115"/>
                      <a:gd name="T78" fmla="*/ 2 w 22"/>
                      <a:gd name="T79" fmla="*/ 110 h 115"/>
                      <a:gd name="T80" fmla="*/ 14 w 22"/>
                      <a:gd name="T81" fmla="*/ 107 h 115"/>
                      <a:gd name="T82" fmla="*/ 18 w 22"/>
                      <a:gd name="T83" fmla="*/ 94 h 115"/>
                      <a:gd name="T84" fmla="*/ 12 w 22"/>
                      <a:gd name="T85" fmla="*/ 94 h 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5">
                        <a:moveTo>
                          <a:pt x="12" y="94"/>
                        </a:moveTo>
                        <a:cubicBezTo>
                          <a:pt x="12" y="92"/>
                          <a:pt x="9" y="90"/>
                          <a:pt x="11" y="89"/>
                        </a:cubicBezTo>
                        <a:cubicBezTo>
                          <a:pt x="13" y="89"/>
                          <a:pt x="14" y="90"/>
                          <a:pt x="14" y="91"/>
                        </a:cubicBezTo>
                        <a:cubicBezTo>
                          <a:pt x="19" y="91"/>
                          <a:pt x="13" y="89"/>
                          <a:pt x="16" y="87"/>
                        </a:cubicBezTo>
                        <a:cubicBezTo>
                          <a:pt x="16" y="87"/>
                          <a:pt x="15" y="88"/>
                          <a:pt x="14" y="87"/>
                        </a:cubicBezTo>
                        <a:cubicBezTo>
                          <a:pt x="15" y="82"/>
                          <a:pt x="9" y="84"/>
                          <a:pt x="12" y="77"/>
                        </a:cubicBezTo>
                        <a:cubicBezTo>
                          <a:pt x="11" y="76"/>
                          <a:pt x="11" y="75"/>
                          <a:pt x="7" y="75"/>
                        </a:cubicBezTo>
                        <a:cubicBezTo>
                          <a:pt x="12" y="71"/>
                          <a:pt x="12" y="73"/>
                          <a:pt x="16" y="68"/>
                        </a:cubicBezTo>
                        <a:cubicBezTo>
                          <a:pt x="14" y="68"/>
                          <a:pt x="9" y="69"/>
                          <a:pt x="5" y="69"/>
                        </a:cubicBezTo>
                        <a:cubicBezTo>
                          <a:pt x="11" y="62"/>
                          <a:pt x="4" y="62"/>
                          <a:pt x="8" y="58"/>
                        </a:cubicBezTo>
                        <a:cubicBezTo>
                          <a:pt x="9" y="58"/>
                          <a:pt x="10" y="59"/>
                          <a:pt x="9" y="60"/>
                        </a:cubicBezTo>
                        <a:cubicBezTo>
                          <a:pt x="15" y="59"/>
                          <a:pt x="8" y="56"/>
                          <a:pt x="9" y="54"/>
                        </a:cubicBezTo>
                        <a:cubicBezTo>
                          <a:pt x="15" y="54"/>
                          <a:pt x="15" y="54"/>
                          <a:pt x="15" y="54"/>
                        </a:cubicBezTo>
                        <a:cubicBezTo>
                          <a:pt x="14" y="52"/>
                          <a:pt x="10" y="48"/>
                          <a:pt x="14" y="45"/>
                        </a:cubicBezTo>
                        <a:cubicBezTo>
                          <a:pt x="17" y="45"/>
                          <a:pt x="17" y="45"/>
                          <a:pt x="17" y="45"/>
                        </a:cubicBezTo>
                        <a:cubicBezTo>
                          <a:pt x="13" y="40"/>
                          <a:pt x="15" y="33"/>
                          <a:pt x="13" y="28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2" y="18"/>
                          <a:pt x="14" y="32"/>
                          <a:pt x="6" y="27"/>
                        </a:cubicBezTo>
                        <a:cubicBezTo>
                          <a:pt x="16" y="26"/>
                          <a:pt x="3" y="23"/>
                          <a:pt x="7" y="19"/>
                        </a:cubicBezTo>
                        <a:cubicBezTo>
                          <a:pt x="11" y="17"/>
                          <a:pt x="9" y="23"/>
                          <a:pt x="14" y="21"/>
                        </a:cubicBezTo>
                        <a:cubicBezTo>
                          <a:pt x="9" y="20"/>
                          <a:pt x="12" y="19"/>
                          <a:pt x="11" y="17"/>
                        </a:cubicBezTo>
                        <a:cubicBezTo>
                          <a:pt x="15" y="17"/>
                          <a:pt x="11" y="12"/>
                          <a:pt x="17" y="14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1" y="5"/>
                          <a:pt x="10" y="3"/>
                          <a:pt x="10" y="1"/>
                        </a:cubicBezTo>
                        <a:cubicBezTo>
                          <a:pt x="9" y="5"/>
                          <a:pt x="3" y="0"/>
                          <a:pt x="0" y="5"/>
                        </a:cubicBezTo>
                        <a:cubicBezTo>
                          <a:pt x="3" y="11"/>
                          <a:pt x="4" y="22"/>
                          <a:pt x="2" y="30"/>
                        </a:cubicBezTo>
                        <a:cubicBezTo>
                          <a:pt x="8" y="31"/>
                          <a:pt x="2" y="36"/>
                          <a:pt x="7" y="37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43"/>
                          <a:pt x="4" y="37"/>
                          <a:pt x="7" y="38"/>
                        </a:cubicBezTo>
                        <a:cubicBezTo>
                          <a:pt x="8" y="40"/>
                          <a:pt x="4" y="42"/>
                          <a:pt x="1" y="42"/>
                        </a:cubicBezTo>
                        <a:cubicBezTo>
                          <a:pt x="1" y="46"/>
                          <a:pt x="3" y="42"/>
                          <a:pt x="7" y="44"/>
                        </a:cubicBezTo>
                        <a:cubicBezTo>
                          <a:pt x="0" y="47"/>
                          <a:pt x="0" y="47"/>
                          <a:pt x="0" y="47"/>
                        </a:cubicBezTo>
                        <a:cubicBezTo>
                          <a:pt x="2" y="58"/>
                          <a:pt x="6" y="74"/>
                          <a:pt x="2" y="87"/>
                        </a:cubicBezTo>
                        <a:cubicBezTo>
                          <a:pt x="7" y="86"/>
                          <a:pt x="7" y="86"/>
                          <a:pt x="7" y="86"/>
                        </a:cubicBezTo>
                        <a:cubicBezTo>
                          <a:pt x="4" y="92"/>
                          <a:pt x="16" y="97"/>
                          <a:pt x="7" y="102"/>
                        </a:cubicBezTo>
                        <a:cubicBezTo>
                          <a:pt x="11" y="104"/>
                          <a:pt x="11" y="104"/>
                          <a:pt x="11" y="104"/>
                        </a:cubicBezTo>
                        <a:cubicBezTo>
                          <a:pt x="9" y="103"/>
                          <a:pt x="4" y="105"/>
                          <a:pt x="1" y="103"/>
                        </a:cubicBezTo>
                        <a:cubicBezTo>
                          <a:pt x="3" y="105"/>
                          <a:pt x="1" y="107"/>
                          <a:pt x="2" y="108"/>
                        </a:cubicBezTo>
                        <a:cubicBezTo>
                          <a:pt x="4" y="105"/>
                          <a:pt x="4" y="105"/>
                          <a:pt x="4" y="105"/>
                        </a:cubicBezTo>
                        <a:cubicBezTo>
                          <a:pt x="8" y="107"/>
                          <a:pt x="6" y="110"/>
                          <a:pt x="2" y="110"/>
                        </a:cubicBezTo>
                        <a:cubicBezTo>
                          <a:pt x="7" y="115"/>
                          <a:pt x="10" y="108"/>
                          <a:pt x="14" y="107"/>
                        </a:cubicBezTo>
                        <a:cubicBezTo>
                          <a:pt x="6" y="100"/>
                          <a:pt x="22" y="101"/>
                          <a:pt x="18" y="94"/>
                        </a:cubicBezTo>
                        <a:cubicBezTo>
                          <a:pt x="16" y="91"/>
                          <a:pt x="14" y="95"/>
                          <a:pt x="12" y="9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1" name="Freeform 1009"/>
                  <p:cNvSpPr/>
                  <p:nvPr/>
                </p:nvSpPr>
                <p:spPr bwMode="auto">
                  <a:xfrm>
                    <a:off x="3912" y="296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2" name="Freeform 1010"/>
                  <p:cNvSpPr/>
                  <p:nvPr/>
                </p:nvSpPr>
                <p:spPr bwMode="auto">
                  <a:xfrm>
                    <a:off x="3919" y="2877"/>
                    <a:ext cx="1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3" name="Rectangle 1011"/>
                  <p:cNvSpPr>
                    <a:spLocks noChangeArrowheads="1"/>
                  </p:cNvSpPr>
                  <p:nvPr/>
                </p:nvSpPr>
                <p:spPr bwMode="auto">
                  <a:xfrm>
                    <a:off x="3913" y="2972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4" name="Freeform 1012"/>
                  <p:cNvSpPr/>
                  <p:nvPr/>
                </p:nvSpPr>
                <p:spPr bwMode="auto">
                  <a:xfrm>
                    <a:off x="3921" y="297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0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5" name="Freeform 1013"/>
                  <p:cNvSpPr/>
                  <p:nvPr/>
                </p:nvSpPr>
                <p:spPr bwMode="auto">
                  <a:xfrm>
                    <a:off x="3923" y="286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6" name="Freeform 1014"/>
                  <p:cNvSpPr/>
                  <p:nvPr/>
                </p:nvSpPr>
                <p:spPr bwMode="auto">
                  <a:xfrm>
                    <a:off x="3926" y="28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7" name="Freeform 1015"/>
                  <p:cNvSpPr/>
                  <p:nvPr/>
                </p:nvSpPr>
                <p:spPr bwMode="auto">
                  <a:xfrm>
                    <a:off x="3901" y="2707"/>
                    <a:ext cx="28" cy="169"/>
                  </a:xfrm>
                  <a:custGeom>
                    <a:avLst/>
                    <a:gdLst>
                      <a:gd name="T0" fmla="*/ 17 w 32"/>
                      <a:gd name="T1" fmla="*/ 7 h 196"/>
                      <a:gd name="T2" fmla="*/ 11 w 32"/>
                      <a:gd name="T3" fmla="*/ 4 h 196"/>
                      <a:gd name="T4" fmla="*/ 7 w 32"/>
                      <a:gd name="T5" fmla="*/ 11 h 196"/>
                      <a:gd name="T6" fmla="*/ 11 w 32"/>
                      <a:gd name="T7" fmla="*/ 21 h 196"/>
                      <a:gd name="T8" fmla="*/ 12 w 32"/>
                      <a:gd name="T9" fmla="*/ 43 h 196"/>
                      <a:gd name="T10" fmla="*/ 10 w 32"/>
                      <a:gd name="T11" fmla="*/ 57 h 196"/>
                      <a:gd name="T12" fmla="*/ 16 w 32"/>
                      <a:gd name="T13" fmla="*/ 76 h 196"/>
                      <a:gd name="T14" fmla="*/ 14 w 32"/>
                      <a:gd name="T15" fmla="*/ 80 h 196"/>
                      <a:gd name="T16" fmla="*/ 12 w 32"/>
                      <a:gd name="T17" fmla="*/ 91 h 196"/>
                      <a:gd name="T18" fmla="*/ 22 w 32"/>
                      <a:gd name="T19" fmla="*/ 95 h 196"/>
                      <a:gd name="T20" fmla="*/ 22 w 32"/>
                      <a:gd name="T21" fmla="*/ 105 h 196"/>
                      <a:gd name="T22" fmla="*/ 18 w 32"/>
                      <a:gd name="T23" fmla="*/ 113 h 196"/>
                      <a:gd name="T24" fmla="*/ 18 w 32"/>
                      <a:gd name="T25" fmla="*/ 126 h 196"/>
                      <a:gd name="T26" fmla="*/ 16 w 32"/>
                      <a:gd name="T27" fmla="*/ 139 h 196"/>
                      <a:gd name="T28" fmla="*/ 19 w 32"/>
                      <a:gd name="T29" fmla="*/ 150 h 196"/>
                      <a:gd name="T30" fmla="*/ 23 w 32"/>
                      <a:gd name="T31" fmla="*/ 158 h 196"/>
                      <a:gd name="T32" fmla="*/ 18 w 32"/>
                      <a:gd name="T33" fmla="*/ 161 h 196"/>
                      <a:gd name="T34" fmla="*/ 19 w 32"/>
                      <a:gd name="T35" fmla="*/ 168 h 196"/>
                      <a:gd name="T36" fmla="*/ 18 w 32"/>
                      <a:gd name="T37" fmla="*/ 195 h 196"/>
                      <a:gd name="T38" fmla="*/ 20 w 32"/>
                      <a:gd name="T39" fmla="*/ 182 h 196"/>
                      <a:gd name="T40" fmla="*/ 17 w 32"/>
                      <a:gd name="T41" fmla="*/ 179 h 196"/>
                      <a:gd name="T42" fmla="*/ 28 w 32"/>
                      <a:gd name="T43" fmla="*/ 176 h 196"/>
                      <a:gd name="T44" fmla="*/ 30 w 32"/>
                      <a:gd name="T45" fmla="*/ 172 h 196"/>
                      <a:gd name="T46" fmla="*/ 28 w 32"/>
                      <a:gd name="T47" fmla="*/ 163 h 196"/>
                      <a:gd name="T48" fmla="*/ 30 w 32"/>
                      <a:gd name="T49" fmla="*/ 155 h 196"/>
                      <a:gd name="T50" fmla="*/ 30 w 32"/>
                      <a:gd name="T51" fmla="*/ 142 h 196"/>
                      <a:gd name="T52" fmla="*/ 28 w 32"/>
                      <a:gd name="T53" fmla="*/ 132 h 196"/>
                      <a:gd name="T54" fmla="*/ 29 w 32"/>
                      <a:gd name="T55" fmla="*/ 131 h 196"/>
                      <a:gd name="T56" fmla="*/ 29 w 32"/>
                      <a:gd name="T57" fmla="*/ 128 h 196"/>
                      <a:gd name="T58" fmla="*/ 28 w 32"/>
                      <a:gd name="T59" fmla="*/ 120 h 196"/>
                      <a:gd name="T60" fmla="*/ 25 w 32"/>
                      <a:gd name="T61" fmla="*/ 112 h 196"/>
                      <a:gd name="T62" fmla="*/ 30 w 32"/>
                      <a:gd name="T63" fmla="*/ 108 h 196"/>
                      <a:gd name="T64" fmla="*/ 30 w 32"/>
                      <a:gd name="T65" fmla="*/ 98 h 196"/>
                      <a:gd name="T66" fmla="*/ 25 w 32"/>
                      <a:gd name="T67" fmla="*/ 93 h 196"/>
                      <a:gd name="T68" fmla="*/ 23 w 32"/>
                      <a:gd name="T69" fmla="*/ 81 h 196"/>
                      <a:gd name="T70" fmla="*/ 20 w 32"/>
                      <a:gd name="T71" fmla="*/ 62 h 196"/>
                      <a:gd name="T72" fmla="*/ 21 w 32"/>
                      <a:gd name="T73" fmla="*/ 57 h 196"/>
                      <a:gd name="T74" fmla="*/ 20 w 32"/>
                      <a:gd name="T75" fmla="*/ 37 h 196"/>
                      <a:gd name="T76" fmla="*/ 14 w 32"/>
                      <a:gd name="T77" fmla="*/ 45 h 196"/>
                      <a:gd name="T78" fmla="*/ 23 w 32"/>
                      <a:gd name="T79" fmla="*/ 35 h 1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196">
                        <a:moveTo>
                          <a:pt x="24" y="17"/>
                        </a:moveTo>
                        <a:cubicBezTo>
                          <a:pt x="22" y="14"/>
                          <a:pt x="21" y="10"/>
                          <a:pt x="17" y="7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18" y="6"/>
                          <a:pt x="15" y="0"/>
                          <a:pt x="11" y="4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6" y="9"/>
                          <a:pt x="9" y="8"/>
                          <a:pt x="7" y="11"/>
                        </a:cubicBezTo>
                        <a:cubicBezTo>
                          <a:pt x="8" y="15"/>
                          <a:pt x="17" y="17"/>
                          <a:pt x="15" y="20"/>
                        </a:cubicBezTo>
                        <a:cubicBezTo>
                          <a:pt x="15" y="22"/>
                          <a:pt x="13" y="21"/>
                          <a:pt x="11" y="21"/>
                        </a:cubicBezTo>
                        <a:cubicBezTo>
                          <a:pt x="11" y="24"/>
                          <a:pt x="17" y="26"/>
                          <a:pt x="18" y="28"/>
                        </a:cubicBezTo>
                        <a:cubicBezTo>
                          <a:pt x="0" y="29"/>
                          <a:pt x="23" y="38"/>
                          <a:pt x="12" y="43"/>
                        </a:cubicBezTo>
                        <a:cubicBezTo>
                          <a:pt x="13" y="46"/>
                          <a:pt x="12" y="50"/>
                          <a:pt x="15" y="54"/>
                        </a:cubicBezTo>
                        <a:cubicBezTo>
                          <a:pt x="11" y="52"/>
                          <a:pt x="15" y="58"/>
                          <a:pt x="10" y="57"/>
                        </a:cubicBezTo>
                        <a:cubicBezTo>
                          <a:pt x="20" y="58"/>
                          <a:pt x="5" y="69"/>
                          <a:pt x="18" y="70"/>
                        </a:cubicBezTo>
                        <a:cubicBezTo>
                          <a:pt x="14" y="75"/>
                          <a:pt x="19" y="70"/>
                          <a:pt x="16" y="76"/>
                        </a:cubicBezTo>
                        <a:cubicBezTo>
                          <a:pt x="14" y="76"/>
                          <a:pt x="14" y="75"/>
                          <a:pt x="14" y="75"/>
                        </a:cubicBezTo>
                        <a:cubicBezTo>
                          <a:pt x="12" y="77"/>
                          <a:pt x="20" y="78"/>
                          <a:pt x="14" y="80"/>
                        </a:cubicBezTo>
                        <a:cubicBezTo>
                          <a:pt x="13" y="85"/>
                          <a:pt x="17" y="81"/>
                          <a:pt x="21" y="84"/>
                        </a:cubicBezTo>
                        <a:cubicBezTo>
                          <a:pt x="19" y="89"/>
                          <a:pt x="17" y="88"/>
                          <a:pt x="12" y="91"/>
                        </a:cubicBezTo>
                        <a:cubicBezTo>
                          <a:pt x="18" y="91"/>
                          <a:pt x="15" y="94"/>
                          <a:pt x="19" y="97"/>
                        </a:cubicBezTo>
                        <a:cubicBezTo>
                          <a:pt x="19" y="96"/>
                          <a:pt x="20" y="93"/>
                          <a:pt x="22" y="95"/>
                        </a:cubicBezTo>
                        <a:cubicBezTo>
                          <a:pt x="21" y="101"/>
                          <a:pt x="26" y="100"/>
                          <a:pt x="28" y="106"/>
                        </a:cubicBezTo>
                        <a:cubicBezTo>
                          <a:pt x="21" y="109"/>
                          <a:pt x="28" y="100"/>
                          <a:pt x="22" y="105"/>
                        </a:cubicBezTo>
                        <a:cubicBezTo>
                          <a:pt x="19" y="101"/>
                          <a:pt x="20" y="99"/>
                          <a:pt x="15" y="97"/>
                        </a:cubicBezTo>
                        <a:cubicBezTo>
                          <a:pt x="14" y="102"/>
                          <a:pt x="15" y="107"/>
                          <a:pt x="18" y="113"/>
                        </a:cubicBezTo>
                        <a:cubicBezTo>
                          <a:pt x="17" y="116"/>
                          <a:pt x="15" y="111"/>
                          <a:pt x="14" y="114"/>
                        </a:cubicBezTo>
                        <a:cubicBezTo>
                          <a:pt x="11" y="119"/>
                          <a:pt x="21" y="122"/>
                          <a:pt x="18" y="126"/>
                        </a:cubicBezTo>
                        <a:cubicBezTo>
                          <a:pt x="15" y="125"/>
                          <a:pt x="15" y="125"/>
                          <a:pt x="15" y="125"/>
                        </a:cubicBezTo>
                        <a:cubicBezTo>
                          <a:pt x="20" y="127"/>
                          <a:pt x="14" y="134"/>
                          <a:pt x="16" y="139"/>
                        </a:cubicBezTo>
                        <a:cubicBezTo>
                          <a:pt x="18" y="138"/>
                          <a:pt x="19" y="138"/>
                          <a:pt x="21" y="139"/>
                        </a:cubicBezTo>
                        <a:cubicBezTo>
                          <a:pt x="12" y="138"/>
                          <a:pt x="25" y="145"/>
                          <a:pt x="19" y="150"/>
                        </a:cubicBezTo>
                        <a:cubicBezTo>
                          <a:pt x="24" y="150"/>
                          <a:pt x="28" y="154"/>
                          <a:pt x="28" y="157"/>
                        </a:cubicBezTo>
                        <a:cubicBezTo>
                          <a:pt x="27" y="158"/>
                          <a:pt x="24" y="158"/>
                          <a:pt x="23" y="158"/>
                        </a:cubicBezTo>
                        <a:cubicBezTo>
                          <a:pt x="26" y="153"/>
                          <a:pt x="17" y="153"/>
                          <a:pt x="14" y="150"/>
                        </a:cubicBezTo>
                        <a:cubicBezTo>
                          <a:pt x="17" y="153"/>
                          <a:pt x="14" y="158"/>
                          <a:pt x="18" y="161"/>
                        </a:cubicBezTo>
                        <a:cubicBezTo>
                          <a:pt x="14" y="160"/>
                          <a:pt x="14" y="160"/>
                          <a:pt x="14" y="160"/>
                        </a:cubicBezTo>
                        <a:cubicBezTo>
                          <a:pt x="13" y="164"/>
                          <a:pt x="24" y="163"/>
                          <a:pt x="19" y="168"/>
                        </a:cubicBezTo>
                        <a:cubicBezTo>
                          <a:pt x="16" y="168"/>
                          <a:pt x="16" y="168"/>
                          <a:pt x="16" y="168"/>
                        </a:cubicBezTo>
                        <a:cubicBezTo>
                          <a:pt x="17" y="177"/>
                          <a:pt x="11" y="188"/>
                          <a:pt x="18" y="195"/>
                        </a:cubicBezTo>
                        <a:cubicBezTo>
                          <a:pt x="21" y="196"/>
                          <a:pt x="27" y="192"/>
                          <a:pt x="29" y="192"/>
                        </a:cubicBezTo>
                        <a:cubicBezTo>
                          <a:pt x="27" y="187"/>
                          <a:pt x="22" y="185"/>
                          <a:pt x="20" y="182"/>
                        </a:cubicBezTo>
                        <a:cubicBezTo>
                          <a:pt x="25" y="182"/>
                          <a:pt x="25" y="182"/>
                          <a:pt x="25" y="182"/>
                        </a:cubicBezTo>
                        <a:cubicBezTo>
                          <a:pt x="21" y="181"/>
                          <a:pt x="19" y="177"/>
                          <a:pt x="17" y="179"/>
                        </a:cubicBezTo>
                        <a:cubicBezTo>
                          <a:pt x="14" y="176"/>
                          <a:pt x="21" y="177"/>
                          <a:pt x="18" y="174"/>
                        </a:cubicBezTo>
                        <a:cubicBezTo>
                          <a:pt x="24" y="174"/>
                          <a:pt x="24" y="176"/>
                          <a:pt x="28" y="176"/>
                        </a:cubicBezTo>
                        <a:cubicBezTo>
                          <a:pt x="26" y="173"/>
                          <a:pt x="26" y="173"/>
                          <a:pt x="26" y="173"/>
                        </a:cubicBezTo>
                        <a:cubicBezTo>
                          <a:pt x="28" y="174"/>
                          <a:pt x="28" y="171"/>
                          <a:pt x="30" y="172"/>
                        </a:cubicBezTo>
                        <a:cubicBezTo>
                          <a:pt x="23" y="167"/>
                          <a:pt x="32" y="165"/>
                          <a:pt x="29" y="160"/>
                        </a:cubicBezTo>
                        <a:cubicBezTo>
                          <a:pt x="28" y="163"/>
                          <a:pt x="28" y="163"/>
                          <a:pt x="28" y="163"/>
                        </a:cubicBezTo>
                        <a:cubicBezTo>
                          <a:pt x="25" y="163"/>
                          <a:pt x="26" y="161"/>
                          <a:pt x="25" y="160"/>
                        </a:cubicBezTo>
                        <a:cubicBezTo>
                          <a:pt x="29" y="159"/>
                          <a:pt x="28" y="158"/>
                          <a:pt x="30" y="155"/>
                        </a:cubicBezTo>
                        <a:cubicBezTo>
                          <a:pt x="28" y="153"/>
                          <a:pt x="23" y="151"/>
                          <a:pt x="23" y="148"/>
                        </a:cubicBezTo>
                        <a:cubicBezTo>
                          <a:pt x="28" y="149"/>
                          <a:pt x="26" y="143"/>
                          <a:pt x="30" y="142"/>
                        </a:cubicBezTo>
                        <a:cubicBezTo>
                          <a:pt x="25" y="142"/>
                          <a:pt x="28" y="136"/>
                          <a:pt x="25" y="136"/>
                        </a:cubicBezTo>
                        <a:cubicBezTo>
                          <a:pt x="24" y="134"/>
                          <a:pt x="25" y="132"/>
                          <a:pt x="28" y="132"/>
                        </a:cubicBezTo>
                        <a:cubicBezTo>
                          <a:pt x="29" y="133"/>
                          <a:pt x="29" y="133"/>
                          <a:pt x="29" y="133"/>
                        </a:cubicBezTo>
                        <a:cubicBezTo>
                          <a:pt x="29" y="131"/>
                          <a:pt x="29" y="131"/>
                          <a:pt x="29" y="131"/>
                        </a:cubicBezTo>
                        <a:cubicBezTo>
                          <a:pt x="30" y="132"/>
                          <a:pt x="30" y="132"/>
                          <a:pt x="30" y="132"/>
                        </a:cubicBezTo>
                        <a:cubicBezTo>
                          <a:pt x="30" y="130"/>
                          <a:pt x="26" y="130"/>
                          <a:pt x="29" y="128"/>
                        </a:cubicBezTo>
                        <a:cubicBezTo>
                          <a:pt x="30" y="128"/>
                          <a:pt x="30" y="129"/>
                          <a:pt x="31" y="130"/>
                        </a:cubicBezTo>
                        <a:cubicBezTo>
                          <a:pt x="32" y="126"/>
                          <a:pt x="23" y="123"/>
                          <a:pt x="28" y="120"/>
                        </a:cubicBezTo>
                        <a:cubicBezTo>
                          <a:pt x="25" y="119"/>
                          <a:pt x="25" y="115"/>
                          <a:pt x="19" y="116"/>
                        </a:cubicBezTo>
                        <a:cubicBezTo>
                          <a:pt x="21" y="114"/>
                          <a:pt x="26" y="115"/>
                          <a:pt x="25" y="112"/>
                        </a:cubicBezTo>
                        <a:cubicBezTo>
                          <a:pt x="20" y="110"/>
                          <a:pt x="27" y="108"/>
                          <a:pt x="23" y="105"/>
                        </a:cubicBezTo>
                        <a:cubicBezTo>
                          <a:pt x="29" y="109"/>
                          <a:pt x="25" y="105"/>
                          <a:pt x="30" y="108"/>
                        </a:cubicBezTo>
                        <a:cubicBezTo>
                          <a:pt x="32" y="106"/>
                          <a:pt x="25" y="103"/>
                          <a:pt x="26" y="99"/>
                        </a:cubicBezTo>
                        <a:cubicBezTo>
                          <a:pt x="30" y="98"/>
                          <a:pt x="30" y="98"/>
                          <a:pt x="30" y="98"/>
                        </a:cubicBezTo>
                        <a:cubicBezTo>
                          <a:pt x="28" y="96"/>
                          <a:pt x="24" y="95"/>
                          <a:pt x="28" y="93"/>
                        </a:cubicBezTo>
                        <a:cubicBezTo>
                          <a:pt x="25" y="93"/>
                          <a:pt x="25" y="93"/>
                          <a:pt x="25" y="93"/>
                        </a:cubicBezTo>
                        <a:cubicBezTo>
                          <a:pt x="27" y="91"/>
                          <a:pt x="25" y="87"/>
                          <a:pt x="29" y="84"/>
                        </a:cubicBezTo>
                        <a:cubicBezTo>
                          <a:pt x="23" y="81"/>
                          <a:pt x="23" y="81"/>
                          <a:pt x="23" y="81"/>
                        </a:cubicBezTo>
                        <a:cubicBezTo>
                          <a:pt x="30" y="76"/>
                          <a:pt x="23" y="70"/>
                          <a:pt x="17" y="66"/>
                        </a:cubicBezTo>
                        <a:cubicBezTo>
                          <a:pt x="18" y="65"/>
                          <a:pt x="19" y="62"/>
                          <a:pt x="20" y="62"/>
                        </a:cubicBezTo>
                        <a:cubicBezTo>
                          <a:pt x="23" y="64"/>
                          <a:pt x="23" y="64"/>
                          <a:pt x="23" y="64"/>
                        </a:cubicBezTo>
                        <a:cubicBezTo>
                          <a:pt x="23" y="61"/>
                          <a:pt x="27" y="58"/>
                          <a:pt x="21" y="57"/>
                        </a:cubicBezTo>
                        <a:cubicBezTo>
                          <a:pt x="19" y="55"/>
                          <a:pt x="25" y="55"/>
                          <a:pt x="26" y="53"/>
                        </a:cubicBezTo>
                        <a:cubicBezTo>
                          <a:pt x="18" y="48"/>
                          <a:pt x="32" y="38"/>
                          <a:pt x="20" y="37"/>
                        </a:cubicBezTo>
                        <a:cubicBezTo>
                          <a:pt x="20" y="39"/>
                          <a:pt x="17" y="43"/>
                          <a:pt x="18" y="47"/>
                        </a:cubicBezTo>
                        <a:cubicBezTo>
                          <a:pt x="16" y="46"/>
                          <a:pt x="14" y="47"/>
                          <a:pt x="14" y="45"/>
                        </a:cubicBezTo>
                        <a:cubicBezTo>
                          <a:pt x="13" y="41"/>
                          <a:pt x="18" y="39"/>
                          <a:pt x="16" y="35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31" y="29"/>
                          <a:pt x="13" y="22"/>
                          <a:pt x="24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8" name="Freeform 1016"/>
                  <p:cNvSpPr/>
                  <p:nvPr/>
                </p:nvSpPr>
                <p:spPr bwMode="auto">
                  <a:xfrm>
                    <a:off x="3922" y="2763"/>
                    <a:ext cx="3" cy="3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89" name="Freeform 1017"/>
                  <p:cNvSpPr/>
                  <p:nvPr/>
                </p:nvSpPr>
                <p:spPr bwMode="auto">
                  <a:xfrm>
                    <a:off x="3921" y="2762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0 w 1"/>
                      <a:gd name="T5" fmla="*/ 2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0" name="Freeform 1018"/>
                  <p:cNvSpPr/>
                  <p:nvPr/>
                </p:nvSpPr>
                <p:spPr bwMode="auto">
                  <a:xfrm>
                    <a:off x="3919" y="2709"/>
                    <a:ext cx="2" cy="3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2 w 2"/>
                      <a:gd name="T3" fmla="*/ 0 h 4"/>
                      <a:gd name="T4" fmla="*/ 2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2" y="3"/>
                          <a:pt x="2" y="2"/>
                          <a:pt x="2" y="0"/>
                        </a:cubicBezTo>
                        <a:cubicBezTo>
                          <a:pt x="1" y="1"/>
                          <a:pt x="0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1" name="Freeform 1019"/>
                  <p:cNvSpPr/>
                  <p:nvPr/>
                </p:nvSpPr>
                <p:spPr bwMode="auto">
                  <a:xfrm>
                    <a:off x="3918" y="270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2" name="Freeform 1020"/>
                  <p:cNvSpPr/>
                  <p:nvPr/>
                </p:nvSpPr>
                <p:spPr bwMode="auto">
                  <a:xfrm>
                    <a:off x="3900" y="2621"/>
                    <a:ext cx="23" cy="88"/>
                  </a:xfrm>
                  <a:custGeom>
                    <a:avLst/>
                    <a:gdLst>
                      <a:gd name="T0" fmla="*/ 14 w 26"/>
                      <a:gd name="T1" fmla="*/ 18 h 102"/>
                      <a:gd name="T2" fmla="*/ 10 w 26"/>
                      <a:gd name="T3" fmla="*/ 13 h 102"/>
                      <a:gd name="T4" fmla="*/ 13 w 26"/>
                      <a:gd name="T5" fmla="*/ 8 h 102"/>
                      <a:gd name="T6" fmla="*/ 5 w 26"/>
                      <a:gd name="T7" fmla="*/ 2 h 102"/>
                      <a:gd name="T8" fmla="*/ 11 w 26"/>
                      <a:gd name="T9" fmla="*/ 50 h 102"/>
                      <a:gd name="T10" fmla="*/ 7 w 26"/>
                      <a:gd name="T11" fmla="*/ 48 h 102"/>
                      <a:gd name="T12" fmla="*/ 13 w 26"/>
                      <a:gd name="T13" fmla="*/ 65 h 102"/>
                      <a:gd name="T14" fmla="*/ 7 w 26"/>
                      <a:gd name="T15" fmla="*/ 65 h 102"/>
                      <a:gd name="T16" fmla="*/ 9 w 26"/>
                      <a:gd name="T17" fmla="*/ 76 h 102"/>
                      <a:gd name="T18" fmla="*/ 12 w 26"/>
                      <a:gd name="T19" fmla="*/ 75 h 102"/>
                      <a:gd name="T20" fmla="*/ 10 w 26"/>
                      <a:gd name="T21" fmla="*/ 78 h 102"/>
                      <a:gd name="T22" fmla="*/ 12 w 26"/>
                      <a:gd name="T23" fmla="*/ 77 h 102"/>
                      <a:gd name="T24" fmla="*/ 12 w 26"/>
                      <a:gd name="T25" fmla="*/ 84 h 102"/>
                      <a:gd name="T26" fmla="*/ 11 w 26"/>
                      <a:gd name="T27" fmla="*/ 82 h 102"/>
                      <a:gd name="T28" fmla="*/ 13 w 26"/>
                      <a:gd name="T29" fmla="*/ 88 h 102"/>
                      <a:gd name="T30" fmla="*/ 9 w 26"/>
                      <a:gd name="T31" fmla="*/ 88 h 102"/>
                      <a:gd name="T32" fmla="*/ 15 w 26"/>
                      <a:gd name="T33" fmla="*/ 101 h 102"/>
                      <a:gd name="T34" fmla="*/ 19 w 26"/>
                      <a:gd name="T35" fmla="*/ 102 h 102"/>
                      <a:gd name="T36" fmla="*/ 16 w 26"/>
                      <a:gd name="T37" fmla="*/ 91 h 102"/>
                      <a:gd name="T38" fmla="*/ 16 w 26"/>
                      <a:gd name="T39" fmla="*/ 92 h 102"/>
                      <a:gd name="T40" fmla="*/ 14 w 26"/>
                      <a:gd name="T41" fmla="*/ 84 h 102"/>
                      <a:gd name="T42" fmla="*/ 19 w 26"/>
                      <a:gd name="T43" fmla="*/ 89 h 102"/>
                      <a:gd name="T44" fmla="*/ 23 w 26"/>
                      <a:gd name="T45" fmla="*/ 77 h 102"/>
                      <a:gd name="T46" fmla="*/ 23 w 26"/>
                      <a:gd name="T47" fmla="*/ 77 h 102"/>
                      <a:gd name="T48" fmla="*/ 22 w 26"/>
                      <a:gd name="T49" fmla="*/ 74 h 102"/>
                      <a:gd name="T50" fmla="*/ 19 w 26"/>
                      <a:gd name="T51" fmla="*/ 76 h 102"/>
                      <a:gd name="T52" fmla="*/ 12 w 26"/>
                      <a:gd name="T53" fmla="*/ 74 h 102"/>
                      <a:gd name="T54" fmla="*/ 12 w 26"/>
                      <a:gd name="T55" fmla="*/ 70 h 102"/>
                      <a:gd name="T56" fmla="*/ 18 w 26"/>
                      <a:gd name="T57" fmla="*/ 73 h 102"/>
                      <a:gd name="T58" fmla="*/ 15 w 26"/>
                      <a:gd name="T59" fmla="*/ 70 h 102"/>
                      <a:gd name="T60" fmla="*/ 21 w 26"/>
                      <a:gd name="T61" fmla="*/ 66 h 102"/>
                      <a:gd name="T62" fmla="*/ 15 w 26"/>
                      <a:gd name="T63" fmla="*/ 66 h 102"/>
                      <a:gd name="T64" fmla="*/ 15 w 26"/>
                      <a:gd name="T65" fmla="*/ 46 h 102"/>
                      <a:gd name="T66" fmla="*/ 19 w 26"/>
                      <a:gd name="T67" fmla="*/ 49 h 102"/>
                      <a:gd name="T68" fmla="*/ 14 w 26"/>
                      <a:gd name="T69" fmla="*/ 45 h 102"/>
                      <a:gd name="T70" fmla="*/ 16 w 26"/>
                      <a:gd name="T71" fmla="*/ 33 h 102"/>
                      <a:gd name="T72" fmla="*/ 13 w 26"/>
                      <a:gd name="T73" fmla="*/ 34 h 102"/>
                      <a:gd name="T74" fmla="*/ 14 w 26"/>
                      <a:gd name="T75" fmla="*/ 21 h 102"/>
                      <a:gd name="T76" fmla="*/ 14 w 26"/>
                      <a:gd name="T77" fmla="*/ 21 h 102"/>
                      <a:gd name="T78" fmla="*/ 8 w 26"/>
                      <a:gd name="T79" fmla="*/ 15 h 102"/>
                      <a:gd name="T80" fmla="*/ 14 w 26"/>
                      <a:gd name="T81" fmla="*/ 18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2">
                        <a:moveTo>
                          <a:pt x="14" y="18"/>
                        </a:moveTo>
                        <a:cubicBezTo>
                          <a:pt x="10" y="13"/>
                          <a:pt x="10" y="13"/>
                          <a:pt x="10" y="13"/>
                        </a:cubicBezTo>
                        <a:cubicBezTo>
                          <a:pt x="12" y="12"/>
                          <a:pt x="9" y="7"/>
                          <a:pt x="13" y="8"/>
                        </a:cubicBezTo>
                        <a:cubicBezTo>
                          <a:pt x="8" y="6"/>
                          <a:pt x="13" y="0"/>
                          <a:pt x="5" y="2"/>
                        </a:cubicBezTo>
                        <a:cubicBezTo>
                          <a:pt x="8" y="16"/>
                          <a:pt x="4" y="34"/>
                          <a:pt x="11" y="50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4" y="56"/>
                          <a:pt x="0" y="59"/>
                          <a:pt x="13" y="65"/>
                        </a:cubicBezTo>
                        <a:cubicBezTo>
                          <a:pt x="7" y="65"/>
                          <a:pt x="7" y="65"/>
                          <a:pt x="7" y="65"/>
                        </a:cubicBezTo>
                        <a:cubicBezTo>
                          <a:pt x="5" y="68"/>
                          <a:pt x="16" y="72"/>
                          <a:pt x="9" y="76"/>
                        </a:cubicBezTo>
                        <a:cubicBezTo>
                          <a:pt x="12" y="75"/>
                          <a:pt x="12" y="75"/>
                          <a:pt x="12" y="75"/>
                        </a:cubicBezTo>
                        <a:cubicBezTo>
                          <a:pt x="10" y="78"/>
                          <a:pt x="10" y="78"/>
                          <a:pt x="10" y="78"/>
                        </a:cubicBezTo>
                        <a:cubicBezTo>
                          <a:pt x="12" y="77"/>
                          <a:pt x="12" y="77"/>
                          <a:pt x="12" y="77"/>
                        </a:cubicBezTo>
                        <a:cubicBezTo>
                          <a:pt x="14" y="80"/>
                          <a:pt x="14" y="82"/>
                          <a:pt x="12" y="84"/>
                        </a:cubicBezTo>
                        <a:cubicBezTo>
                          <a:pt x="10" y="85"/>
                          <a:pt x="11" y="83"/>
                          <a:pt x="11" y="82"/>
                        </a:cubicBezTo>
                        <a:cubicBezTo>
                          <a:pt x="9" y="84"/>
                          <a:pt x="13" y="86"/>
                          <a:pt x="13" y="88"/>
                        </a:cubicBezTo>
                        <a:cubicBezTo>
                          <a:pt x="11" y="89"/>
                          <a:pt x="10" y="88"/>
                          <a:pt x="9" y="88"/>
                        </a:cubicBezTo>
                        <a:cubicBezTo>
                          <a:pt x="12" y="94"/>
                          <a:pt x="5" y="97"/>
                          <a:pt x="15" y="101"/>
                        </a:cubicBezTo>
                        <a:cubicBezTo>
                          <a:pt x="17" y="102"/>
                          <a:pt x="18" y="100"/>
                          <a:pt x="19" y="102"/>
                        </a:cubicBezTo>
                        <a:cubicBezTo>
                          <a:pt x="22" y="98"/>
                          <a:pt x="18" y="94"/>
                          <a:pt x="16" y="91"/>
                        </a:cubicBezTo>
                        <a:cubicBezTo>
                          <a:pt x="16" y="92"/>
                          <a:pt x="16" y="92"/>
                          <a:pt x="16" y="92"/>
                        </a:cubicBezTo>
                        <a:cubicBezTo>
                          <a:pt x="6" y="89"/>
                          <a:pt x="18" y="89"/>
                          <a:pt x="14" y="84"/>
                        </a:cubicBezTo>
                        <a:cubicBezTo>
                          <a:pt x="17" y="86"/>
                          <a:pt x="17" y="88"/>
                          <a:pt x="19" y="89"/>
                        </a:cubicBezTo>
                        <a:cubicBezTo>
                          <a:pt x="26" y="83"/>
                          <a:pt x="14" y="81"/>
                          <a:pt x="23" y="77"/>
                        </a:cubicBezTo>
                        <a:cubicBezTo>
                          <a:pt x="23" y="77"/>
                          <a:pt x="23" y="77"/>
                          <a:pt x="23" y="77"/>
                        </a:cubicBezTo>
                        <a:cubicBezTo>
                          <a:pt x="24" y="77"/>
                          <a:pt x="23" y="75"/>
                          <a:pt x="22" y="74"/>
                        </a:cubicBezTo>
                        <a:cubicBezTo>
                          <a:pt x="20" y="74"/>
                          <a:pt x="20" y="76"/>
                          <a:pt x="19" y="76"/>
                        </a:cubicBezTo>
                        <a:cubicBezTo>
                          <a:pt x="18" y="75"/>
                          <a:pt x="14" y="74"/>
                          <a:pt x="12" y="74"/>
                        </a:cubicBezTo>
                        <a:cubicBezTo>
                          <a:pt x="16" y="73"/>
                          <a:pt x="10" y="72"/>
                          <a:pt x="12" y="70"/>
                        </a:cubicBezTo>
                        <a:cubicBezTo>
                          <a:pt x="16" y="69"/>
                          <a:pt x="16" y="72"/>
                          <a:pt x="18" y="73"/>
                        </a:cubicBezTo>
                        <a:cubicBezTo>
                          <a:pt x="15" y="70"/>
                          <a:pt x="15" y="70"/>
                          <a:pt x="15" y="70"/>
                        </a:cubicBezTo>
                        <a:cubicBezTo>
                          <a:pt x="15" y="67"/>
                          <a:pt x="19" y="67"/>
                          <a:pt x="21" y="66"/>
                        </a:cubicBezTo>
                        <a:cubicBezTo>
                          <a:pt x="19" y="64"/>
                          <a:pt x="19" y="67"/>
                          <a:pt x="15" y="66"/>
                        </a:cubicBezTo>
                        <a:cubicBezTo>
                          <a:pt x="20" y="63"/>
                          <a:pt x="19" y="51"/>
                          <a:pt x="15" y="46"/>
                        </a:cubicBezTo>
                        <a:cubicBezTo>
                          <a:pt x="16" y="48"/>
                          <a:pt x="19" y="47"/>
                          <a:pt x="19" y="49"/>
                        </a:cubicBezTo>
                        <a:cubicBezTo>
                          <a:pt x="19" y="48"/>
                          <a:pt x="17" y="45"/>
                          <a:pt x="14" y="45"/>
                        </a:cubicBezTo>
                        <a:cubicBezTo>
                          <a:pt x="12" y="41"/>
                          <a:pt x="14" y="36"/>
                          <a:pt x="16" y="33"/>
                        </a:cubicBezTo>
                        <a:cubicBezTo>
                          <a:pt x="13" y="34"/>
                          <a:pt x="13" y="34"/>
                          <a:pt x="13" y="34"/>
                        </a:cubicBezTo>
                        <a:cubicBezTo>
                          <a:pt x="8" y="31"/>
                          <a:pt x="17" y="26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3" y="20"/>
                          <a:pt x="6" y="18"/>
                          <a:pt x="8" y="15"/>
                        </a:cubicBezTo>
                        <a:cubicBezTo>
                          <a:pt x="11" y="16"/>
                          <a:pt x="11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3" name="Freeform 1021"/>
                  <p:cNvSpPr/>
                  <p:nvPr/>
                </p:nvSpPr>
                <p:spPr bwMode="auto">
                  <a:xfrm>
                    <a:off x="3904" y="2617"/>
                    <a:ext cx="7" cy="5"/>
                  </a:xfrm>
                  <a:custGeom>
                    <a:avLst/>
                    <a:gdLst>
                      <a:gd name="T0" fmla="*/ 3 w 8"/>
                      <a:gd name="T1" fmla="*/ 3 h 5"/>
                      <a:gd name="T2" fmla="*/ 7 w 8"/>
                      <a:gd name="T3" fmla="*/ 5 h 5"/>
                      <a:gd name="T4" fmla="*/ 1 w 8"/>
                      <a:gd name="T5" fmla="*/ 1 h 5"/>
                      <a:gd name="T6" fmla="*/ 2 w 8"/>
                      <a:gd name="T7" fmla="*/ 4 h 5"/>
                      <a:gd name="T8" fmla="*/ 3 w 8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5">
                        <a:moveTo>
                          <a:pt x="3" y="3"/>
                        </a:move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8" y="3"/>
                          <a:pt x="3" y="0"/>
                          <a:pt x="1" y="1"/>
                        </a:cubicBezTo>
                        <a:cubicBezTo>
                          <a:pt x="1" y="2"/>
                          <a:pt x="0" y="4"/>
                          <a:pt x="2" y="4"/>
                        </a:cubicBezTo>
                        <a:cubicBezTo>
                          <a:pt x="3" y="4"/>
                          <a:pt x="4" y="4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4" name="Freeform 1022"/>
                  <p:cNvSpPr/>
                  <p:nvPr/>
                </p:nvSpPr>
                <p:spPr bwMode="auto">
                  <a:xfrm>
                    <a:off x="3901" y="2569"/>
                    <a:ext cx="13" cy="49"/>
                  </a:xfrm>
                  <a:custGeom>
                    <a:avLst/>
                    <a:gdLst>
                      <a:gd name="T0" fmla="*/ 8 w 15"/>
                      <a:gd name="T1" fmla="*/ 22 h 57"/>
                      <a:gd name="T2" fmla="*/ 5 w 15"/>
                      <a:gd name="T3" fmla="*/ 20 h 57"/>
                      <a:gd name="T4" fmla="*/ 1 w 15"/>
                      <a:gd name="T5" fmla="*/ 42 h 57"/>
                      <a:gd name="T6" fmla="*/ 7 w 15"/>
                      <a:gd name="T7" fmla="*/ 48 h 57"/>
                      <a:gd name="T8" fmla="*/ 3 w 15"/>
                      <a:gd name="T9" fmla="*/ 50 h 57"/>
                      <a:gd name="T10" fmla="*/ 8 w 15"/>
                      <a:gd name="T11" fmla="*/ 55 h 57"/>
                      <a:gd name="T12" fmla="*/ 6 w 15"/>
                      <a:gd name="T13" fmla="*/ 52 h 57"/>
                      <a:gd name="T14" fmla="*/ 9 w 15"/>
                      <a:gd name="T15" fmla="*/ 52 h 57"/>
                      <a:gd name="T16" fmla="*/ 8 w 15"/>
                      <a:gd name="T17" fmla="*/ 49 h 57"/>
                      <a:gd name="T18" fmla="*/ 11 w 15"/>
                      <a:gd name="T19" fmla="*/ 50 h 57"/>
                      <a:gd name="T20" fmla="*/ 5 w 15"/>
                      <a:gd name="T21" fmla="*/ 41 h 57"/>
                      <a:gd name="T22" fmla="*/ 11 w 15"/>
                      <a:gd name="T23" fmla="*/ 41 h 57"/>
                      <a:gd name="T24" fmla="*/ 13 w 15"/>
                      <a:gd name="T25" fmla="*/ 32 h 57"/>
                      <a:gd name="T26" fmla="*/ 12 w 15"/>
                      <a:gd name="T27" fmla="*/ 32 h 57"/>
                      <a:gd name="T28" fmla="*/ 7 w 15"/>
                      <a:gd name="T29" fmla="*/ 33 h 57"/>
                      <a:gd name="T30" fmla="*/ 13 w 15"/>
                      <a:gd name="T31" fmla="*/ 30 h 57"/>
                      <a:gd name="T32" fmla="*/ 14 w 15"/>
                      <a:gd name="T33" fmla="*/ 12 h 57"/>
                      <a:gd name="T34" fmla="*/ 8 w 15"/>
                      <a:gd name="T35" fmla="*/ 6 h 57"/>
                      <a:gd name="T36" fmla="*/ 13 w 15"/>
                      <a:gd name="T37" fmla="*/ 9 h 57"/>
                      <a:gd name="T38" fmla="*/ 15 w 15"/>
                      <a:gd name="T39" fmla="*/ 6 h 57"/>
                      <a:gd name="T40" fmla="*/ 6 w 15"/>
                      <a:gd name="T41" fmla="*/ 0 h 57"/>
                      <a:gd name="T42" fmla="*/ 8 w 15"/>
                      <a:gd name="T43" fmla="*/ 2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5" h="57">
                        <a:moveTo>
                          <a:pt x="8" y="22"/>
                        </a:moveTo>
                        <a:cubicBezTo>
                          <a:pt x="7" y="21"/>
                          <a:pt x="6" y="21"/>
                          <a:pt x="5" y="20"/>
                        </a:cubicBezTo>
                        <a:cubicBezTo>
                          <a:pt x="3" y="29"/>
                          <a:pt x="5" y="39"/>
                          <a:pt x="1" y="42"/>
                        </a:cubicBezTo>
                        <a:cubicBezTo>
                          <a:pt x="0" y="44"/>
                          <a:pt x="6" y="45"/>
                          <a:pt x="7" y="48"/>
                        </a:cubicBezTo>
                        <a:cubicBezTo>
                          <a:pt x="3" y="50"/>
                          <a:pt x="3" y="50"/>
                          <a:pt x="3" y="50"/>
                        </a:cubicBezTo>
                        <a:cubicBezTo>
                          <a:pt x="6" y="52"/>
                          <a:pt x="1" y="57"/>
                          <a:pt x="8" y="55"/>
                        </a:cubicBezTo>
                        <a:cubicBezTo>
                          <a:pt x="9" y="55"/>
                          <a:pt x="5" y="54"/>
                          <a:pt x="6" y="52"/>
                        </a:cubicBezTo>
                        <a:cubicBezTo>
                          <a:pt x="9" y="52"/>
                          <a:pt x="9" y="52"/>
                          <a:pt x="9" y="52"/>
                        </a:cubicBezTo>
                        <a:cubicBezTo>
                          <a:pt x="8" y="49"/>
                          <a:pt x="8" y="49"/>
                          <a:pt x="8" y="49"/>
                        </a:cubicBezTo>
                        <a:cubicBezTo>
                          <a:pt x="11" y="50"/>
                          <a:pt x="11" y="50"/>
                          <a:pt x="11" y="50"/>
                        </a:cubicBezTo>
                        <a:cubicBezTo>
                          <a:pt x="15" y="45"/>
                          <a:pt x="2" y="46"/>
                          <a:pt x="5" y="41"/>
                        </a:cubicBezTo>
                        <a:cubicBezTo>
                          <a:pt x="11" y="41"/>
                          <a:pt x="11" y="41"/>
                          <a:pt x="11" y="41"/>
                        </a:cubicBezTo>
                        <a:cubicBezTo>
                          <a:pt x="12" y="37"/>
                          <a:pt x="10" y="35"/>
                          <a:pt x="13" y="32"/>
                        </a:cubicBezTo>
                        <a:cubicBezTo>
                          <a:pt x="13" y="32"/>
                          <a:pt x="11" y="32"/>
                          <a:pt x="12" y="32"/>
                        </a:cubicBezTo>
                        <a:cubicBezTo>
                          <a:pt x="11" y="33"/>
                          <a:pt x="9" y="34"/>
                          <a:pt x="7" y="33"/>
                        </a:cubicBezTo>
                        <a:cubicBezTo>
                          <a:pt x="3" y="26"/>
                          <a:pt x="11" y="34"/>
                          <a:pt x="13" y="30"/>
                        </a:cubicBezTo>
                        <a:cubicBezTo>
                          <a:pt x="9" y="25"/>
                          <a:pt x="9" y="14"/>
                          <a:pt x="14" y="12"/>
                        </a:cubicBezTo>
                        <a:cubicBezTo>
                          <a:pt x="10" y="14"/>
                          <a:pt x="7" y="9"/>
                          <a:pt x="8" y="6"/>
                        </a:cubicBezTo>
                        <a:cubicBezTo>
                          <a:pt x="10" y="6"/>
                          <a:pt x="11" y="8"/>
                          <a:pt x="13" y="9"/>
                        </a:cubicBezTo>
                        <a:cubicBezTo>
                          <a:pt x="14" y="8"/>
                          <a:pt x="15" y="7"/>
                          <a:pt x="15" y="6"/>
                        </a:cubicBezTo>
                        <a:cubicBezTo>
                          <a:pt x="11" y="7"/>
                          <a:pt x="7" y="4"/>
                          <a:pt x="6" y="0"/>
                        </a:cubicBezTo>
                        <a:cubicBezTo>
                          <a:pt x="1" y="7"/>
                          <a:pt x="10" y="15"/>
                          <a:pt x="8" y="2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5" name="Freeform 1023"/>
                  <p:cNvSpPr/>
                  <p:nvPr/>
                </p:nvSpPr>
                <p:spPr bwMode="auto">
                  <a:xfrm>
                    <a:off x="3905" y="258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6" name="Freeform 1024"/>
                  <p:cNvSpPr/>
                  <p:nvPr/>
                </p:nvSpPr>
                <p:spPr bwMode="auto">
                  <a:xfrm>
                    <a:off x="3993" y="3239"/>
                    <a:ext cx="3" cy="1"/>
                  </a:xfrm>
                  <a:custGeom>
                    <a:avLst/>
                    <a:gdLst>
                      <a:gd name="T0" fmla="*/ 1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1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1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7" name="Freeform 1025"/>
                  <p:cNvSpPr/>
                  <p:nvPr/>
                </p:nvSpPr>
                <p:spPr bwMode="auto">
                  <a:xfrm>
                    <a:off x="3992" y="3228"/>
                    <a:ext cx="14" cy="11"/>
                  </a:xfrm>
                  <a:custGeom>
                    <a:avLst/>
                    <a:gdLst>
                      <a:gd name="T0" fmla="*/ 16 w 16"/>
                      <a:gd name="T1" fmla="*/ 3 h 12"/>
                      <a:gd name="T2" fmla="*/ 14 w 16"/>
                      <a:gd name="T3" fmla="*/ 0 h 12"/>
                      <a:gd name="T4" fmla="*/ 0 w 16"/>
                      <a:gd name="T5" fmla="*/ 6 h 12"/>
                      <a:gd name="T6" fmla="*/ 9 w 16"/>
                      <a:gd name="T7" fmla="*/ 11 h 12"/>
                      <a:gd name="T8" fmla="*/ 6 w 16"/>
                      <a:gd name="T9" fmla="*/ 6 h 12"/>
                      <a:gd name="T10" fmla="*/ 13 w 16"/>
                      <a:gd name="T11" fmla="*/ 9 h 12"/>
                      <a:gd name="T12" fmla="*/ 11 w 16"/>
                      <a:gd name="T13" fmla="*/ 4 h 12"/>
                      <a:gd name="T14" fmla="*/ 16 w 16"/>
                      <a:gd name="T15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2">
                        <a:moveTo>
                          <a:pt x="16" y="3"/>
                        </a:move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4" y="3"/>
                          <a:pt x="7" y="0"/>
                          <a:pt x="0" y="6"/>
                        </a:cubicBezTo>
                        <a:cubicBezTo>
                          <a:pt x="1" y="8"/>
                          <a:pt x="5" y="12"/>
                          <a:pt x="9" y="11"/>
                        </a:cubicBezTo>
                        <a:cubicBezTo>
                          <a:pt x="9" y="10"/>
                          <a:pt x="5" y="8"/>
                          <a:pt x="6" y="6"/>
                        </a:cubicBezTo>
                        <a:cubicBezTo>
                          <a:pt x="9" y="6"/>
                          <a:pt x="9" y="9"/>
                          <a:pt x="13" y="9"/>
                        </a:cubicBezTo>
                        <a:cubicBezTo>
                          <a:pt x="16" y="6"/>
                          <a:pt x="10" y="7"/>
                          <a:pt x="11" y="4"/>
                        </a:cubicBezTo>
                        <a:lnTo>
                          <a:pt x="16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8" name="Freeform 1026"/>
                  <p:cNvSpPr/>
                  <p:nvPr/>
                </p:nvSpPr>
                <p:spPr bwMode="auto">
                  <a:xfrm>
                    <a:off x="3997" y="3227"/>
                    <a:ext cx="4" cy="1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5 w 5"/>
                      <a:gd name="T3" fmla="*/ 2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1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99" name="Freeform 1027"/>
                  <p:cNvSpPr/>
                  <p:nvPr/>
                </p:nvSpPr>
                <p:spPr bwMode="auto">
                  <a:xfrm>
                    <a:off x="3994" y="3224"/>
                    <a:ext cx="6" cy="3"/>
                  </a:xfrm>
                  <a:custGeom>
                    <a:avLst/>
                    <a:gdLst>
                      <a:gd name="T0" fmla="*/ 2 w 7"/>
                      <a:gd name="T1" fmla="*/ 3 h 3"/>
                      <a:gd name="T2" fmla="*/ 7 w 7"/>
                      <a:gd name="T3" fmla="*/ 2 h 3"/>
                      <a:gd name="T4" fmla="*/ 0 w 7"/>
                      <a:gd name="T5" fmla="*/ 0 h 3"/>
                      <a:gd name="T6" fmla="*/ 2 w 7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2" y="3"/>
                        </a:moveTo>
                        <a:cubicBezTo>
                          <a:pt x="3" y="0"/>
                          <a:pt x="6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0" name="Freeform 1028"/>
                  <p:cNvSpPr/>
                  <p:nvPr/>
                </p:nvSpPr>
                <p:spPr bwMode="auto">
                  <a:xfrm>
                    <a:off x="3994" y="3217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1" name="Freeform 1029"/>
                  <p:cNvSpPr/>
                  <p:nvPr/>
                </p:nvSpPr>
                <p:spPr bwMode="auto">
                  <a:xfrm>
                    <a:off x="3993" y="3214"/>
                    <a:ext cx="10" cy="8"/>
                  </a:xfrm>
                  <a:custGeom>
                    <a:avLst/>
                    <a:gdLst>
                      <a:gd name="T0" fmla="*/ 3 w 12"/>
                      <a:gd name="T1" fmla="*/ 0 h 10"/>
                      <a:gd name="T2" fmla="*/ 3 w 12"/>
                      <a:gd name="T3" fmla="*/ 4 h 10"/>
                      <a:gd name="T4" fmla="*/ 3 w 12"/>
                      <a:gd name="T5" fmla="*/ 4 h 10"/>
                      <a:gd name="T6" fmla="*/ 9 w 12"/>
                      <a:gd name="T7" fmla="*/ 6 h 10"/>
                      <a:gd name="T8" fmla="*/ 8 w 12"/>
                      <a:gd name="T9" fmla="*/ 10 h 10"/>
                      <a:gd name="T10" fmla="*/ 12 w 12"/>
                      <a:gd name="T11" fmla="*/ 7 h 10"/>
                      <a:gd name="T12" fmla="*/ 3 w 12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0">
                        <a:moveTo>
                          <a:pt x="3" y="0"/>
                        </a:moveTo>
                        <a:cubicBezTo>
                          <a:pt x="0" y="1"/>
                          <a:pt x="2" y="2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5" y="2"/>
                          <a:pt x="10" y="3"/>
                          <a:pt x="9" y="6"/>
                        </a:cubicBezTo>
                        <a:cubicBezTo>
                          <a:pt x="10" y="8"/>
                          <a:pt x="5" y="8"/>
                          <a:pt x="8" y="10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1" y="3"/>
                          <a:pt x="5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2" name="Freeform 1030"/>
                  <p:cNvSpPr/>
                  <p:nvPr/>
                </p:nvSpPr>
                <p:spPr bwMode="auto">
                  <a:xfrm>
                    <a:off x="3996" y="3218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3" name="Freeform 1031"/>
                  <p:cNvSpPr/>
                  <p:nvPr/>
                </p:nvSpPr>
                <p:spPr bwMode="auto">
                  <a:xfrm>
                    <a:off x="3995" y="3222"/>
                    <a:ext cx="3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1 w 3"/>
                      <a:gd name="T3" fmla="*/ 1 h 1"/>
                      <a:gd name="T4" fmla="*/ 3 w 3"/>
                      <a:gd name="T5" fmla="*/ 1 h 1"/>
                      <a:gd name="T6" fmla="*/ 0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3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4" name="Freeform 1032"/>
                  <p:cNvSpPr/>
                  <p:nvPr/>
                </p:nvSpPr>
                <p:spPr bwMode="auto">
                  <a:xfrm>
                    <a:off x="3994" y="3204"/>
                    <a:ext cx="11" cy="8"/>
                  </a:xfrm>
                  <a:custGeom>
                    <a:avLst/>
                    <a:gdLst>
                      <a:gd name="T0" fmla="*/ 1 w 13"/>
                      <a:gd name="T1" fmla="*/ 3 h 9"/>
                      <a:gd name="T2" fmla="*/ 6 w 13"/>
                      <a:gd name="T3" fmla="*/ 9 h 9"/>
                      <a:gd name="T4" fmla="*/ 13 w 13"/>
                      <a:gd name="T5" fmla="*/ 4 h 9"/>
                      <a:gd name="T6" fmla="*/ 11 w 13"/>
                      <a:gd name="T7" fmla="*/ 1 h 9"/>
                      <a:gd name="T8" fmla="*/ 1 w 13"/>
                      <a:gd name="T9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9">
                        <a:moveTo>
                          <a:pt x="1" y="3"/>
                        </a:moveTo>
                        <a:cubicBezTo>
                          <a:pt x="8" y="4"/>
                          <a:pt x="0" y="9"/>
                          <a:pt x="6" y="9"/>
                        </a:cubicBezTo>
                        <a:cubicBezTo>
                          <a:pt x="5" y="6"/>
                          <a:pt x="10" y="4"/>
                          <a:pt x="13" y="4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9" y="0"/>
                          <a:pt x="4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5" name="Freeform 1033"/>
                  <p:cNvSpPr/>
                  <p:nvPr/>
                </p:nvSpPr>
                <p:spPr bwMode="auto">
                  <a:xfrm>
                    <a:off x="4007" y="3200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6" name="Freeform 1034"/>
                  <p:cNvSpPr/>
                  <p:nvPr/>
                </p:nvSpPr>
                <p:spPr bwMode="auto">
                  <a:xfrm>
                    <a:off x="3997" y="3186"/>
                    <a:ext cx="15" cy="17"/>
                  </a:xfrm>
                  <a:custGeom>
                    <a:avLst/>
                    <a:gdLst>
                      <a:gd name="T0" fmla="*/ 2 w 17"/>
                      <a:gd name="T1" fmla="*/ 0 h 19"/>
                      <a:gd name="T2" fmla="*/ 8 w 17"/>
                      <a:gd name="T3" fmla="*/ 8 h 19"/>
                      <a:gd name="T4" fmla="*/ 3 w 17"/>
                      <a:gd name="T5" fmla="*/ 6 h 19"/>
                      <a:gd name="T6" fmla="*/ 6 w 17"/>
                      <a:gd name="T7" fmla="*/ 13 h 19"/>
                      <a:gd name="T8" fmla="*/ 0 w 17"/>
                      <a:gd name="T9" fmla="*/ 9 h 19"/>
                      <a:gd name="T10" fmla="*/ 6 w 17"/>
                      <a:gd name="T11" fmla="*/ 16 h 19"/>
                      <a:gd name="T12" fmla="*/ 2 w 17"/>
                      <a:gd name="T13" fmla="*/ 19 h 19"/>
                      <a:gd name="T14" fmla="*/ 9 w 17"/>
                      <a:gd name="T15" fmla="*/ 18 h 19"/>
                      <a:gd name="T16" fmla="*/ 8 w 17"/>
                      <a:gd name="T17" fmla="*/ 15 h 19"/>
                      <a:gd name="T18" fmla="*/ 12 w 17"/>
                      <a:gd name="T19" fmla="*/ 16 h 19"/>
                      <a:gd name="T20" fmla="*/ 16 w 17"/>
                      <a:gd name="T21" fmla="*/ 6 h 19"/>
                      <a:gd name="T22" fmla="*/ 2 w 17"/>
                      <a:gd name="T2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9">
                        <a:moveTo>
                          <a:pt x="2" y="0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6" y="7"/>
                          <a:pt x="4" y="8"/>
                          <a:pt x="3" y="6"/>
                        </a:cubicBezTo>
                        <a:cubicBezTo>
                          <a:pt x="3" y="9"/>
                          <a:pt x="7" y="10"/>
                          <a:pt x="6" y="13"/>
                        </a:cubicBezTo>
                        <a:cubicBezTo>
                          <a:pt x="0" y="14"/>
                          <a:pt x="6" y="8"/>
                          <a:pt x="0" y="9"/>
                        </a:cubicBezTo>
                        <a:cubicBezTo>
                          <a:pt x="1" y="12"/>
                          <a:pt x="1" y="15"/>
                          <a:pt x="6" y="16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9" y="18"/>
                          <a:pt x="9" y="18"/>
                          <a:pt x="9" y="18"/>
                        </a:cubicBezTo>
                        <a:cubicBezTo>
                          <a:pt x="11" y="17"/>
                          <a:pt x="3" y="16"/>
                          <a:pt x="8" y="15"/>
                        </a:cubicBezTo>
                        <a:cubicBezTo>
                          <a:pt x="11" y="14"/>
                          <a:pt x="11" y="16"/>
                          <a:pt x="12" y="16"/>
                        </a:cubicBezTo>
                        <a:cubicBezTo>
                          <a:pt x="11" y="14"/>
                          <a:pt x="17" y="11"/>
                          <a:pt x="16" y="6"/>
                        </a:cubicBezTo>
                        <a:cubicBezTo>
                          <a:pt x="15" y="2"/>
                          <a:pt x="5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7" name="Freeform 1035"/>
                  <p:cNvSpPr/>
                  <p:nvPr/>
                </p:nvSpPr>
                <p:spPr bwMode="auto">
                  <a:xfrm>
                    <a:off x="4004" y="3185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8" name="Freeform 1036"/>
                  <p:cNvSpPr/>
                  <p:nvPr/>
                </p:nvSpPr>
                <p:spPr bwMode="auto">
                  <a:xfrm>
                    <a:off x="3996" y="3170"/>
                    <a:ext cx="16" cy="14"/>
                  </a:xfrm>
                  <a:custGeom>
                    <a:avLst/>
                    <a:gdLst>
                      <a:gd name="T0" fmla="*/ 1 w 18"/>
                      <a:gd name="T1" fmla="*/ 10 h 16"/>
                      <a:gd name="T2" fmla="*/ 5 w 18"/>
                      <a:gd name="T3" fmla="*/ 14 h 16"/>
                      <a:gd name="T4" fmla="*/ 2 w 18"/>
                      <a:gd name="T5" fmla="*/ 15 h 16"/>
                      <a:gd name="T6" fmla="*/ 8 w 18"/>
                      <a:gd name="T7" fmla="*/ 16 h 16"/>
                      <a:gd name="T8" fmla="*/ 4 w 18"/>
                      <a:gd name="T9" fmla="*/ 9 h 16"/>
                      <a:gd name="T10" fmla="*/ 13 w 18"/>
                      <a:gd name="T11" fmla="*/ 7 h 16"/>
                      <a:gd name="T12" fmla="*/ 11 w 18"/>
                      <a:gd name="T13" fmla="*/ 11 h 16"/>
                      <a:gd name="T14" fmla="*/ 10 w 18"/>
                      <a:gd name="T15" fmla="*/ 0 h 16"/>
                      <a:gd name="T16" fmla="*/ 8 w 18"/>
                      <a:gd name="T17" fmla="*/ 2 h 16"/>
                      <a:gd name="T18" fmla="*/ 6 w 18"/>
                      <a:gd name="T19" fmla="*/ 0 h 16"/>
                      <a:gd name="T20" fmla="*/ 1 w 18"/>
                      <a:gd name="T21" fmla="*/ 1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6">
                        <a:moveTo>
                          <a:pt x="1" y="10"/>
                        </a:move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5"/>
                          <a:pt x="3" y="15"/>
                          <a:pt x="2" y="15"/>
                        </a:cubicBezTo>
                        <a:cubicBezTo>
                          <a:pt x="4" y="15"/>
                          <a:pt x="6" y="16"/>
                          <a:pt x="8" y="16"/>
                        </a:cubicBezTo>
                        <a:cubicBezTo>
                          <a:pt x="13" y="14"/>
                          <a:pt x="5" y="11"/>
                          <a:pt x="4" y="9"/>
                        </a:cubicBezTo>
                        <a:cubicBezTo>
                          <a:pt x="7" y="3"/>
                          <a:pt x="8" y="9"/>
                          <a:pt x="13" y="7"/>
                        </a:cubicBezTo>
                        <a:cubicBezTo>
                          <a:pt x="13" y="8"/>
                          <a:pt x="12" y="8"/>
                          <a:pt x="11" y="11"/>
                        </a:cubicBezTo>
                        <a:cubicBezTo>
                          <a:pt x="18" y="7"/>
                          <a:pt x="12" y="3"/>
                          <a:pt x="10" y="0"/>
                        </a:cubicBezTo>
                        <a:cubicBezTo>
                          <a:pt x="9" y="1"/>
                          <a:pt x="7" y="1"/>
                          <a:pt x="8" y="2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3"/>
                          <a:pt x="0" y="5"/>
                          <a:pt x="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09" name="Freeform 1037"/>
                  <p:cNvSpPr/>
                  <p:nvPr/>
                </p:nvSpPr>
                <p:spPr bwMode="auto">
                  <a:xfrm>
                    <a:off x="3995" y="3183"/>
                    <a:ext cx="3" cy="2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2" y="1"/>
                          <a:pt x="2" y="1"/>
                          <a:pt x="3" y="0"/>
                        </a:cubicBezTo>
                        <a:cubicBezTo>
                          <a:pt x="1" y="1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0" name="Freeform 1038"/>
                  <p:cNvSpPr/>
                  <p:nvPr/>
                </p:nvSpPr>
                <p:spPr bwMode="auto">
                  <a:xfrm>
                    <a:off x="4004" y="316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1" name="Freeform 1039"/>
                  <p:cNvSpPr/>
                  <p:nvPr/>
                </p:nvSpPr>
                <p:spPr bwMode="auto">
                  <a:xfrm>
                    <a:off x="3996" y="3169"/>
                    <a:ext cx="3" cy="3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3 w 3"/>
                      <a:gd name="T3" fmla="*/ 0 h 3"/>
                      <a:gd name="T4" fmla="*/ 0 w 3"/>
                      <a:gd name="T5" fmla="*/ 1 h 3"/>
                      <a:gd name="T6" fmla="*/ 3 w 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3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2" name="Freeform 1040"/>
                  <p:cNvSpPr/>
                  <p:nvPr/>
                </p:nvSpPr>
                <p:spPr bwMode="auto">
                  <a:xfrm>
                    <a:off x="3993" y="3074"/>
                    <a:ext cx="18" cy="93"/>
                  </a:xfrm>
                  <a:custGeom>
                    <a:avLst/>
                    <a:gdLst>
                      <a:gd name="T0" fmla="*/ 18 w 21"/>
                      <a:gd name="T1" fmla="*/ 1 h 108"/>
                      <a:gd name="T2" fmla="*/ 15 w 21"/>
                      <a:gd name="T3" fmla="*/ 5 h 108"/>
                      <a:gd name="T4" fmla="*/ 11 w 21"/>
                      <a:gd name="T5" fmla="*/ 0 h 108"/>
                      <a:gd name="T6" fmla="*/ 4 w 21"/>
                      <a:gd name="T7" fmla="*/ 0 h 108"/>
                      <a:gd name="T8" fmla="*/ 7 w 21"/>
                      <a:gd name="T9" fmla="*/ 9 h 108"/>
                      <a:gd name="T10" fmla="*/ 3 w 21"/>
                      <a:gd name="T11" fmla="*/ 9 h 108"/>
                      <a:gd name="T12" fmla="*/ 5 w 21"/>
                      <a:gd name="T13" fmla="*/ 25 h 108"/>
                      <a:gd name="T14" fmla="*/ 7 w 21"/>
                      <a:gd name="T15" fmla="*/ 36 h 108"/>
                      <a:gd name="T16" fmla="*/ 4 w 21"/>
                      <a:gd name="T17" fmla="*/ 82 h 108"/>
                      <a:gd name="T18" fmla="*/ 10 w 21"/>
                      <a:gd name="T19" fmla="*/ 84 h 108"/>
                      <a:gd name="T20" fmla="*/ 6 w 21"/>
                      <a:gd name="T21" fmla="*/ 87 h 108"/>
                      <a:gd name="T22" fmla="*/ 6 w 21"/>
                      <a:gd name="T23" fmla="*/ 85 h 108"/>
                      <a:gd name="T24" fmla="*/ 4 w 21"/>
                      <a:gd name="T25" fmla="*/ 97 h 108"/>
                      <a:gd name="T26" fmla="*/ 12 w 21"/>
                      <a:gd name="T27" fmla="*/ 98 h 108"/>
                      <a:gd name="T28" fmla="*/ 4 w 21"/>
                      <a:gd name="T29" fmla="*/ 103 h 108"/>
                      <a:gd name="T30" fmla="*/ 9 w 21"/>
                      <a:gd name="T31" fmla="*/ 108 h 108"/>
                      <a:gd name="T32" fmla="*/ 14 w 21"/>
                      <a:gd name="T33" fmla="*/ 103 h 108"/>
                      <a:gd name="T34" fmla="*/ 17 w 21"/>
                      <a:gd name="T35" fmla="*/ 107 h 108"/>
                      <a:gd name="T36" fmla="*/ 9 w 21"/>
                      <a:gd name="T37" fmla="*/ 77 h 108"/>
                      <a:gd name="T38" fmla="*/ 12 w 21"/>
                      <a:gd name="T39" fmla="*/ 78 h 108"/>
                      <a:gd name="T40" fmla="*/ 16 w 21"/>
                      <a:gd name="T41" fmla="*/ 61 h 108"/>
                      <a:gd name="T42" fmla="*/ 10 w 21"/>
                      <a:gd name="T43" fmla="*/ 54 h 108"/>
                      <a:gd name="T44" fmla="*/ 13 w 21"/>
                      <a:gd name="T45" fmla="*/ 50 h 108"/>
                      <a:gd name="T46" fmla="*/ 10 w 21"/>
                      <a:gd name="T47" fmla="*/ 49 h 108"/>
                      <a:gd name="T48" fmla="*/ 14 w 21"/>
                      <a:gd name="T49" fmla="*/ 44 h 108"/>
                      <a:gd name="T50" fmla="*/ 6 w 21"/>
                      <a:gd name="T51" fmla="*/ 43 h 108"/>
                      <a:gd name="T52" fmla="*/ 18 w 21"/>
                      <a:gd name="T53" fmla="*/ 32 h 108"/>
                      <a:gd name="T54" fmla="*/ 13 w 21"/>
                      <a:gd name="T55" fmla="*/ 34 h 108"/>
                      <a:gd name="T56" fmla="*/ 10 w 21"/>
                      <a:gd name="T57" fmla="*/ 31 h 108"/>
                      <a:gd name="T58" fmla="*/ 17 w 21"/>
                      <a:gd name="T59" fmla="*/ 30 h 108"/>
                      <a:gd name="T60" fmla="*/ 13 w 21"/>
                      <a:gd name="T61" fmla="*/ 22 h 108"/>
                      <a:gd name="T62" fmla="*/ 9 w 21"/>
                      <a:gd name="T63" fmla="*/ 22 h 108"/>
                      <a:gd name="T64" fmla="*/ 11 w 21"/>
                      <a:gd name="T65" fmla="*/ 11 h 108"/>
                      <a:gd name="T66" fmla="*/ 18 w 21"/>
                      <a:gd name="T67" fmla="*/ 17 h 108"/>
                      <a:gd name="T68" fmla="*/ 21 w 21"/>
                      <a:gd name="T69" fmla="*/ 13 h 108"/>
                      <a:gd name="T70" fmla="*/ 12 w 21"/>
                      <a:gd name="T71" fmla="*/ 6 h 108"/>
                      <a:gd name="T72" fmla="*/ 18 w 21"/>
                      <a:gd name="T73" fmla="*/ 1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21" h="108">
                        <a:moveTo>
                          <a:pt x="18" y="1"/>
                        </a:moveTo>
                        <a:cubicBezTo>
                          <a:pt x="16" y="1"/>
                          <a:pt x="15" y="2"/>
                          <a:pt x="15" y="5"/>
                        </a:cubicBezTo>
                        <a:cubicBezTo>
                          <a:pt x="12" y="4"/>
                          <a:pt x="13" y="1"/>
                          <a:pt x="11" y="0"/>
                        </a:cubicBezTo>
                        <a:cubicBezTo>
                          <a:pt x="9" y="3"/>
                          <a:pt x="7" y="0"/>
                          <a:pt x="4" y="0"/>
                        </a:cubicBezTo>
                        <a:cubicBezTo>
                          <a:pt x="3" y="4"/>
                          <a:pt x="8" y="5"/>
                          <a:pt x="7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5" y="13"/>
                          <a:pt x="8" y="21"/>
                          <a:pt x="5" y="25"/>
                        </a:cubicBezTo>
                        <a:cubicBezTo>
                          <a:pt x="4" y="29"/>
                          <a:pt x="5" y="32"/>
                          <a:pt x="7" y="36"/>
                        </a:cubicBezTo>
                        <a:cubicBezTo>
                          <a:pt x="4" y="51"/>
                          <a:pt x="7" y="66"/>
                          <a:pt x="4" y="82"/>
                        </a:cubicBezTo>
                        <a:cubicBezTo>
                          <a:pt x="10" y="84"/>
                          <a:pt x="10" y="84"/>
                          <a:pt x="10" y="84"/>
                        </a:cubicBezTo>
                        <a:cubicBezTo>
                          <a:pt x="7" y="85"/>
                          <a:pt x="10" y="88"/>
                          <a:pt x="6" y="87"/>
                        </a:cubicBezTo>
                        <a:cubicBezTo>
                          <a:pt x="7" y="86"/>
                          <a:pt x="6" y="86"/>
                          <a:pt x="6" y="85"/>
                        </a:cubicBezTo>
                        <a:cubicBezTo>
                          <a:pt x="0" y="88"/>
                          <a:pt x="6" y="93"/>
                          <a:pt x="4" y="97"/>
                        </a:cubicBezTo>
                        <a:cubicBezTo>
                          <a:pt x="5" y="97"/>
                          <a:pt x="11" y="96"/>
                          <a:pt x="12" y="98"/>
                        </a:cubicBezTo>
                        <a:cubicBezTo>
                          <a:pt x="5" y="97"/>
                          <a:pt x="12" y="102"/>
                          <a:pt x="4" y="103"/>
                        </a:cubicBezTo>
                        <a:cubicBezTo>
                          <a:pt x="2" y="107"/>
                          <a:pt x="10" y="104"/>
                          <a:pt x="9" y="108"/>
                        </a:cubicBezTo>
                        <a:cubicBezTo>
                          <a:pt x="13" y="108"/>
                          <a:pt x="11" y="104"/>
                          <a:pt x="14" y="103"/>
                        </a:cubicBezTo>
                        <a:cubicBezTo>
                          <a:pt x="17" y="104"/>
                          <a:pt x="12" y="107"/>
                          <a:pt x="17" y="107"/>
                        </a:cubicBezTo>
                        <a:cubicBezTo>
                          <a:pt x="19" y="100"/>
                          <a:pt x="11" y="88"/>
                          <a:pt x="9" y="77"/>
                        </a:cubicBezTo>
                        <a:cubicBezTo>
                          <a:pt x="12" y="78"/>
                          <a:pt x="12" y="78"/>
                          <a:pt x="12" y="78"/>
                        </a:cubicBezTo>
                        <a:cubicBezTo>
                          <a:pt x="10" y="73"/>
                          <a:pt x="10" y="65"/>
                          <a:pt x="16" y="61"/>
                        </a:cubicBezTo>
                        <a:cubicBezTo>
                          <a:pt x="13" y="62"/>
                          <a:pt x="19" y="53"/>
                          <a:pt x="10" y="54"/>
                        </a:cubicBezTo>
                        <a:cubicBezTo>
                          <a:pt x="12" y="52"/>
                          <a:pt x="12" y="52"/>
                          <a:pt x="13" y="50"/>
                        </a:cubicBezTo>
                        <a:cubicBezTo>
                          <a:pt x="10" y="49"/>
                          <a:pt x="10" y="49"/>
                          <a:pt x="10" y="49"/>
                        </a:cubicBezTo>
                        <a:cubicBezTo>
                          <a:pt x="10" y="47"/>
                          <a:pt x="14" y="47"/>
                          <a:pt x="14" y="44"/>
                        </a:cubicBezTo>
                        <a:cubicBezTo>
                          <a:pt x="10" y="46"/>
                          <a:pt x="9" y="44"/>
                          <a:pt x="6" y="43"/>
                        </a:cubicBezTo>
                        <a:cubicBezTo>
                          <a:pt x="10" y="39"/>
                          <a:pt x="14" y="35"/>
                          <a:pt x="18" y="32"/>
                        </a:cubicBezTo>
                        <a:cubicBezTo>
                          <a:pt x="16" y="33"/>
                          <a:pt x="15" y="33"/>
                          <a:pt x="13" y="34"/>
                        </a:cubicBezTo>
                        <a:cubicBezTo>
                          <a:pt x="15" y="32"/>
                          <a:pt x="11" y="32"/>
                          <a:pt x="10" y="31"/>
                        </a:cubicBezTo>
                        <a:cubicBezTo>
                          <a:pt x="10" y="29"/>
                          <a:pt x="15" y="30"/>
                          <a:pt x="17" y="30"/>
                        </a:cubicBezTo>
                        <a:cubicBezTo>
                          <a:pt x="19" y="26"/>
                          <a:pt x="10" y="24"/>
                          <a:pt x="13" y="22"/>
                        </a:cubicBezTo>
                        <a:cubicBezTo>
                          <a:pt x="9" y="22"/>
                          <a:pt x="9" y="22"/>
                          <a:pt x="9" y="22"/>
                        </a:cubicBezTo>
                        <a:cubicBezTo>
                          <a:pt x="8" y="18"/>
                          <a:pt x="12" y="15"/>
                          <a:pt x="11" y="11"/>
                        </a:cubicBezTo>
                        <a:cubicBezTo>
                          <a:pt x="16" y="9"/>
                          <a:pt x="16" y="15"/>
                          <a:pt x="18" y="17"/>
                        </a:cubicBezTo>
                        <a:cubicBezTo>
                          <a:pt x="19" y="16"/>
                          <a:pt x="19" y="14"/>
                          <a:pt x="21" y="13"/>
                        </a:cubicBezTo>
                        <a:cubicBezTo>
                          <a:pt x="18" y="11"/>
                          <a:pt x="15" y="8"/>
                          <a:pt x="12" y="6"/>
                        </a:cubicBezTo>
                        <a:cubicBezTo>
                          <a:pt x="18" y="8"/>
                          <a:pt x="18" y="3"/>
                          <a:pt x="18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3" name="Freeform 1041"/>
                  <p:cNvSpPr/>
                  <p:nvPr/>
                </p:nvSpPr>
                <p:spPr bwMode="auto">
                  <a:xfrm>
                    <a:off x="4011" y="3085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1 w 2"/>
                      <a:gd name="T5" fmla="*/ 0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4" name="Freeform 1042"/>
                  <p:cNvSpPr/>
                  <p:nvPr/>
                </p:nvSpPr>
                <p:spPr bwMode="auto">
                  <a:xfrm>
                    <a:off x="4008" y="307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5" name="Freeform 1043"/>
                  <p:cNvSpPr/>
                  <p:nvPr/>
                </p:nvSpPr>
                <p:spPr bwMode="auto">
                  <a:xfrm>
                    <a:off x="3997" y="309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6" name="Freeform 1044"/>
                  <p:cNvSpPr/>
                  <p:nvPr/>
                </p:nvSpPr>
                <p:spPr bwMode="auto">
                  <a:xfrm>
                    <a:off x="4008" y="3099"/>
                    <a:ext cx="4" cy="3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7" name="Freeform 1045"/>
                  <p:cNvSpPr/>
                  <p:nvPr/>
                </p:nvSpPr>
                <p:spPr bwMode="auto">
                  <a:xfrm>
                    <a:off x="4007" y="3121"/>
                    <a:ext cx="3" cy="1"/>
                  </a:xfrm>
                  <a:custGeom>
                    <a:avLst/>
                    <a:gdLst>
                      <a:gd name="T0" fmla="*/ 0 w 3"/>
                      <a:gd name="T1" fmla="*/ 1 h 2"/>
                      <a:gd name="T2" fmla="*/ 3 w 3"/>
                      <a:gd name="T3" fmla="*/ 2 h 2"/>
                      <a:gd name="T4" fmla="*/ 0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1"/>
                        </a:moveTo>
                        <a:cubicBezTo>
                          <a:pt x="0" y="2"/>
                          <a:pt x="1" y="2"/>
                          <a:pt x="3" y="2"/>
                        </a:cubicBezTo>
                        <a:cubicBezTo>
                          <a:pt x="3" y="1"/>
                          <a:pt x="2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8" name="Freeform 1046"/>
                  <p:cNvSpPr/>
                  <p:nvPr/>
                </p:nvSpPr>
                <p:spPr bwMode="auto">
                  <a:xfrm>
                    <a:off x="4010" y="3078"/>
                    <a:ext cx="2" cy="4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1 w 2"/>
                      <a:gd name="T3" fmla="*/ 0 h 4"/>
                      <a:gd name="T4" fmla="*/ 0 w 2"/>
                      <a:gd name="T5" fmla="*/ 0 h 4"/>
                      <a:gd name="T6" fmla="*/ 2 w 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2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19" name="Freeform 1047"/>
                  <p:cNvSpPr/>
                  <p:nvPr/>
                </p:nvSpPr>
                <p:spPr bwMode="auto">
                  <a:xfrm>
                    <a:off x="3991" y="3021"/>
                    <a:ext cx="22" cy="51"/>
                  </a:xfrm>
                  <a:custGeom>
                    <a:avLst/>
                    <a:gdLst>
                      <a:gd name="T0" fmla="*/ 5 w 25"/>
                      <a:gd name="T1" fmla="*/ 4 h 59"/>
                      <a:gd name="T2" fmla="*/ 2 w 25"/>
                      <a:gd name="T3" fmla="*/ 14 h 59"/>
                      <a:gd name="T4" fmla="*/ 13 w 25"/>
                      <a:gd name="T5" fmla="*/ 21 h 59"/>
                      <a:gd name="T6" fmla="*/ 4 w 25"/>
                      <a:gd name="T7" fmla="*/ 20 h 59"/>
                      <a:gd name="T8" fmla="*/ 10 w 25"/>
                      <a:gd name="T9" fmla="*/ 40 h 59"/>
                      <a:gd name="T10" fmla="*/ 6 w 25"/>
                      <a:gd name="T11" fmla="*/ 40 h 59"/>
                      <a:gd name="T12" fmla="*/ 16 w 25"/>
                      <a:gd name="T13" fmla="*/ 48 h 59"/>
                      <a:gd name="T14" fmla="*/ 5 w 25"/>
                      <a:gd name="T15" fmla="*/ 48 h 59"/>
                      <a:gd name="T16" fmla="*/ 4 w 25"/>
                      <a:gd name="T17" fmla="*/ 47 h 59"/>
                      <a:gd name="T18" fmla="*/ 7 w 25"/>
                      <a:gd name="T19" fmla="*/ 58 h 59"/>
                      <a:gd name="T20" fmla="*/ 14 w 25"/>
                      <a:gd name="T21" fmla="*/ 59 h 59"/>
                      <a:gd name="T22" fmla="*/ 19 w 25"/>
                      <a:gd name="T23" fmla="*/ 59 h 59"/>
                      <a:gd name="T24" fmla="*/ 15 w 25"/>
                      <a:gd name="T25" fmla="*/ 52 h 59"/>
                      <a:gd name="T26" fmla="*/ 19 w 25"/>
                      <a:gd name="T27" fmla="*/ 51 h 59"/>
                      <a:gd name="T28" fmla="*/ 16 w 25"/>
                      <a:gd name="T29" fmla="*/ 49 h 59"/>
                      <a:gd name="T30" fmla="*/ 20 w 25"/>
                      <a:gd name="T31" fmla="*/ 48 h 59"/>
                      <a:gd name="T32" fmla="*/ 17 w 25"/>
                      <a:gd name="T33" fmla="*/ 42 h 59"/>
                      <a:gd name="T34" fmla="*/ 18 w 25"/>
                      <a:gd name="T35" fmla="*/ 43 h 59"/>
                      <a:gd name="T36" fmla="*/ 13 w 25"/>
                      <a:gd name="T37" fmla="*/ 40 h 59"/>
                      <a:gd name="T38" fmla="*/ 18 w 25"/>
                      <a:gd name="T39" fmla="*/ 38 h 59"/>
                      <a:gd name="T40" fmla="*/ 15 w 25"/>
                      <a:gd name="T41" fmla="*/ 38 h 59"/>
                      <a:gd name="T42" fmla="*/ 20 w 25"/>
                      <a:gd name="T43" fmla="*/ 25 h 59"/>
                      <a:gd name="T44" fmla="*/ 17 w 25"/>
                      <a:gd name="T45" fmla="*/ 24 h 59"/>
                      <a:gd name="T46" fmla="*/ 20 w 25"/>
                      <a:gd name="T47" fmla="*/ 30 h 59"/>
                      <a:gd name="T48" fmla="*/ 10 w 25"/>
                      <a:gd name="T49" fmla="*/ 29 h 59"/>
                      <a:gd name="T50" fmla="*/ 18 w 25"/>
                      <a:gd name="T51" fmla="*/ 21 h 59"/>
                      <a:gd name="T52" fmla="*/ 17 w 25"/>
                      <a:gd name="T53" fmla="*/ 12 h 59"/>
                      <a:gd name="T54" fmla="*/ 18 w 25"/>
                      <a:gd name="T55" fmla="*/ 12 h 59"/>
                      <a:gd name="T56" fmla="*/ 14 w 25"/>
                      <a:gd name="T57" fmla="*/ 6 h 59"/>
                      <a:gd name="T58" fmla="*/ 13 w 25"/>
                      <a:gd name="T59" fmla="*/ 8 h 59"/>
                      <a:gd name="T60" fmla="*/ 10 w 25"/>
                      <a:gd name="T61" fmla="*/ 5 h 59"/>
                      <a:gd name="T62" fmla="*/ 12 w 25"/>
                      <a:gd name="T63" fmla="*/ 5 h 59"/>
                      <a:gd name="T64" fmla="*/ 6 w 25"/>
                      <a:gd name="T65" fmla="*/ 0 h 59"/>
                      <a:gd name="T66" fmla="*/ 10 w 25"/>
                      <a:gd name="T67" fmla="*/ 6 h 59"/>
                      <a:gd name="T68" fmla="*/ 5 w 25"/>
                      <a:gd name="T69" fmla="*/ 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" h="59">
                        <a:moveTo>
                          <a:pt x="5" y="4"/>
                        </a:moveTo>
                        <a:cubicBezTo>
                          <a:pt x="0" y="6"/>
                          <a:pt x="3" y="11"/>
                          <a:pt x="2" y="14"/>
                        </a:cubicBezTo>
                        <a:cubicBezTo>
                          <a:pt x="5" y="21"/>
                          <a:pt x="12" y="15"/>
                          <a:pt x="13" y="21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6"/>
                          <a:pt x="2" y="35"/>
                          <a:pt x="10" y="40"/>
                        </a:cubicBezTo>
                        <a:cubicBezTo>
                          <a:pt x="9" y="41"/>
                          <a:pt x="8" y="42"/>
                          <a:pt x="6" y="40"/>
                        </a:cubicBezTo>
                        <a:cubicBezTo>
                          <a:pt x="7" y="44"/>
                          <a:pt x="19" y="43"/>
                          <a:pt x="16" y="48"/>
                        </a:cubicBezTo>
                        <a:cubicBezTo>
                          <a:pt x="11" y="43"/>
                          <a:pt x="11" y="50"/>
                          <a:pt x="5" y="48"/>
                        </a:cubicBezTo>
                        <a:cubicBezTo>
                          <a:pt x="4" y="47"/>
                          <a:pt x="4" y="47"/>
                          <a:pt x="4" y="47"/>
                        </a:cubicBezTo>
                        <a:cubicBezTo>
                          <a:pt x="5" y="51"/>
                          <a:pt x="8" y="56"/>
                          <a:pt x="7" y="58"/>
                        </a:cubicBezTo>
                        <a:cubicBezTo>
                          <a:pt x="10" y="58"/>
                          <a:pt x="13" y="56"/>
                          <a:pt x="14" y="59"/>
                        </a:cubicBezTo>
                        <a:cubicBezTo>
                          <a:pt x="14" y="58"/>
                          <a:pt x="17" y="59"/>
                          <a:pt x="19" y="59"/>
                        </a:cubicBezTo>
                        <a:cubicBezTo>
                          <a:pt x="17" y="55"/>
                          <a:pt x="18" y="54"/>
                          <a:pt x="15" y="52"/>
                        </a:cubicBezTo>
                        <a:cubicBezTo>
                          <a:pt x="18" y="50"/>
                          <a:pt x="16" y="53"/>
                          <a:pt x="19" y="51"/>
                        </a:cubicBezTo>
                        <a:cubicBezTo>
                          <a:pt x="16" y="49"/>
                          <a:pt x="16" y="49"/>
                          <a:pt x="16" y="49"/>
                        </a:cubicBezTo>
                        <a:cubicBezTo>
                          <a:pt x="17" y="47"/>
                          <a:pt x="20" y="51"/>
                          <a:pt x="20" y="48"/>
                        </a:cubicBezTo>
                        <a:cubicBezTo>
                          <a:pt x="18" y="47"/>
                          <a:pt x="16" y="45"/>
                          <a:pt x="17" y="42"/>
                        </a:cubicBezTo>
                        <a:cubicBezTo>
                          <a:pt x="18" y="43"/>
                          <a:pt x="18" y="43"/>
                          <a:pt x="18" y="43"/>
                        </a:cubicBezTo>
                        <a:cubicBezTo>
                          <a:pt x="17" y="41"/>
                          <a:pt x="18" y="39"/>
                          <a:pt x="13" y="40"/>
                        </a:cubicBezTo>
                        <a:cubicBezTo>
                          <a:pt x="18" y="38"/>
                          <a:pt x="18" y="38"/>
                          <a:pt x="18" y="38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6" y="33"/>
                          <a:pt x="25" y="31"/>
                          <a:pt x="20" y="25"/>
                        </a:cubicBezTo>
                        <a:cubicBezTo>
                          <a:pt x="19" y="26"/>
                          <a:pt x="17" y="25"/>
                          <a:pt x="17" y="24"/>
                        </a:cubicBezTo>
                        <a:cubicBezTo>
                          <a:pt x="14" y="27"/>
                          <a:pt x="19" y="27"/>
                          <a:pt x="20" y="30"/>
                        </a:cubicBezTo>
                        <a:cubicBezTo>
                          <a:pt x="16" y="30"/>
                          <a:pt x="12" y="26"/>
                          <a:pt x="10" y="29"/>
                        </a:cubicBezTo>
                        <a:cubicBezTo>
                          <a:pt x="14" y="26"/>
                          <a:pt x="10" y="23"/>
                          <a:pt x="18" y="21"/>
                        </a:cubicBezTo>
                        <a:cubicBezTo>
                          <a:pt x="19" y="17"/>
                          <a:pt x="15" y="16"/>
                          <a:pt x="17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2" y="11"/>
                          <a:pt x="20" y="9"/>
                          <a:pt x="14" y="6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1" y="8"/>
                          <a:pt x="11" y="7"/>
                          <a:pt x="10" y="5"/>
                        </a:cubicBezTo>
                        <a:cubicBezTo>
                          <a:pt x="11" y="6"/>
                          <a:pt x="11" y="6"/>
                          <a:pt x="12" y="5"/>
                        </a:cubicBezTo>
                        <a:cubicBezTo>
                          <a:pt x="8" y="5"/>
                          <a:pt x="7" y="0"/>
                          <a:pt x="6" y="0"/>
                        </a:cubicBezTo>
                        <a:cubicBezTo>
                          <a:pt x="5" y="2"/>
                          <a:pt x="9" y="4"/>
                          <a:pt x="10" y="6"/>
                        </a:cubicBezTo>
                        <a:cubicBezTo>
                          <a:pt x="7" y="5"/>
                          <a:pt x="4" y="5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0" name="Freeform 1048"/>
                  <p:cNvSpPr/>
                  <p:nvPr/>
                </p:nvSpPr>
                <p:spPr bwMode="auto">
                  <a:xfrm>
                    <a:off x="4006" y="3058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1" name="Freeform 1049"/>
                  <p:cNvSpPr/>
                  <p:nvPr/>
                </p:nvSpPr>
                <p:spPr bwMode="auto">
                  <a:xfrm>
                    <a:off x="3988" y="2979"/>
                    <a:ext cx="25" cy="40"/>
                  </a:xfrm>
                  <a:custGeom>
                    <a:avLst/>
                    <a:gdLst>
                      <a:gd name="T0" fmla="*/ 15 w 30"/>
                      <a:gd name="T1" fmla="*/ 33 h 46"/>
                      <a:gd name="T2" fmla="*/ 21 w 30"/>
                      <a:gd name="T3" fmla="*/ 31 h 46"/>
                      <a:gd name="T4" fmla="*/ 10 w 30"/>
                      <a:gd name="T5" fmla="*/ 32 h 46"/>
                      <a:gd name="T6" fmla="*/ 8 w 30"/>
                      <a:gd name="T7" fmla="*/ 27 h 46"/>
                      <a:gd name="T8" fmla="*/ 17 w 30"/>
                      <a:gd name="T9" fmla="*/ 27 h 46"/>
                      <a:gd name="T10" fmla="*/ 19 w 30"/>
                      <a:gd name="T11" fmla="*/ 22 h 46"/>
                      <a:gd name="T12" fmla="*/ 13 w 30"/>
                      <a:gd name="T13" fmla="*/ 22 h 46"/>
                      <a:gd name="T14" fmla="*/ 9 w 30"/>
                      <a:gd name="T15" fmla="*/ 17 h 46"/>
                      <a:gd name="T16" fmla="*/ 11 w 30"/>
                      <a:gd name="T17" fmla="*/ 19 h 46"/>
                      <a:gd name="T18" fmla="*/ 18 w 30"/>
                      <a:gd name="T19" fmla="*/ 16 h 46"/>
                      <a:gd name="T20" fmla="*/ 2 w 30"/>
                      <a:gd name="T21" fmla="*/ 4 h 46"/>
                      <a:gd name="T22" fmla="*/ 3 w 30"/>
                      <a:gd name="T23" fmla="*/ 8 h 46"/>
                      <a:gd name="T24" fmla="*/ 10 w 30"/>
                      <a:gd name="T25" fmla="*/ 8 h 46"/>
                      <a:gd name="T26" fmla="*/ 8 w 30"/>
                      <a:gd name="T27" fmla="*/ 12 h 46"/>
                      <a:gd name="T28" fmla="*/ 4 w 30"/>
                      <a:gd name="T29" fmla="*/ 9 h 46"/>
                      <a:gd name="T30" fmla="*/ 5 w 30"/>
                      <a:gd name="T31" fmla="*/ 40 h 46"/>
                      <a:gd name="T32" fmla="*/ 5 w 30"/>
                      <a:gd name="T33" fmla="*/ 36 h 46"/>
                      <a:gd name="T34" fmla="*/ 10 w 30"/>
                      <a:gd name="T35" fmla="*/ 40 h 46"/>
                      <a:gd name="T36" fmla="*/ 16 w 30"/>
                      <a:gd name="T37" fmla="*/ 37 h 46"/>
                      <a:gd name="T38" fmla="*/ 15 w 30"/>
                      <a:gd name="T39" fmla="*/ 40 h 46"/>
                      <a:gd name="T40" fmla="*/ 21 w 30"/>
                      <a:gd name="T41" fmla="*/ 39 h 46"/>
                      <a:gd name="T42" fmla="*/ 24 w 30"/>
                      <a:gd name="T43" fmla="*/ 46 h 46"/>
                      <a:gd name="T44" fmla="*/ 24 w 30"/>
                      <a:gd name="T45" fmla="*/ 35 h 46"/>
                      <a:gd name="T46" fmla="*/ 15 w 30"/>
                      <a:gd name="T47" fmla="*/ 33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30" h="46">
                        <a:moveTo>
                          <a:pt x="15" y="33"/>
                        </a:moveTo>
                        <a:cubicBezTo>
                          <a:pt x="16" y="31"/>
                          <a:pt x="19" y="34"/>
                          <a:pt x="21" y="31"/>
                        </a:cubicBezTo>
                        <a:cubicBezTo>
                          <a:pt x="18" y="29"/>
                          <a:pt x="15" y="35"/>
                          <a:pt x="10" y="32"/>
                        </a:cubicBezTo>
                        <a:cubicBezTo>
                          <a:pt x="13" y="31"/>
                          <a:pt x="8" y="28"/>
                          <a:pt x="8" y="27"/>
                        </a:cubicBezTo>
                        <a:cubicBezTo>
                          <a:pt x="11" y="28"/>
                          <a:pt x="16" y="27"/>
                          <a:pt x="17" y="27"/>
                        </a:cubicBezTo>
                        <a:cubicBezTo>
                          <a:pt x="16" y="26"/>
                          <a:pt x="19" y="24"/>
                          <a:pt x="19" y="22"/>
                        </a:cubicBezTo>
                        <a:cubicBezTo>
                          <a:pt x="15" y="26"/>
                          <a:pt x="16" y="19"/>
                          <a:pt x="13" y="22"/>
                        </a:cubicBezTo>
                        <a:cubicBezTo>
                          <a:pt x="9" y="22"/>
                          <a:pt x="7" y="19"/>
                          <a:pt x="9" y="17"/>
                        </a:cubicBezTo>
                        <a:cubicBezTo>
                          <a:pt x="12" y="17"/>
                          <a:pt x="11" y="18"/>
                          <a:pt x="11" y="19"/>
                        </a:cubicBezTo>
                        <a:cubicBezTo>
                          <a:pt x="16" y="20"/>
                          <a:pt x="14" y="17"/>
                          <a:pt x="18" y="16"/>
                        </a:cubicBezTo>
                        <a:cubicBezTo>
                          <a:pt x="12" y="12"/>
                          <a:pt x="11" y="0"/>
                          <a:pt x="2" y="4"/>
                        </a:cubicBezTo>
                        <a:cubicBezTo>
                          <a:pt x="0" y="5"/>
                          <a:pt x="2" y="6"/>
                          <a:pt x="3" y="8"/>
                        </a:cubicBezTo>
                        <a:cubicBezTo>
                          <a:pt x="4" y="3"/>
                          <a:pt x="8" y="7"/>
                          <a:pt x="10" y="8"/>
                        </a:cubicBezTo>
                        <a:cubicBezTo>
                          <a:pt x="8" y="9"/>
                          <a:pt x="11" y="12"/>
                          <a:pt x="8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4" y="30"/>
                          <a:pt x="5" y="40"/>
                        </a:cubicBezTo>
                        <a:cubicBezTo>
                          <a:pt x="5" y="36"/>
                          <a:pt x="5" y="36"/>
                          <a:pt x="5" y="36"/>
                        </a:cubicBezTo>
                        <a:cubicBezTo>
                          <a:pt x="8" y="36"/>
                          <a:pt x="8" y="38"/>
                          <a:pt x="10" y="40"/>
                        </a:cubicBezTo>
                        <a:cubicBezTo>
                          <a:pt x="16" y="37"/>
                          <a:pt x="16" y="37"/>
                          <a:pt x="16" y="37"/>
                        </a:cubicBezTo>
                        <a:cubicBezTo>
                          <a:pt x="16" y="38"/>
                          <a:pt x="17" y="40"/>
                          <a:pt x="15" y="40"/>
                        </a:cubicBezTo>
                        <a:cubicBezTo>
                          <a:pt x="17" y="41"/>
                          <a:pt x="19" y="40"/>
                          <a:pt x="21" y="39"/>
                        </a:cubicBezTo>
                        <a:cubicBezTo>
                          <a:pt x="23" y="43"/>
                          <a:pt x="20" y="43"/>
                          <a:pt x="24" y="46"/>
                        </a:cubicBezTo>
                        <a:cubicBezTo>
                          <a:pt x="30" y="40"/>
                          <a:pt x="20" y="41"/>
                          <a:pt x="24" y="35"/>
                        </a:cubicBezTo>
                        <a:lnTo>
                          <a:pt x="15" y="3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2" name="Freeform 1050"/>
                  <p:cNvSpPr/>
                  <p:nvPr/>
                </p:nvSpPr>
                <p:spPr bwMode="auto">
                  <a:xfrm>
                    <a:off x="4001" y="3017"/>
                    <a:ext cx="3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0 h 2"/>
                      <a:gd name="T4" fmla="*/ 2 w 3"/>
                      <a:gd name="T5" fmla="*/ 2 h 2"/>
                      <a:gd name="T6" fmla="*/ 3 w 3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3" name="Freeform 1051"/>
                  <p:cNvSpPr/>
                  <p:nvPr/>
                </p:nvSpPr>
                <p:spPr bwMode="auto">
                  <a:xfrm>
                    <a:off x="3992" y="3015"/>
                    <a:ext cx="3" cy="2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3 w 4"/>
                      <a:gd name="T3" fmla="*/ 3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0"/>
                          <a:pt x="2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4" name="Freeform 1052"/>
                  <p:cNvSpPr/>
                  <p:nvPr/>
                </p:nvSpPr>
                <p:spPr bwMode="auto">
                  <a:xfrm>
                    <a:off x="4001" y="2987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0 h 3"/>
                      <a:gd name="T4" fmla="*/ 0 w 2"/>
                      <a:gd name="T5" fmla="*/ 2 h 3"/>
                      <a:gd name="T6" fmla="*/ 2 w 2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5" name="Freeform 1053"/>
                  <p:cNvSpPr/>
                  <p:nvPr/>
                </p:nvSpPr>
                <p:spPr bwMode="auto">
                  <a:xfrm>
                    <a:off x="3988" y="2971"/>
                    <a:ext cx="12" cy="12"/>
                  </a:xfrm>
                  <a:custGeom>
                    <a:avLst/>
                    <a:gdLst>
                      <a:gd name="T0" fmla="*/ 0 w 14"/>
                      <a:gd name="T1" fmla="*/ 0 h 14"/>
                      <a:gd name="T2" fmla="*/ 1 w 14"/>
                      <a:gd name="T3" fmla="*/ 12 h 14"/>
                      <a:gd name="T4" fmla="*/ 13 w 14"/>
                      <a:gd name="T5" fmla="*/ 11 h 14"/>
                      <a:gd name="T6" fmla="*/ 5 w 14"/>
                      <a:gd name="T7" fmla="*/ 7 h 14"/>
                      <a:gd name="T8" fmla="*/ 4 w 14"/>
                      <a:gd name="T9" fmla="*/ 0 h 14"/>
                      <a:gd name="T10" fmla="*/ 0 w 14"/>
                      <a:gd name="T11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0"/>
                        </a:moveTo>
                        <a:cubicBezTo>
                          <a:pt x="1" y="5"/>
                          <a:pt x="4" y="7"/>
                          <a:pt x="1" y="12"/>
                        </a:cubicBezTo>
                        <a:cubicBezTo>
                          <a:pt x="5" y="14"/>
                          <a:pt x="9" y="10"/>
                          <a:pt x="13" y="11"/>
                        </a:cubicBezTo>
                        <a:cubicBezTo>
                          <a:pt x="14" y="9"/>
                          <a:pt x="6" y="9"/>
                          <a:pt x="5" y="7"/>
                        </a:cubicBezTo>
                        <a:cubicBezTo>
                          <a:pt x="8" y="6"/>
                          <a:pt x="4" y="3"/>
                          <a:pt x="4" y="0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6" name="Freeform 1054"/>
                  <p:cNvSpPr/>
                  <p:nvPr/>
                </p:nvSpPr>
                <p:spPr bwMode="auto">
                  <a:xfrm>
                    <a:off x="3986" y="2877"/>
                    <a:ext cx="21" cy="98"/>
                  </a:xfrm>
                  <a:custGeom>
                    <a:avLst/>
                    <a:gdLst>
                      <a:gd name="T0" fmla="*/ 15 w 25"/>
                      <a:gd name="T1" fmla="*/ 93 h 114"/>
                      <a:gd name="T2" fmla="*/ 14 w 25"/>
                      <a:gd name="T3" fmla="*/ 87 h 114"/>
                      <a:gd name="T4" fmla="*/ 17 w 25"/>
                      <a:gd name="T5" fmla="*/ 90 h 114"/>
                      <a:gd name="T6" fmla="*/ 19 w 25"/>
                      <a:gd name="T7" fmla="*/ 85 h 114"/>
                      <a:gd name="T8" fmla="*/ 17 w 25"/>
                      <a:gd name="T9" fmla="*/ 86 h 114"/>
                      <a:gd name="T10" fmla="*/ 15 w 25"/>
                      <a:gd name="T11" fmla="*/ 76 h 114"/>
                      <a:gd name="T12" fmla="*/ 10 w 25"/>
                      <a:gd name="T13" fmla="*/ 74 h 114"/>
                      <a:gd name="T14" fmla="*/ 18 w 25"/>
                      <a:gd name="T15" fmla="*/ 67 h 114"/>
                      <a:gd name="T16" fmla="*/ 7 w 25"/>
                      <a:gd name="T17" fmla="*/ 69 h 114"/>
                      <a:gd name="T18" fmla="*/ 10 w 25"/>
                      <a:gd name="T19" fmla="*/ 57 h 114"/>
                      <a:gd name="T20" fmla="*/ 11 w 25"/>
                      <a:gd name="T21" fmla="*/ 59 h 114"/>
                      <a:gd name="T22" fmla="*/ 11 w 25"/>
                      <a:gd name="T23" fmla="*/ 53 h 114"/>
                      <a:gd name="T24" fmla="*/ 16 w 25"/>
                      <a:gd name="T25" fmla="*/ 53 h 114"/>
                      <a:gd name="T26" fmla="*/ 15 w 25"/>
                      <a:gd name="T27" fmla="*/ 44 h 114"/>
                      <a:gd name="T28" fmla="*/ 18 w 25"/>
                      <a:gd name="T29" fmla="*/ 45 h 114"/>
                      <a:gd name="T30" fmla="*/ 13 w 25"/>
                      <a:gd name="T31" fmla="*/ 27 h 114"/>
                      <a:gd name="T32" fmla="*/ 17 w 25"/>
                      <a:gd name="T33" fmla="*/ 25 h 114"/>
                      <a:gd name="T34" fmla="*/ 7 w 25"/>
                      <a:gd name="T35" fmla="*/ 26 h 114"/>
                      <a:gd name="T36" fmla="*/ 8 w 25"/>
                      <a:gd name="T37" fmla="*/ 19 h 114"/>
                      <a:gd name="T38" fmla="*/ 14 w 25"/>
                      <a:gd name="T39" fmla="*/ 21 h 114"/>
                      <a:gd name="T40" fmla="*/ 11 w 25"/>
                      <a:gd name="T41" fmla="*/ 17 h 114"/>
                      <a:gd name="T42" fmla="*/ 17 w 25"/>
                      <a:gd name="T43" fmla="*/ 14 h 114"/>
                      <a:gd name="T44" fmla="*/ 8 w 25"/>
                      <a:gd name="T45" fmla="*/ 6 h 114"/>
                      <a:gd name="T46" fmla="*/ 10 w 25"/>
                      <a:gd name="T47" fmla="*/ 2 h 114"/>
                      <a:gd name="T48" fmla="*/ 0 w 25"/>
                      <a:gd name="T49" fmla="*/ 5 h 114"/>
                      <a:gd name="T50" fmla="*/ 2 w 25"/>
                      <a:gd name="T51" fmla="*/ 30 h 114"/>
                      <a:gd name="T52" fmla="*/ 8 w 25"/>
                      <a:gd name="T53" fmla="*/ 37 h 114"/>
                      <a:gd name="T54" fmla="*/ 2 w 25"/>
                      <a:gd name="T55" fmla="*/ 38 h 114"/>
                      <a:gd name="T56" fmla="*/ 8 w 25"/>
                      <a:gd name="T57" fmla="*/ 38 h 114"/>
                      <a:gd name="T58" fmla="*/ 2 w 25"/>
                      <a:gd name="T59" fmla="*/ 42 h 114"/>
                      <a:gd name="T60" fmla="*/ 8 w 25"/>
                      <a:gd name="T61" fmla="*/ 44 h 114"/>
                      <a:gd name="T62" fmla="*/ 1 w 25"/>
                      <a:gd name="T63" fmla="*/ 47 h 114"/>
                      <a:gd name="T64" fmla="*/ 5 w 25"/>
                      <a:gd name="T65" fmla="*/ 87 h 114"/>
                      <a:gd name="T66" fmla="*/ 9 w 25"/>
                      <a:gd name="T67" fmla="*/ 85 h 114"/>
                      <a:gd name="T68" fmla="*/ 11 w 25"/>
                      <a:gd name="T69" fmla="*/ 101 h 114"/>
                      <a:gd name="T70" fmla="*/ 14 w 25"/>
                      <a:gd name="T71" fmla="*/ 102 h 114"/>
                      <a:gd name="T72" fmla="*/ 5 w 25"/>
                      <a:gd name="T73" fmla="*/ 102 h 114"/>
                      <a:gd name="T74" fmla="*/ 6 w 25"/>
                      <a:gd name="T75" fmla="*/ 107 h 114"/>
                      <a:gd name="T76" fmla="*/ 8 w 25"/>
                      <a:gd name="T77" fmla="*/ 104 h 114"/>
                      <a:gd name="T78" fmla="*/ 7 w 25"/>
                      <a:gd name="T79" fmla="*/ 109 h 114"/>
                      <a:gd name="T80" fmla="*/ 18 w 25"/>
                      <a:gd name="T81" fmla="*/ 105 h 114"/>
                      <a:gd name="T82" fmla="*/ 22 w 25"/>
                      <a:gd name="T83" fmla="*/ 93 h 114"/>
                      <a:gd name="T84" fmla="*/ 15 w 25"/>
                      <a:gd name="T85" fmla="*/ 93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5" h="114">
                        <a:moveTo>
                          <a:pt x="15" y="93"/>
                        </a:moveTo>
                        <a:cubicBezTo>
                          <a:pt x="15" y="91"/>
                          <a:pt x="12" y="89"/>
                          <a:pt x="14" y="87"/>
                        </a:cubicBezTo>
                        <a:cubicBezTo>
                          <a:pt x="16" y="87"/>
                          <a:pt x="17" y="89"/>
                          <a:pt x="17" y="90"/>
                        </a:cubicBezTo>
                        <a:cubicBezTo>
                          <a:pt x="22" y="89"/>
                          <a:pt x="16" y="88"/>
                          <a:pt x="19" y="85"/>
                        </a:cubicBezTo>
                        <a:cubicBezTo>
                          <a:pt x="19" y="86"/>
                          <a:pt x="18" y="86"/>
                          <a:pt x="17" y="86"/>
                        </a:cubicBezTo>
                        <a:cubicBezTo>
                          <a:pt x="17" y="80"/>
                          <a:pt x="12" y="83"/>
                          <a:pt x="15" y="76"/>
                        </a:cubicBezTo>
                        <a:cubicBezTo>
                          <a:pt x="13" y="75"/>
                          <a:pt x="13" y="74"/>
                          <a:pt x="10" y="74"/>
                        </a:cubicBezTo>
                        <a:cubicBezTo>
                          <a:pt x="14" y="70"/>
                          <a:pt x="14" y="72"/>
                          <a:pt x="18" y="67"/>
                        </a:cubicBezTo>
                        <a:cubicBezTo>
                          <a:pt x="16" y="67"/>
                          <a:pt x="11" y="69"/>
                          <a:pt x="7" y="69"/>
                        </a:cubicBezTo>
                        <a:cubicBezTo>
                          <a:pt x="13" y="62"/>
                          <a:pt x="5" y="62"/>
                          <a:pt x="10" y="57"/>
                        </a:cubicBezTo>
                        <a:cubicBezTo>
                          <a:pt x="10" y="58"/>
                          <a:pt x="11" y="58"/>
                          <a:pt x="11" y="59"/>
                        </a:cubicBezTo>
                        <a:cubicBezTo>
                          <a:pt x="17" y="59"/>
                          <a:pt x="10" y="56"/>
                          <a:pt x="11" y="53"/>
                        </a:cubicBezTo>
                        <a:cubicBezTo>
                          <a:pt x="16" y="53"/>
                          <a:pt x="16" y="53"/>
                          <a:pt x="16" y="53"/>
                        </a:cubicBezTo>
                        <a:cubicBezTo>
                          <a:pt x="15" y="51"/>
                          <a:pt x="12" y="47"/>
                          <a:pt x="15" y="44"/>
                        </a:cubicBezTo>
                        <a:cubicBezTo>
                          <a:pt x="18" y="45"/>
                          <a:pt x="18" y="45"/>
                          <a:pt x="18" y="45"/>
                        </a:cubicBezTo>
                        <a:cubicBezTo>
                          <a:pt x="14" y="39"/>
                          <a:pt x="16" y="32"/>
                          <a:pt x="13" y="27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2" y="18"/>
                          <a:pt x="15" y="31"/>
                          <a:pt x="7" y="26"/>
                        </a:cubicBezTo>
                        <a:cubicBezTo>
                          <a:pt x="17" y="26"/>
                          <a:pt x="4" y="23"/>
                          <a:pt x="8" y="19"/>
                        </a:cubicBezTo>
                        <a:cubicBezTo>
                          <a:pt x="11" y="17"/>
                          <a:pt x="10" y="23"/>
                          <a:pt x="14" y="21"/>
                        </a:cubicBezTo>
                        <a:cubicBezTo>
                          <a:pt x="9" y="20"/>
                          <a:pt x="12" y="19"/>
                          <a:pt x="11" y="17"/>
                        </a:cubicBezTo>
                        <a:cubicBezTo>
                          <a:pt x="16" y="17"/>
                          <a:pt x="12" y="12"/>
                          <a:pt x="17" y="14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1" y="5"/>
                          <a:pt x="10" y="3"/>
                          <a:pt x="10" y="2"/>
                        </a:cubicBezTo>
                        <a:cubicBezTo>
                          <a:pt x="10" y="6"/>
                          <a:pt x="3" y="0"/>
                          <a:pt x="0" y="5"/>
                        </a:cubicBezTo>
                        <a:cubicBezTo>
                          <a:pt x="3" y="11"/>
                          <a:pt x="5" y="22"/>
                          <a:pt x="2" y="30"/>
                        </a:cubicBezTo>
                        <a:cubicBezTo>
                          <a:pt x="9" y="31"/>
                          <a:pt x="2" y="35"/>
                          <a:pt x="8" y="37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3" y="43"/>
                          <a:pt x="5" y="36"/>
                          <a:pt x="8" y="38"/>
                        </a:cubicBezTo>
                        <a:cubicBezTo>
                          <a:pt x="9" y="40"/>
                          <a:pt x="5" y="42"/>
                          <a:pt x="2" y="42"/>
                        </a:cubicBezTo>
                        <a:cubicBezTo>
                          <a:pt x="2" y="45"/>
                          <a:pt x="4" y="42"/>
                          <a:pt x="8" y="44"/>
                        </a:cubicBezTo>
                        <a:cubicBezTo>
                          <a:pt x="1" y="47"/>
                          <a:pt x="1" y="47"/>
                          <a:pt x="1" y="47"/>
                        </a:cubicBezTo>
                        <a:cubicBezTo>
                          <a:pt x="3" y="58"/>
                          <a:pt x="8" y="73"/>
                          <a:pt x="5" y="87"/>
                        </a:cubicBezTo>
                        <a:cubicBezTo>
                          <a:pt x="9" y="85"/>
                          <a:pt x="9" y="85"/>
                          <a:pt x="9" y="85"/>
                        </a:cubicBezTo>
                        <a:cubicBezTo>
                          <a:pt x="7" y="92"/>
                          <a:pt x="20" y="95"/>
                          <a:pt x="11" y="101"/>
                        </a:cubicBezTo>
                        <a:cubicBezTo>
                          <a:pt x="14" y="102"/>
                          <a:pt x="14" y="102"/>
                          <a:pt x="14" y="102"/>
                        </a:cubicBezTo>
                        <a:cubicBezTo>
                          <a:pt x="12" y="101"/>
                          <a:pt x="8" y="104"/>
                          <a:pt x="5" y="102"/>
                        </a:cubicBezTo>
                        <a:cubicBezTo>
                          <a:pt x="6" y="104"/>
                          <a:pt x="5" y="106"/>
                          <a:pt x="6" y="107"/>
                        </a:cubicBezTo>
                        <a:cubicBezTo>
                          <a:pt x="8" y="104"/>
                          <a:pt x="8" y="104"/>
                          <a:pt x="8" y="104"/>
                        </a:cubicBezTo>
                        <a:cubicBezTo>
                          <a:pt x="12" y="106"/>
                          <a:pt x="10" y="109"/>
                          <a:pt x="7" y="109"/>
                        </a:cubicBezTo>
                        <a:cubicBezTo>
                          <a:pt x="11" y="114"/>
                          <a:pt x="14" y="106"/>
                          <a:pt x="18" y="105"/>
                        </a:cubicBezTo>
                        <a:cubicBezTo>
                          <a:pt x="9" y="99"/>
                          <a:pt x="25" y="99"/>
                          <a:pt x="22" y="93"/>
                        </a:cubicBezTo>
                        <a:cubicBezTo>
                          <a:pt x="19" y="89"/>
                          <a:pt x="18" y="93"/>
                          <a:pt x="15" y="9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7" name="Freeform 1055"/>
                  <p:cNvSpPr/>
                  <p:nvPr/>
                </p:nvSpPr>
                <p:spPr bwMode="auto">
                  <a:xfrm>
                    <a:off x="3989" y="296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8" name="Freeform 1056"/>
                  <p:cNvSpPr/>
                  <p:nvPr/>
                </p:nvSpPr>
                <p:spPr bwMode="auto">
                  <a:xfrm>
                    <a:off x="3993" y="2876"/>
                    <a:ext cx="1" cy="2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1 w 2"/>
                      <a:gd name="T3" fmla="*/ 1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29" name="Freeform 1057"/>
                  <p:cNvSpPr/>
                  <p:nvPr/>
                </p:nvSpPr>
                <p:spPr bwMode="auto">
                  <a:xfrm>
                    <a:off x="3991" y="297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0" name="Freeform 1058"/>
                  <p:cNvSpPr/>
                  <p:nvPr/>
                </p:nvSpPr>
                <p:spPr bwMode="auto">
                  <a:xfrm>
                    <a:off x="4000" y="297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1" name="Freeform 1059"/>
                  <p:cNvSpPr/>
                  <p:nvPr/>
                </p:nvSpPr>
                <p:spPr bwMode="auto">
                  <a:xfrm>
                    <a:off x="3997" y="286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2" name="Freeform 1060"/>
                  <p:cNvSpPr/>
                  <p:nvPr/>
                </p:nvSpPr>
                <p:spPr bwMode="auto">
                  <a:xfrm>
                    <a:off x="4000" y="28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3" name="Freeform 1061"/>
                  <p:cNvSpPr/>
                  <p:nvPr/>
                </p:nvSpPr>
                <p:spPr bwMode="auto">
                  <a:xfrm>
                    <a:off x="3975" y="2709"/>
                    <a:ext cx="28" cy="166"/>
                  </a:xfrm>
                  <a:custGeom>
                    <a:avLst/>
                    <a:gdLst>
                      <a:gd name="T0" fmla="*/ 17 w 33"/>
                      <a:gd name="T1" fmla="*/ 7 h 193"/>
                      <a:gd name="T2" fmla="*/ 10 w 33"/>
                      <a:gd name="T3" fmla="*/ 3 h 193"/>
                      <a:gd name="T4" fmla="*/ 7 w 33"/>
                      <a:gd name="T5" fmla="*/ 10 h 193"/>
                      <a:gd name="T6" fmla="*/ 11 w 33"/>
                      <a:gd name="T7" fmla="*/ 20 h 193"/>
                      <a:gd name="T8" fmla="*/ 11 w 33"/>
                      <a:gd name="T9" fmla="*/ 42 h 193"/>
                      <a:gd name="T10" fmla="*/ 9 w 33"/>
                      <a:gd name="T11" fmla="*/ 56 h 193"/>
                      <a:gd name="T12" fmla="*/ 16 w 33"/>
                      <a:gd name="T13" fmla="*/ 75 h 193"/>
                      <a:gd name="T14" fmla="*/ 14 w 33"/>
                      <a:gd name="T15" fmla="*/ 79 h 193"/>
                      <a:gd name="T16" fmla="*/ 12 w 33"/>
                      <a:gd name="T17" fmla="*/ 89 h 193"/>
                      <a:gd name="T18" fmla="*/ 22 w 33"/>
                      <a:gd name="T19" fmla="*/ 94 h 193"/>
                      <a:gd name="T20" fmla="*/ 23 w 33"/>
                      <a:gd name="T21" fmla="*/ 103 h 193"/>
                      <a:gd name="T22" fmla="*/ 18 w 33"/>
                      <a:gd name="T23" fmla="*/ 111 h 193"/>
                      <a:gd name="T24" fmla="*/ 19 w 33"/>
                      <a:gd name="T25" fmla="*/ 124 h 193"/>
                      <a:gd name="T26" fmla="*/ 17 w 33"/>
                      <a:gd name="T27" fmla="*/ 137 h 193"/>
                      <a:gd name="T28" fmla="*/ 19 w 33"/>
                      <a:gd name="T29" fmla="*/ 148 h 193"/>
                      <a:gd name="T30" fmla="*/ 23 w 33"/>
                      <a:gd name="T31" fmla="*/ 156 h 193"/>
                      <a:gd name="T32" fmla="*/ 19 w 33"/>
                      <a:gd name="T33" fmla="*/ 158 h 193"/>
                      <a:gd name="T34" fmla="*/ 20 w 33"/>
                      <a:gd name="T35" fmla="*/ 166 h 193"/>
                      <a:gd name="T36" fmla="*/ 19 w 33"/>
                      <a:gd name="T37" fmla="*/ 192 h 193"/>
                      <a:gd name="T38" fmla="*/ 21 w 33"/>
                      <a:gd name="T39" fmla="*/ 179 h 193"/>
                      <a:gd name="T40" fmla="*/ 17 w 33"/>
                      <a:gd name="T41" fmla="*/ 176 h 193"/>
                      <a:gd name="T42" fmla="*/ 29 w 33"/>
                      <a:gd name="T43" fmla="*/ 173 h 193"/>
                      <a:gd name="T44" fmla="*/ 30 w 33"/>
                      <a:gd name="T45" fmla="*/ 170 h 193"/>
                      <a:gd name="T46" fmla="*/ 29 w 33"/>
                      <a:gd name="T47" fmla="*/ 160 h 193"/>
                      <a:gd name="T48" fmla="*/ 31 w 33"/>
                      <a:gd name="T49" fmla="*/ 153 h 193"/>
                      <a:gd name="T50" fmla="*/ 31 w 33"/>
                      <a:gd name="T51" fmla="*/ 140 h 193"/>
                      <a:gd name="T52" fmla="*/ 28 w 33"/>
                      <a:gd name="T53" fmla="*/ 130 h 193"/>
                      <a:gd name="T54" fmla="*/ 29 w 33"/>
                      <a:gd name="T55" fmla="*/ 129 h 193"/>
                      <a:gd name="T56" fmla="*/ 29 w 33"/>
                      <a:gd name="T57" fmla="*/ 126 h 193"/>
                      <a:gd name="T58" fmla="*/ 28 w 33"/>
                      <a:gd name="T59" fmla="*/ 118 h 193"/>
                      <a:gd name="T60" fmla="*/ 25 w 33"/>
                      <a:gd name="T61" fmla="*/ 110 h 193"/>
                      <a:gd name="T62" fmla="*/ 30 w 33"/>
                      <a:gd name="T63" fmla="*/ 106 h 193"/>
                      <a:gd name="T64" fmla="*/ 30 w 33"/>
                      <a:gd name="T65" fmla="*/ 96 h 193"/>
                      <a:gd name="T66" fmla="*/ 25 w 33"/>
                      <a:gd name="T67" fmla="*/ 92 h 193"/>
                      <a:gd name="T68" fmla="*/ 22 w 33"/>
                      <a:gd name="T69" fmla="*/ 79 h 193"/>
                      <a:gd name="T70" fmla="*/ 20 w 33"/>
                      <a:gd name="T71" fmla="*/ 61 h 193"/>
                      <a:gd name="T72" fmla="*/ 21 w 33"/>
                      <a:gd name="T73" fmla="*/ 56 h 193"/>
                      <a:gd name="T74" fmla="*/ 19 w 33"/>
                      <a:gd name="T75" fmla="*/ 36 h 193"/>
                      <a:gd name="T76" fmla="*/ 13 w 33"/>
                      <a:gd name="T77" fmla="*/ 44 h 193"/>
                      <a:gd name="T78" fmla="*/ 23 w 33"/>
                      <a:gd name="T79" fmla="*/ 35 h 1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3" h="193">
                        <a:moveTo>
                          <a:pt x="23" y="16"/>
                        </a:moveTo>
                        <a:cubicBezTo>
                          <a:pt x="22" y="13"/>
                          <a:pt x="20" y="9"/>
                          <a:pt x="17" y="7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5"/>
                          <a:pt x="14" y="0"/>
                          <a:pt x="10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5" y="8"/>
                          <a:pt x="8" y="7"/>
                          <a:pt x="7" y="10"/>
                        </a:cubicBezTo>
                        <a:cubicBezTo>
                          <a:pt x="8" y="14"/>
                          <a:pt x="17" y="16"/>
                          <a:pt x="14" y="19"/>
                        </a:cubicBezTo>
                        <a:cubicBezTo>
                          <a:pt x="15" y="21"/>
                          <a:pt x="12" y="21"/>
                          <a:pt x="11" y="20"/>
                        </a:cubicBezTo>
                        <a:cubicBezTo>
                          <a:pt x="10" y="24"/>
                          <a:pt x="17" y="25"/>
                          <a:pt x="18" y="27"/>
                        </a:cubicBezTo>
                        <a:cubicBezTo>
                          <a:pt x="0" y="28"/>
                          <a:pt x="23" y="37"/>
                          <a:pt x="11" y="42"/>
                        </a:cubicBezTo>
                        <a:cubicBezTo>
                          <a:pt x="13" y="45"/>
                          <a:pt x="11" y="49"/>
                          <a:pt x="15" y="53"/>
                        </a:cubicBezTo>
                        <a:cubicBezTo>
                          <a:pt x="10" y="51"/>
                          <a:pt x="14" y="57"/>
                          <a:pt x="9" y="56"/>
                        </a:cubicBezTo>
                        <a:cubicBezTo>
                          <a:pt x="20" y="57"/>
                          <a:pt x="5" y="68"/>
                          <a:pt x="18" y="68"/>
                        </a:cubicBezTo>
                        <a:cubicBezTo>
                          <a:pt x="14" y="74"/>
                          <a:pt x="19" y="68"/>
                          <a:pt x="16" y="75"/>
                        </a:cubicBezTo>
                        <a:cubicBezTo>
                          <a:pt x="14" y="75"/>
                          <a:pt x="14" y="74"/>
                          <a:pt x="14" y="73"/>
                        </a:cubicBezTo>
                        <a:cubicBezTo>
                          <a:pt x="11" y="76"/>
                          <a:pt x="20" y="77"/>
                          <a:pt x="14" y="79"/>
                        </a:cubicBezTo>
                        <a:cubicBezTo>
                          <a:pt x="13" y="84"/>
                          <a:pt x="17" y="80"/>
                          <a:pt x="21" y="83"/>
                        </a:cubicBezTo>
                        <a:cubicBezTo>
                          <a:pt x="19" y="88"/>
                          <a:pt x="17" y="86"/>
                          <a:pt x="12" y="89"/>
                        </a:cubicBezTo>
                        <a:cubicBezTo>
                          <a:pt x="18" y="90"/>
                          <a:pt x="15" y="93"/>
                          <a:pt x="19" y="95"/>
                        </a:cubicBezTo>
                        <a:cubicBezTo>
                          <a:pt x="19" y="95"/>
                          <a:pt x="20" y="91"/>
                          <a:pt x="22" y="94"/>
                        </a:cubicBezTo>
                        <a:cubicBezTo>
                          <a:pt x="21" y="100"/>
                          <a:pt x="26" y="98"/>
                          <a:pt x="28" y="104"/>
                        </a:cubicBezTo>
                        <a:cubicBezTo>
                          <a:pt x="21" y="107"/>
                          <a:pt x="28" y="98"/>
                          <a:pt x="23" y="103"/>
                        </a:cubicBezTo>
                        <a:cubicBezTo>
                          <a:pt x="19" y="100"/>
                          <a:pt x="20" y="97"/>
                          <a:pt x="15" y="95"/>
                        </a:cubicBezTo>
                        <a:cubicBezTo>
                          <a:pt x="14" y="100"/>
                          <a:pt x="16" y="106"/>
                          <a:pt x="18" y="111"/>
                        </a:cubicBezTo>
                        <a:cubicBezTo>
                          <a:pt x="18" y="114"/>
                          <a:pt x="15" y="109"/>
                          <a:pt x="15" y="112"/>
                        </a:cubicBezTo>
                        <a:cubicBezTo>
                          <a:pt x="12" y="117"/>
                          <a:pt x="22" y="120"/>
                          <a:pt x="19" y="124"/>
                        </a:cubicBezTo>
                        <a:cubicBezTo>
                          <a:pt x="15" y="123"/>
                          <a:pt x="15" y="123"/>
                          <a:pt x="15" y="123"/>
                        </a:cubicBezTo>
                        <a:cubicBezTo>
                          <a:pt x="20" y="125"/>
                          <a:pt x="14" y="132"/>
                          <a:pt x="17" y="137"/>
                        </a:cubicBezTo>
                        <a:cubicBezTo>
                          <a:pt x="19" y="136"/>
                          <a:pt x="20" y="136"/>
                          <a:pt x="21" y="136"/>
                        </a:cubicBezTo>
                        <a:cubicBezTo>
                          <a:pt x="12" y="136"/>
                          <a:pt x="26" y="143"/>
                          <a:pt x="19" y="148"/>
                        </a:cubicBezTo>
                        <a:cubicBezTo>
                          <a:pt x="25" y="147"/>
                          <a:pt x="28" y="152"/>
                          <a:pt x="29" y="155"/>
                        </a:cubicBezTo>
                        <a:cubicBezTo>
                          <a:pt x="27" y="156"/>
                          <a:pt x="25" y="156"/>
                          <a:pt x="23" y="156"/>
                        </a:cubicBezTo>
                        <a:cubicBezTo>
                          <a:pt x="27" y="151"/>
                          <a:pt x="17" y="151"/>
                          <a:pt x="15" y="147"/>
                        </a:cubicBezTo>
                        <a:cubicBezTo>
                          <a:pt x="18" y="150"/>
                          <a:pt x="15" y="156"/>
                          <a:pt x="19" y="158"/>
                        </a:cubicBezTo>
                        <a:cubicBezTo>
                          <a:pt x="14" y="157"/>
                          <a:pt x="14" y="157"/>
                          <a:pt x="14" y="157"/>
                        </a:cubicBezTo>
                        <a:cubicBezTo>
                          <a:pt x="14" y="162"/>
                          <a:pt x="24" y="161"/>
                          <a:pt x="20" y="166"/>
                        </a:cubicBezTo>
                        <a:cubicBezTo>
                          <a:pt x="17" y="165"/>
                          <a:pt x="17" y="165"/>
                          <a:pt x="17" y="165"/>
                        </a:cubicBezTo>
                        <a:cubicBezTo>
                          <a:pt x="17" y="174"/>
                          <a:pt x="12" y="185"/>
                          <a:pt x="19" y="192"/>
                        </a:cubicBezTo>
                        <a:cubicBezTo>
                          <a:pt x="22" y="193"/>
                          <a:pt x="28" y="189"/>
                          <a:pt x="30" y="189"/>
                        </a:cubicBezTo>
                        <a:cubicBezTo>
                          <a:pt x="28" y="185"/>
                          <a:pt x="23" y="182"/>
                          <a:pt x="21" y="179"/>
                        </a:cubicBezTo>
                        <a:cubicBezTo>
                          <a:pt x="26" y="179"/>
                          <a:pt x="26" y="179"/>
                          <a:pt x="26" y="179"/>
                        </a:cubicBezTo>
                        <a:cubicBezTo>
                          <a:pt x="22" y="178"/>
                          <a:pt x="20" y="174"/>
                          <a:pt x="17" y="176"/>
                        </a:cubicBezTo>
                        <a:cubicBezTo>
                          <a:pt x="15" y="174"/>
                          <a:pt x="22" y="174"/>
                          <a:pt x="19" y="171"/>
                        </a:cubicBezTo>
                        <a:cubicBezTo>
                          <a:pt x="24" y="171"/>
                          <a:pt x="25" y="173"/>
                          <a:pt x="29" y="173"/>
                        </a:cubicBezTo>
                        <a:cubicBezTo>
                          <a:pt x="27" y="171"/>
                          <a:pt x="27" y="171"/>
                          <a:pt x="27" y="171"/>
                        </a:cubicBezTo>
                        <a:cubicBezTo>
                          <a:pt x="29" y="171"/>
                          <a:pt x="28" y="169"/>
                          <a:pt x="30" y="170"/>
                        </a:cubicBezTo>
                        <a:cubicBezTo>
                          <a:pt x="24" y="165"/>
                          <a:pt x="33" y="163"/>
                          <a:pt x="30" y="158"/>
                        </a:cubicBezTo>
                        <a:cubicBezTo>
                          <a:pt x="29" y="160"/>
                          <a:pt x="29" y="160"/>
                          <a:pt x="29" y="160"/>
                        </a:cubicBezTo>
                        <a:cubicBezTo>
                          <a:pt x="26" y="160"/>
                          <a:pt x="26" y="159"/>
                          <a:pt x="25" y="158"/>
                        </a:cubicBezTo>
                        <a:cubicBezTo>
                          <a:pt x="30" y="156"/>
                          <a:pt x="29" y="155"/>
                          <a:pt x="31" y="153"/>
                        </a:cubicBezTo>
                        <a:cubicBezTo>
                          <a:pt x="28" y="150"/>
                          <a:pt x="23" y="149"/>
                          <a:pt x="23" y="146"/>
                        </a:cubicBezTo>
                        <a:cubicBezTo>
                          <a:pt x="29" y="147"/>
                          <a:pt x="26" y="141"/>
                          <a:pt x="31" y="140"/>
                        </a:cubicBezTo>
                        <a:cubicBezTo>
                          <a:pt x="25" y="140"/>
                          <a:pt x="29" y="134"/>
                          <a:pt x="26" y="134"/>
                        </a:cubicBezTo>
                        <a:cubicBezTo>
                          <a:pt x="24" y="132"/>
                          <a:pt x="25" y="130"/>
                          <a:pt x="28" y="130"/>
                        </a:cubicBezTo>
                        <a:cubicBezTo>
                          <a:pt x="29" y="131"/>
                          <a:pt x="29" y="131"/>
                          <a:pt x="29" y="131"/>
                        </a:cubicBezTo>
                        <a:cubicBezTo>
                          <a:pt x="29" y="129"/>
                          <a:pt x="29" y="129"/>
                          <a:pt x="29" y="129"/>
                        </a:cubicBezTo>
                        <a:cubicBezTo>
                          <a:pt x="30" y="130"/>
                          <a:pt x="30" y="130"/>
                          <a:pt x="30" y="130"/>
                        </a:cubicBezTo>
                        <a:cubicBezTo>
                          <a:pt x="30" y="128"/>
                          <a:pt x="26" y="128"/>
                          <a:pt x="29" y="126"/>
                        </a:cubicBezTo>
                        <a:cubicBezTo>
                          <a:pt x="31" y="126"/>
                          <a:pt x="31" y="127"/>
                          <a:pt x="31" y="128"/>
                        </a:cubicBezTo>
                        <a:cubicBezTo>
                          <a:pt x="32" y="124"/>
                          <a:pt x="23" y="121"/>
                          <a:pt x="28" y="118"/>
                        </a:cubicBezTo>
                        <a:cubicBezTo>
                          <a:pt x="25" y="117"/>
                          <a:pt x="25" y="113"/>
                          <a:pt x="19" y="114"/>
                        </a:cubicBezTo>
                        <a:cubicBezTo>
                          <a:pt x="21" y="113"/>
                          <a:pt x="26" y="113"/>
                          <a:pt x="25" y="110"/>
                        </a:cubicBezTo>
                        <a:cubicBezTo>
                          <a:pt x="20" y="108"/>
                          <a:pt x="27" y="106"/>
                          <a:pt x="23" y="103"/>
                        </a:cubicBezTo>
                        <a:cubicBezTo>
                          <a:pt x="29" y="107"/>
                          <a:pt x="25" y="103"/>
                          <a:pt x="30" y="106"/>
                        </a:cubicBezTo>
                        <a:cubicBezTo>
                          <a:pt x="32" y="104"/>
                          <a:pt x="25" y="101"/>
                          <a:pt x="26" y="97"/>
                        </a:cubicBezTo>
                        <a:cubicBezTo>
                          <a:pt x="30" y="96"/>
                          <a:pt x="30" y="96"/>
                          <a:pt x="30" y="96"/>
                        </a:cubicBezTo>
                        <a:cubicBezTo>
                          <a:pt x="28" y="95"/>
                          <a:pt x="24" y="93"/>
                          <a:pt x="28" y="91"/>
                        </a:cubicBezTo>
                        <a:cubicBezTo>
                          <a:pt x="25" y="92"/>
                          <a:pt x="25" y="92"/>
                          <a:pt x="25" y="92"/>
                        </a:cubicBezTo>
                        <a:cubicBezTo>
                          <a:pt x="27" y="89"/>
                          <a:pt x="25" y="85"/>
                          <a:pt x="29" y="82"/>
                        </a:cubicBezTo>
                        <a:cubicBezTo>
                          <a:pt x="22" y="79"/>
                          <a:pt x="22" y="79"/>
                          <a:pt x="22" y="79"/>
                        </a:cubicBezTo>
                        <a:cubicBezTo>
                          <a:pt x="30" y="74"/>
                          <a:pt x="23" y="68"/>
                          <a:pt x="17" y="65"/>
                        </a:cubicBezTo>
                        <a:cubicBezTo>
                          <a:pt x="17" y="63"/>
                          <a:pt x="19" y="61"/>
                          <a:pt x="20" y="61"/>
                        </a:cubicBezTo>
                        <a:cubicBezTo>
                          <a:pt x="22" y="63"/>
                          <a:pt x="22" y="63"/>
                          <a:pt x="22" y="63"/>
                        </a:cubicBezTo>
                        <a:cubicBezTo>
                          <a:pt x="23" y="60"/>
                          <a:pt x="26" y="57"/>
                          <a:pt x="21" y="56"/>
                        </a:cubicBezTo>
                        <a:cubicBezTo>
                          <a:pt x="19" y="53"/>
                          <a:pt x="25" y="54"/>
                          <a:pt x="26" y="52"/>
                        </a:cubicBezTo>
                        <a:cubicBezTo>
                          <a:pt x="18" y="47"/>
                          <a:pt x="31" y="37"/>
                          <a:pt x="19" y="36"/>
                        </a:cubicBezTo>
                        <a:cubicBezTo>
                          <a:pt x="19" y="38"/>
                          <a:pt x="17" y="42"/>
                          <a:pt x="17" y="46"/>
                        </a:cubicBezTo>
                        <a:cubicBezTo>
                          <a:pt x="16" y="45"/>
                          <a:pt x="14" y="46"/>
                          <a:pt x="13" y="44"/>
                        </a:cubicBezTo>
                        <a:cubicBezTo>
                          <a:pt x="13" y="40"/>
                          <a:pt x="17" y="38"/>
                          <a:pt x="15" y="34"/>
                        </a:cubicBezTo>
                        <a:cubicBezTo>
                          <a:pt x="23" y="35"/>
                          <a:pt x="23" y="35"/>
                          <a:pt x="23" y="35"/>
                        </a:cubicBezTo>
                        <a:cubicBezTo>
                          <a:pt x="30" y="28"/>
                          <a:pt x="12" y="22"/>
                          <a:pt x="23" y="1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4" name="Freeform 1062"/>
                  <p:cNvSpPr/>
                  <p:nvPr/>
                </p:nvSpPr>
                <p:spPr bwMode="auto">
                  <a:xfrm>
                    <a:off x="3994" y="2764"/>
                    <a:ext cx="4" cy="2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0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1"/>
                          <a:pt x="2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5" name="Freeform 1063"/>
                  <p:cNvSpPr/>
                  <p:nvPr/>
                </p:nvSpPr>
                <p:spPr bwMode="auto">
                  <a:xfrm>
                    <a:off x="3994" y="2763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6" name="Freeform 1064"/>
                  <p:cNvSpPr/>
                  <p:nvPr/>
                </p:nvSpPr>
                <p:spPr bwMode="auto">
                  <a:xfrm>
                    <a:off x="3993" y="2710"/>
                    <a:ext cx="1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1" y="2"/>
                          <a:pt x="2" y="1"/>
                          <a:pt x="1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7" name="Freeform 1065"/>
                  <p:cNvSpPr/>
                  <p:nvPr/>
                </p:nvSpPr>
                <p:spPr bwMode="auto">
                  <a:xfrm>
                    <a:off x="3990" y="2710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8" name="Freeform 1066"/>
                  <p:cNvSpPr/>
                  <p:nvPr/>
                </p:nvSpPr>
                <p:spPr bwMode="auto">
                  <a:xfrm>
                    <a:off x="3973" y="2622"/>
                    <a:ext cx="23" cy="87"/>
                  </a:xfrm>
                  <a:custGeom>
                    <a:avLst/>
                    <a:gdLst>
                      <a:gd name="T0" fmla="*/ 14 w 27"/>
                      <a:gd name="T1" fmla="*/ 18 h 101"/>
                      <a:gd name="T2" fmla="*/ 10 w 27"/>
                      <a:gd name="T3" fmla="*/ 13 h 101"/>
                      <a:gd name="T4" fmla="*/ 13 w 27"/>
                      <a:gd name="T5" fmla="*/ 9 h 101"/>
                      <a:gd name="T6" fmla="*/ 5 w 27"/>
                      <a:gd name="T7" fmla="*/ 3 h 101"/>
                      <a:gd name="T8" fmla="*/ 10 w 27"/>
                      <a:gd name="T9" fmla="*/ 50 h 101"/>
                      <a:gd name="T10" fmla="*/ 7 w 27"/>
                      <a:gd name="T11" fmla="*/ 48 h 101"/>
                      <a:gd name="T12" fmla="*/ 13 w 27"/>
                      <a:gd name="T13" fmla="*/ 65 h 101"/>
                      <a:gd name="T14" fmla="*/ 7 w 27"/>
                      <a:gd name="T15" fmla="*/ 65 h 101"/>
                      <a:gd name="T16" fmla="*/ 9 w 27"/>
                      <a:gd name="T17" fmla="*/ 76 h 101"/>
                      <a:gd name="T18" fmla="*/ 12 w 27"/>
                      <a:gd name="T19" fmla="*/ 75 h 101"/>
                      <a:gd name="T20" fmla="*/ 11 w 27"/>
                      <a:gd name="T21" fmla="*/ 78 h 101"/>
                      <a:gd name="T22" fmla="*/ 12 w 27"/>
                      <a:gd name="T23" fmla="*/ 77 h 101"/>
                      <a:gd name="T24" fmla="*/ 12 w 27"/>
                      <a:gd name="T25" fmla="*/ 84 h 101"/>
                      <a:gd name="T26" fmla="*/ 11 w 27"/>
                      <a:gd name="T27" fmla="*/ 82 h 101"/>
                      <a:gd name="T28" fmla="*/ 13 w 27"/>
                      <a:gd name="T29" fmla="*/ 88 h 101"/>
                      <a:gd name="T30" fmla="*/ 9 w 27"/>
                      <a:gd name="T31" fmla="*/ 87 h 101"/>
                      <a:gd name="T32" fmla="*/ 15 w 27"/>
                      <a:gd name="T33" fmla="*/ 101 h 101"/>
                      <a:gd name="T34" fmla="*/ 19 w 27"/>
                      <a:gd name="T35" fmla="*/ 101 h 101"/>
                      <a:gd name="T36" fmla="*/ 16 w 27"/>
                      <a:gd name="T37" fmla="*/ 90 h 101"/>
                      <a:gd name="T38" fmla="*/ 16 w 27"/>
                      <a:gd name="T39" fmla="*/ 91 h 101"/>
                      <a:gd name="T40" fmla="*/ 14 w 27"/>
                      <a:gd name="T41" fmla="*/ 84 h 101"/>
                      <a:gd name="T42" fmla="*/ 20 w 27"/>
                      <a:gd name="T43" fmla="*/ 88 h 101"/>
                      <a:gd name="T44" fmla="*/ 23 w 27"/>
                      <a:gd name="T45" fmla="*/ 77 h 101"/>
                      <a:gd name="T46" fmla="*/ 23 w 27"/>
                      <a:gd name="T47" fmla="*/ 77 h 101"/>
                      <a:gd name="T48" fmla="*/ 22 w 27"/>
                      <a:gd name="T49" fmla="*/ 74 h 101"/>
                      <a:gd name="T50" fmla="*/ 19 w 27"/>
                      <a:gd name="T51" fmla="*/ 76 h 101"/>
                      <a:gd name="T52" fmla="*/ 12 w 27"/>
                      <a:gd name="T53" fmla="*/ 74 h 101"/>
                      <a:gd name="T54" fmla="*/ 12 w 27"/>
                      <a:gd name="T55" fmla="*/ 70 h 101"/>
                      <a:gd name="T56" fmla="*/ 18 w 27"/>
                      <a:gd name="T57" fmla="*/ 72 h 101"/>
                      <a:gd name="T58" fmla="*/ 15 w 27"/>
                      <a:gd name="T59" fmla="*/ 70 h 101"/>
                      <a:gd name="T60" fmla="*/ 22 w 27"/>
                      <a:gd name="T61" fmla="*/ 66 h 101"/>
                      <a:gd name="T62" fmla="*/ 15 w 27"/>
                      <a:gd name="T63" fmla="*/ 66 h 101"/>
                      <a:gd name="T64" fmla="*/ 15 w 27"/>
                      <a:gd name="T65" fmla="*/ 46 h 101"/>
                      <a:gd name="T66" fmla="*/ 18 w 27"/>
                      <a:gd name="T67" fmla="*/ 49 h 101"/>
                      <a:gd name="T68" fmla="*/ 14 w 27"/>
                      <a:gd name="T69" fmla="*/ 45 h 101"/>
                      <a:gd name="T70" fmla="*/ 16 w 27"/>
                      <a:gd name="T71" fmla="*/ 33 h 101"/>
                      <a:gd name="T72" fmla="*/ 13 w 27"/>
                      <a:gd name="T73" fmla="*/ 34 h 101"/>
                      <a:gd name="T74" fmla="*/ 14 w 27"/>
                      <a:gd name="T75" fmla="*/ 22 h 101"/>
                      <a:gd name="T76" fmla="*/ 14 w 27"/>
                      <a:gd name="T77" fmla="*/ 22 h 101"/>
                      <a:gd name="T78" fmla="*/ 8 w 27"/>
                      <a:gd name="T79" fmla="*/ 16 h 101"/>
                      <a:gd name="T80" fmla="*/ 14 w 27"/>
                      <a:gd name="T81" fmla="*/ 18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7" h="101">
                        <a:moveTo>
                          <a:pt x="14" y="18"/>
                        </a:moveTo>
                        <a:cubicBezTo>
                          <a:pt x="10" y="13"/>
                          <a:pt x="10" y="13"/>
                          <a:pt x="10" y="13"/>
                        </a:cubicBezTo>
                        <a:cubicBezTo>
                          <a:pt x="12" y="13"/>
                          <a:pt x="9" y="7"/>
                          <a:pt x="13" y="9"/>
                        </a:cubicBezTo>
                        <a:cubicBezTo>
                          <a:pt x="8" y="6"/>
                          <a:pt x="13" y="0"/>
                          <a:pt x="5" y="3"/>
                        </a:cubicBezTo>
                        <a:cubicBezTo>
                          <a:pt x="8" y="16"/>
                          <a:pt x="3" y="35"/>
                          <a:pt x="10" y="50"/>
                        </a:cubicBezTo>
                        <a:cubicBezTo>
                          <a:pt x="7" y="48"/>
                          <a:pt x="7" y="48"/>
                          <a:pt x="7" y="48"/>
                        </a:cubicBezTo>
                        <a:cubicBezTo>
                          <a:pt x="14" y="56"/>
                          <a:pt x="0" y="59"/>
                          <a:pt x="13" y="65"/>
                        </a:cubicBezTo>
                        <a:cubicBezTo>
                          <a:pt x="7" y="65"/>
                          <a:pt x="7" y="65"/>
                          <a:pt x="7" y="65"/>
                        </a:cubicBezTo>
                        <a:cubicBezTo>
                          <a:pt x="5" y="68"/>
                          <a:pt x="16" y="72"/>
                          <a:pt x="9" y="76"/>
                        </a:cubicBezTo>
                        <a:cubicBezTo>
                          <a:pt x="12" y="75"/>
                          <a:pt x="12" y="75"/>
                          <a:pt x="12" y="75"/>
                        </a:cubicBezTo>
                        <a:cubicBezTo>
                          <a:pt x="12" y="76"/>
                          <a:pt x="11" y="77"/>
                          <a:pt x="11" y="78"/>
                        </a:cubicBezTo>
                        <a:cubicBezTo>
                          <a:pt x="12" y="77"/>
                          <a:pt x="12" y="77"/>
                          <a:pt x="12" y="77"/>
                        </a:cubicBezTo>
                        <a:cubicBezTo>
                          <a:pt x="14" y="80"/>
                          <a:pt x="14" y="82"/>
                          <a:pt x="12" y="84"/>
                        </a:cubicBezTo>
                        <a:cubicBezTo>
                          <a:pt x="10" y="84"/>
                          <a:pt x="11" y="83"/>
                          <a:pt x="11" y="82"/>
                        </a:cubicBezTo>
                        <a:cubicBezTo>
                          <a:pt x="9" y="83"/>
                          <a:pt x="13" y="85"/>
                          <a:pt x="13" y="88"/>
                        </a:cubicBezTo>
                        <a:cubicBezTo>
                          <a:pt x="11" y="89"/>
                          <a:pt x="10" y="88"/>
                          <a:pt x="9" y="87"/>
                        </a:cubicBezTo>
                        <a:cubicBezTo>
                          <a:pt x="12" y="94"/>
                          <a:pt x="5" y="96"/>
                          <a:pt x="15" y="101"/>
                        </a:cubicBezTo>
                        <a:cubicBezTo>
                          <a:pt x="17" y="101"/>
                          <a:pt x="18" y="99"/>
                          <a:pt x="19" y="101"/>
                        </a:cubicBezTo>
                        <a:cubicBezTo>
                          <a:pt x="22" y="97"/>
                          <a:pt x="18" y="94"/>
                          <a:pt x="16" y="90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6" y="88"/>
                          <a:pt x="18" y="89"/>
                          <a:pt x="14" y="84"/>
                        </a:cubicBezTo>
                        <a:cubicBezTo>
                          <a:pt x="18" y="85"/>
                          <a:pt x="18" y="87"/>
                          <a:pt x="20" y="88"/>
                        </a:cubicBezTo>
                        <a:cubicBezTo>
                          <a:pt x="27" y="83"/>
                          <a:pt x="14" y="80"/>
                          <a:pt x="23" y="77"/>
                        </a:cubicBezTo>
                        <a:cubicBezTo>
                          <a:pt x="23" y="77"/>
                          <a:pt x="23" y="77"/>
                          <a:pt x="23" y="77"/>
                        </a:cubicBezTo>
                        <a:cubicBezTo>
                          <a:pt x="24" y="76"/>
                          <a:pt x="23" y="75"/>
                          <a:pt x="22" y="74"/>
                        </a:cubicBezTo>
                        <a:cubicBezTo>
                          <a:pt x="21" y="74"/>
                          <a:pt x="20" y="75"/>
                          <a:pt x="19" y="76"/>
                        </a:cubicBezTo>
                        <a:cubicBezTo>
                          <a:pt x="18" y="75"/>
                          <a:pt x="14" y="74"/>
                          <a:pt x="12" y="74"/>
                        </a:cubicBezTo>
                        <a:cubicBezTo>
                          <a:pt x="16" y="72"/>
                          <a:pt x="10" y="72"/>
                          <a:pt x="12" y="70"/>
                        </a:cubicBezTo>
                        <a:cubicBezTo>
                          <a:pt x="16" y="69"/>
                          <a:pt x="16" y="72"/>
                          <a:pt x="18" y="72"/>
                        </a:cubicBezTo>
                        <a:cubicBezTo>
                          <a:pt x="15" y="70"/>
                          <a:pt x="15" y="70"/>
                          <a:pt x="15" y="70"/>
                        </a:cubicBezTo>
                        <a:cubicBezTo>
                          <a:pt x="15" y="67"/>
                          <a:pt x="19" y="67"/>
                          <a:pt x="22" y="66"/>
                        </a:cubicBezTo>
                        <a:cubicBezTo>
                          <a:pt x="19" y="64"/>
                          <a:pt x="19" y="67"/>
                          <a:pt x="15" y="66"/>
                        </a:cubicBezTo>
                        <a:cubicBezTo>
                          <a:pt x="20" y="63"/>
                          <a:pt x="19" y="51"/>
                          <a:pt x="15" y="46"/>
                        </a:cubicBezTo>
                        <a:cubicBezTo>
                          <a:pt x="16" y="48"/>
                          <a:pt x="19" y="47"/>
                          <a:pt x="18" y="49"/>
                        </a:cubicBezTo>
                        <a:cubicBezTo>
                          <a:pt x="19" y="48"/>
                          <a:pt x="17" y="45"/>
                          <a:pt x="14" y="45"/>
                        </a:cubicBezTo>
                        <a:cubicBezTo>
                          <a:pt x="12" y="42"/>
                          <a:pt x="14" y="37"/>
                          <a:pt x="16" y="33"/>
                        </a:cubicBezTo>
                        <a:cubicBezTo>
                          <a:pt x="13" y="34"/>
                          <a:pt x="13" y="34"/>
                          <a:pt x="13" y="34"/>
                        </a:cubicBezTo>
                        <a:cubicBezTo>
                          <a:pt x="8" y="31"/>
                          <a:pt x="17" y="27"/>
                          <a:pt x="14" y="22"/>
                        </a:cubicBezTo>
                        <a:cubicBezTo>
                          <a:pt x="14" y="22"/>
                          <a:pt x="14" y="22"/>
                          <a:pt x="14" y="22"/>
                        </a:cubicBezTo>
                        <a:cubicBezTo>
                          <a:pt x="13" y="20"/>
                          <a:pt x="6" y="19"/>
                          <a:pt x="8" y="16"/>
                        </a:cubicBezTo>
                        <a:cubicBezTo>
                          <a:pt x="11" y="16"/>
                          <a:pt x="11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39" name="Freeform 1067"/>
                  <p:cNvSpPr/>
                  <p:nvPr/>
                </p:nvSpPr>
                <p:spPr bwMode="auto">
                  <a:xfrm>
                    <a:off x="3976" y="2620"/>
                    <a:ext cx="7" cy="3"/>
                  </a:xfrm>
                  <a:custGeom>
                    <a:avLst/>
                    <a:gdLst>
                      <a:gd name="T0" fmla="*/ 3 w 8"/>
                      <a:gd name="T1" fmla="*/ 3 h 4"/>
                      <a:gd name="T2" fmla="*/ 7 w 8"/>
                      <a:gd name="T3" fmla="*/ 4 h 4"/>
                      <a:gd name="T4" fmla="*/ 0 w 8"/>
                      <a:gd name="T5" fmla="*/ 1 h 4"/>
                      <a:gd name="T6" fmla="*/ 2 w 8"/>
                      <a:gd name="T7" fmla="*/ 4 h 4"/>
                      <a:gd name="T8" fmla="*/ 3 w 8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4">
                        <a:moveTo>
                          <a:pt x="3" y="3"/>
                        </a:move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8" y="2"/>
                          <a:pt x="3" y="0"/>
                          <a:pt x="0" y="1"/>
                        </a:cubicBezTo>
                        <a:cubicBezTo>
                          <a:pt x="1" y="2"/>
                          <a:pt x="0" y="3"/>
                          <a:pt x="2" y="4"/>
                        </a:cubicBezTo>
                        <a:cubicBezTo>
                          <a:pt x="2" y="3"/>
                          <a:pt x="4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0" name="Freeform 1068"/>
                  <p:cNvSpPr/>
                  <p:nvPr/>
                </p:nvSpPr>
                <p:spPr bwMode="auto">
                  <a:xfrm>
                    <a:off x="3969" y="2577"/>
                    <a:ext cx="18" cy="44"/>
                  </a:xfrm>
                  <a:custGeom>
                    <a:avLst/>
                    <a:gdLst>
                      <a:gd name="T0" fmla="*/ 10 w 20"/>
                      <a:gd name="T1" fmla="*/ 18 h 51"/>
                      <a:gd name="T2" fmla="*/ 7 w 20"/>
                      <a:gd name="T3" fmla="*/ 17 h 51"/>
                      <a:gd name="T4" fmla="*/ 6 w 20"/>
                      <a:gd name="T5" fmla="*/ 36 h 51"/>
                      <a:gd name="T6" fmla="*/ 12 w 20"/>
                      <a:gd name="T7" fmla="*/ 43 h 51"/>
                      <a:gd name="T8" fmla="*/ 8 w 20"/>
                      <a:gd name="T9" fmla="*/ 44 h 51"/>
                      <a:gd name="T10" fmla="*/ 13 w 20"/>
                      <a:gd name="T11" fmla="*/ 49 h 51"/>
                      <a:gd name="T12" fmla="*/ 11 w 20"/>
                      <a:gd name="T13" fmla="*/ 46 h 51"/>
                      <a:gd name="T14" fmla="*/ 13 w 20"/>
                      <a:gd name="T15" fmla="*/ 46 h 51"/>
                      <a:gd name="T16" fmla="*/ 13 w 20"/>
                      <a:gd name="T17" fmla="*/ 43 h 51"/>
                      <a:gd name="T18" fmla="*/ 16 w 20"/>
                      <a:gd name="T19" fmla="*/ 44 h 51"/>
                      <a:gd name="T20" fmla="*/ 9 w 20"/>
                      <a:gd name="T21" fmla="*/ 35 h 51"/>
                      <a:gd name="T22" fmla="*/ 15 w 20"/>
                      <a:gd name="T23" fmla="*/ 35 h 51"/>
                      <a:gd name="T24" fmla="*/ 17 w 20"/>
                      <a:gd name="T25" fmla="*/ 26 h 51"/>
                      <a:gd name="T26" fmla="*/ 15 w 20"/>
                      <a:gd name="T27" fmla="*/ 27 h 51"/>
                      <a:gd name="T28" fmla="*/ 11 w 20"/>
                      <a:gd name="T29" fmla="*/ 28 h 51"/>
                      <a:gd name="T30" fmla="*/ 17 w 20"/>
                      <a:gd name="T31" fmla="*/ 25 h 51"/>
                      <a:gd name="T32" fmla="*/ 14 w 20"/>
                      <a:gd name="T33" fmla="*/ 8 h 51"/>
                      <a:gd name="T34" fmla="*/ 7 w 20"/>
                      <a:gd name="T35" fmla="*/ 5 h 51"/>
                      <a:gd name="T36" fmla="*/ 12 w 20"/>
                      <a:gd name="T37" fmla="*/ 6 h 51"/>
                      <a:gd name="T38" fmla="*/ 13 w 20"/>
                      <a:gd name="T39" fmla="*/ 2 h 51"/>
                      <a:gd name="T40" fmla="*/ 4 w 20"/>
                      <a:gd name="T41" fmla="*/ 0 h 51"/>
                      <a:gd name="T42" fmla="*/ 10 w 20"/>
                      <a:gd name="T43" fmla="*/ 1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51">
                        <a:moveTo>
                          <a:pt x="10" y="18"/>
                        </a:moveTo>
                        <a:cubicBezTo>
                          <a:pt x="9" y="17"/>
                          <a:pt x="8" y="17"/>
                          <a:pt x="7" y="17"/>
                        </a:cubicBezTo>
                        <a:cubicBezTo>
                          <a:pt x="7" y="24"/>
                          <a:pt x="9" y="34"/>
                          <a:pt x="6" y="36"/>
                        </a:cubicBezTo>
                        <a:cubicBezTo>
                          <a:pt x="5" y="39"/>
                          <a:pt x="11" y="39"/>
                          <a:pt x="12" y="43"/>
                        </a:cubicBezTo>
                        <a:cubicBezTo>
                          <a:pt x="8" y="44"/>
                          <a:pt x="8" y="44"/>
                          <a:pt x="8" y="44"/>
                        </a:cubicBezTo>
                        <a:cubicBezTo>
                          <a:pt x="11" y="46"/>
                          <a:pt x="6" y="51"/>
                          <a:pt x="13" y="49"/>
                        </a:cubicBezTo>
                        <a:cubicBezTo>
                          <a:pt x="14" y="49"/>
                          <a:pt x="10" y="47"/>
                          <a:pt x="11" y="46"/>
                        </a:cubicBezTo>
                        <a:cubicBezTo>
                          <a:pt x="13" y="46"/>
                          <a:pt x="13" y="46"/>
                          <a:pt x="13" y="46"/>
                        </a:cubicBezTo>
                        <a:cubicBezTo>
                          <a:pt x="13" y="43"/>
                          <a:pt x="13" y="43"/>
                          <a:pt x="13" y="43"/>
                        </a:cubicBezTo>
                        <a:cubicBezTo>
                          <a:pt x="16" y="44"/>
                          <a:pt x="16" y="44"/>
                          <a:pt x="16" y="44"/>
                        </a:cubicBezTo>
                        <a:cubicBezTo>
                          <a:pt x="20" y="39"/>
                          <a:pt x="7" y="41"/>
                          <a:pt x="9" y="35"/>
                        </a:cubicBezTo>
                        <a:cubicBezTo>
                          <a:pt x="15" y="35"/>
                          <a:pt x="15" y="35"/>
                          <a:pt x="15" y="35"/>
                        </a:cubicBezTo>
                        <a:cubicBezTo>
                          <a:pt x="16" y="32"/>
                          <a:pt x="14" y="30"/>
                          <a:pt x="17" y="26"/>
                        </a:cubicBezTo>
                        <a:cubicBezTo>
                          <a:pt x="17" y="26"/>
                          <a:pt x="14" y="26"/>
                          <a:pt x="15" y="27"/>
                        </a:cubicBezTo>
                        <a:cubicBezTo>
                          <a:pt x="15" y="28"/>
                          <a:pt x="13" y="28"/>
                          <a:pt x="11" y="28"/>
                        </a:cubicBezTo>
                        <a:cubicBezTo>
                          <a:pt x="6" y="22"/>
                          <a:pt x="14" y="29"/>
                          <a:pt x="17" y="25"/>
                        </a:cubicBezTo>
                        <a:cubicBezTo>
                          <a:pt x="13" y="20"/>
                          <a:pt x="9" y="11"/>
                          <a:pt x="14" y="8"/>
                        </a:cubicBezTo>
                        <a:cubicBezTo>
                          <a:pt x="11" y="11"/>
                          <a:pt x="7" y="7"/>
                          <a:pt x="7" y="5"/>
                        </a:cubicBezTo>
                        <a:cubicBezTo>
                          <a:pt x="9" y="3"/>
                          <a:pt x="11" y="5"/>
                          <a:pt x="12" y="6"/>
                        </a:cubicBezTo>
                        <a:cubicBezTo>
                          <a:pt x="13" y="5"/>
                          <a:pt x="14" y="4"/>
                          <a:pt x="13" y="2"/>
                        </a:cubicBezTo>
                        <a:cubicBezTo>
                          <a:pt x="10" y="4"/>
                          <a:pt x="6" y="3"/>
                          <a:pt x="4" y="0"/>
                        </a:cubicBezTo>
                        <a:cubicBezTo>
                          <a:pt x="0" y="6"/>
                          <a:pt x="11" y="11"/>
                          <a:pt x="10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1" name="Freeform 1069"/>
                  <p:cNvSpPr/>
                  <p:nvPr/>
                </p:nvSpPr>
                <p:spPr bwMode="auto">
                  <a:xfrm>
                    <a:off x="3974" y="2589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2" name="Freeform 1070"/>
                  <p:cNvSpPr/>
                  <p:nvPr/>
                </p:nvSpPr>
                <p:spPr bwMode="auto">
                  <a:xfrm>
                    <a:off x="4064" y="3247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3" name="Freeform 1071"/>
                  <p:cNvSpPr/>
                  <p:nvPr/>
                </p:nvSpPr>
                <p:spPr bwMode="auto">
                  <a:xfrm>
                    <a:off x="4061" y="3234"/>
                    <a:ext cx="14" cy="12"/>
                  </a:xfrm>
                  <a:custGeom>
                    <a:avLst/>
                    <a:gdLst>
                      <a:gd name="T0" fmla="*/ 16 w 16"/>
                      <a:gd name="T1" fmla="*/ 2 h 13"/>
                      <a:gd name="T2" fmla="*/ 13 w 16"/>
                      <a:gd name="T3" fmla="*/ 0 h 13"/>
                      <a:gd name="T4" fmla="*/ 0 w 16"/>
                      <a:gd name="T5" fmla="*/ 8 h 13"/>
                      <a:gd name="T6" fmla="*/ 11 w 16"/>
                      <a:gd name="T7" fmla="*/ 11 h 13"/>
                      <a:gd name="T8" fmla="*/ 6 w 16"/>
                      <a:gd name="T9" fmla="*/ 7 h 13"/>
                      <a:gd name="T10" fmla="*/ 14 w 16"/>
                      <a:gd name="T11" fmla="*/ 8 h 13"/>
                      <a:gd name="T12" fmla="*/ 11 w 16"/>
                      <a:gd name="T13" fmla="*/ 4 h 13"/>
                      <a:gd name="T14" fmla="*/ 16 w 16"/>
                      <a:gd name="T15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13">
                        <a:moveTo>
                          <a:pt x="16" y="2"/>
                        </a:move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4" y="4"/>
                          <a:pt x="6" y="0"/>
                          <a:pt x="0" y="8"/>
                        </a:cubicBezTo>
                        <a:cubicBezTo>
                          <a:pt x="3" y="10"/>
                          <a:pt x="8" y="13"/>
                          <a:pt x="11" y="11"/>
                        </a:cubicBezTo>
                        <a:cubicBezTo>
                          <a:pt x="10" y="10"/>
                          <a:pt x="6" y="9"/>
                          <a:pt x="6" y="7"/>
                        </a:cubicBezTo>
                        <a:cubicBezTo>
                          <a:pt x="9" y="7"/>
                          <a:pt x="10" y="9"/>
                          <a:pt x="14" y="8"/>
                        </a:cubicBezTo>
                        <a:cubicBezTo>
                          <a:pt x="16" y="4"/>
                          <a:pt x="11" y="7"/>
                          <a:pt x="11" y="4"/>
                        </a:cubicBezTo>
                        <a:lnTo>
                          <a:pt x="16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4" name="Freeform 1072"/>
                  <p:cNvSpPr/>
                  <p:nvPr/>
                </p:nvSpPr>
                <p:spPr bwMode="auto">
                  <a:xfrm>
                    <a:off x="4064" y="3234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5" name="Freeform 1073"/>
                  <p:cNvSpPr/>
                  <p:nvPr/>
                </p:nvSpPr>
                <p:spPr bwMode="auto">
                  <a:xfrm>
                    <a:off x="4061" y="3231"/>
                    <a:ext cx="6" cy="3"/>
                  </a:xfrm>
                  <a:custGeom>
                    <a:avLst/>
                    <a:gdLst>
                      <a:gd name="T0" fmla="*/ 3 w 7"/>
                      <a:gd name="T1" fmla="*/ 3 h 3"/>
                      <a:gd name="T2" fmla="*/ 7 w 7"/>
                      <a:gd name="T3" fmla="*/ 2 h 3"/>
                      <a:gd name="T4" fmla="*/ 0 w 7"/>
                      <a:gd name="T5" fmla="*/ 0 h 3"/>
                      <a:gd name="T6" fmla="*/ 3 w 7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3">
                        <a:moveTo>
                          <a:pt x="3" y="3"/>
                        </a:moveTo>
                        <a:cubicBezTo>
                          <a:pt x="3" y="1"/>
                          <a:pt x="7" y="3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6" name="Freeform 1074"/>
                  <p:cNvSpPr/>
                  <p:nvPr/>
                </p:nvSpPr>
                <p:spPr bwMode="auto">
                  <a:xfrm>
                    <a:off x="4062" y="3224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7" name="Freeform 1075"/>
                  <p:cNvSpPr/>
                  <p:nvPr/>
                </p:nvSpPr>
                <p:spPr bwMode="auto">
                  <a:xfrm>
                    <a:off x="4060" y="3221"/>
                    <a:ext cx="10" cy="8"/>
                  </a:xfrm>
                  <a:custGeom>
                    <a:avLst/>
                    <a:gdLst>
                      <a:gd name="T0" fmla="*/ 2 w 12"/>
                      <a:gd name="T1" fmla="*/ 0 h 10"/>
                      <a:gd name="T2" fmla="*/ 3 w 12"/>
                      <a:gd name="T3" fmla="*/ 4 h 10"/>
                      <a:gd name="T4" fmla="*/ 3 w 12"/>
                      <a:gd name="T5" fmla="*/ 4 h 10"/>
                      <a:gd name="T6" fmla="*/ 9 w 12"/>
                      <a:gd name="T7" fmla="*/ 6 h 10"/>
                      <a:gd name="T8" fmla="*/ 9 w 12"/>
                      <a:gd name="T9" fmla="*/ 10 h 10"/>
                      <a:gd name="T10" fmla="*/ 12 w 12"/>
                      <a:gd name="T11" fmla="*/ 7 h 10"/>
                      <a:gd name="T12" fmla="*/ 2 w 12"/>
                      <a:gd name="T1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0">
                        <a:moveTo>
                          <a:pt x="2" y="0"/>
                        </a:moveTo>
                        <a:cubicBezTo>
                          <a:pt x="0" y="1"/>
                          <a:pt x="1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5" y="2"/>
                          <a:pt x="10" y="3"/>
                          <a:pt x="9" y="6"/>
                        </a:cubicBezTo>
                        <a:cubicBezTo>
                          <a:pt x="10" y="8"/>
                          <a:pt x="5" y="8"/>
                          <a:pt x="9" y="10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1" y="3"/>
                          <a:pt x="4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8" name="Freeform 1076"/>
                  <p:cNvSpPr/>
                  <p:nvPr/>
                </p:nvSpPr>
                <p:spPr bwMode="auto">
                  <a:xfrm>
                    <a:off x="4063" y="3225"/>
                    <a:ext cx="1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49" name="Freeform 1077"/>
                  <p:cNvSpPr/>
                  <p:nvPr/>
                </p:nvSpPr>
                <p:spPr bwMode="auto">
                  <a:xfrm>
                    <a:off x="4063" y="3229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0" name="Freeform 1078"/>
                  <p:cNvSpPr/>
                  <p:nvPr/>
                </p:nvSpPr>
                <p:spPr bwMode="auto">
                  <a:xfrm>
                    <a:off x="4061" y="3211"/>
                    <a:ext cx="11" cy="9"/>
                  </a:xfrm>
                  <a:custGeom>
                    <a:avLst/>
                    <a:gdLst>
                      <a:gd name="T0" fmla="*/ 1 w 13"/>
                      <a:gd name="T1" fmla="*/ 3 h 10"/>
                      <a:gd name="T2" fmla="*/ 5 w 13"/>
                      <a:gd name="T3" fmla="*/ 10 h 10"/>
                      <a:gd name="T4" fmla="*/ 13 w 13"/>
                      <a:gd name="T5" fmla="*/ 5 h 10"/>
                      <a:gd name="T6" fmla="*/ 11 w 13"/>
                      <a:gd name="T7" fmla="*/ 1 h 10"/>
                      <a:gd name="T8" fmla="*/ 1 w 13"/>
                      <a:gd name="T9" fmla="*/ 3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10">
                        <a:moveTo>
                          <a:pt x="1" y="3"/>
                        </a:moveTo>
                        <a:cubicBezTo>
                          <a:pt x="7" y="4"/>
                          <a:pt x="0" y="9"/>
                          <a:pt x="5" y="10"/>
                        </a:cubicBezTo>
                        <a:cubicBezTo>
                          <a:pt x="5" y="6"/>
                          <a:pt x="10" y="4"/>
                          <a:pt x="13" y="5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9" y="0"/>
                          <a:pt x="4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1" name="Freeform 1079"/>
                  <p:cNvSpPr/>
                  <p:nvPr/>
                </p:nvSpPr>
                <p:spPr bwMode="auto">
                  <a:xfrm>
                    <a:off x="4075" y="320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2" name="Freeform 1080"/>
                  <p:cNvSpPr/>
                  <p:nvPr/>
                </p:nvSpPr>
                <p:spPr bwMode="auto">
                  <a:xfrm>
                    <a:off x="4065" y="3192"/>
                    <a:ext cx="15" cy="17"/>
                  </a:xfrm>
                  <a:custGeom>
                    <a:avLst/>
                    <a:gdLst>
                      <a:gd name="T0" fmla="*/ 2 w 17"/>
                      <a:gd name="T1" fmla="*/ 0 h 20"/>
                      <a:gd name="T2" fmla="*/ 8 w 17"/>
                      <a:gd name="T3" fmla="*/ 9 h 20"/>
                      <a:gd name="T4" fmla="*/ 3 w 17"/>
                      <a:gd name="T5" fmla="*/ 6 h 20"/>
                      <a:gd name="T6" fmla="*/ 6 w 17"/>
                      <a:gd name="T7" fmla="*/ 14 h 20"/>
                      <a:gd name="T8" fmla="*/ 0 w 17"/>
                      <a:gd name="T9" fmla="*/ 10 h 20"/>
                      <a:gd name="T10" fmla="*/ 5 w 17"/>
                      <a:gd name="T11" fmla="*/ 17 h 20"/>
                      <a:gd name="T12" fmla="*/ 1 w 17"/>
                      <a:gd name="T13" fmla="*/ 20 h 20"/>
                      <a:gd name="T14" fmla="*/ 8 w 17"/>
                      <a:gd name="T15" fmla="*/ 19 h 20"/>
                      <a:gd name="T16" fmla="*/ 7 w 17"/>
                      <a:gd name="T17" fmla="*/ 16 h 20"/>
                      <a:gd name="T18" fmla="*/ 11 w 17"/>
                      <a:gd name="T19" fmla="*/ 18 h 20"/>
                      <a:gd name="T20" fmla="*/ 16 w 17"/>
                      <a:gd name="T21" fmla="*/ 7 h 20"/>
                      <a:gd name="T22" fmla="*/ 2 w 17"/>
                      <a:gd name="T23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20">
                        <a:moveTo>
                          <a:pt x="2" y="0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6" y="8"/>
                          <a:pt x="4" y="8"/>
                          <a:pt x="3" y="6"/>
                        </a:cubicBezTo>
                        <a:cubicBezTo>
                          <a:pt x="2" y="10"/>
                          <a:pt x="7" y="11"/>
                          <a:pt x="6" y="14"/>
                        </a:cubicBezTo>
                        <a:cubicBezTo>
                          <a:pt x="0" y="14"/>
                          <a:pt x="6" y="8"/>
                          <a:pt x="0" y="10"/>
                        </a:cubicBezTo>
                        <a:cubicBezTo>
                          <a:pt x="0" y="12"/>
                          <a:pt x="0" y="15"/>
                          <a:pt x="5" y="17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8" y="19"/>
                          <a:pt x="8" y="19"/>
                          <a:pt x="8" y="19"/>
                        </a:cubicBezTo>
                        <a:cubicBezTo>
                          <a:pt x="10" y="18"/>
                          <a:pt x="3" y="16"/>
                          <a:pt x="7" y="16"/>
                        </a:cubicBezTo>
                        <a:cubicBezTo>
                          <a:pt x="10" y="16"/>
                          <a:pt x="11" y="17"/>
                          <a:pt x="11" y="18"/>
                        </a:cubicBezTo>
                        <a:cubicBezTo>
                          <a:pt x="10" y="16"/>
                          <a:pt x="17" y="12"/>
                          <a:pt x="16" y="7"/>
                        </a:cubicBezTo>
                        <a:cubicBezTo>
                          <a:pt x="16" y="2"/>
                          <a:pt x="5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3" name="Freeform 1081"/>
                  <p:cNvSpPr/>
                  <p:nvPr/>
                </p:nvSpPr>
                <p:spPr bwMode="auto">
                  <a:xfrm>
                    <a:off x="4072" y="3191"/>
                    <a:ext cx="3" cy="1"/>
                  </a:xfrm>
                  <a:custGeom>
                    <a:avLst/>
                    <a:gdLst>
                      <a:gd name="T0" fmla="*/ 1 w 3"/>
                      <a:gd name="T1" fmla="*/ 1 h 1"/>
                      <a:gd name="T2" fmla="*/ 3 w 3"/>
                      <a:gd name="T3" fmla="*/ 0 h 1"/>
                      <a:gd name="T4" fmla="*/ 0 w 3"/>
                      <a:gd name="T5" fmla="*/ 1 h 1"/>
                      <a:gd name="T6" fmla="*/ 1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1" y="1"/>
                        </a:move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4" name="Freeform 1082"/>
                  <p:cNvSpPr/>
                  <p:nvPr/>
                </p:nvSpPr>
                <p:spPr bwMode="auto">
                  <a:xfrm>
                    <a:off x="4065" y="3175"/>
                    <a:ext cx="16" cy="15"/>
                  </a:xfrm>
                  <a:custGeom>
                    <a:avLst/>
                    <a:gdLst>
                      <a:gd name="T0" fmla="*/ 1 w 18"/>
                      <a:gd name="T1" fmla="*/ 11 h 17"/>
                      <a:gd name="T2" fmla="*/ 5 w 18"/>
                      <a:gd name="T3" fmla="*/ 15 h 17"/>
                      <a:gd name="T4" fmla="*/ 2 w 18"/>
                      <a:gd name="T5" fmla="*/ 16 h 17"/>
                      <a:gd name="T6" fmla="*/ 7 w 18"/>
                      <a:gd name="T7" fmla="*/ 17 h 17"/>
                      <a:gd name="T8" fmla="*/ 4 w 18"/>
                      <a:gd name="T9" fmla="*/ 9 h 17"/>
                      <a:gd name="T10" fmla="*/ 13 w 18"/>
                      <a:gd name="T11" fmla="*/ 7 h 17"/>
                      <a:gd name="T12" fmla="*/ 11 w 18"/>
                      <a:gd name="T13" fmla="*/ 11 h 17"/>
                      <a:gd name="T14" fmla="*/ 10 w 18"/>
                      <a:gd name="T15" fmla="*/ 0 h 17"/>
                      <a:gd name="T16" fmla="*/ 8 w 18"/>
                      <a:gd name="T17" fmla="*/ 3 h 17"/>
                      <a:gd name="T18" fmla="*/ 6 w 18"/>
                      <a:gd name="T19" fmla="*/ 0 h 17"/>
                      <a:gd name="T20" fmla="*/ 1 w 18"/>
                      <a:gd name="T21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7">
                        <a:moveTo>
                          <a:pt x="1" y="11"/>
                        </a:move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4" y="16"/>
                          <a:pt x="3" y="16"/>
                          <a:pt x="2" y="16"/>
                        </a:cubicBezTo>
                        <a:cubicBezTo>
                          <a:pt x="3" y="16"/>
                          <a:pt x="6" y="17"/>
                          <a:pt x="7" y="17"/>
                        </a:cubicBezTo>
                        <a:cubicBezTo>
                          <a:pt x="13" y="15"/>
                          <a:pt x="5" y="12"/>
                          <a:pt x="4" y="9"/>
                        </a:cubicBezTo>
                        <a:cubicBezTo>
                          <a:pt x="7" y="3"/>
                          <a:pt x="7" y="10"/>
                          <a:pt x="13" y="7"/>
                        </a:cubicBezTo>
                        <a:cubicBezTo>
                          <a:pt x="13" y="9"/>
                          <a:pt x="11" y="9"/>
                          <a:pt x="11" y="11"/>
                        </a:cubicBezTo>
                        <a:cubicBezTo>
                          <a:pt x="18" y="8"/>
                          <a:pt x="11" y="3"/>
                          <a:pt x="10" y="0"/>
                        </a:cubicBezTo>
                        <a:cubicBezTo>
                          <a:pt x="9" y="1"/>
                          <a:pt x="7" y="1"/>
                          <a:pt x="8" y="3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3"/>
                          <a:pt x="0" y="5"/>
                          <a:pt x="1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5" name="Freeform 1083"/>
                  <p:cNvSpPr/>
                  <p:nvPr/>
                </p:nvSpPr>
                <p:spPr bwMode="auto">
                  <a:xfrm>
                    <a:off x="4064" y="3189"/>
                    <a:ext cx="3" cy="2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1" y="1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6" name="Freeform 1084"/>
                  <p:cNvSpPr/>
                  <p:nvPr/>
                </p:nvSpPr>
                <p:spPr bwMode="auto">
                  <a:xfrm>
                    <a:off x="4073" y="317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7" name="Freeform 1085"/>
                  <p:cNvSpPr/>
                  <p:nvPr/>
                </p:nvSpPr>
                <p:spPr bwMode="auto">
                  <a:xfrm>
                    <a:off x="4065" y="3174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0 w 3"/>
                      <a:gd name="T5" fmla="*/ 1 h 3"/>
                      <a:gd name="T6" fmla="*/ 2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8" name="Freeform 1086"/>
                  <p:cNvSpPr/>
                  <p:nvPr/>
                </p:nvSpPr>
                <p:spPr bwMode="auto">
                  <a:xfrm>
                    <a:off x="4062" y="3076"/>
                    <a:ext cx="16" cy="96"/>
                  </a:xfrm>
                  <a:custGeom>
                    <a:avLst/>
                    <a:gdLst>
                      <a:gd name="T0" fmla="*/ 16 w 19"/>
                      <a:gd name="T1" fmla="*/ 1 h 112"/>
                      <a:gd name="T2" fmla="*/ 12 w 19"/>
                      <a:gd name="T3" fmla="*/ 5 h 112"/>
                      <a:gd name="T4" fmla="*/ 8 w 19"/>
                      <a:gd name="T5" fmla="*/ 0 h 112"/>
                      <a:gd name="T6" fmla="*/ 1 w 19"/>
                      <a:gd name="T7" fmla="*/ 0 h 112"/>
                      <a:gd name="T8" fmla="*/ 4 w 19"/>
                      <a:gd name="T9" fmla="*/ 9 h 112"/>
                      <a:gd name="T10" fmla="*/ 0 w 19"/>
                      <a:gd name="T11" fmla="*/ 9 h 112"/>
                      <a:gd name="T12" fmla="*/ 3 w 19"/>
                      <a:gd name="T13" fmla="*/ 26 h 112"/>
                      <a:gd name="T14" fmla="*/ 4 w 19"/>
                      <a:gd name="T15" fmla="*/ 38 h 112"/>
                      <a:gd name="T16" fmla="*/ 3 w 19"/>
                      <a:gd name="T17" fmla="*/ 85 h 112"/>
                      <a:gd name="T18" fmla="*/ 9 w 19"/>
                      <a:gd name="T19" fmla="*/ 87 h 112"/>
                      <a:gd name="T20" fmla="*/ 5 w 19"/>
                      <a:gd name="T21" fmla="*/ 90 h 112"/>
                      <a:gd name="T22" fmla="*/ 5 w 19"/>
                      <a:gd name="T23" fmla="*/ 88 h 112"/>
                      <a:gd name="T24" fmla="*/ 4 w 19"/>
                      <a:gd name="T25" fmla="*/ 101 h 112"/>
                      <a:gd name="T26" fmla="*/ 11 w 19"/>
                      <a:gd name="T27" fmla="*/ 101 h 112"/>
                      <a:gd name="T28" fmla="*/ 3 w 19"/>
                      <a:gd name="T29" fmla="*/ 107 h 112"/>
                      <a:gd name="T30" fmla="*/ 9 w 19"/>
                      <a:gd name="T31" fmla="*/ 112 h 112"/>
                      <a:gd name="T32" fmla="*/ 14 w 19"/>
                      <a:gd name="T33" fmla="*/ 107 h 112"/>
                      <a:gd name="T34" fmla="*/ 17 w 19"/>
                      <a:gd name="T35" fmla="*/ 111 h 112"/>
                      <a:gd name="T36" fmla="*/ 7 w 19"/>
                      <a:gd name="T37" fmla="*/ 80 h 112"/>
                      <a:gd name="T38" fmla="*/ 11 w 19"/>
                      <a:gd name="T39" fmla="*/ 81 h 112"/>
                      <a:gd name="T40" fmla="*/ 15 w 19"/>
                      <a:gd name="T41" fmla="*/ 62 h 112"/>
                      <a:gd name="T42" fmla="*/ 8 w 19"/>
                      <a:gd name="T43" fmla="*/ 55 h 112"/>
                      <a:gd name="T44" fmla="*/ 11 w 19"/>
                      <a:gd name="T45" fmla="*/ 51 h 112"/>
                      <a:gd name="T46" fmla="*/ 8 w 19"/>
                      <a:gd name="T47" fmla="*/ 51 h 112"/>
                      <a:gd name="T48" fmla="*/ 12 w 19"/>
                      <a:gd name="T49" fmla="*/ 45 h 112"/>
                      <a:gd name="T50" fmla="*/ 4 w 19"/>
                      <a:gd name="T51" fmla="*/ 44 h 112"/>
                      <a:gd name="T52" fmla="*/ 15 w 19"/>
                      <a:gd name="T53" fmla="*/ 33 h 112"/>
                      <a:gd name="T54" fmla="*/ 11 w 19"/>
                      <a:gd name="T55" fmla="*/ 35 h 112"/>
                      <a:gd name="T56" fmla="*/ 8 w 19"/>
                      <a:gd name="T57" fmla="*/ 32 h 112"/>
                      <a:gd name="T58" fmla="*/ 15 w 19"/>
                      <a:gd name="T59" fmla="*/ 31 h 112"/>
                      <a:gd name="T60" fmla="*/ 10 w 19"/>
                      <a:gd name="T61" fmla="*/ 22 h 112"/>
                      <a:gd name="T62" fmla="*/ 6 w 19"/>
                      <a:gd name="T63" fmla="*/ 23 h 112"/>
                      <a:gd name="T64" fmla="*/ 8 w 19"/>
                      <a:gd name="T65" fmla="*/ 11 h 112"/>
                      <a:gd name="T66" fmla="*/ 15 w 19"/>
                      <a:gd name="T67" fmla="*/ 17 h 112"/>
                      <a:gd name="T68" fmla="*/ 18 w 19"/>
                      <a:gd name="T69" fmla="*/ 14 h 112"/>
                      <a:gd name="T70" fmla="*/ 10 w 19"/>
                      <a:gd name="T71" fmla="*/ 6 h 112"/>
                      <a:gd name="T72" fmla="*/ 16 w 19"/>
                      <a:gd name="T73" fmla="*/ 1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112">
                        <a:moveTo>
                          <a:pt x="16" y="1"/>
                        </a:moveTo>
                        <a:cubicBezTo>
                          <a:pt x="13" y="1"/>
                          <a:pt x="12" y="2"/>
                          <a:pt x="12" y="5"/>
                        </a:cubicBezTo>
                        <a:cubicBezTo>
                          <a:pt x="9" y="4"/>
                          <a:pt x="10" y="1"/>
                          <a:pt x="8" y="0"/>
                        </a:cubicBezTo>
                        <a:cubicBezTo>
                          <a:pt x="6" y="3"/>
                          <a:pt x="4" y="0"/>
                          <a:pt x="1" y="0"/>
                        </a:cubicBezTo>
                        <a:cubicBezTo>
                          <a:pt x="1" y="4"/>
                          <a:pt x="5" y="5"/>
                          <a:pt x="4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2" y="14"/>
                          <a:pt x="5" y="21"/>
                          <a:pt x="3" y="26"/>
                        </a:cubicBezTo>
                        <a:cubicBezTo>
                          <a:pt x="1" y="30"/>
                          <a:pt x="3" y="33"/>
                          <a:pt x="4" y="38"/>
                        </a:cubicBezTo>
                        <a:cubicBezTo>
                          <a:pt x="2" y="53"/>
                          <a:pt x="6" y="68"/>
                          <a:pt x="3" y="85"/>
                        </a:cubicBezTo>
                        <a:cubicBezTo>
                          <a:pt x="9" y="87"/>
                          <a:pt x="9" y="87"/>
                          <a:pt x="9" y="87"/>
                        </a:cubicBezTo>
                        <a:cubicBezTo>
                          <a:pt x="6" y="88"/>
                          <a:pt x="9" y="91"/>
                          <a:pt x="5" y="90"/>
                        </a:cubicBezTo>
                        <a:cubicBezTo>
                          <a:pt x="6" y="90"/>
                          <a:pt x="5" y="89"/>
                          <a:pt x="5" y="88"/>
                        </a:cubicBezTo>
                        <a:cubicBezTo>
                          <a:pt x="0" y="91"/>
                          <a:pt x="6" y="97"/>
                          <a:pt x="4" y="101"/>
                        </a:cubicBezTo>
                        <a:cubicBezTo>
                          <a:pt x="5" y="101"/>
                          <a:pt x="10" y="100"/>
                          <a:pt x="11" y="101"/>
                        </a:cubicBezTo>
                        <a:cubicBezTo>
                          <a:pt x="4" y="101"/>
                          <a:pt x="12" y="106"/>
                          <a:pt x="3" y="107"/>
                        </a:cubicBezTo>
                        <a:cubicBezTo>
                          <a:pt x="1" y="111"/>
                          <a:pt x="10" y="107"/>
                          <a:pt x="9" y="112"/>
                        </a:cubicBezTo>
                        <a:cubicBezTo>
                          <a:pt x="13" y="112"/>
                          <a:pt x="10" y="108"/>
                          <a:pt x="14" y="107"/>
                        </a:cubicBezTo>
                        <a:cubicBezTo>
                          <a:pt x="17" y="108"/>
                          <a:pt x="12" y="111"/>
                          <a:pt x="17" y="111"/>
                        </a:cubicBezTo>
                        <a:cubicBezTo>
                          <a:pt x="19" y="104"/>
                          <a:pt x="10" y="91"/>
                          <a:pt x="7" y="80"/>
                        </a:cubicBezTo>
                        <a:cubicBezTo>
                          <a:pt x="11" y="81"/>
                          <a:pt x="11" y="81"/>
                          <a:pt x="11" y="81"/>
                        </a:cubicBezTo>
                        <a:cubicBezTo>
                          <a:pt x="8" y="76"/>
                          <a:pt x="8" y="67"/>
                          <a:pt x="15" y="62"/>
                        </a:cubicBezTo>
                        <a:cubicBezTo>
                          <a:pt x="11" y="63"/>
                          <a:pt x="17" y="54"/>
                          <a:pt x="8" y="55"/>
                        </a:cubicBezTo>
                        <a:cubicBezTo>
                          <a:pt x="10" y="54"/>
                          <a:pt x="10" y="53"/>
                          <a:pt x="11" y="51"/>
                        </a:cubicBezTo>
                        <a:cubicBezTo>
                          <a:pt x="8" y="51"/>
                          <a:pt x="8" y="51"/>
                          <a:pt x="8" y="51"/>
                        </a:cubicBezTo>
                        <a:cubicBezTo>
                          <a:pt x="8" y="48"/>
                          <a:pt x="12" y="49"/>
                          <a:pt x="12" y="45"/>
                        </a:cubicBezTo>
                        <a:cubicBezTo>
                          <a:pt x="8" y="48"/>
                          <a:pt x="7" y="45"/>
                          <a:pt x="4" y="44"/>
                        </a:cubicBezTo>
                        <a:cubicBezTo>
                          <a:pt x="8" y="41"/>
                          <a:pt x="12" y="36"/>
                          <a:pt x="15" y="33"/>
                        </a:cubicBezTo>
                        <a:cubicBezTo>
                          <a:pt x="14" y="33"/>
                          <a:pt x="13" y="34"/>
                          <a:pt x="11" y="35"/>
                        </a:cubicBezTo>
                        <a:cubicBezTo>
                          <a:pt x="12" y="33"/>
                          <a:pt x="9" y="33"/>
                          <a:pt x="8" y="32"/>
                        </a:cubicBezTo>
                        <a:cubicBezTo>
                          <a:pt x="7" y="30"/>
                          <a:pt x="12" y="31"/>
                          <a:pt x="15" y="31"/>
                        </a:cubicBezTo>
                        <a:cubicBezTo>
                          <a:pt x="16" y="27"/>
                          <a:pt x="7" y="25"/>
                          <a:pt x="10" y="22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6" y="19"/>
                          <a:pt x="10" y="16"/>
                          <a:pt x="8" y="11"/>
                        </a:cubicBezTo>
                        <a:cubicBezTo>
                          <a:pt x="14" y="9"/>
                          <a:pt x="13" y="15"/>
                          <a:pt x="15" y="17"/>
                        </a:cubicBezTo>
                        <a:cubicBezTo>
                          <a:pt x="16" y="16"/>
                          <a:pt x="16" y="14"/>
                          <a:pt x="18" y="14"/>
                        </a:cubicBezTo>
                        <a:cubicBezTo>
                          <a:pt x="16" y="12"/>
                          <a:pt x="12" y="8"/>
                          <a:pt x="10" y="6"/>
                        </a:cubicBezTo>
                        <a:cubicBezTo>
                          <a:pt x="15" y="8"/>
                          <a:pt x="15" y="3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59" name="Freeform 1087"/>
                  <p:cNvSpPr/>
                  <p:nvPr/>
                </p:nvSpPr>
                <p:spPr bwMode="auto">
                  <a:xfrm>
                    <a:off x="4077" y="3087"/>
                    <a:ext cx="2" cy="2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2 w 2"/>
                      <a:gd name="T3" fmla="*/ 2 h 2"/>
                      <a:gd name="T4" fmla="*/ 2 w 2"/>
                      <a:gd name="T5" fmla="*/ 0 h 2"/>
                      <a:gd name="T6" fmla="*/ 0 w 2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0" name="Freeform 1088"/>
                  <p:cNvSpPr/>
                  <p:nvPr/>
                </p:nvSpPr>
                <p:spPr bwMode="auto">
                  <a:xfrm>
                    <a:off x="4075" y="30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1" name="Freeform 1089"/>
                  <p:cNvSpPr/>
                  <p:nvPr/>
                </p:nvSpPr>
                <p:spPr bwMode="auto">
                  <a:xfrm>
                    <a:off x="4063" y="3097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2" name="Freeform 1090"/>
                  <p:cNvSpPr/>
                  <p:nvPr/>
                </p:nvSpPr>
                <p:spPr bwMode="auto">
                  <a:xfrm>
                    <a:off x="4075" y="3102"/>
                    <a:ext cx="3" cy="2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0 w 4"/>
                      <a:gd name="T3" fmla="*/ 3 h 3"/>
                      <a:gd name="T4" fmla="*/ 4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2" y="3"/>
                          <a:pt x="3" y="3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3" name="Freeform 1091"/>
                  <p:cNvSpPr/>
                  <p:nvPr/>
                </p:nvSpPr>
                <p:spPr bwMode="auto">
                  <a:xfrm>
                    <a:off x="4075" y="3123"/>
                    <a:ext cx="2" cy="3"/>
                  </a:xfrm>
                  <a:custGeom>
                    <a:avLst/>
                    <a:gdLst>
                      <a:gd name="T0" fmla="*/ 0 w 3"/>
                      <a:gd name="T1" fmla="*/ 2 h 3"/>
                      <a:gd name="T2" fmla="*/ 3 w 3"/>
                      <a:gd name="T3" fmla="*/ 3 h 3"/>
                      <a:gd name="T4" fmla="*/ 0 w 3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2"/>
                        </a:moveTo>
                        <a:cubicBezTo>
                          <a:pt x="0" y="3"/>
                          <a:pt x="2" y="2"/>
                          <a:pt x="3" y="3"/>
                        </a:cubicBezTo>
                        <a:cubicBezTo>
                          <a:pt x="3" y="1"/>
                          <a:pt x="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4" name="Freeform 1092"/>
                  <p:cNvSpPr/>
                  <p:nvPr/>
                </p:nvSpPr>
                <p:spPr bwMode="auto">
                  <a:xfrm>
                    <a:off x="4076" y="3079"/>
                    <a:ext cx="2" cy="5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1 w 2"/>
                      <a:gd name="T3" fmla="*/ 1 h 5"/>
                      <a:gd name="T4" fmla="*/ 0 w 2"/>
                      <a:gd name="T5" fmla="*/ 0 h 5"/>
                      <a:gd name="T6" fmla="*/ 2 w 2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5" name="Freeform 1093"/>
                  <p:cNvSpPr/>
                  <p:nvPr/>
                </p:nvSpPr>
                <p:spPr bwMode="auto">
                  <a:xfrm>
                    <a:off x="4058" y="3020"/>
                    <a:ext cx="21" cy="53"/>
                  </a:xfrm>
                  <a:custGeom>
                    <a:avLst/>
                    <a:gdLst>
                      <a:gd name="T0" fmla="*/ 5 w 24"/>
                      <a:gd name="T1" fmla="*/ 4 h 62"/>
                      <a:gd name="T2" fmla="*/ 2 w 24"/>
                      <a:gd name="T3" fmla="*/ 15 h 62"/>
                      <a:gd name="T4" fmla="*/ 12 w 24"/>
                      <a:gd name="T5" fmla="*/ 23 h 62"/>
                      <a:gd name="T6" fmla="*/ 3 w 24"/>
                      <a:gd name="T7" fmla="*/ 21 h 62"/>
                      <a:gd name="T8" fmla="*/ 9 w 24"/>
                      <a:gd name="T9" fmla="*/ 43 h 62"/>
                      <a:gd name="T10" fmla="*/ 6 w 24"/>
                      <a:gd name="T11" fmla="*/ 43 h 62"/>
                      <a:gd name="T12" fmla="*/ 15 w 24"/>
                      <a:gd name="T13" fmla="*/ 51 h 62"/>
                      <a:gd name="T14" fmla="*/ 4 w 24"/>
                      <a:gd name="T15" fmla="*/ 51 h 62"/>
                      <a:gd name="T16" fmla="*/ 4 w 24"/>
                      <a:gd name="T17" fmla="*/ 50 h 62"/>
                      <a:gd name="T18" fmla="*/ 7 w 24"/>
                      <a:gd name="T19" fmla="*/ 61 h 62"/>
                      <a:gd name="T20" fmla="*/ 13 w 24"/>
                      <a:gd name="T21" fmla="*/ 62 h 62"/>
                      <a:gd name="T22" fmla="*/ 18 w 24"/>
                      <a:gd name="T23" fmla="*/ 62 h 62"/>
                      <a:gd name="T24" fmla="*/ 14 w 24"/>
                      <a:gd name="T25" fmla="*/ 55 h 62"/>
                      <a:gd name="T26" fmla="*/ 19 w 24"/>
                      <a:gd name="T27" fmla="*/ 54 h 62"/>
                      <a:gd name="T28" fmla="*/ 16 w 24"/>
                      <a:gd name="T29" fmla="*/ 51 h 62"/>
                      <a:gd name="T30" fmla="*/ 20 w 24"/>
                      <a:gd name="T31" fmla="*/ 50 h 62"/>
                      <a:gd name="T32" fmla="*/ 16 w 24"/>
                      <a:gd name="T33" fmla="*/ 45 h 62"/>
                      <a:gd name="T34" fmla="*/ 17 w 24"/>
                      <a:gd name="T35" fmla="*/ 46 h 62"/>
                      <a:gd name="T36" fmla="*/ 13 w 24"/>
                      <a:gd name="T37" fmla="*/ 42 h 62"/>
                      <a:gd name="T38" fmla="*/ 18 w 24"/>
                      <a:gd name="T39" fmla="*/ 40 h 62"/>
                      <a:gd name="T40" fmla="*/ 14 w 24"/>
                      <a:gd name="T41" fmla="*/ 40 h 62"/>
                      <a:gd name="T42" fmla="*/ 20 w 24"/>
                      <a:gd name="T43" fmla="*/ 27 h 62"/>
                      <a:gd name="T44" fmla="*/ 16 w 24"/>
                      <a:gd name="T45" fmla="*/ 26 h 62"/>
                      <a:gd name="T46" fmla="*/ 19 w 24"/>
                      <a:gd name="T47" fmla="*/ 32 h 62"/>
                      <a:gd name="T48" fmla="*/ 10 w 24"/>
                      <a:gd name="T49" fmla="*/ 31 h 62"/>
                      <a:gd name="T50" fmla="*/ 18 w 24"/>
                      <a:gd name="T51" fmla="*/ 23 h 62"/>
                      <a:gd name="T52" fmla="*/ 16 w 24"/>
                      <a:gd name="T53" fmla="*/ 14 h 62"/>
                      <a:gd name="T54" fmla="*/ 18 w 24"/>
                      <a:gd name="T55" fmla="*/ 14 h 62"/>
                      <a:gd name="T56" fmla="*/ 15 w 24"/>
                      <a:gd name="T57" fmla="*/ 7 h 62"/>
                      <a:gd name="T58" fmla="*/ 13 w 24"/>
                      <a:gd name="T59" fmla="*/ 9 h 62"/>
                      <a:gd name="T60" fmla="*/ 10 w 24"/>
                      <a:gd name="T61" fmla="*/ 7 h 62"/>
                      <a:gd name="T62" fmla="*/ 12 w 24"/>
                      <a:gd name="T63" fmla="*/ 6 h 62"/>
                      <a:gd name="T64" fmla="*/ 7 w 24"/>
                      <a:gd name="T65" fmla="*/ 0 h 62"/>
                      <a:gd name="T66" fmla="*/ 10 w 24"/>
                      <a:gd name="T67" fmla="*/ 7 h 62"/>
                      <a:gd name="T68" fmla="*/ 5 w 24"/>
                      <a:gd name="T69" fmla="*/ 4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62">
                        <a:moveTo>
                          <a:pt x="5" y="4"/>
                        </a:moveTo>
                        <a:cubicBezTo>
                          <a:pt x="0" y="7"/>
                          <a:pt x="3" y="12"/>
                          <a:pt x="2" y="15"/>
                        </a:cubicBezTo>
                        <a:cubicBezTo>
                          <a:pt x="4" y="22"/>
                          <a:pt x="12" y="16"/>
                          <a:pt x="12" y="23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4" y="28"/>
                          <a:pt x="1" y="37"/>
                          <a:pt x="9" y="43"/>
                        </a:cubicBezTo>
                        <a:cubicBezTo>
                          <a:pt x="8" y="43"/>
                          <a:pt x="7" y="44"/>
                          <a:pt x="6" y="43"/>
                        </a:cubicBezTo>
                        <a:cubicBezTo>
                          <a:pt x="6" y="47"/>
                          <a:pt x="19" y="45"/>
                          <a:pt x="15" y="51"/>
                        </a:cubicBezTo>
                        <a:cubicBezTo>
                          <a:pt x="10" y="45"/>
                          <a:pt x="10" y="52"/>
                          <a:pt x="4" y="51"/>
                        </a:cubicBezTo>
                        <a:cubicBezTo>
                          <a:pt x="4" y="50"/>
                          <a:pt x="4" y="50"/>
                          <a:pt x="4" y="50"/>
                        </a:cubicBezTo>
                        <a:cubicBezTo>
                          <a:pt x="4" y="53"/>
                          <a:pt x="7" y="58"/>
                          <a:pt x="7" y="61"/>
                        </a:cubicBezTo>
                        <a:cubicBezTo>
                          <a:pt x="9" y="61"/>
                          <a:pt x="13" y="59"/>
                          <a:pt x="13" y="62"/>
                        </a:cubicBezTo>
                        <a:cubicBezTo>
                          <a:pt x="13" y="61"/>
                          <a:pt x="16" y="62"/>
                          <a:pt x="18" y="62"/>
                        </a:cubicBezTo>
                        <a:cubicBezTo>
                          <a:pt x="16" y="58"/>
                          <a:pt x="18" y="57"/>
                          <a:pt x="14" y="55"/>
                        </a:cubicBezTo>
                        <a:cubicBezTo>
                          <a:pt x="18" y="53"/>
                          <a:pt x="15" y="56"/>
                          <a:pt x="19" y="54"/>
                        </a:cubicBezTo>
                        <a:cubicBezTo>
                          <a:pt x="16" y="51"/>
                          <a:pt x="16" y="51"/>
                          <a:pt x="16" y="51"/>
                        </a:cubicBezTo>
                        <a:cubicBezTo>
                          <a:pt x="17" y="49"/>
                          <a:pt x="19" y="53"/>
                          <a:pt x="20" y="50"/>
                        </a:cubicBezTo>
                        <a:cubicBezTo>
                          <a:pt x="18" y="50"/>
                          <a:pt x="16" y="47"/>
                          <a:pt x="16" y="45"/>
                        </a:cubicBezTo>
                        <a:cubicBezTo>
                          <a:pt x="17" y="46"/>
                          <a:pt x="17" y="46"/>
                          <a:pt x="17" y="46"/>
                        </a:cubicBezTo>
                        <a:cubicBezTo>
                          <a:pt x="16" y="44"/>
                          <a:pt x="18" y="41"/>
                          <a:pt x="13" y="42"/>
                        </a:cubicBezTo>
                        <a:cubicBezTo>
                          <a:pt x="18" y="40"/>
                          <a:pt x="18" y="40"/>
                          <a:pt x="18" y="40"/>
                        </a:cubicBezTo>
                        <a:cubicBezTo>
                          <a:pt x="14" y="40"/>
                          <a:pt x="14" y="40"/>
                          <a:pt x="14" y="40"/>
                        </a:cubicBezTo>
                        <a:cubicBezTo>
                          <a:pt x="16" y="35"/>
                          <a:pt x="24" y="34"/>
                          <a:pt x="20" y="27"/>
                        </a:cubicBezTo>
                        <a:cubicBezTo>
                          <a:pt x="19" y="29"/>
                          <a:pt x="17" y="27"/>
                          <a:pt x="16" y="26"/>
                        </a:cubicBezTo>
                        <a:cubicBezTo>
                          <a:pt x="14" y="29"/>
                          <a:pt x="19" y="30"/>
                          <a:pt x="19" y="32"/>
                        </a:cubicBezTo>
                        <a:cubicBezTo>
                          <a:pt x="16" y="33"/>
                          <a:pt x="12" y="28"/>
                          <a:pt x="10" y="31"/>
                        </a:cubicBezTo>
                        <a:cubicBezTo>
                          <a:pt x="14" y="28"/>
                          <a:pt x="9" y="25"/>
                          <a:pt x="18" y="23"/>
                        </a:cubicBezTo>
                        <a:cubicBezTo>
                          <a:pt x="19" y="19"/>
                          <a:pt x="14" y="18"/>
                          <a:pt x="16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2" y="13"/>
                          <a:pt x="20" y="10"/>
                          <a:pt x="15" y="7"/>
                        </a:cubicBezTo>
                        <a:cubicBezTo>
                          <a:pt x="13" y="9"/>
                          <a:pt x="13" y="9"/>
                          <a:pt x="13" y="9"/>
                        </a:cubicBezTo>
                        <a:cubicBezTo>
                          <a:pt x="11" y="9"/>
                          <a:pt x="11" y="8"/>
                          <a:pt x="10" y="7"/>
                        </a:cubicBezTo>
                        <a:cubicBezTo>
                          <a:pt x="11" y="7"/>
                          <a:pt x="11" y="7"/>
                          <a:pt x="12" y="6"/>
                        </a:cubicBezTo>
                        <a:cubicBezTo>
                          <a:pt x="8" y="6"/>
                          <a:pt x="8" y="1"/>
                          <a:pt x="7" y="0"/>
                        </a:cubicBezTo>
                        <a:cubicBezTo>
                          <a:pt x="6" y="2"/>
                          <a:pt x="9" y="5"/>
                          <a:pt x="10" y="7"/>
                        </a:cubicBezTo>
                        <a:cubicBezTo>
                          <a:pt x="8" y="6"/>
                          <a:pt x="4" y="6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6" name="Freeform 1094"/>
                  <p:cNvSpPr/>
                  <p:nvPr/>
                </p:nvSpPr>
                <p:spPr bwMode="auto">
                  <a:xfrm>
                    <a:off x="4073" y="305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7" name="Freeform 1095"/>
                  <p:cNvSpPr/>
                  <p:nvPr/>
                </p:nvSpPr>
                <p:spPr bwMode="auto">
                  <a:xfrm>
                    <a:off x="4057" y="2978"/>
                    <a:ext cx="25" cy="41"/>
                  </a:xfrm>
                  <a:custGeom>
                    <a:avLst/>
                    <a:gdLst>
                      <a:gd name="T0" fmla="*/ 14 w 28"/>
                      <a:gd name="T1" fmla="*/ 35 h 48"/>
                      <a:gd name="T2" fmla="*/ 19 w 28"/>
                      <a:gd name="T3" fmla="*/ 33 h 48"/>
                      <a:gd name="T4" fmla="*/ 9 w 28"/>
                      <a:gd name="T5" fmla="*/ 33 h 48"/>
                      <a:gd name="T6" fmla="*/ 7 w 28"/>
                      <a:gd name="T7" fmla="*/ 28 h 48"/>
                      <a:gd name="T8" fmla="*/ 16 w 28"/>
                      <a:gd name="T9" fmla="*/ 28 h 48"/>
                      <a:gd name="T10" fmla="*/ 18 w 28"/>
                      <a:gd name="T11" fmla="*/ 23 h 48"/>
                      <a:gd name="T12" fmla="*/ 12 w 28"/>
                      <a:gd name="T13" fmla="*/ 23 h 48"/>
                      <a:gd name="T14" fmla="*/ 9 w 28"/>
                      <a:gd name="T15" fmla="*/ 18 h 48"/>
                      <a:gd name="T16" fmla="*/ 11 w 28"/>
                      <a:gd name="T17" fmla="*/ 20 h 48"/>
                      <a:gd name="T18" fmla="*/ 17 w 28"/>
                      <a:gd name="T19" fmla="*/ 17 h 48"/>
                      <a:gd name="T20" fmla="*/ 2 w 28"/>
                      <a:gd name="T21" fmla="*/ 3 h 48"/>
                      <a:gd name="T22" fmla="*/ 3 w 28"/>
                      <a:gd name="T23" fmla="*/ 7 h 48"/>
                      <a:gd name="T24" fmla="*/ 10 w 28"/>
                      <a:gd name="T25" fmla="*/ 8 h 48"/>
                      <a:gd name="T26" fmla="*/ 8 w 28"/>
                      <a:gd name="T27" fmla="*/ 12 h 48"/>
                      <a:gd name="T28" fmla="*/ 4 w 28"/>
                      <a:gd name="T29" fmla="*/ 9 h 48"/>
                      <a:gd name="T30" fmla="*/ 4 w 28"/>
                      <a:gd name="T31" fmla="*/ 41 h 48"/>
                      <a:gd name="T32" fmla="*/ 4 w 28"/>
                      <a:gd name="T33" fmla="*/ 37 h 48"/>
                      <a:gd name="T34" fmla="*/ 8 w 28"/>
                      <a:gd name="T35" fmla="*/ 41 h 48"/>
                      <a:gd name="T36" fmla="*/ 15 w 28"/>
                      <a:gd name="T37" fmla="*/ 39 h 48"/>
                      <a:gd name="T38" fmla="*/ 13 w 28"/>
                      <a:gd name="T39" fmla="*/ 41 h 48"/>
                      <a:gd name="T40" fmla="*/ 19 w 28"/>
                      <a:gd name="T41" fmla="*/ 41 h 48"/>
                      <a:gd name="T42" fmla="*/ 22 w 28"/>
                      <a:gd name="T43" fmla="*/ 48 h 48"/>
                      <a:gd name="T44" fmla="*/ 23 w 28"/>
                      <a:gd name="T45" fmla="*/ 37 h 48"/>
                      <a:gd name="T46" fmla="*/ 14 w 28"/>
                      <a:gd name="T47" fmla="*/ 35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48">
                        <a:moveTo>
                          <a:pt x="14" y="35"/>
                        </a:moveTo>
                        <a:cubicBezTo>
                          <a:pt x="15" y="32"/>
                          <a:pt x="17" y="36"/>
                          <a:pt x="19" y="33"/>
                        </a:cubicBezTo>
                        <a:cubicBezTo>
                          <a:pt x="16" y="30"/>
                          <a:pt x="13" y="36"/>
                          <a:pt x="9" y="33"/>
                        </a:cubicBezTo>
                        <a:cubicBezTo>
                          <a:pt x="11" y="32"/>
                          <a:pt x="7" y="29"/>
                          <a:pt x="7" y="28"/>
                        </a:cubicBezTo>
                        <a:cubicBezTo>
                          <a:pt x="10" y="29"/>
                          <a:pt x="15" y="29"/>
                          <a:pt x="16" y="28"/>
                        </a:cubicBezTo>
                        <a:cubicBezTo>
                          <a:pt x="15" y="27"/>
                          <a:pt x="17" y="25"/>
                          <a:pt x="18" y="23"/>
                        </a:cubicBezTo>
                        <a:cubicBezTo>
                          <a:pt x="14" y="27"/>
                          <a:pt x="16" y="20"/>
                          <a:pt x="12" y="23"/>
                        </a:cubicBezTo>
                        <a:cubicBezTo>
                          <a:pt x="9" y="23"/>
                          <a:pt x="6" y="19"/>
                          <a:pt x="9" y="18"/>
                        </a:cubicBezTo>
                        <a:cubicBezTo>
                          <a:pt x="11" y="18"/>
                          <a:pt x="11" y="19"/>
                          <a:pt x="11" y="20"/>
                        </a:cubicBezTo>
                        <a:cubicBezTo>
                          <a:pt x="15" y="21"/>
                          <a:pt x="13" y="17"/>
                          <a:pt x="17" y="17"/>
                        </a:cubicBezTo>
                        <a:cubicBezTo>
                          <a:pt x="11" y="13"/>
                          <a:pt x="12" y="0"/>
                          <a:pt x="2" y="3"/>
                        </a:cubicBezTo>
                        <a:cubicBezTo>
                          <a:pt x="0" y="5"/>
                          <a:pt x="2" y="6"/>
                          <a:pt x="3" y="7"/>
                        </a:cubicBezTo>
                        <a:cubicBezTo>
                          <a:pt x="5" y="3"/>
                          <a:pt x="8" y="7"/>
                          <a:pt x="10" y="8"/>
                        </a:cubicBezTo>
                        <a:cubicBezTo>
                          <a:pt x="8" y="10"/>
                          <a:pt x="11" y="13"/>
                          <a:pt x="8" y="12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18"/>
                          <a:pt x="2" y="31"/>
                          <a:pt x="4" y="41"/>
                        </a:cubicBezTo>
                        <a:cubicBezTo>
                          <a:pt x="4" y="37"/>
                          <a:pt x="4" y="37"/>
                          <a:pt x="4" y="37"/>
                        </a:cubicBezTo>
                        <a:cubicBezTo>
                          <a:pt x="6" y="37"/>
                          <a:pt x="7" y="39"/>
                          <a:pt x="8" y="41"/>
                        </a:cubicBezTo>
                        <a:cubicBezTo>
                          <a:pt x="15" y="39"/>
                          <a:pt x="15" y="39"/>
                          <a:pt x="15" y="39"/>
                        </a:cubicBezTo>
                        <a:cubicBezTo>
                          <a:pt x="14" y="40"/>
                          <a:pt x="15" y="41"/>
                          <a:pt x="13" y="41"/>
                        </a:cubicBezTo>
                        <a:cubicBezTo>
                          <a:pt x="15" y="43"/>
                          <a:pt x="17" y="42"/>
                          <a:pt x="19" y="41"/>
                        </a:cubicBezTo>
                        <a:cubicBezTo>
                          <a:pt x="20" y="45"/>
                          <a:pt x="18" y="45"/>
                          <a:pt x="22" y="48"/>
                        </a:cubicBezTo>
                        <a:cubicBezTo>
                          <a:pt x="28" y="43"/>
                          <a:pt x="18" y="43"/>
                          <a:pt x="23" y="37"/>
                        </a:cubicBezTo>
                        <a:lnTo>
                          <a:pt x="14" y="3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8" name="Freeform 1096"/>
                  <p:cNvSpPr/>
                  <p:nvPr/>
                </p:nvSpPr>
                <p:spPr bwMode="auto">
                  <a:xfrm>
                    <a:off x="4069" y="3017"/>
                    <a:ext cx="3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0 h 2"/>
                      <a:gd name="T4" fmla="*/ 1 w 3"/>
                      <a:gd name="T5" fmla="*/ 2 h 2"/>
                      <a:gd name="T6" fmla="*/ 3 w 3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69" name="Freeform 1097"/>
                  <p:cNvSpPr/>
                  <p:nvPr/>
                </p:nvSpPr>
                <p:spPr bwMode="auto">
                  <a:xfrm>
                    <a:off x="4060" y="3015"/>
                    <a:ext cx="3" cy="2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3 w 4"/>
                      <a:gd name="T3" fmla="*/ 3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0"/>
                          <a:pt x="2" y="0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0" name="Freeform 1098"/>
                  <p:cNvSpPr/>
                  <p:nvPr/>
                </p:nvSpPr>
                <p:spPr bwMode="auto">
                  <a:xfrm>
                    <a:off x="4070" y="2986"/>
                    <a:ext cx="3" cy="3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2 w 3"/>
                      <a:gd name="T3" fmla="*/ 0 h 3"/>
                      <a:gd name="T4" fmla="*/ 0 w 3"/>
                      <a:gd name="T5" fmla="*/ 2 h 3"/>
                      <a:gd name="T6" fmla="*/ 3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2"/>
                          <a:pt x="2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1" name="Freeform 1099"/>
                  <p:cNvSpPr/>
                  <p:nvPr/>
                </p:nvSpPr>
                <p:spPr bwMode="auto">
                  <a:xfrm>
                    <a:off x="4058" y="2968"/>
                    <a:ext cx="11" cy="13"/>
                  </a:xfrm>
                  <a:custGeom>
                    <a:avLst/>
                    <a:gdLst>
                      <a:gd name="T0" fmla="*/ 0 w 13"/>
                      <a:gd name="T1" fmla="*/ 0 h 15"/>
                      <a:gd name="T2" fmla="*/ 0 w 13"/>
                      <a:gd name="T3" fmla="*/ 12 h 15"/>
                      <a:gd name="T4" fmla="*/ 12 w 13"/>
                      <a:gd name="T5" fmla="*/ 12 h 15"/>
                      <a:gd name="T6" fmla="*/ 4 w 13"/>
                      <a:gd name="T7" fmla="*/ 7 h 15"/>
                      <a:gd name="T8" fmla="*/ 5 w 13"/>
                      <a:gd name="T9" fmla="*/ 1 h 15"/>
                      <a:gd name="T10" fmla="*/ 0 w 13"/>
                      <a:gd name="T11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5">
                        <a:moveTo>
                          <a:pt x="0" y="0"/>
                        </a:moveTo>
                        <a:cubicBezTo>
                          <a:pt x="1" y="5"/>
                          <a:pt x="4" y="7"/>
                          <a:pt x="0" y="12"/>
                        </a:cubicBezTo>
                        <a:cubicBezTo>
                          <a:pt x="4" y="15"/>
                          <a:pt x="8" y="11"/>
                          <a:pt x="12" y="12"/>
                        </a:cubicBezTo>
                        <a:cubicBezTo>
                          <a:pt x="13" y="10"/>
                          <a:pt x="6" y="10"/>
                          <a:pt x="4" y="7"/>
                        </a:cubicBezTo>
                        <a:cubicBezTo>
                          <a:pt x="8" y="6"/>
                          <a:pt x="4" y="3"/>
                          <a:pt x="5" y="1"/>
                        </a:cubicBezTo>
                        <a:cubicBezTo>
                          <a:pt x="3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2" name="Freeform 1100"/>
                  <p:cNvSpPr/>
                  <p:nvPr/>
                </p:nvSpPr>
                <p:spPr bwMode="auto">
                  <a:xfrm>
                    <a:off x="4060" y="2872"/>
                    <a:ext cx="19" cy="100"/>
                  </a:xfrm>
                  <a:custGeom>
                    <a:avLst/>
                    <a:gdLst>
                      <a:gd name="T0" fmla="*/ 13 w 22"/>
                      <a:gd name="T1" fmla="*/ 96 h 117"/>
                      <a:gd name="T2" fmla="*/ 12 w 22"/>
                      <a:gd name="T3" fmla="*/ 90 h 117"/>
                      <a:gd name="T4" fmla="*/ 14 w 22"/>
                      <a:gd name="T5" fmla="*/ 93 h 117"/>
                      <a:gd name="T6" fmla="*/ 17 w 22"/>
                      <a:gd name="T7" fmla="*/ 88 h 117"/>
                      <a:gd name="T8" fmla="*/ 14 w 22"/>
                      <a:gd name="T9" fmla="*/ 89 h 117"/>
                      <a:gd name="T10" fmla="*/ 13 w 22"/>
                      <a:gd name="T11" fmla="*/ 78 h 117"/>
                      <a:gd name="T12" fmla="*/ 8 w 22"/>
                      <a:gd name="T13" fmla="*/ 76 h 117"/>
                      <a:gd name="T14" fmla="*/ 16 w 22"/>
                      <a:gd name="T15" fmla="*/ 69 h 117"/>
                      <a:gd name="T16" fmla="*/ 5 w 22"/>
                      <a:gd name="T17" fmla="*/ 71 h 117"/>
                      <a:gd name="T18" fmla="*/ 9 w 22"/>
                      <a:gd name="T19" fmla="*/ 59 h 117"/>
                      <a:gd name="T20" fmla="*/ 10 w 22"/>
                      <a:gd name="T21" fmla="*/ 61 h 117"/>
                      <a:gd name="T22" fmla="*/ 10 w 22"/>
                      <a:gd name="T23" fmla="*/ 55 h 117"/>
                      <a:gd name="T24" fmla="*/ 15 w 22"/>
                      <a:gd name="T25" fmla="*/ 55 h 117"/>
                      <a:gd name="T26" fmla="*/ 14 w 22"/>
                      <a:gd name="T27" fmla="*/ 45 h 117"/>
                      <a:gd name="T28" fmla="*/ 17 w 22"/>
                      <a:gd name="T29" fmla="*/ 46 h 117"/>
                      <a:gd name="T30" fmla="*/ 13 w 22"/>
                      <a:gd name="T31" fmla="*/ 28 h 117"/>
                      <a:gd name="T32" fmla="*/ 16 w 22"/>
                      <a:gd name="T33" fmla="*/ 25 h 117"/>
                      <a:gd name="T34" fmla="*/ 6 w 22"/>
                      <a:gd name="T35" fmla="*/ 27 h 117"/>
                      <a:gd name="T36" fmla="*/ 7 w 22"/>
                      <a:gd name="T37" fmla="*/ 19 h 117"/>
                      <a:gd name="T38" fmla="*/ 13 w 22"/>
                      <a:gd name="T39" fmla="*/ 21 h 117"/>
                      <a:gd name="T40" fmla="*/ 10 w 22"/>
                      <a:gd name="T41" fmla="*/ 17 h 117"/>
                      <a:gd name="T42" fmla="*/ 16 w 22"/>
                      <a:gd name="T43" fmla="*/ 14 h 117"/>
                      <a:gd name="T44" fmla="*/ 8 w 22"/>
                      <a:gd name="T45" fmla="*/ 6 h 117"/>
                      <a:gd name="T46" fmla="*/ 9 w 22"/>
                      <a:gd name="T47" fmla="*/ 1 h 117"/>
                      <a:gd name="T48" fmla="*/ 0 w 22"/>
                      <a:gd name="T49" fmla="*/ 5 h 117"/>
                      <a:gd name="T50" fmla="*/ 2 w 22"/>
                      <a:gd name="T51" fmla="*/ 31 h 117"/>
                      <a:gd name="T52" fmla="*/ 7 w 22"/>
                      <a:gd name="T53" fmla="*/ 37 h 117"/>
                      <a:gd name="T54" fmla="*/ 1 w 22"/>
                      <a:gd name="T55" fmla="*/ 38 h 117"/>
                      <a:gd name="T56" fmla="*/ 7 w 22"/>
                      <a:gd name="T57" fmla="*/ 39 h 117"/>
                      <a:gd name="T58" fmla="*/ 1 w 22"/>
                      <a:gd name="T59" fmla="*/ 43 h 117"/>
                      <a:gd name="T60" fmla="*/ 7 w 22"/>
                      <a:gd name="T61" fmla="*/ 45 h 117"/>
                      <a:gd name="T62" fmla="*/ 0 w 22"/>
                      <a:gd name="T63" fmla="*/ 48 h 117"/>
                      <a:gd name="T64" fmla="*/ 3 w 22"/>
                      <a:gd name="T65" fmla="*/ 89 h 117"/>
                      <a:gd name="T66" fmla="*/ 7 w 22"/>
                      <a:gd name="T67" fmla="*/ 88 h 117"/>
                      <a:gd name="T68" fmla="*/ 7 w 22"/>
                      <a:gd name="T69" fmla="*/ 104 h 117"/>
                      <a:gd name="T70" fmla="*/ 11 w 22"/>
                      <a:gd name="T71" fmla="*/ 106 h 117"/>
                      <a:gd name="T72" fmla="*/ 1 w 22"/>
                      <a:gd name="T73" fmla="*/ 105 h 117"/>
                      <a:gd name="T74" fmla="*/ 3 w 22"/>
                      <a:gd name="T75" fmla="*/ 111 h 117"/>
                      <a:gd name="T76" fmla="*/ 5 w 22"/>
                      <a:gd name="T77" fmla="*/ 107 h 117"/>
                      <a:gd name="T78" fmla="*/ 3 w 22"/>
                      <a:gd name="T79" fmla="*/ 113 h 117"/>
                      <a:gd name="T80" fmla="*/ 14 w 22"/>
                      <a:gd name="T81" fmla="*/ 109 h 117"/>
                      <a:gd name="T82" fmla="*/ 19 w 22"/>
                      <a:gd name="T83" fmla="*/ 96 h 117"/>
                      <a:gd name="T84" fmla="*/ 13 w 22"/>
                      <a:gd name="T85" fmla="*/ 96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117">
                        <a:moveTo>
                          <a:pt x="13" y="96"/>
                        </a:moveTo>
                        <a:cubicBezTo>
                          <a:pt x="13" y="94"/>
                          <a:pt x="10" y="92"/>
                          <a:pt x="12" y="90"/>
                        </a:cubicBezTo>
                        <a:cubicBezTo>
                          <a:pt x="14" y="91"/>
                          <a:pt x="15" y="92"/>
                          <a:pt x="14" y="93"/>
                        </a:cubicBezTo>
                        <a:cubicBezTo>
                          <a:pt x="19" y="92"/>
                          <a:pt x="13" y="91"/>
                          <a:pt x="17" y="88"/>
                        </a:cubicBezTo>
                        <a:cubicBezTo>
                          <a:pt x="16" y="89"/>
                          <a:pt x="15" y="90"/>
                          <a:pt x="14" y="89"/>
                        </a:cubicBezTo>
                        <a:cubicBezTo>
                          <a:pt x="16" y="83"/>
                          <a:pt x="10" y="86"/>
                          <a:pt x="13" y="78"/>
                        </a:cubicBezTo>
                        <a:cubicBezTo>
                          <a:pt x="12" y="77"/>
                          <a:pt x="12" y="76"/>
                          <a:pt x="8" y="76"/>
                        </a:cubicBezTo>
                        <a:cubicBezTo>
                          <a:pt x="12" y="72"/>
                          <a:pt x="12" y="74"/>
                          <a:pt x="16" y="69"/>
                        </a:cubicBezTo>
                        <a:cubicBezTo>
                          <a:pt x="14" y="69"/>
                          <a:pt x="10" y="71"/>
                          <a:pt x="5" y="71"/>
                        </a:cubicBezTo>
                        <a:cubicBezTo>
                          <a:pt x="11" y="63"/>
                          <a:pt x="4" y="63"/>
                          <a:pt x="9" y="59"/>
                        </a:cubicBezTo>
                        <a:cubicBezTo>
                          <a:pt x="9" y="59"/>
                          <a:pt x="10" y="60"/>
                          <a:pt x="10" y="61"/>
                        </a:cubicBezTo>
                        <a:cubicBezTo>
                          <a:pt x="16" y="60"/>
                          <a:pt x="8" y="57"/>
                          <a:pt x="10" y="55"/>
                        </a:cubicBezTo>
                        <a:cubicBezTo>
                          <a:pt x="15" y="55"/>
                          <a:pt x="15" y="55"/>
                          <a:pt x="15" y="55"/>
                        </a:cubicBezTo>
                        <a:cubicBezTo>
                          <a:pt x="14" y="53"/>
                          <a:pt x="11" y="48"/>
                          <a:pt x="14" y="45"/>
                        </a:cubicBezTo>
                        <a:cubicBezTo>
                          <a:pt x="17" y="46"/>
                          <a:pt x="17" y="46"/>
                          <a:pt x="17" y="46"/>
                        </a:cubicBezTo>
                        <a:cubicBezTo>
                          <a:pt x="13" y="40"/>
                          <a:pt x="15" y="33"/>
                          <a:pt x="13" y="28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2" y="18"/>
                          <a:pt x="14" y="32"/>
                          <a:pt x="6" y="27"/>
                        </a:cubicBezTo>
                        <a:cubicBezTo>
                          <a:pt x="16" y="26"/>
                          <a:pt x="3" y="23"/>
                          <a:pt x="7" y="19"/>
                        </a:cubicBezTo>
                        <a:cubicBezTo>
                          <a:pt x="11" y="17"/>
                          <a:pt x="9" y="23"/>
                          <a:pt x="13" y="21"/>
                        </a:cubicBezTo>
                        <a:cubicBezTo>
                          <a:pt x="8" y="20"/>
                          <a:pt x="12" y="19"/>
                          <a:pt x="10" y="17"/>
                        </a:cubicBezTo>
                        <a:cubicBezTo>
                          <a:pt x="15" y="17"/>
                          <a:pt x="11" y="12"/>
                          <a:pt x="16" y="14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0" y="5"/>
                          <a:pt x="10" y="3"/>
                          <a:pt x="9" y="1"/>
                        </a:cubicBezTo>
                        <a:cubicBezTo>
                          <a:pt x="9" y="5"/>
                          <a:pt x="2" y="0"/>
                          <a:pt x="0" y="5"/>
                        </a:cubicBezTo>
                        <a:cubicBezTo>
                          <a:pt x="2" y="11"/>
                          <a:pt x="4" y="22"/>
                          <a:pt x="2" y="31"/>
                        </a:cubicBezTo>
                        <a:cubicBezTo>
                          <a:pt x="8" y="32"/>
                          <a:pt x="2" y="36"/>
                          <a:pt x="7" y="37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44"/>
                          <a:pt x="4" y="37"/>
                          <a:pt x="7" y="39"/>
                        </a:cubicBezTo>
                        <a:cubicBezTo>
                          <a:pt x="8" y="41"/>
                          <a:pt x="4" y="43"/>
                          <a:pt x="1" y="43"/>
                        </a:cubicBezTo>
                        <a:cubicBezTo>
                          <a:pt x="1" y="46"/>
                          <a:pt x="3" y="43"/>
                          <a:pt x="7" y="45"/>
                        </a:cubicBezTo>
                        <a:cubicBezTo>
                          <a:pt x="0" y="48"/>
                          <a:pt x="0" y="48"/>
                          <a:pt x="0" y="48"/>
                        </a:cubicBezTo>
                        <a:cubicBezTo>
                          <a:pt x="2" y="60"/>
                          <a:pt x="7" y="75"/>
                          <a:pt x="3" y="89"/>
                        </a:cubicBezTo>
                        <a:cubicBezTo>
                          <a:pt x="7" y="88"/>
                          <a:pt x="7" y="88"/>
                          <a:pt x="7" y="88"/>
                        </a:cubicBezTo>
                        <a:cubicBezTo>
                          <a:pt x="5" y="94"/>
                          <a:pt x="17" y="99"/>
                          <a:pt x="7" y="104"/>
                        </a:cubicBezTo>
                        <a:cubicBezTo>
                          <a:pt x="11" y="106"/>
                          <a:pt x="11" y="106"/>
                          <a:pt x="11" y="106"/>
                        </a:cubicBezTo>
                        <a:cubicBezTo>
                          <a:pt x="9" y="105"/>
                          <a:pt x="4" y="107"/>
                          <a:pt x="1" y="105"/>
                        </a:cubicBezTo>
                        <a:cubicBezTo>
                          <a:pt x="3" y="107"/>
                          <a:pt x="1" y="109"/>
                          <a:pt x="3" y="111"/>
                        </a:cubicBezTo>
                        <a:cubicBezTo>
                          <a:pt x="5" y="107"/>
                          <a:pt x="5" y="107"/>
                          <a:pt x="5" y="107"/>
                        </a:cubicBezTo>
                        <a:cubicBezTo>
                          <a:pt x="8" y="110"/>
                          <a:pt x="6" y="112"/>
                          <a:pt x="3" y="113"/>
                        </a:cubicBezTo>
                        <a:cubicBezTo>
                          <a:pt x="7" y="117"/>
                          <a:pt x="10" y="110"/>
                          <a:pt x="14" y="109"/>
                        </a:cubicBezTo>
                        <a:cubicBezTo>
                          <a:pt x="6" y="102"/>
                          <a:pt x="22" y="103"/>
                          <a:pt x="19" y="96"/>
                        </a:cubicBezTo>
                        <a:cubicBezTo>
                          <a:pt x="17" y="92"/>
                          <a:pt x="15" y="97"/>
                          <a:pt x="13" y="9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3" name="Freeform 1101"/>
                  <p:cNvSpPr/>
                  <p:nvPr/>
                </p:nvSpPr>
                <p:spPr bwMode="auto">
                  <a:xfrm>
                    <a:off x="4060" y="296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4" name="Freeform 1102"/>
                  <p:cNvSpPr/>
                  <p:nvPr/>
                </p:nvSpPr>
                <p:spPr bwMode="auto">
                  <a:xfrm>
                    <a:off x="4067" y="2871"/>
                    <a:ext cx="1" cy="1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5" name="Rectangle 1103"/>
                  <p:cNvSpPr>
                    <a:spLocks noChangeArrowheads="1"/>
                  </p:cNvSpPr>
                  <p:nvPr/>
                </p:nvSpPr>
                <p:spPr bwMode="auto">
                  <a:xfrm>
                    <a:off x="4063" y="2969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6" name="Freeform 1104"/>
                  <p:cNvSpPr/>
                  <p:nvPr/>
                </p:nvSpPr>
                <p:spPr bwMode="auto">
                  <a:xfrm>
                    <a:off x="4070" y="2970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7" name="Freeform 1105"/>
                  <p:cNvSpPr/>
                  <p:nvPr/>
                </p:nvSpPr>
                <p:spPr bwMode="auto">
                  <a:xfrm>
                    <a:off x="4070" y="285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8" name="Freeform 1106"/>
                  <p:cNvSpPr/>
                  <p:nvPr/>
                </p:nvSpPr>
                <p:spPr bwMode="auto">
                  <a:xfrm>
                    <a:off x="4073" y="281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79" name="Freeform 1107"/>
                  <p:cNvSpPr/>
                  <p:nvPr/>
                </p:nvSpPr>
                <p:spPr bwMode="auto">
                  <a:xfrm>
                    <a:off x="4047" y="2697"/>
                    <a:ext cx="29" cy="172"/>
                  </a:xfrm>
                  <a:custGeom>
                    <a:avLst/>
                    <a:gdLst>
                      <a:gd name="T0" fmla="*/ 16 w 34"/>
                      <a:gd name="T1" fmla="*/ 7 h 200"/>
                      <a:gd name="T2" fmla="*/ 10 w 34"/>
                      <a:gd name="T3" fmla="*/ 4 h 200"/>
                      <a:gd name="T4" fmla="*/ 6 w 34"/>
                      <a:gd name="T5" fmla="*/ 11 h 200"/>
                      <a:gd name="T6" fmla="*/ 11 w 34"/>
                      <a:gd name="T7" fmla="*/ 21 h 200"/>
                      <a:gd name="T8" fmla="*/ 12 w 34"/>
                      <a:gd name="T9" fmla="*/ 44 h 200"/>
                      <a:gd name="T10" fmla="*/ 10 w 34"/>
                      <a:gd name="T11" fmla="*/ 59 h 200"/>
                      <a:gd name="T12" fmla="*/ 16 w 34"/>
                      <a:gd name="T13" fmla="*/ 78 h 200"/>
                      <a:gd name="T14" fmla="*/ 14 w 34"/>
                      <a:gd name="T15" fmla="*/ 82 h 200"/>
                      <a:gd name="T16" fmla="*/ 13 w 34"/>
                      <a:gd name="T17" fmla="*/ 93 h 200"/>
                      <a:gd name="T18" fmla="*/ 23 w 34"/>
                      <a:gd name="T19" fmla="*/ 97 h 200"/>
                      <a:gd name="T20" fmla="*/ 24 w 34"/>
                      <a:gd name="T21" fmla="*/ 107 h 200"/>
                      <a:gd name="T22" fmla="*/ 20 w 34"/>
                      <a:gd name="T23" fmla="*/ 115 h 200"/>
                      <a:gd name="T24" fmla="*/ 20 w 34"/>
                      <a:gd name="T25" fmla="*/ 129 h 200"/>
                      <a:gd name="T26" fmla="*/ 18 w 34"/>
                      <a:gd name="T27" fmla="*/ 142 h 200"/>
                      <a:gd name="T28" fmla="*/ 21 w 34"/>
                      <a:gd name="T29" fmla="*/ 153 h 200"/>
                      <a:gd name="T30" fmla="*/ 25 w 34"/>
                      <a:gd name="T31" fmla="*/ 162 h 200"/>
                      <a:gd name="T32" fmla="*/ 20 w 34"/>
                      <a:gd name="T33" fmla="*/ 164 h 200"/>
                      <a:gd name="T34" fmla="*/ 22 w 34"/>
                      <a:gd name="T35" fmla="*/ 172 h 200"/>
                      <a:gd name="T36" fmla="*/ 21 w 34"/>
                      <a:gd name="T37" fmla="*/ 200 h 200"/>
                      <a:gd name="T38" fmla="*/ 22 w 34"/>
                      <a:gd name="T39" fmla="*/ 186 h 200"/>
                      <a:gd name="T40" fmla="*/ 19 w 34"/>
                      <a:gd name="T41" fmla="*/ 183 h 200"/>
                      <a:gd name="T42" fmla="*/ 31 w 34"/>
                      <a:gd name="T43" fmla="*/ 180 h 200"/>
                      <a:gd name="T44" fmla="*/ 32 w 34"/>
                      <a:gd name="T45" fmla="*/ 176 h 200"/>
                      <a:gd name="T46" fmla="*/ 30 w 34"/>
                      <a:gd name="T47" fmla="*/ 167 h 200"/>
                      <a:gd name="T48" fmla="*/ 32 w 34"/>
                      <a:gd name="T49" fmla="*/ 158 h 200"/>
                      <a:gd name="T50" fmla="*/ 32 w 34"/>
                      <a:gd name="T51" fmla="*/ 145 h 200"/>
                      <a:gd name="T52" fmla="*/ 29 w 34"/>
                      <a:gd name="T53" fmla="*/ 135 h 200"/>
                      <a:gd name="T54" fmla="*/ 31 w 34"/>
                      <a:gd name="T55" fmla="*/ 134 h 200"/>
                      <a:gd name="T56" fmla="*/ 31 w 34"/>
                      <a:gd name="T57" fmla="*/ 131 h 200"/>
                      <a:gd name="T58" fmla="*/ 29 w 34"/>
                      <a:gd name="T59" fmla="*/ 122 h 200"/>
                      <a:gd name="T60" fmla="*/ 26 w 34"/>
                      <a:gd name="T61" fmla="*/ 114 h 200"/>
                      <a:gd name="T62" fmla="*/ 31 w 34"/>
                      <a:gd name="T63" fmla="*/ 110 h 200"/>
                      <a:gd name="T64" fmla="*/ 31 w 34"/>
                      <a:gd name="T65" fmla="*/ 100 h 200"/>
                      <a:gd name="T66" fmla="*/ 26 w 34"/>
                      <a:gd name="T67" fmla="*/ 95 h 200"/>
                      <a:gd name="T68" fmla="*/ 23 w 34"/>
                      <a:gd name="T69" fmla="*/ 82 h 200"/>
                      <a:gd name="T70" fmla="*/ 21 w 34"/>
                      <a:gd name="T71" fmla="*/ 63 h 200"/>
                      <a:gd name="T72" fmla="*/ 21 w 34"/>
                      <a:gd name="T73" fmla="*/ 58 h 200"/>
                      <a:gd name="T74" fmla="*/ 19 w 34"/>
                      <a:gd name="T75" fmla="*/ 37 h 200"/>
                      <a:gd name="T76" fmla="*/ 14 w 34"/>
                      <a:gd name="T77" fmla="*/ 46 h 200"/>
                      <a:gd name="T78" fmla="*/ 23 w 34"/>
                      <a:gd name="T79" fmla="*/ 36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200">
                        <a:moveTo>
                          <a:pt x="23" y="17"/>
                        </a:moveTo>
                        <a:cubicBezTo>
                          <a:pt x="22" y="14"/>
                          <a:pt x="20" y="10"/>
                          <a:pt x="16" y="7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8" y="6"/>
                          <a:pt x="14" y="0"/>
                          <a:pt x="10" y="4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5" y="9"/>
                          <a:pt x="8" y="8"/>
                          <a:pt x="6" y="11"/>
                        </a:cubicBezTo>
                        <a:cubicBezTo>
                          <a:pt x="8" y="15"/>
                          <a:pt x="16" y="17"/>
                          <a:pt x="14" y="20"/>
                        </a:cubicBezTo>
                        <a:cubicBezTo>
                          <a:pt x="15" y="22"/>
                          <a:pt x="12" y="22"/>
                          <a:pt x="11" y="21"/>
                        </a:cubicBezTo>
                        <a:cubicBezTo>
                          <a:pt x="10" y="25"/>
                          <a:pt x="17" y="26"/>
                          <a:pt x="18" y="28"/>
                        </a:cubicBezTo>
                        <a:cubicBezTo>
                          <a:pt x="0" y="30"/>
                          <a:pt x="23" y="39"/>
                          <a:pt x="12" y="44"/>
                        </a:cubicBezTo>
                        <a:cubicBezTo>
                          <a:pt x="13" y="47"/>
                          <a:pt x="12" y="52"/>
                          <a:pt x="15" y="56"/>
                        </a:cubicBezTo>
                        <a:cubicBezTo>
                          <a:pt x="11" y="54"/>
                          <a:pt x="15" y="59"/>
                          <a:pt x="10" y="59"/>
                        </a:cubicBezTo>
                        <a:cubicBezTo>
                          <a:pt x="20" y="60"/>
                          <a:pt x="6" y="71"/>
                          <a:pt x="18" y="71"/>
                        </a:cubicBezTo>
                        <a:cubicBezTo>
                          <a:pt x="15" y="77"/>
                          <a:pt x="19" y="71"/>
                          <a:pt x="16" y="78"/>
                        </a:cubicBezTo>
                        <a:cubicBezTo>
                          <a:pt x="15" y="78"/>
                          <a:pt x="15" y="77"/>
                          <a:pt x="15" y="76"/>
                        </a:cubicBezTo>
                        <a:cubicBezTo>
                          <a:pt x="12" y="79"/>
                          <a:pt x="20" y="80"/>
                          <a:pt x="14" y="82"/>
                        </a:cubicBezTo>
                        <a:cubicBezTo>
                          <a:pt x="14" y="87"/>
                          <a:pt x="18" y="83"/>
                          <a:pt x="21" y="86"/>
                        </a:cubicBezTo>
                        <a:cubicBezTo>
                          <a:pt x="20" y="91"/>
                          <a:pt x="18" y="90"/>
                          <a:pt x="13" y="93"/>
                        </a:cubicBezTo>
                        <a:cubicBezTo>
                          <a:pt x="19" y="93"/>
                          <a:pt x="16" y="97"/>
                          <a:pt x="20" y="99"/>
                        </a:cubicBezTo>
                        <a:cubicBezTo>
                          <a:pt x="20" y="99"/>
                          <a:pt x="21" y="95"/>
                          <a:pt x="23" y="97"/>
                        </a:cubicBezTo>
                        <a:cubicBezTo>
                          <a:pt x="22" y="103"/>
                          <a:pt x="27" y="102"/>
                          <a:pt x="29" y="108"/>
                        </a:cubicBezTo>
                        <a:cubicBezTo>
                          <a:pt x="23" y="111"/>
                          <a:pt x="29" y="102"/>
                          <a:pt x="24" y="107"/>
                        </a:cubicBezTo>
                        <a:cubicBezTo>
                          <a:pt x="20" y="104"/>
                          <a:pt x="21" y="101"/>
                          <a:pt x="16" y="99"/>
                        </a:cubicBezTo>
                        <a:cubicBezTo>
                          <a:pt x="15" y="104"/>
                          <a:pt x="17" y="110"/>
                          <a:pt x="20" y="115"/>
                        </a:cubicBezTo>
                        <a:cubicBezTo>
                          <a:pt x="19" y="118"/>
                          <a:pt x="16" y="114"/>
                          <a:pt x="16" y="116"/>
                        </a:cubicBezTo>
                        <a:cubicBezTo>
                          <a:pt x="13" y="122"/>
                          <a:pt x="23" y="124"/>
                          <a:pt x="20" y="129"/>
                        </a:cubicBezTo>
                        <a:cubicBezTo>
                          <a:pt x="16" y="128"/>
                          <a:pt x="16" y="128"/>
                          <a:pt x="16" y="128"/>
                        </a:cubicBezTo>
                        <a:cubicBezTo>
                          <a:pt x="21" y="130"/>
                          <a:pt x="16" y="137"/>
                          <a:pt x="18" y="142"/>
                        </a:cubicBezTo>
                        <a:cubicBezTo>
                          <a:pt x="20" y="141"/>
                          <a:pt x="21" y="141"/>
                          <a:pt x="22" y="142"/>
                        </a:cubicBezTo>
                        <a:cubicBezTo>
                          <a:pt x="14" y="142"/>
                          <a:pt x="27" y="148"/>
                          <a:pt x="21" y="153"/>
                        </a:cubicBezTo>
                        <a:cubicBezTo>
                          <a:pt x="26" y="153"/>
                          <a:pt x="30" y="158"/>
                          <a:pt x="30" y="161"/>
                        </a:cubicBezTo>
                        <a:cubicBezTo>
                          <a:pt x="29" y="162"/>
                          <a:pt x="26" y="162"/>
                          <a:pt x="25" y="162"/>
                        </a:cubicBezTo>
                        <a:cubicBezTo>
                          <a:pt x="28" y="157"/>
                          <a:pt x="19" y="157"/>
                          <a:pt x="16" y="153"/>
                        </a:cubicBezTo>
                        <a:cubicBezTo>
                          <a:pt x="19" y="156"/>
                          <a:pt x="16" y="162"/>
                          <a:pt x="20" y="164"/>
                        </a:cubicBezTo>
                        <a:cubicBezTo>
                          <a:pt x="16" y="163"/>
                          <a:pt x="16" y="163"/>
                          <a:pt x="16" y="163"/>
                        </a:cubicBezTo>
                        <a:cubicBezTo>
                          <a:pt x="15" y="168"/>
                          <a:pt x="26" y="167"/>
                          <a:pt x="22" y="172"/>
                        </a:cubicBezTo>
                        <a:cubicBezTo>
                          <a:pt x="18" y="172"/>
                          <a:pt x="18" y="172"/>
                          <a:pt x="18" y="172"/>
                        </a:cubicBezTo>
                        <a:cubicBezTo>
                          <a:pt x="19" y="181"/>
                          <a:pt x="13" y="192"/>
                          <a:pt x="21" y="200"/>
                        </a:cubicBezTo>
                        <a:cubicBezTo>
                          <a:pt x="23" y="200"/>
                          <a:pt x="29" y="196"/>
                          <a:pt x="31" y="196"/>
                        </a:cubicBezTo>
                        <a:cubicBezTo>
                          <a:pt x="29" y="192"/>
                          <a:pt x="24" y="189"/>
                          <a:pt x="22" y="186"/>
                        </a:cubicBezTo>
                        <a:cubicBezTo>
                          <a:pt x="27" y="186"/>
                          <a:pt x="27" y="186"/>
                          <a:pt x="27" y="186"/>
                        </a:cubicBezTo>
                        <a:cubicBezTo>
                          <a:pt x="24" y="185"/>
                          <a:pt x="22" y="181"/>
                          <a:pt x="19" y="183"/>
                        </a:cubicBezTo>
                        <a:cubicBezTo>
                          <a:pt x="16" y="180"/>
                          <a:pt x="23" y="181"/>
                          <a:pt x="20" y="178"/>
                        </a:cubicBezTo>
                        <a:cubicBezTo>
                          <a:pt x="26" y="178"/>
                          <a:pt x="26" y="180"/>
                          <a:pt x="31" y="180"/>
                        </a:cubicBezTo>
                        <a:cubicBezTo>
                          <a:pt x="28" y="177"/>
                          <a:pt x="28" y="177"/>
                          <a:pt x="28" y="177"/>
                        </a:cubicBezTo>
                        <a:cubicBezTo>
                          <a:pt x="30" y="178"/>
                          <a:pt x="30" y="175"/>
                          <a:pt x="32" y="176"/>
                        </a:cubicBezTo>
                        <a:cubicBezTo>
                          <a:pt x="25" y="171"/>
                          <a:pt x="34" y="169"/>
                          <a:pt x="31" y="164"/>
                        </a:cubicBezTo>
                        <a:cubicBezTo>
                          <a:pt x="30" y="167"/>
                          <a:pt x="30" y="167"/>
                          <a:pt x="30" y="167"/>
                        </a:cubicBezTo>
                        <a:cubicBezTo>
                          <a:pt x="27" y="167"/>
                          <a:pt x="28" y="165"/>
                          <a:pt x="27" y="164"/>
                        </a:cubicBezTo>
                        <a:cubicBezTo>
                          <a:pt x="31" y="162"/>
                          <a:pt x="30" y="161"/>
                          <a:pt x="32" y="158"/>
                        </a:cubicBezTo>
                        <a:cubicBezTo>
                          <a:pt x="30" y="156"/>
                          <a:pt x="25" y="155"/>
                          <a:pt x="25" y="152"/>
                        </a:cubicBezTo>
                        <a:cubicBezTo>
                          <a:pt x="30" y="152"/>
                          <a:pt x="28" y="146"/>
                          <a:pt x="32" y="145"/>
                        </a:cubicBezTo>
                        <a:cubicBezTo>
                          <a:pt x="27" y="145"/>
                          <a:pt x="30" y="139"/>
                          <a:pt x="27" y="139"/>
                        </a:cubicBezTo>
                        <a:cubicBezTo>
                          <a:pt x="26" y="137"/>
                          <a:pt x="26" y="135"/>
                          <a:pt x="29" y="135"/>
                        </a:cubicBezTo>
                        <a:cubicBezTo>
                          <a:pt x="30" y="136"/>
                          <a:pt x="30" y="136"/>
                          <a:pt x="30" y="136"/>
                        </a:cubicBezTo>
                        <a:cubicBezTo>
                          <a:pt x="31" y="134"/>
                          <a:pt x="31" y="134"/>
                          <a:pt x="31" y="134"/>
                        </a:cubicBezTo>
                        <a:cubicBezTo>
                          <a:pt x="32" y="135"/>
                          <a:pt x="32" y="135"/>
                          <a:pt x="32" y="135"/>
                        </a:cubicBezTo>
                        <a:cubicBezTo>
                          <a:pt x="32" y="133"/>
                          <a:pt x="28" y="133"/>
                          <a:pt x="31" y="131"/>
                        </a:cubicBezTo>
                        <a:cubicBezTo>
                          <a:pt x="32" y="131"/>
                          <a:pt x="32" y="132"/>
                          <a:pt x="33" y="133"/>
                        </a:cubicBezTo>
                        <a:cubicBezTo>
                          <a:pt x="33" y="129"/>
                          <a:pt x="24" y="126"/>
                          <a:pt x="29" y="122"/>
                        </a:cubicBezTo>
                        <a:cubicBezTo>
                          <a:pt x="26" y="122"/>
                          <a:pt x="26" y="117"/>
                          <a:pt x="20" y="118"/>
                        </a:cubicBezTo>
                        <a:cubicBezTo>
                          <a:pt x="22" y="117"/>
                          <a:pt x="27" y="117"/>
                          <a:pt x="26" y="114"/>
                        </a:cubicBezTo>
                        <a:cubicBezTo>
                          <a:pt x="21" y="112"/>
                          <a:pt x="28" y="110"/>
                          <a:pt x="25" y="107"/>
                        </a:cubicBezTo>
                        <a:cubicBezTo>
                          <a:pt x="30" y="111"/>
                          <a:pt x="26" y="107"/>
                          <a:pt x="31" y="110"/>
                        </a:cubicBezTo>
                        <a:cubicBezTo>
                          <a:pt x="33" y="108"/>
                          <a:pt x="26" y="105"/>
                          <a:pt x="27" y="101"/>
                        </a:cubicBezTo>
                        <a:cubicBezTo>
                          <a:pt x="31" y="100"/>
                          <a:pt x="31" y="100"/>
                          <a:pt x="31" y="100"/>
                        </a:cubicBezTo>
                        <a:cubicBezTo>
                          <a:pt x="29" y="98"/>
                          <a:pt x="25" y="97"/>
                          <a:pt x="29" y="95"/>
                        </a:cubicBezTo>
                        <a:cubicBezTo>
                          <a:pt x="26" y="95"/>
                          <a:pt x="26" y="95"/>
                          <a:pt x="26" y="95"/>
                        </a:cubicBezTo>
                        <a:cubicBezTo>
                          <a:pt x="27" y="92"/>
                          <a:pt x="26" y="89"/>
                          <a:pt x="30" y="86"/>
                        </a:cubicBezTo>
                        <a:cubicBezTo>
                          <a:pt x="23" y="82"/>
                          <a:pt x="23" y="82"/>
                          <a:pt x="23" y="82"/>
                        </a:cubicBezTo>
                        <a:cubicBezTo>
                          <a:pt x="30" y="77"/>
                          <a:pt x="24" y="71"/>
                          <a:pt x="18" y="68"/>
                        </a:cubicBezTo>
                        <a:cubicBezTo>
                          <a:pt x="18" y="66"/>
                          <a:pt x="19" y="63"/>
                          <a:pt x="21" y="63"/>
                        </a:cubicBezTo>
                        <a:cubicBezTo>
                          <a:pt x="23" y="65"/>
                          <a:pt x="23" y="65"/>
                          <a:pt x="23" y="65"/>
                        </a:cubicBezTo>
                        <a:cubicBezTo>
                          <a:pt x="23" y="63"/>
                          <a:pt x="27" y="59"/>
                          <a:pt x="21" y="58"/>
                        </a:cubicBezTo>
                        <a:cubicBezTo>
                          <a:pt x="20" y="56"/>
                          <a:pt x="25" y="56"/>
                          <a:pt x="26" y="54"/>
                        </a:cubicBezTo>
                        <a:cubicBezTo>
                          <a:pt x="18" y="49"/>
                          <a:pt x="32" y="39"/>
                          <a:pt x="19" y="37"/>
                        </a:cubicBezTo>
                        <a:cubicBezTo>
                          <a:pt x="19" y="39"/>
                          <a:pt x="17" y="44"/>
                          <a:pt x="18" y="48"/>
                        </a:cubicBezTo>
                        <a:cubicBezTo>
                          <a:pt x="16" y="47"/>
                          <a:pt x="14" y="47"/>
                          <a:pt x="14" y="46"/>
                        </a:cubicBezTo>
                        <a:cubicBezTo>
                          <a:pt x="13" y="42"/>
                          <a:pt x="17" y="40"/>
                          <a:pt x="15" y="36"/>
                        </a:cubicBezTo>
                        <a:cubicBezTo>
                          <a:pt x="23" y="36"/>
                          <a:pt x="23" y="36"/>
                          <a:pt x="23" y="36"/>
                        </a:cubicBezTo>
                        <a:cubicBezTo>
                          <a:pt x="31" y="29"/>
                          <a:pt x="12" y="23"/>
                          <a:pt x="23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0" name="Freeform 1108"/>
                  <p:cNvSpPr/>
                  <p:nvPr/>
                </p:nvSpPr>
                <p:spPr bwMode="auto">
                  <a:xfrm>
                    <a:off x="4068" y="2753"/>
                    <a:ext cx="3" cy="3"/>
                  </a:xfrm>
                  <a:custGeom>
                    <a:avLst/>
                    <a:gdLst>
                      <a:gd name="T0" fmla="*/ 0 w 4"/>
                      <a:gd name="T1" fmla="*/ 3 h 3"/>
                      <a:gd name="T2" fmla="*/ 4 w 4"/>
                      <a:gd name="T3" fmla="*/ 0 h 3"/>
                      <a:gd name="T4" fmla="*/ 1 w 4"/>
                      <a:gd name="T5" fmla="*/ 1 h 3"/>
                      <a:gd name="T6" fmla="*/ 0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3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1" name="Freeform 1109"/>
                  <p:cNvSpPr/>
                  <p:nvPr/>
                </p:nvSpPr>
                <p:spPr bwMode="auto">
                  <a:xfrm>
                    <a:off x="4067" y="2753"/>
                    <a:ext cx="2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2" name="Freeform 1110"/>
                  <p:cNvSpPr/>
                  <p:nvPr/>
                </p:nvSpPr>
                <p:spPr bwMode="auto">
                  <a:xfrm>
                    <a:off x="4065" y="2698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1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1" y="3"/>
                          <a:pt x="2" y="1"/>
                          <a:pt x="1" y="0"/>
                        </a:cubicBezTo>
                        <a:cubicBezTo>
                          <a:pt x="0" y="1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3" name="Freeform 1111"/>
                  <p:cNvSpPr/>
                  <p:nvPr/>
                </p:nvSpPr>
                <p:spPr bwMode="auto">
                  <a:xfrm>
                    <a:off x="4063" y="2698"/>
                    <a:ext cx="0" cy="2"/>
                  </a:xfrm>
                  <a:custGeom>
                    <a:avLst/>
                    <a:gdLst>
                      <a:gd name="T0" fmla="*/ 0 h 2"/>
                      <a:gd name="T1" fmla="*/ 1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4" name="Freeform 1112"/>
                  <p:cNvSpPr/>
                  <p:nvPr/>
                </p:nvSpPr>
                <p:spPr bwMode="auto">
                  <a:xfrm>
                    <a:off x="4045" y="2608"/>
                    <a:ext cx="23" cy="90"/>
                  </a:xfrm>
                  <a:custGeom>
                    <a:avLst/>
                    <a:gdLst>
                      <a:gd name="T0" fmla="*/ 14 w 26"/>
                      <a:gd name="T1" fmla="*/ 18 h 105"/>
                      <a:gd name="T2" fmla="*/ 9 w 26"/>
                      <a:gd name="T3" fmla="*/ 13 h 105"/>
                      <a:gd name="T4" fmla="*/ 12 w 26"/>
                      <a:gd name="T5" fmla="*/ 9 h 105"/>
                      <a:gd name="T6" fmla="*/ 4 w 26"/>
                      <a:gd name="T7" fmla="*/ 2 h 105"/>
                      <a:gd name="T8" fmla="*/ 10 w 26"/>
                      <a:gd name="T9" fmla="*/ 52 h 105"/>
                      <a:gd name="T10" fmla="*/ 7 w 26"/>
                      <a:gd name="T11" fmla="*/ 49 h 105"/>
                      <a:gd name="T12" fmla="*/ 13 w 26"/>
                      <a:gd name="T13" fmla="*/ 67 h 105"/>
                      <a:gd name="T14" fmla="*/ 6 w 26"/>
                      <a:gd name="T15" fmla="*/ 67 h 105"/>
                      <a:gd name="T16" fmla="*/ 9 w 26"/>
                      <a:gd name="T17" fmla="*/ 78 h 105"/>
                      <a:gd name="T18" fmla="*/ 11 w 26"/>
                      <a:gd name="T19" fmla="*/ 77 h 105"/>
                      <a:gd name="T20" fmla="*/ 10 w 26"/>
                      <a:gd name="T21" fmla="*/ 80 h 105"/>
                      <a:gd name="T22" fmla="*/ 11 w 26"/>
                      <a:gd name="T23" fmla="*/ 80 h 105"/>
                      <a:gd name="T24" fmla="*/ 12 w 26"/>
                      <a:gd name="T25" fmla="*/ 87 h 105"/>
                      <a:gd name="T26" fmla="*/ 10 w 26"/>
                      <a:gd name="T27" fmla="*/ 85 h 105"/>
                      <a:gd name="T28" fmla="*/ 13 w 26"/>
                      <a:gd name="T29" fmla="*/ 90 h 105"/>
                      <a:gd name="T30" fmla="*/ 9 w 26"/>
                      <a:gd name="T31" fmla="*/ 90 h 105"/>
                      <a:gd name="T32" fmla="*/ 15 w 26"/>
                      <a:gd name="T33" fmla="*/ 104 h 105"/>
                      <a:gd name="T34" fmla="*/ 19 w 26"/>
                      <a:gd name="T35" fmla="*/ 105 h 105"/>
                      <a:gd name="T36" fmla="*/ 15 w 26"/>
                      <a:gd name="T37" fmla="*/ 93 h 105"/>
                      <a:gd name="T38" fmla="*/ 15 w 26"/>
                      <a:gd name="T39" fmla="*/ 94 h 105"/>
                      <a:gd name="T40" fmla="*/ 13 w 26"/>
                      <a:gd name="T41" fmla="*/ 87 h 105"/>
                      <a:gd name="T42" fmla="*/ 19 w 26"/>
                      <a:gd name="T43" fmla="*/ 91 h 105"/>
                      <a:gd name="T44" fmla="*/ 23 w 26"/>
                      <a:gd name="T45" fmla="*/ 79 h 105"/>
                      <a:gd name="T46" fmla="*/ 23 w 26"/>
                      <a:gd name="T47" fmla="*/ 80 h 105"/>
                      <a:gd name="T48" fmla="*/ 21 w 26"/>
                      <a:gd name="T49" fmla="*/ 76 h 105"/>
                      <a:gd name="T50" fmla="*/ 19 w 26"/>
                      <a:gd name="T51" fmla="*/ 79 h 105"/>
                      <a:gd name="T52" fmla="*/ 12 w 26"/>
                      <a:gd name="T53" fmla="*/ 76 h 105"/>
                      <a:gd name="T54" fmla="*/ 12 w 26"/>
                      <a:gd name="T55" fmla="*/ 72 h 105"/>
                      <a:gd name="T56" fmla="*/ 18 w 26"/>
                      <a:gd name="T57" fmla="*/ 75 h 105"/>
                      <a:gd name="T58" fmla="*/ 15 w 26"/>
                      <a:gd name="T59" fmla="*/ 72 h 105"/>
                      <a:gd name="T60" fmla="*/ 21 w 26"/>
                      <a:gd name="T61" fmla="*/ 68 h 105"/>
                      <a:gd name="T62" fmla="*/ 15 w 26"/>
                      <a:gd name="T63" fmla="*/ 68 h 105"/>
                      <a:gd name="T64" fmla="*/ 14 w 26"/>
                      <a:gd name="T65" fmla="*/ 47 h 105"/>
                      <a:gd name="T66" fmla="*/ 18 w 26"/>
                      <a:gd name="T67" fmla="*/ 50 h 105"/>
                      <a:gd name="T68" fmla="*/ 14 w 26"/>
                      <a:gd name="T69" fmla="*/ 47 h 105"/>
                      <a:gd name="T70" fmla="*/ 16 w 26"/>
                      <a:gd name="T71" fmla="*/ 34 h 105"/>
                      <a:gd name="T72" fmla="*/ 13 w 26"/>
                      <a:gd name="T73" fmla="*/ 35 h 105"/>
                      <a:gd name="T74" fmla="*/ 13 w 26"/>
                      <a:gd name="T75" fmla="*/ 22 h 105"/>
                      <a:gd name="T76" fmla="*/ 13 w 26"/>
                      <a:gd name="T77" fmla="*/ 22 h 105"/>
                      <a:gd name="T78" fmla="*/ 7 w 26"/>
                      <a:gd name="T79" fmla="*/ 16 h 105"/>
                      <a:gd name="T80" fmla="*/ 14 w 26"/>
                      <a:gd name="T81" fmla="*/ 18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105">
                        <a:moveTo>
                          <a:pt x="14" y="18"/>
                        </a:move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11" y="13"/>
                          <a:pt x="8" y="7"/>
                          <a:pt x="12" y="9"/>
                        </a:cubicBezTo>
                        <a:cubicBezTo>
                          <a:pt x="7" y="6"/>
                          <a:pt x="12" y="0"/>
                          <a:pt x="4" y="2"/>
                        </a:cubicBezTo>
                        <a:cubicBezTo>
                          <a:pt x="7" y="16"/>
                          <a:pt x="3" y="36"/>
                          <a:pt x="10" y="52"/>
                        </a:cubicBezTo>
                        <a:cubicBezTo>
                          <a:pt x="7" y="49"/>
                          <a:pt x="7" y="49"/>
                          <a:pt x="7" y="49"/>
                        </a:cubicBezTo>
                        <a:cubicBezTo>
                          <a:pt x="13" y="57"/>
                          <a:pt x="0" y="61"/>
                          <a:pt x="13" y="67"/>
                        </a:cubicBezTo>
                        <a:cubicBezTo>
                          <a:pt x="6" y="67"/>
                          <a:pt x="6" y="67"/>
                          <a:pt x="6" y="67"/>
                        </a:cubicBezTo>
                        <a:cubicBezTo>
                          <a:pt x="4" y="70"/>
                          <a:pt x="15" y="74"/>
                          <a:pt x="9" y="78"/>
                        </a:cubicBezTo>
                        <a:cubicBezTo>
                          <a:pt x="11" y="77"/>
                          <a:pt x="11" y="77"/>
                          <a:pt x="11" y="77"/>
                        </a:cubicBezTo>
                        <a:cubicBezTo>
                          <a:pt x="11" y="79"/>
                          <a:pt x="10" y="79"/>
                          <a:pt x="10" y="80"/>
                        </a:cubicBezTo>
                        <a:cubicBezTo>
                          <a:pt x="11" y="80"/>
                          <a:pt x="11" y="80"/>
                          <a:pt x="11" y="80"/>
                        </a:cubicBezTo>
                        <a:cubicBezTo>
                          <a:pt x="14" y="82"/>
                          <a:pt x="14" y="84"/>
                          <a:pt x="12" y="87"/>
                        </a:cubicBezTo>
                        <a:cubicBezTo>
                          <a:pt x="10" y="87"/>
                          <a:pt x="11" y="86"/>
                          <a:pt x="10" y="85"/>
                        </a:cubicBezTo>
                        <a:cubicBezTo>
                          <a:pt x="8" y="86"/>
                          <a:pt x="13" y="88"/>
                          <a:pt x="13" y="90"/>
                        </a:cubicBezTo>
                        <a:cubicBezTo>
                          <a:pt x="11" y="92"/>
                          <a:pt x="10" y="90"/>
                          <a:pt x="9" y="90"/>
                        </a:cubicBezTo>
                        <a:cubicBezTo>
                          <a:pt x="12" y="97"/>
                          <a:pt x="5" y="100"/>
                          <a:pt x="15" y="104"/>
                        </a:cubicBezTo>
                        <a:cubicBezTo>
                          <a:pt x="17" y="104"/>
                          <a:pt x="18" y="102"/>
                          <a:pt x="19" y="105"/>
                        </a:cubicBezTo>
                        <a:cubicBezTo>
                          <a:pt x="22" y="100"/>
                          <a:pt x="18" y="97"/>
                          <a:pt x="15" y="93"/>
                        </a:cubicBezTo>
                        <a:cubicBezTo>
                          <a:pt x="15" y="94"/>
                          <a:pt x="15" y="94"/>
                          <a:pt x="15" y="94"/>
                        </a:cubicBezTo>
                        <a:cubicBezTo>
                          <a:pt x="6" y="91"/>
                          <a:pt x="17" y="92"/>
                          <a:pt x="13" y="87"/>
                        </a:cubicBezTo>
                        <a:cubicBezTo>
                          <a:pt x="17" y="88"/>
                          <a:pt x="17" y="90"/>
                          <a:pt x="19" y="91"/>
                        </a:cubicBezTo>
                        <a:cubicBezTo>
                          <a:pt x="26" y="85"/>
                          <a:pt x="14" y="83"/>
                          <a:pt x="23" y="79"/>
                        </a:cubicBezTo>
                        <a:cubicBezTo>
                          <a:pt x="23" y="80"/>
                          <a:pt x="23" y="80"/>
                          <a:pt x="23" y="80"/>
                        </a:cubicBezTo>
                        <a:cubicBezTo>
                          <a:pt x="24" y="79"/>
                          <a:pt x="22" y="77"/>
                          <a:pt x="21" y="76"/>
                        </a:cubicBezTo>
                        <a:cubicBezTo>
                          <a:pt x="20" y="76"/>
                          <a:pt x="20" y="78"/>
                          <a:pt x="19" y="79"/>
                        </a:cubicBezTo>
                        <a:cubicBezTo>
                          <a:pt x="18" y="77"/>
                          <a:pt x="14" y="77"/>
                          <a:pt x="12" y="76"/>
                        </a:cubicBezTo>
                        <a:cubicBezTo>
                          <a:pt x="16" y="75"/>
                          <a:pt x="10" y="74"/>
                          <a:pt x="12" y="72"/>
                        </a:cubicBezTo>
                        <a:cubicBezTo>
                          <a:pt x="16" y="71"/>
                          <a:pt x="15" y="74"/>
                          <a:pt x="18" y="75"/>
                        </a:cubicBezTo>
                        <a:cubicBezTo>
                          <a:pt x="15" y="72"/>
                          <a:pt x="15" y="72"/>
                          <a:pt x="15" y="72"/>
                        </a:cubicBezTo>
                        <a:cubicBezTo>
                          <a:pt x="15" y="69"/>
                          <a:pt x="19" y="69"/>
                          <a:pt x="21" y="68"/>
                        </a:cubicBezTo>
                        <a:cubicBezTo>
                          <a:pt x="18" y="66"/>
                          <a:pt x="19" y="69"/>
                          <a:pt x="15" y="68"/>
                        </a:cubicBezTo>
                        <a:cubicBezTo>
                          <a:pt x="20" y="65"/>
                          <a:pt x="18" y="53"/>
                          <a:pt x="14" y="47"/>
                        </a:cubicBezTo>
                        <a:cubicBezTo>
                          <a:pt x="15" y="49"/>
                          <a:pt x="19" y="48"/>
                          <a:pt x="18" y="50"/>
                        </a:cubicBezTo>
                        <a:cubicBezTo>
                          <a:pt x="19" y="50"/>
                          <a:pt x="17" y="47"/>
                          <a:pt x="14" y="47"/>
                        </a:cubicBezTo>
                        <a:cubicBezTo>
                          <a:pt x="11" y="43"/>
                          <a:pt x="13" y="38"/>
                          <a:pt x="16" y="34"/>
                        </a:cubicBezTo>
                        <a:cubicBezTo>
                          <a:pt x="13" y="35"/>
                          <a:pt x="13" y="35"/>
                          <a:pt x="13" y="35"/>
                        </a:cubicBezTo>
                        <a:cubicBezTo>
                          <a:pt x="8" y="32"/>
                          <a:pt x="16" y="27"/>
                          <a:pt x="13" y="22"/>
                        </a:cubicBezTo>
                        <a:cubicBezTo>
                          <a:pt x="13" y="22"/>
                          <a:pt x="13" y="22"/>
                          <a:pt x="13" y="22"/>
                        </a:cubicBezTo>
                        <a:cubicBezTo>
                          <a:pt x="13" y="20"/>
                          <a:pt x="5" y="19"/>
                          <a:pt x="7" y="16"/>
                        </a:cubicBezTo>
                        <a:cubicBezTo>
                          <a:pt x="10" y="17"/>
                          <a:pt x="10" y="18"/>
                          <a:pt x="14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5" name="Freeform 1113"/>
                  <p:cNvSpPr/>
                  <p:nvPr/>
                </p:nvSpPr>
                <p:spPr bwMode="auto">
                  <a:xfrm>
                    <a:off x="4048" y="2605"/>
                    <a:ext cx="8" cy="4"/>
                  </a:xfrm>
                  <a:custGeom>
                    <a:avLst/>
                    <a:gdLst>
                      <a:gd name="T0" fmla="*/ 4 w 9"/>
                      <a:gd name="T1" fmla="*/ 2 h 4"/>
                      <a:gd name="T2" fmla="*/ 8 w 9"/>
                      <a:gd name="T3" fmla="*/ 4 h 4"/>
                      <a:gd name="T4" fmla="*/ 1 w 9"/>
                      <a:gd name="T5" fmla="*/ 0 h 4"/>
                      <a:gd name="T6" fmla="*/ 2 w 9"/>
                      <a:gd name="T7" fmla="*/ 3 h 4"/>
                      <a:gd name="T8" fmla="*/ 4 w 9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4">
                        <a:moveTo>
                          <a:pt x="4" y="2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2"/>
                          <a:pt x="3" y="0"/>
                          <a:pt x="1" y="0"/>
                        </a:cubicBezTo>
                        <a:cubicBezTo>
                          <a:pt x="2" y="1"/>
                          <a:pt x="0" y="3"/>
                          <a:pt x="2" y="3"/>
                        </a:cubicBezTo>
                        <a:cubicBezTo>
                          <a:pt x="3" y="3"/>
                          <a:pt x="4" y="3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6" name="Freeform 1114"/>
                  <p:cNvSpPr/>
                  <p:nvPr/>
                </p:nvSpPr>
                <p:spPr bwMode="auto">
                  <a:xfrm>
                    <a:off x="4041" y="2560"/>
                    <a:ext cx="17" cy="45"/>
                  </a:xfrm>
                  <a:custGeom>
                    <a:avLst/>
                    <a:gdLst>
                      <a:gd name="T0" fmla="*/ 11 w 20"/>
                      <a:gd name="T1" fmla="*/ 18 h 52"/>
                      <a:gd name="T2" fmla="*/ 7 w 20"/>
                      <a:gd name="T3" fmla="*/ 17 h 52"/>
                      <a:gd name="T4" fmla="*/ 6 w 20"/>
                      <a:gd name="T5" fmla="*/ 37 h 52"/>
                      <a:gd name="T6" fmla="*/ 13 w 20"/>
                      <a:gd name="T7" fmla="*/ 44 h 52"/>
                      <a:gd name="T8" fmla="*/ 8 w 20"/>
                      <a:gd name="T9" fmla="*/ 45 h 52"/>
                      <a:gd name="T10" fmla="*/ 13 w 20"/>
                      <a:gd name="T11" fmla="*/ 50 h 52"/>
                      <a:gd name="T12" fmla="*/ 11 w 20"/>
                      <a:gd name="T13" fmla="*/ 47 h 52"/>
                      <a:gd name="T14" fmla="*/ 14 w 20"/>
                      <a:gd name="T15" fmla="*/ 48 h 52"/>
                      <a:gd name="T16" fmla="*/ 13 w 20"/>
                      <a:gd name="T17" fmla="*/ 44 h 52"/>
                      <a:gd name="T18" fmla="*/ 16 w 20"/>
                      <a:gd name="T19" fmla="*/ 45 h 52"/>
                      <a:gd name="T20" fmla="*/ 10 w 20"/>
                      <a:gd name="T21" fmla="*/ 36 h 52"/>
                      <a:gd name="T22" fmla="*/ 16 w 20"/>
                      <a:gd name="T23" fmla="*/ 36 h 52"/>
                      <a:gd name="T24" fmla="*/ 17 w 20"/>
                      <a:gd name="T25" fmla="*/ 27 h 52"/>
                      <a:gd name="T26" fmla="*/ 16 w 20"/>
                      <a:gd name="T27" fmla="*/ 28 h 52"/>
                      <a:gd name="T28" fmla="*/ 11 w 20"/>
                      <a:gd name="T29" fmla="*/ 29 h 52"/>
                      <a:gd name="T30" fmla="*/ 17 w 20"/>
                      <a:gd name="T31" fmla="*/ 25 h 52"/>
                      <a:gd name="T32" fmla="*/ 14 w 20"/>
                      <a:gd name="T33" fmla="*/ 8 h 52"/>
                      <a:gd name="T34" fmla="*/ 7 w 20"/>
                      <a:gd name="T35" fmla="*/ 4 h 52"/>
                      <a:gd name="T36" fmla="*/ 12 w 20"/>
                      <a:gd name="T37" fmla="*/ 6 h 52"/>
                      <a:gd name="T38" fmla="*/ 14 w 20"/>
                      <a:gd name="T39" fmla="*/ 2 h 52"/>
                      <a:gd name="T40" fmla="*/ 4 w 20"/>
                      <a:gd name="T41" fmla="*/ 0 h 52"/>
                      <a:gd name="T42" fmla="*/ 11 w 20"/>
                      <a:gd name="T43" fmla="*/ 1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52">
                        <a:moveTo>
                          <a:pt x="11" y="18"/>
                        </a:moveTo>
                        <a:cubicBezTo>
                          <a:pt x="10" y="17"/>
                          <a:pt x="8" y="18"/>
                          <a:pt x="7" y="17"/>
                        </a:cubicBezTo>
                        <a:cubicBezTo>
                          <a:pt x="8" y="25"/>
                          <a:pt x="9" y="34"/>
                          <a:pt x="6" y="37"/>
                        </a:cubicBezTo>
                        <a:cubicBezTo>
                          <a:pt x="5" y="40"/>
                          <a:pt x="11" y="40"/>
                          <a:pt x="13" y="44"/>
                        </a:cubicBezTo>
                        <a:cubicBezTo>
                          <a:pt x="8" y="45"/>
                          <a:pt x="8" y="45"/>
                          <a:pt x="8" y="45"/>
                        </a:cubicBezTo>
                        <a:cubicBezTo>
                          <a:pt x="11" y="47"/>
                          <a:pt x="7" y="52"/>
                          <a:pt x="13" y="50"/>
                        </a:cubicBezTo>
                        <a:cubicBezTo>
                          <a:pt x="14" y="50"/>
                          <a:pt x="10" y="49"/>
                          <a:pt x="11" y="47"/>
                        </a:cubicBezTo>
                        <a:cubicBezTo>
                          <a:pt x="14" y="48"/>
                          <a:pt x="14" y="48"/>
                          <a:pt x="14" y="48"/>
                        </a:cubicBezTo>
                        <a:cubicBezTo>
                          <a:pt x="13" y="44"/>
                          <a:pt x="13" y="44"/>
                          <a:pt x="13" y="44"/>
                        </a:cubicBezTo>
                        <a:cubicBezTo>
                          <a:pt x="16" y="45"/>
                          <a:pt x="16" y="45"/>
                          <a:pt x="16" y="45"/>
                        </a:cubicBezTo>
                        <a:cubicBezTo>
                          <a:pt x="20" y="41"/>
                          <a:pt x="7" y="42"/>
                          <a:pt x="10" y="36"/>
                        </a:cubicBezTo>
                        <a:cubicBezTo>
                          <a:pt x="16" y="36"/>
                          <a:pt x="16" y="36"/>
                          <a:pt x="16" y="36"/>
                        </a:cubicBezTo>
                        <a:cubicBezTo>
                          <a:pt x="16" y="32"/>
                          <a:pt x="14" y="30"/>
                          <a:pt x="17" y="27"/>
                        </a:cubicBezTo>
                        <a:cubicBezTo>
                          <a:pt x="17" y="27"/>
                          <a:pt x="14" y="27"/>
                          <a:pt x="16" y="28"/>
                        </a:cubicBezTo>
                        <a:cubicBezTo>
                          <a:pt x="15" y="28"/>
                          <a:pt x="13" y="29"/>
                          <a:pt x="11" y="29"/>
                        </a:cubicBezTo>
                        <a:cubicBezTo>
                          <a:pt x="7" y="23"/>
                          <a:pt x="15" y="30"/>
                          <a:pt x="17" y="25"/>
                        </a:cubicBezTo>
                        <a:cubicBezTo>
                          <a:pt x="13" y="21"/>
                          <a:pt x="9" y="11"/>
                          <a:pt x="14" y="8"/>
                        </a:cubicBezTo>
                        <a:cubicBezTo>
                          <a:pt x="11" y="11"/>
                          <a:pt x="7" y="7"/>
                          <a:pt x="7" y="4"/>
                        </a:cubicBezTo>
                        <a:cubicBezTo>
                          <a:pt x="9" y="3"/>
                          <a:pt x="11" y="5"/>
                          <a:pt x="12" y="6"/>
                        </a:cubicBezTo>
                        <a:cubicBezTo>
                          <a:pt x="13" y="4"/>
                          <a:pt x="15" y="3"/>
                          <a:pt x="14" y="2"/>
                        </a:cubicBezTo>
                        <a:cubicBezTo>
                          <a:pt x="10" y="4"/>
                          <a:pt x="6" y="3"/>
                          <a:pt x="4" y="0"/>
                        </a:cubicBezTo>
                        <a:cubicBezTo>
                          <a:pt x="0" y="6"/>
                          <a:pt x="11" y="11"/>
                          <a:pt x="11" y="1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7" name="Freeform 1115"/>
                  <p:cNvSpPr/>
                  <p:nvPr/>
                </p:nvSpPr>
                <p:spPr bwMode="auto">
                  <a:xfrm>
                    <a:off x="4046" y="2573"/>
                    <a:ext cx="1" cy="2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8" name="Freeform 1116"/>
                  <p:cNvSpPr/>
                  <p:nvPr/>
                </p:nvSpPr>
                <p:spPr bwMode="auto">
                  <a:xfrm>
                    <a:off x="4122" y="3252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2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89" name="Freeform 1117"/>
                  <p:cNvSpPr/>
                  <p:nvPr/>
                </p:nvSpPr>
                <p:spPr bwMode="auto">
                  <a:xfrm>
                    <a:off x="4121" y="3248"/>
                    <a:ext cx="14" cy="4"/>
                  </a:xfrm>
                  <a:custGeom>
                    <a:avLst/>
                    <a:gdLst>
                      <a:gd name="T0" fmla="*/ 16 w 16"/>
                      <a:gd name="T1" fmla="*/ 1 h 4"/>
                      <a:gd name="T2" fmla="*/ 14 w 16"/>
                      <a:gd name="T3" fmla="*/ 0 h 4"/>
                      <a:gd name="T4" fmla="*/ 0 w 16"/>
                      <a:gd name="T5" fmla="*/ 2 h 4"/>
                      <a:gd name="T6" fmla="*/ 9 w 16"/>
                      <a:gd name="T7" fmla="*/ 4 h 4"/>
                      <a:gd name="T8" fmla="*/ 6 w 16"/>
                      <a:gd name="T9" fmla="*/ 2 h 4"/>
                      <a:gd name="T10" fmla="*/ 12 w 16"/>
                      <a:gd name="T11" fmla="*/ 4 h 4"/>
                      <a:gd name="T12" fmla="*/ 11 w 16"/>
                      <a:gd name="T13" fmla="*/ 1 h 4"/>
                      <a:gd name="T14" fmla="*/ 16 w 16"/>
                      <a:gd name="T1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4">
                        <a:moveTo>
                          <a:pt x="16" y="1"/>
                        </a:move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4" y="1"/>
                          <a:pt x="7" y="0"/>
                          <a:pt x="0" y="2"/>
                        </a:cubicBezTo>
                        <a:cubicBezTo>
                          <a:pt x="1" y="3"/>
                          <a:pt x="5" y="4"/>
                          <a:pt x="9" y="4"/>
                        </a:cubicBezTo>
                        <a:cubicBezTo>
                          <a:pt x="8" y="3"/>
                          <a:pt x="4" y="3"/>
                          <a:pt x="6" y="2"/>
                        </a:cubicBezTo>
                        <a:cubicBezTo>
                          <a:pt x="9" y="2"/>
                          <a:pt x="8" y="3"/>
                          <a:pt x="12" y="4"/>
                        </a:cubicBezTo>
                        <a:cubicBezTo>
                          <a:pt x="16" y="2"/>
                          <a:pt x="10" y="3"/>
                          <a:pt x="11" y="1"/>
                        </a:cubicBezTo>
                        <a:lnTo>
                          <a:pt x="16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0" name="Freeform 1118"/>
                  <p:cNvSpPr/>
                  <p:nvPr/>
                </p:nvSpPr>
                <p:spPr bwMode="auto">
                  <a:xfrm>
                    <a:off x="4126" y="3247"/>
                    <a:ext cx="5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5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1" name="Freeform 1119"/>
                  <p:cNvSpPr/>
                  <p:nvPr/>
                </p:nvSpPr>
                <p:spPr bwMode="auto">
                  <a:xfrm>
                    <a:off x="4123" y="3247"/>
                    <a:ext cx="6" cy="0"/>
                  </a:xfrm>
                  <a:custGeom>
                    <a:avLst/>
                    <a:gdLst>
                      <a:gd name="T0" fmla="*/ 2 w 7"/>
                      <a:gd name="T1" fmla="*/ 1 h 1"/>
                      <a:gd name="T2" fmla="*/ 7 w 7"/>
                      <a:gd name="T3" fmla="*/ 1 h 1"/>
                      <a:gd name="T4" fmla="*/ 0 w 7"/>
                      <a:gd name="T5" fmla="*/ 0 h 1"/>
                      <a:gd name="T6" fmla="*/ 2 w 7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1">
                        <a:moveTo>
                          <a:pt x="2" y="1"/>
                        </a:moveTo>
                        <a:cubicBezTo>
                          <a:pt x="3" y="0"/>
                          <a:pt x="6" y="1"/>
                          <a:pt x="7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2" name="Freeform 1120"/>
                  <p:cNvSpPr/>
                  <p:nvPr/>
                </p:nvSpPr>
                <p:spPr bwMode="auto">
                  <a:xfrm>
                    <a:off x="4124" y="3244"/>
                    <a:ext cx="1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3" name="Freeform 1121"/>
                  <p:cNvSpPr/>
                  <p:nvPr/>
                </p:nvSpPr>
                <p:spPr bwMode="auto">
                  <a:xfrm>
                    <a:off x="4123" y="3243"/>
                    <a:ext cx="10" cy="3"/>
                  </a:xfrm>
                  <a:custGeom>
                    <a:avLst/>
                    <a:gdLst>
                      <a:gd name="T0" fmla="*/ 2 w 12"/>
                      <a:gd name="T1" fmla="*/ 0 h 3"/>
                      <a:gd name="T2" fmla="*/ 2 w 12"/>
                      <a:gd name="T3" fmla="*/ 1 h 3"/>
                      <a:gd name="T4" fmla="*/ 3 w 12"/>
                      <a:gd name="T5" fmla="*/ 1 h 3"/>
                      <a:gd name="T6" fmla="*/ 8 w 12"/>
                      <a:gd name="T7" fmla="*/ 2 h 3"/>
                      <a:gd name="T8" fmla="*/ 8 w 12"/>
                      <a:gd name="T9" fmla="*/ 3 h 3"/>
                      <a:gd name="T10" fmla="*/ 12 w 12"/>
                      <a:gd name="T11" fmla="*/ 2 h 3"/>
                      <a:gd name="T12" fmla="*/ 2 w 12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3">
                        <a:moveTo>
                          <a:pt x="2" y="0"/>
                        </a:moveTo>
                        <a:cubicBezTo>
                          <a:pt x="0" y="0"/>
                          <a:pt x="1" y="1"/>
                          <a:pt x="2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5" y="1"/>
                          <a:pt x="9" y="1"/>
                          <a:pt x="8" y="2"/>
                        </a:cubicBezTo>
                        <a:cubicBezTo>
                          <a:pt x="9" y="3"/>
                          <a:pt x="5" y="3"/>
                          <a:pt x="8" y="3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1" y="1"/>
                          <a:pt x="4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4" name="Freeform 1122"/>
                  <p:cNvSpPr/>
                  <p:nvPr/>
                </p:nvSpPr>
                <p:spPr bwMode="auto">
                  <a:xfrm>
                    <a:off x="4125" y="324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5" name="Freeform 1123"/>
                  <p:cNvSpPr/>
                  <p:nvPr/>
                </p:nvSpPr>
                <p:spPr bwMode="auto">
                  <a:xfrm>
                    <a:off x="4125" y="324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6" name="Freeform 1124"/>
                  <p:cNvSpPr/>
                  <p:nvPr/>
                </p:nvSpPr>
                <p:spPr bwMode="auto">
                  <a:xfrm>
                    <a:off x="4124" y="3240"/>
                    <a:ext cx="11" cy="2"/>
                  </a:xfrm>
                  <a:custGeom>
                    <a:avLst/>
                    <a:gdLst>
                      <a:gd name="T0" fmla="*/ 1 w 13"/>
                      <a:gd name="T1" fmla="*/ 1 h 3"/>
                      <a:gd name="T2" fmla="*/ 5 w 13"/>
                      <a:gd name="T3" fmla="*/ 3 h 3"/>
                      <a:gd name="T4" fmla="*/ 13 w 13"/>
                      <a:gd name="T5" fmla="*/ 2 h 3"/>
                      <a:gd name="T6" fmla="*/ 11 w 13"/>
                      <a:gd name="T7" fmla="*/ 0 h 3"/>
                      <a:gd name="T8" fmla="*/ 1 w 13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3">
                        <a:moveTo>
                          <a:pt x="1" y="1"/>
                        </a:moveTo>
                        <a:cubicBezTo>
                          <a:pt x="7" y="1"/>
                          <a:pt x="0" y="3"/>
                          <a:pt x="5" y="3"/>
                        </a:cubicBezTo>
                        <a:cubicBezTo>
                          <a:pt x="5" y="2"/>
                          <a:pt x="10" y="1"/>
                          <a:pt x="13" y="2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9" y="0"/>
                          <a:pt x="4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7" name="Freeform 1125"/>
                  <p:cNvSpPr/>
                  <p:nvPr/>
                </p:nvSpPr>
                <p:spPr bwMode="auto">
                  <a:xfrm>
                    <a:off x="4138" y="323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8" name="Freeform 1126"/>
                  <p:cNvSpPr/>
                  <p:nvPr/>
                </p:nvSpPr>
                <p:spPr bwMode="auto">
                  <a:xfrm>
                    <a:off x="4127" y="3233"/>
                    <a:ext cx="15" cy="6"/>
                  </a:xfrm>
                  <a:custGeom>
                    <a:avLst/>
                    <a:gdLst>
                      <a:gd name="T0" fmla="*/ 2 w 17"/>
                      <a:gd name="T1" fmla="*/ 0 h 7"/>
                      <a:gd name="T2" fmla="*/ 9 w 17"/>
                      <a:gd name="T3" fmla="*/ 3 h 7"/>
                      <a:gd name="T4" fmla="*/ 4 w 17"/>
                      <a:gd name="T5" fmla="*/ 3 h 7"/>
                      <a:gd name="T6" fmla="*/ 6 w 17"/>
                      <a:gd name="T7" fmla="*/ 5 h 7"/>
                      <a:gd name="T8" fmla="*/ 0 w 17"/>
                      <a:gd name="T9" fmla="*/ 4 h 7"/>
                      <a:gd name="T10" fmla="*/ 6 w 17"/>
                      <a:gd name="T11" fmla="*/ 6 h 7"/>
                      <a:gd name="T12" fmla="*/ 2 w 17"/>
                      <a:gd name="T13" fmla="*/ 7 h 7"/>
                      <a:gd name="T14" fmla="*/ 9 w 17"/>
                      <a:gd name="T15" fmla="*/ 7 h 7"/>
                      <a:gd name="T16" fmla="*/ 8 w 17"/>
                      <a:gd name="T17" fmla="*/ 6 h 7"/>
                      <a:gd name="T18" fmla="*/ 12 w 17"/>
                      <a:gd name="T19" fmla="*/ 6 h 7"/>
                      <a:gd name="T20" fmla="*/ 16 w 17"/>
                      <a:gd name="T21" fmla="*/ 3 h 7"/>
                      <a:gd name="T22" fmla="*/ 2 w 17"/>
                      <a:gd name="T2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7">
                        <a:moveTo>
                          <a:pt x="2" y="0"/>
                        </a:move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6" y="3"/>
                          <a:pt x="4" y="3"/>
                          <a:pt x="4" y="3"/>
                        </a:cubicBezTo>
                        <a:cubicBezTo>
                          <a:pt x="3" y="4"/>
                          <a:pt x="7" y="4"/>
                          <a:pt x="6" y="5"/>
                        </a:cubicBezTo>
                        <a:cubicBezTo>
                          <a:pt x="0" y="5"/>
                          <a:pt x="6" y="3"/>
                          <a:pt x="0" y="4"/>
                        </a:cubicBezTo>
                        <a:cubicBezTo>
                          <a:pt x="1" y="5"/>
                          <a:pt x="1" y="6"/>
                          <a:pt x="6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3" y="6"/>
                          <a:pt x="8" y="6"/>
                        </a:cubicBezTo>
                        <a:cubicBezTo>
                          <a:pt x="11" y="6"/>
                          <a:pt x="11" y="6"/>
                          <a:pt x="12" y="6"/>
                        </a:cubicBezTo>
                        <a:cubicBezTo>
                          <a:pt x="11" y="6"/>
                          <a:pt x="17" y="4"/>
                          <a:pt x="16" y="3"/>
                        </a:cubicBezTo>
                        <a:cubicBezTo>
                          <a:pt x="16" y="1"/>
                          <a:pt x="5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99" name="Freeform 1127"/>
                  <p:cNvSpPr/>
                  <p:nvPr/>
                </p:nvSpPr>
                <p:spPr bwMode="auto">
                  <a:xfrm>
                    <a:off x="4134" y="3233"/>
                    <a:ext cx="4" cy="0"/>
                  </a:xfrm>
                  <a:custGeom>
                    <a:avLst/>
                    <a:gdLst>
                      <a:gd name="T0" fmla="*/ 1 w 4"/>
                      <a:gd name="T1" fmla="*/ 4 w 4"/>
                      <a:gd name="T2" fmla="*/ 0 w 4"/>
                      <a:gd name="T3" fmla="*/ 1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1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0" name="Freeform 1128"/>
                  <p:cNvSpPr/>
                  <p:nvPr/>
                </p:nvSpPr>
                <p:spPr bwMode="auto">
                  <a:xfrm>
                    <a:off x="4127" y="3228"/>
                    <a:ext cx="16" cy="4"/>
                  </a:xfrm>
                  <a:custGeom>
                    <a:avLst/>
                    <a:gdLst>
                      <a:gd name="T0" fmla="*/ 1 w 18"/>
                      <a:gd name="T1" fmla="*/ 3 h 5"/>
                      <a:gd name="T2" fmla="*/ 5 w 18"/>
                      <a:gd name="T3" fmla="*/ 5 h 5"/>
                      <a:gd name="T4" fmla="*/ 2 w 18"/>
                      <a:gd name="T5" fmla="*/ 5 h 5"/>
                      <a:gd name="T6" fmla="*/ 7 w 18"/>
                      <a:gd name="T7" fmla="*/ 5 h 5"/>
                      <a:gd name="T8" fmla="*/ 4 w 18"/>
                      <a:gd name="T9" fmla="*/ 3 h 5"/>
                      <a:gd name="T10" fmla="*/ 13 w 18"/>
                      <a:gd name="T11" fmla="*/ 2 h 5"/>
                      <a:gd name="T12" fmla="*/ 11 w 18"/>
                      <a:gd name="T13" fmla="*/ 3 h 5"/>
                      <a:gd name="T14" fmla="*/ 10 w 18"/>
                      <a:gd name="T15" fmla="*/ 0 h 5"/>
                      <a:gd name="T16" fmla="*/ 8 w 18"/>
                      <a:gd name="T17" fmla="*/ 0 h 5"/>
                      <a:gd name="T18" fmla="*/ 6 w 18"/>
                      <a:gd name="T19" fmla="*/ 0 h 5"/>
                      <a:gd name="T20" fmla="*/ 1 w 18"/>
                      <a:gd name="T21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5">
                        <a:moveTo>
                          <a:pt x="1" y="3"/>
                        </a:move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5"/>
                          <a:pt x="3" y="5"/>
                          <a:pt x="2" y="5"/>
                        </a:cubicBezTo>
                        <a:cubicBezTo>
                          <a:pt x="3" y="5"/>
                          <a:pt x="6" y="5"/>
                          <a:pt x="7" y="5"/>
                        </a:cubicBezTo>
                        <a:cubicBezTo>
                          <a:pt x="13" y="5"/>
                          <a:pt x="5" y="4"/>
                          <a:pt x="4" y="3"/>
                        </a:cubicBezTo>
                        <a:cubicBezTo>
                          <a:pt x="7" y="1"/>
                          <a:pt x="7" y="3"/>
                          <a:pt x="13" y="2"/>
                        </a:cubicBezTo>
                        <a:cubicBezTo>
                          <a:pt x="13" y="3"/>
                          <a:pt x="11" y="3"/>
                          <a:pt x="11" y="3"/>
                        </a:cubicBezTo>
                        <a:cubicBezTo>
                          <a:pt x="18" y="2"/>
                          <a:pt x="12" y="1"/>
                          <a:pt x="10" y="0"/>
                        </a:cubicBezTo>
                        <a:cubicBezTo>
                          <a:pt x="9" y="0"/>
                          <a:pt x="7" y="0"/>
                          <a:pt x="8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0"/>
                          <a:pt x="0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1" name="Freeform 1129"/>
                  <p:cNvSpPr/>
                  <p:nvPr/>
                </p:nvSpPr>
                <p:spPr bwMode="auto">
                  <a:xfrm>
                    <a:off x="4126" y="3232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1" y="0"/>
                          <a:pt x="0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2" name="Freeform 1130"/>
                  <p:cNvSpPr/>
                  <p:nvPr/>
                </p:nvSpPr>
                <p:spPr bwMode="auto">
                  <a:xfrm>
                    <a:off x="4135" y="322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3" name="Freeform 1131"/>
                  <p:cNvSpPr/>
                  <p:nvPr/>
                </p:nvSpPr>
                <p:spPr bwMode="auto">
                  <a:xfrm>
                    <a:off x="4127" y="3227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4" name="Freeform 1132"/>
                  <p:cNvSpPr/>
                  <p:nvPr/>
                </p:nvSpPr>
                <p:spPr bwMode="auto">
                  <a:xfrm>
                    <a:off x="4124" y="3193"/>
                    <a:ext cx="16" cy="34"/>
                  </a:xfrm>
                  <a:custGeom>
                    <a:avLst/>
                    <a:gdLst>
                      <a:gd name="T0" fmla="*/ 16 w 19"/>
                      <a:gd name="T1" fmla="*/ 0 h 39"/>
                      <a:gd name="T2" fmla="*/ 13 w 19"/>
                      <a:gd name="T3" fmla="*/ 1 h 39"/>
                      <a:gd name="T4" fmla="*/ 8 w 19"/>
                      <a:gd name="T5" fmla="*/ 0 h 39"/>
                      <a:gd name="T6" fmla="*/ 1 w 19"/>
                      <a:gd name="T7" fmla="*/ 0 h 39"/>
                      <a:gd name="T8" fmla="*/ 4 w 19"/>
                      <a:gd name="T9" fmla="*/ 3 h 39"/>
                      <a:gd name="T10" fmla="*/ 1 w 19"/>
                      <a:gd name="T11" fmla="*/ 3 h 39"/>
                      <a:gd name="T12" fmla="*/ 3 w 19"/>
                      <a:gd name="T13" fmla="*/ 9 h 39"/>
                      <a:gd name="T14" fmla="*/ 5 w 19"/>
                      <a:gd name="T15" fmla="*/ 13 h 39"/>
                      <a:gd name="T16" fmla="*/ 3 w 19"/>
                      <a:gd name="T17" fmla="*/ 29 h 39"/>
                      <a:gd name="T18" fmla="*/ 10 w 19"/>
                      <a:gd name="T19" fmla="*/ 30 h 39"/>
                      <a:gd name="T20" fmla="*/ 6 w 19"/>
                      <a:gd name="T21" fmla="*/ 31 h 39"/>
                      <a:gd name="T22" fmla="*/ 6 w 19"/>
                      <a:gd name="T23" fmla="*/ 30 h 39"/>
                      <a:gd name="T24" fmla="*/ 4 w 19"/>
                      <a:gd name="T25" fmla="*/ 35 h 39"/>
                      <a:gd name="T26" fmla="*/ 12 w 19"/>
                      <a:gd name="T27" fmla="*/ 35 h 39"/>
                      <a:gd name="T28" fmla="*/ 4 w 19"/>
                      <a:gd name="T29" fmla="*/ 37 h 39"/>
                      <a:gd name="T30" fmla="*/ 9 w 19"/>
                      <a:gd name="T31" fmla="*/ 38 h 39"/>
                      <a:gd name="T32" fmla="*/ 14 w 19"/>
                      <a:gd name="T33" fmla="*/ 37 h 39"/>
                      <a:gd name="T34" fmla="*/ 17 w 19"/>
                      <a:gd name="T35" fmla="*/ 38 h 39"/>
                      <a:gd name="T36" fmla="*/ 8 w 19"/>
                      <a:gd name="T37" fmla="*/ 27 h 39"/>
                      <a:gd name="T38" fmla="*/ 12 w 19"/>
                      <a:gd name="T39" fmla="*/ 28 h 39"/>
                      <a:gd name="T40" fmla="*/ 15 w 19"/>
                      <a:gd name="T41" fmla="*/ 21 h 39"/>
                      <a:gd name="T42" fmla="*/ 9 w 19"/>
                      <a:gd name="T43" fmla="*/ 19 h 39"/>
                      <a:gd name="T44" fmla="*/ 11 w 19"/>
                      <a:gd name="T45" fmla="*/ 18 h 39"/>
                      <a:gd name="T46" fmla="*/ 8 w 19"/>
                      <a:gd name="T47" fmla="*/ 17 h 39"/>
                      <a:gd name="T48" fmla="*/ 12 w 19"/>
                      <a:gd name="T49" fmla="*/ 15 h 39"/>
                      <a:gd name="T50" fmla="*/ 5 w 19"/>
                      <a:gd name="T51" fmla="*/ 15 h 39"/>
                      <a:gd name="T52" fmla="*/ 16 w 19"/>
                      <a:gd name="T53" fmla="*/ 11 h 39"/>
                      <a:gd name="T54" fmla="*/ 11 w 19"/>
                      <a:gd name="T55" fmla="*/ 12 h 39"/>
                      <a:gd name="T56" fmla="*/ 8 w 19"/>
                      <a:gd name="T57" fmla="*/ 11 h 39"/>
                      <a:gd name="T58" fmla="*/ 15 w 19"/>
                      <a:gd name="T59" fmla="*/ 10 h 39"/>
                      <a:gd name="T60" fmla="*/ 10 w 19"/>
                      <a:gd name="T61" fmla="*/ 7 h 39"/>
                      <a:gd name="T62" fmla="*/ 7 w 19"/>
                      <a:gd name="T63" fmla="*/ 8 h 39"/>
                      <a:gd name="T64" fmla="*/ 9 w 19"/>
                      <a:gd name="T65" fmla="*/ 4 h 39"/>
                      <a:gd name="T66" fmla="*/ 15 w 19"/>
                      <a:gd name="T67" fmla="*/ 5 h 39"/>
                      <a:gd name="T68" fmla="*/ 18 w 19"/>
                      <a:gd name="T69" fmla="*/ 4 h 39"/>
                      <a:gd name="T70" fmla="*/ 10 w 19"/>
                      <a:gd name="T71" fmla="*/ 2 h 39"/>
                      <a:gd name="T72" fmla="*/ 16 w 19"/>
                      <a:gd name="T73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39">
                        <a:moveTo>
                          <a:pt x="16" y="0"/>
                        </a:moveTo>
                        <a:cubicBezTo>
                          <a:pt x="13" y="0"/>
                          <a:pt x="12" y="0"/>
                          <a:pt x="13" y="1"/>
                        </a:cubicBezTo>
                        <a:cubicBezTo>
                          <a:pt x="9" y="1"/>
                          <a:pt x="10" y="0"/>
                          <a:pt x="8" y="0"/>
                        </a:cubicBezTo>
                        <a:cubicBezTo>
                          <a:pt x="6" y="1"/>
                          <a:pt x="4" y="0"/>
                          <a:pt x="1" y="0"/>
                        </a:cubicBezTo>
                        <a:cubicBezTo>
                          <a:pt x="1" y="1"/>
                          <a:pt x="5" y="2"/>
                          <a:pt x="4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3" y="5"/>
                          <a:pt x="6" y="7"/>
                          <a:pt x="3" y="9"/>
                        </a:cubicBezTo>
                        <a:cubicBezTo>
                          <a:pt x="2" y="10"/>
                          <a:pt x="3" y="11"/>
                          <a:pt x="5" y="13"/>
                        </a:cubicBezTo>
                        <a:cubicBezTo>
                          <a:pt x="3" y="18"/>
                          <a:pt x="6" y="23"/>
                          <a:pt x="3" y="29"/>
                        </a:cubicBezTo>
                        <a:cubicBezTo>
                          <a:pt x="10" y="30"/>
                          <a:pt x="10" y="30"/>
                          <a:pt x="10" y="30"/>
                        </a:cubicBezTo>
                        <a:cubicBezTo>
                          <a:pt x="6" y="30"/>
                          <a:pt x="10" y="31"/>
                          <a:pt x="6" y="31"/>
                        </a:cubicBezTo>
                        <a:cubicBezTo>
                          <a:pt x="6" y="31"/>
                          <a:pt x="6" y="30"/>
                          <a:pt x="6" y="30"/>
                        </a:cubicBezTo>
                        <a:cubicBezTo>
                          <a:pt x="0" y="31"/>
                          <a:pt x="6" y="33"/>
                          <a:pt x="4" y="35"/>
                        </a:cubicBezTo>
                        <a:cubicBezTo>
                          <a:pt x="5" y="35"/>
                          <a:pt x="11" y="34"/>
                          <a:pt x="12" y="35"/>
                        </a:cubicBezTo>
                        <a:cubicBezTo>
                          <a:pt x="5" y="35"/>
                          <a:pt x="12" y="36"/>
                          <a:pt x="4" y="37"/>
                        </a:cubicBezTo>
                        <a:cubicBezTo>
                          <a:pt x="2" y="38"/>
                          <a:pt x="10" y="37"/>
                          <a:pt x="9" y="38"/>
                        </a:cubicBezTo>
                        <a:cubicBezTo>
                          <a:pt x="13" y="39"/>
                          <a:pt x="11" y="37"/>
                          <a:pt x="14" y="37"/>
                        </a:cubicBezTo>
                        <a:cubicBezTo>
                          <a:pt x="17" y="37"/>
                          <a:pt x="13" y="38"/>
                          <a:pt x="17" y="38"/>
                        </a:cubicBezTo>
                        <a:cubicBezTo>
                          <a:pt x="19" y="36"/>
                          <a:pt x="10" y="31"/>
                          <a:pt x="8" y="27"/>
                        </a:cubicBezTo>
                        <a:cubicBezTo>
                          <a:pt x="12" y="28"/>
                          <a:pt x="12" y="28"/>
                          <a:pt x="12" y="28"/>
                        </a:cubicBezTo>
                        <a:cubicBezTo>
                          <a:pt x="9" y="26"/>
                          <a:pt x="9" y="23"/>
                          <a:pt x="15" y="21"/>
                        </a:cubicBezTo>
                        <a:cubicBezTo>
                          <a:pt x="12" y="22"/>
                          <a:pt x="17" y="19"/>
                          <a:pt x="9" y="19"/>
                        </a:cubicBezTo>
                        <a:cubicBezTo>
                          <a:pt x="11" y="18"/>
                          <a:pt x="10" y="18"/>
                          <a:pt x="11" y="18"/>
                        </a:cubicBezTo>
                        <a:cubicBezTo>
                          <a:pt x="8" y="17"/>
                          <a:pt x="8" y="17"/>
                          <a:pt x="8" y="17"/>
                        </a:cubicBezTo>
                        <a:cubicBezTo>
                          <a:pt x="9" y="16"/>
                          <a:pt x="13" y="17"/>
                          <a:pt x="12" y="15"/>
                        </a:cubicBezTo>
                        <a:cubicBezTo>
                          <a:pt x="9" y="16"/>
                          <a:pt x="8" y="15"/>
                          <a:pt x="5" y="15"/>
                        </a:cubicBezTo>
                        <a:cubicBezTo>
                          <a:pt x="9" y="14"/>
                          <a:pt x="12" y="12"/>
                          <a:pt x="16" y="11"/>
                        </a:cubicBezTo>
                        <a:cubicBezTo>
                          <a:pt x="11" y="12"/>
                          <a:pt x="11" y="12"/>
                          <a:pt x="11" y="12"/>
                        </a:cubicBezTo>
                        <a:cubicBezTo>
                          <a:pt x="13" y="11"/>
                          <a:pt x="9" y="11"/>
                          <a:pt x="8" y="11"/>
                        </a:cubicBezTo>
                        <a:cubicBezTo>
                          <a:pt x="8" y="10"/>
                          <a:pt x="13" y="10"/>
                          <a:pt x="15" y="10"/>
                        </a:cubicBezTo>
                        <a:cubicBezTo>
                          <a:pt x="16" y="9"/>
                          <a:pt x="7" y="8"/>
                          <a:pt x="10" y="7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6"/>
                          <a:pt x="10" y="5"/>
                          <a:pt x="9" y="4"/>
                        </a:cubicBezTo>
                        <a:cubicBezTo>
                          <a:pt x="14" y="3"/>
                          <a:pt x="13" y="5"/>
                          <a:pt x="15" y="5"/>
                        </a:cubicBezTo>
                        <a:cubicBezTo>
                          <a:pt x="16" y="5"/>
                          <a:pt x="17" y="4"/>
                          <a:pt x="18" y="4"/>
                        </a:cubicBezTo>
                        <a:cubicBezTo>
                          <a:pt x="16" y="4"/>
                          <a:pt x="12" y="2"/>
                          <a:pt x="10" y="2"/>
                        </a:cubicBezTo>
                        <a:cubicBezTo>
                          <a:pt x="16" y="2"/>
                          <a:pt x="15" y="0"/>
                          <a:pt x="16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5" name="Rectangle 1133"/>
                  <p:cNvSpPr>
                    <a:spLocks noChangeArrowheads="1"/>
                  </p:cNvSpPr>
                  <p:nvPr/>
                </p:nvSpPr>
                <p:spPr bwMode="auto">
                  <a:xfrm>
                    <a:off x="4139" y="3197"/>
                    <a:ext cx="2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6" name="Freeform 1134"/>
                  <p:cNvSpPr/>
                  <p:nvPr/>
                </p:nvSpPr>
                <p:spPr bwMode="auto">
                  <a:xfrm>
                    <a:off x="4138" y="31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7" name="Freeform 1135"/>
                  <p:cNvSpPr/>
                  <p:nvPr/>
                </p:nvSpPr>
                <p:spPr bwMode="auto">
                  <a:xfrm>
                    <a:off x="4126" y="320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8" name="Freeform 1136"/>
                  <p:cNvSpPr/>
                  <p:nvPr/>
                </p:nvSpPr>
                <p:spPr bwMode="auto">
                  <a:xfrm>
                    <a:off x="4138" y="3202"/>
                    <a:ext cx="3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0 w 4"/>
                      <a:gd name="T3" fmla="*/ 1 h 1"/>
                      <a:gd name="T4" fmla="*/ 4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09" name="Freeform 1137"/>
                  <p:cNvSpPr/>
                  <p:nvPr/>
                </p:nvSpPr>
                <p:spPr bwMode="auto">
                  <a:xfrm>
                    <a:off x="4137" y="3209"/>
                    <a:ext cx="3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3 w 4"/>
                      <a:gd name="T3" fmla="*/ 1 h 1"/>
                      <a:gd name="T4" fmla="*/ 0 w 4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0" name="Freeform 1138"/>
                  <p:cNvSpPr/>
                  <p:nvPr/>
                </p:nvSpPr>
                <p:spPr bwMode="auto">
                  <a:xfrm>
                    <a:off x="4138" y="319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0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1" name="Freeform 1139"/>
                  <p:cNvSpPr/>
                  <p:nvPr/>
                </p:nvSpPr>
                <p:spPr bwMode="auto">
                  <a:xfrm>
                    <a:off x="4119" y="3173"/>
                    <a:ext cx="21" cy="19"/>
                  </a:xfrm>
                  <a:custGeom>
                    <a:avLst/>
                    <a:gdLst>
                      <a:gd name="T0" fmla="*/ 5 w 24"/>
                      <a:gd name="T1" fmla="*/ 2 h 22"/>
                      <a:gd name="T2" fmla="*/ 2 w 24"/>
                      <a:gd name="T3" fmla="*/ 6 h 22"/>
                      <a:gd name="T4" fmla="*/ 12 w 24"/>
                      <a:gd name="T5" fmla="*/ 8 h 22"/>
                      <a:gd name="T6" fmla="*/ 3 w 24"/>
                      <a:gd name="T7" fmla="*/ 8 h 22"/>
                      <a:gd name="T8" fmla="*/ 10 w 24"/>
                      <a:gd name="T9" fmla="*/ 15 h 22"/>
                      <a:gd name="T10" fmla="*/ 6 w 24"/>
                      <a:gd name="T11" fmla="*/ 15 h 22"/>
                      <a:gd name="T12" fmla="*/ 16 w 24"/>
                      <a:gd name="T13" fmla="*/ 18 h 22"/>
                      <a:gd name="T14" fmla="*/ 5 w 24"/>
                      <a:gd name="T15" fmla="*/ 18 h 22"/>
                      <a:gd name="T16" fmla="*/ 4 w 24"/>
                      <a:gd name="T17" fmla="*/ 18 h 22"/>
                      <a:gd name="T18" fmla="*/ 8 w 24"/>
                      <a:gd name="T19" fmla="*/ 21 h 22"/>
                      <a:gd name="T20" fmla="*/ 14 w 24"/>
                      <a:gd name="T21" fmla="*/ 22 h 22"/>
                      <a:gd name="T22" fmla="*/ 19 w 24"/>
                      <a:gd name="T23" fmla="*/ 21 h 22"/>
                      <a:gd name="T24" fmla="*/ 15 w 24"/>
                      <a:gd name="T25" fmla="*/ 19 h 22"/>
                      <a:gd name="T26" fmla="*/ 19 w 24"/>
                      <a:gd name="T27" fmla="*/ 19 h 22"/>
                      <a:gd name="T28" fmla="*/ 17 w 24"/>
                      <a:gd name="T29" fmla="*/ 18 h 22"/>
                      <a:gd name="T30" fmla="*/ 20 w 24"/>
                      <a:gd name="T31" fmla="*/ 17 h 22"/>
                      <a:gd name="T32" fmla="*/ 17 w 24"/>
                      <a:gd name="T33" fmla="*/ 16 h 22"/>
                      <a:gd name="T34" fmla="*/ 18 w 24"/>
                      <a:gd name="T35" fmla="*/ 16 h 22"/>
                      <a:gd name="T36" fmla="*/ 13 w 24"/>
                      <a:gd name="T37" fmla="*/ 15 h 22"/>
                      <a:gd name="T38" fmla="*/ 18 w 24"/>
                      <a:gd name="T39" fmla="*/ 14 h 22"/>
                      <a:gd name="T40" fmla="*/ 15 w 24"/>
                      <a:gd name="T41" fmla="*/ 14 h 22"/>
                      <a:gd name="T42" fmla="*/ 20 w 24"/>
                      <a:gd name="T43" fmla="*/ 9 h 22"/>
                      <a:gd name="T44" fmla="*/ 17 w 24"/>
                      <a:gd name="T45" fmla="*/ 9 h 22"/>
                      <a:gd name="T46" fmla="*/ 20 w 24"/>
                      <a:gd name="T47" fmla="*/ 11 h 22"/>
                      <a:gd name="T48" fmla="*/ 10 w 24"/>
                      <a:gd name="T49" fmla="*/ 11 h 22"/>
                      <a:gd name="T50" fmla="*/ 18 w 24"/>
                      <a:gd name="T51" fmla="*/ 8 h 22"/>
                      <a:gd name="T52" fmla="*/ 16 w 24"/>
                      <a:gd name="T53" fmla="*/ 5 h 22"/>
                      <a:gd name="T54" fmla="*/ 18 w 24"/>
                      <a:gd name="T55" fmla="*/ 5 h 22"/>
                      <a:gd name="T56" fmla="*/ 14 w 24"/>
                      <a:gd name="T57" fmla="*/ 3 h 22"/>
                      <a:gd name="T58" fmla="*/ 13 w 24"/>
                      <a:gd name="T59" fmla="*/ 3 h 22"/>
                      <a:gd name="T60" fmla="*/ 10 w 24"/>
                      <a:gd name="T61" fmla="*/ 2 h 22"/>
                      <a:gd name="T62" fmla="*/ 12 w 24"/>
                      <a:gd name="T63" fmla="*/ 2 h 22"/>
                      <a:gd name="T64" fmla="*/ 6 w 24"/>
                      <a:gd name="T65" fmla="*/ 0 h 22"/>
                      <a:gd name="T66" fmla="*/ 10 w 24"/>
                      <a:gd name="T67" fmla="*/ 3 h 22"/>
                      <a:gd name="T68" fmla="*/ 5 w 24"/>
                      <a:gd name="T69" fmla="*/ 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4" h="22">
                        <a:moveTo>
                          <a:pt x="5" y="2"/>
                        </a:moveTo>
                        <a:cubicBezTo>
                          <a:pt x="0" y="3"/>
                          <a:pt x="3" y="4"/>
                          <a:pt x="2" y="6"/>
                        </a:cubicBezTo>
                        <a:cubicBezTo>
                          <a:pt x="5" y="8"/>
                          <a:pt x="12" y="6"/>
                          <a:pt x="12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4" y="10"/>
                          <a:pt x="2" y="13"/>
                          <a:pt x="10" y="15"/>
                        </a:cubicBezTo>
                        <a:cubicBezTo>
                          <a:pt x="9" y="15"/>
                          <a:pt x="8" y="16"/>
                          <a:pt x="6" y="15"/>
                        </a:cubicBezTo>
                        <a:cubicBezTo>
                          <a:pt x="7" y="16"/>
                          <a:pt x="19" y="16"/>
                          <a:pt x="16" y="18"/>
                        </a:cubicBezTo>
                        <a:cubicBezTo>
                          <a:pt x="11" y="16"/>
                          <a:pt x="11" y="18"/>
                          <a:pt x="5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5" y="19"/>
                          <a:pt x="8" y="20"/>
                          <a:pt x="8" y="21"/>
                        </a:cubicBezTo>
                        <a:cubicBezTo>
                          <a:pt x="10" y="21"/>
                          <a:pt x="14" y="21"/>
                          <a:pt x="14" y="22"/>
                        </a:cubicBezTo>
                        <a:cubicBezTo>
                          <a:pt x="14" y="21"/>
                          <a:pt x="17" y="21"/>
                          <a:pt x="19" y="21"/>
                        </a:cubicBezTo>
                        <a:cubicBezTo>
                          <a:pt x="17" y="20"/>
                          <a:pt x="18" y="20"/>
                          <a:pt x="15" y="19"/>
                        </a:cubicBezTo>
                        <a:cubicBezTo>
                          <a:pt x="18" y="18"/>
                          <a:pt x="16" y="19"/>
                          <a:pt x="19" y="19"/>
                        </a:cubicBezTo>
                        <a:cubicBezTo>
                          <a:pt x="17" y="18"/>
                          <a:pt x="17" y="18"/>
                          <a:pt x="17" y="18"/>
                        </a:cubicBezTo>
                        <a:cubicBezTo>
                          <a:pt x="17" y="17"/>
                          <a:pt x="20" y="19"/>
                          <a:pt x="20" y="17"/>
                        </a:cubicBezTo>
                        <a:cubicBezTo>
                          <a:pt x="18" y="17"/>
                          <a:pt x="17" y="17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7" y="15"/>
                          <a:pt x="18" y="14"/>
                          <a:pt x="13" y="15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5" y="14"/>
                          <a:pt x="15" y="14"/>
                          <a:pt x="15" y="14"/>
                        </a:cubicBezTo>
                        <a:cubicBezTo>
                          <a:pt x="16" y="12"/>
                          <a:pt x="24" y="12"/>
                          <a:pt x="20" y="9"/>
                        </a:cubicBezTo>
                        <a:cubicBezTo>
                          <a:pt x="19" y="10"/>
                          <a:pt x="17" y="10"/>
                          <a:pt x="17" y="9"/>
                        </a:cubicBezTo>
                        <a:cubicBezTo>
                          <a:pt x="14" y="10"/>
                          <a:pt x="19" y="10"/>
                          <a:pt x="20" y="11"/>
                        </a:cubicBezTo>
                        <a:cubicBezTo>
                          <a:pt x="16" y="11"/>
                          <a:pt x="12" y="10"/>
                          <a:pt x="10" y="11"/>
                        </a:cubicBezTo>
                        <a:cubicBezTo>
                          <a:pt x="14" y="10"/>
                          <a:pt x="9" y="9"/>
                          <a:pt x="18" y="8"/>
                        </a:cubicBezTo>
                        <a:cubicBezTo>
                          <a:pt x="19" y="7"/>
                          <a:pt x="14" y="6"/>
                          <a:pt x="16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2" y="5"/>
                          <a:pt x="20" y="4"/>
                          <a:pt x="14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1" y="3"/>
                          <a:pt x="11" y="3"/>
                          <a:pt x="10" y="2"/>
                        </a:cubicBezTo>
                        <a:cubicBezTo>
                          <a:pt x="11" y="3"/>
                          <a:pt x="11" y="3"/>
                          <a:pt x="12" y="2"/>
                        </a:cubicBezTo>
                        <a:cubicBezTo>
                          <a:pt x="8" y="2"/>
                          <a:pt x="7" y="1"/>
                          <a:pt x="6" y="0"/>
                        </a:cubicBezTo>
                        <a:cubicBezTo>
                          <a:pt x="6" y="1"/>
                          <a:pt x="9" y="2"/>
                          <a:pt x="10" y="3"/>
                        </a:cubicBezTo>
                        <a:cubicBezTo>
                          <a:pt x="8" y="2"/>
                          <a:pt x="4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2" name="Freeform 1140"/>
                  <p:cNvSpPr/>
                  <p:nvPr/>
                </p:nvSpPr>
                <p:spPr bwMode="auto">
                  <a:xfrm>
                    <a:off x="4135" y="318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3" name="Freeform 1141"/>
                  <p:cNvSpPr/>
                  <p:nvPr/>
                </p:nvSpPr>
                <p:spPr bwMode="auto">
                  <a:xfrm>
                    <a:off x="4118" y="3159"/>
                    <a:ext cx="24" cy="14"/>
                  </a:xfrm>
                  <a:custGeom>
                    <a:avLst/>
                    <a:gdLst>
                      <a:gd name="T0" fmla="*/ 14 w 28"/>
                      <a:gd name="T1" fmla="*/ 12 h 17"/>
                      <a:gd name="T2" fmla="*/ 19 w 28"/>
                      <a:gd name="T3" fmla="*/ 12 h 17"/>
                      <a:gd name="T4" fmla="*/ 9 w 28"/>
                      <a:gd name="T5" fmla="*/ 12 h 17"/>
                      <a:gd name="T6" fmla="*/ 7 w 28"/>
                      <a:gd name="T7" fmla="*/ 10 h 17"/>
                      <a:gd name="T8" fmla="*/ 16 w 28"/>
                      <a:gd name="T9" fmla="*/ 10 h 17"/>
                      <a:gd name="T10" fmla="*/ 18 w 28"/>
                      <a:gd name="T11" fmla="*/ 8 h 17"/>
                      <a:gd name="T12" fmla="*/ 12 w 28"/>
                      <a:gd name="T13" fmla="*/ 8 h 17"/>
                      <a:gd name="T14" fmla="*/ 9 w 28"/>
                      <a:gd name="T15" fmla="*/ 6 h 17"/>
                      <a:gd name="T16" fmla="*/ 11 w 28"/>
                      <a:gd name="T17" fmla="*/ 7 h 17"/>
                      <a:gd name="T18" fmla="*/ 17 w 28"/>
                      <a:gd name="T19" fmla="*/ 6 h 17"/>
                      <a:gd name="T20" fmla="*/ 2 w 28"/>
                      <a:gd name="T21" fmla="*/ 2 h 17"/>
                      <a:gd name="T22" fmla="*/ 2 w 28"/>
                      <a:gd name="T23" fmla="*/ 3 h 17"/>
                      <a:gd name="T24" fmla="*/ 9 w 28"/>
                      <a:gd name="T25" fmla="*/ 3 h 17"/>
                      <a:gd name="T26" fmla="*/ 7 w 28"/>
                      <a:gd name="T27" fmla="*/ 4 h 17"/>
                      <a:gd name="T28" fmla="*/ 4 w 28"/>
                      <a:gd name="T29" fmla="*/ 3 h 17"/>
                      <a:gd name="T30" fmla="*/ 4 w 28"/>
                      <a:gd name="T31" fmla="*/ 15 h 17"/>
                      <a:gd name="T32" fmla="*/ 4 w 28"/>
                      <a:gd name="T33" fmla="*/ 13 h 17"/>
                      <a:gd name="T34" fmla="*/ 8 w 28"/>
                      <a:gd name="T35" fmla="*/ 14 h 17"/>
                      <a:gd name="T36" fmla="*/ 15 w 28"/>
                      <a:gd name="T37" fmla="*/ 14 h 17"/>
                      <a:gd name="T38" fmla="*/ 13 w 28"/>
                      <a:gd name="T39" fmla="*/ 15 h 17"/>
                      <a:gd name="T40" fmla="*/ 20 w 28"/>
                      <a:gd name="T41" fmla="*/ 15 h 17"/>
                      <a:gd name="T42" fmla="*/ 23 w 28"/>
                      <a:gd name="T43" fmla="*/ 17 h 17"/>
                      <a:gd name="T44" fmla="*/ 23 w 28"/>
                      <a:gd name="T45" fmla="*/ 13 h 17"/>
                      <a:gd name="T46" fmla="*/ 14 w 28"/>
                      <a:gd name="T47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17">
                        <a:moveTo>
                          <a:pt x="14" y="12"/>
                        </a:moveTo>
                        <a:cubicBezTo>
                          <a:pt x="15" y="11"/>
                          <a:pt x="18" y="13"/>
                          <a:pt x="19" y="12"/>
                        </a:cubicBezTo>
                        <a:cubicBezTo>
                          <a:pt x="17" y="11"/>
                          <a:pt x="14" y="13"/>
                          <a:pt x="9" y="12"/>
                        </a:cubicBezTo>
                        <a:cubicBezTo>
                          <a:pt x="12" y="11"/>
                          <a:pt x="7" y="10"/>
                          <a:pt x="7" y="10"/>
                        </a:cubicBezTo>
                        <a:cubicBezTo>
                          <a:pt x="10" y="10"/>
                          <a:pt x="15" y="10"/>
                          <a:pt x="16" y="10"/>
                        </a:cubicBezTo>
                        <a:cubicBezTo>
                          <a:pt x="15" y="10"/>
                          <a:pt x="18" y="9"/>
                          <a:pt x="18" y="8"/>
                        </a:cubicBezTo>
                        <a:cubicBezTo>
                          <a:pt x="14" y="10"/>
                          <a:pt x="16" y="7"/>
                          <a:pt x="12" y="8"/>
                        </a:cubicBezTo>
                        <a:cubicBezTo>
                          <a:pt x="9" y="8"/>
                          <a:pt x="6" y="7"/>
                          <a:pt x="9" y="6"/>
                        </a:cubicBezTo>
                        <a:cubicBezTo>
                          <a:pt x="11" y="6"/>
                          <a:pt x="11" y="7"/>
                          <a:pt x="11" y="7"/>
                        </a:cubicBezTo>
                        <a:cubicBezTo>
                          <a:pt x="15" y="8"/>
                          <a:pt x="13" y="6"/>
                          <a:pt x="17" y="6"/>
                        </a:cubicBezTo>
                        <a:cubicBezTo>
                          <a:pt x="11" y="5"/>
                          <a:pt x="11" y="0"/>
                          <a:pt x="2" y="2"/>
                        </a:cubicBezTo>
                        <a:cubicBezTo>
                          <a:pt x="0" y="2"/>
                          <a:pt x="2" y="2"/>
                          <a:pt x="2" y="3"/>
                        </a:cubicBezTo>
                        <a:cubicBezTo>
                          <a:pt x="4" y="1"/>
                          <a:pt x="8" y="3"/>
                          <a:pt x="9" y="3"/>
                        </a:cubicBezTo>
                        <a:cubicBezTo>
                          <a:pt x="8" y="4"/>
                          <a:pt x="11" y="5"/>
                          <a:pt x="7" y="4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2" y="7"/>
                          <a:pt x="3" y="11"/>
                          <a:pt x="4" y="15"/>
                        </a:cubicBezTo>
                        <a:cubicBezTo>
                          <a:pt x="4" y="13"/>
                          <a:pt x="4" y="13"/>
                          <a:pt x="4" y="13"/>
                        </a:cubicBezTo>
                        <a:cubicBezTo>
                          <a:pt x="7" y="13"/>
                          <a:pt x="7" y="14"/>
                          <a:pt x="8" y="14"/>
                        </a:cubicBezTo>
                        <a:cubicBezTo>
                          <a:pt x="15" y="14"/>
                          <a:pt x="15" y="14"/>
                          <a:pt x="15" y="14"/>
                        </a:cubicBezTo>
                        <a:cubicBezTo>
                          <a:pt x="15" y="14"/>
                          <a:pt x="15" y="15"/>
                          <a:pt x="13" y="15"/>
                        </a:cubicBezTo>
                        <a:cubicBezTo>
                          <a:pt x="16" y="15"/>
                          <a:pt x="18" y="15"/>
                          <a:pt x="20" y="15"/>
                        </a:cubicBezTo>
                        <a:cubicBezTo>
                          <a:pt x="21" y="16"/>
                          <a:pt x="18" y="16"/>
                          <a:pt x="23" y="17"/>
                        </a:cubicBezTo>
                        <a:cubicBezTo>
                          <a:pt x="28" y="15"/>
                          <a:pt x="18" y="15"/>
                          <a:pt x="23" y="13"/>
                        </a:cubicBezTo>
                        <a:lnTo>
                          <a:pt x="14" y="1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4" name="Freeform 1142"/>
                  <p:cNvSpPr/>
                  <p:nvPr/>
                </p:nvSpPr>
                <p:spPr bwMode="auto">
                  <a:xfrm>
                    <a:off x="4130" y="3172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0 w 3"/>
                      <a:gd name="T3" fmla="*/ 0 h 1"/>
                      <a:gd name="T4" fmla="*/ 2 w 3"/>
                      <a:gd name="T5" fmla="*/ 1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5" name="Freeform 1143"/>
                  <p:cNvSpPr/>
                  <p:nvPr/>
                </p:nvSpPr>
                <p:spPr bwMode="auto">
                  <a:xfrm>
                    <a:off x="4120" y="3172"/>
                    <a:ext cx="5" cy="0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4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0"/>
                          <a:pt x="3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6" name="Freeform 1144"/>
                  <p:cNvSpPr/>
                  <p:nvPr/>
                </p:nvSpPr>
                <p:spPr bwMode="auto">
                  <a:xfrm>
                    <a:off x="4131" y="3162"/>
                    <a:ext cx="2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1 w 3"/>
                      <a:gd name="T3" fmla="*/ 0 h 1"/>
                      <a:gd name="T4" fmla="*/ 0 w 3"/>
                      <a:gd name="T5" fmla="*/ 0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7" name="Freeform 1145"/>
                  <p:cNvSpPr/>
                  <p:nvPr/>
                </p:nvSpPr>
                <p:spPr bwMode="auto">
                  <a:xfrm>
                    <a:off x="4118" y="3156"/>
                    <a:ext cx="12" cy="4"/>
                  </a:xfrm>
                  <a:custGeom>
                    <a:avLst/>
                    <a:gdLst>
                      <a:gd name="T0" fmla="*/ 0 w 14"/>
                      <a:gd name="T1" fmla="*/ 0 h 5"/>
                      <a:gd name="T2" fmla="*/ 1 w 14"/>
                      <a:gd name="T3" fmla="*/ 4 h 5"/>
                      <a:gd name="T4" fmla="*/ 13 w 14"/>
                      <a:gd name="T5" fmla="*/ 4 h 5"/>
                      <a:gd name="T6" fmla="*/ 5 w 14"/>
                      <a:gd name="T7" fmla="*/ 2 h 5"/>
                      <a:gd name="T8" fmla="*/ 5 w 14"/>
                      <a:gd name="T9" fmla="*/ 0 h 5"/>
                      <a:gd name="T10" fmla="*/ 0 w 14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5">
                        <a:moveTo>
                          <a:pt x="0" y="0"/>
                        </a:moveTo>
                        <a:cubicBezTo>
                          <a:pt x="1" y="1"/>
                          <a:pt x="4" y="2"/>
                          <a:pt x="1" y="4"/>
                        </a:cubicBezTo>
                        <a:cubicBezTo>
                          <a:pt x="5" y="5"/>
                          <a:pt x="9" y="3"/>
                          <a:pt x="13" y="4"/>
                        </a:cubicBezTo>
                        <a:cubicBezTo>
                          <a:pt x="14" y="3"/>
                          <a:pt x="6" y="3"/>
                          <a:pt x="5" y="2"/>
                        </a:cubicBezTo>
                        <a:cubicBezTo>
                          <a:pt x="9" y="2"/>
                          <a:pt x="4" y="1"/>
                          <a:pt x="5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8" name="Freeform 1146"/>
                  <p:cNvSpPr/>
                  <p:nvPr/>
                </p:nvSpPr>
                <p:spPr bwMode="auto">
                  <a:xfrm>
                    <a:off x="4119" y="3122"/>
                    <a:ext cx="19" cy="35"/>
                  </a:xfrm>
                  <a:custGeom>
                    <a:avLst/>
                    <a:gdLst>
                      <a:gd name="T0" fmla="*/ 13 w 22"/>
                      <a:gd name="T1" fmla="*/ 33 h 40"/>
                      <a:gd name="T2" fmla="*/ 12 w 22"/>
                      <a:gd name="T3" fmla="*/ 31 h 40"/>
                      <a:gd name="T4" fmla="*/ 14 w 22"/>
                      <a:gd name="T5" fmla="*/ 32 h 40"/>
                      <a:gd name="T6" fmla="*/ 17 w 22"/>
                      <a:gd name="T7" fmla="*/ 30 h 40"/>
                      <a:gd name="T8" fmla="*/ 14 w 22"/>
                      <a:gd name="T9" fmla="*/ 30 h 40"/>
                      <a:gd name="T10" fmla="*/ 13 w 22"/>
                      <a:gd name="T11" fmla="*/ 27 h 40"/>
                      <a:gd name="T12" fmla="*/ 8 w 22"/>
                      <a:gd name="T13" fmla="*/ 26 h 40"/>
                      <a:gd name="T14" fmla="*/ 16 w 22"/>
                      <a:gd name="T15" fmla="*/ 24 h 40"/>
                      <a:gd name="T16" fmla="*/ 5 w 22"/>
                      <a:gd name="T17" fmla="*/ 24 h 40"/>
                      <a:gd name="T18" fmla="*/ 9 w 22"/>
                      <a:gd name="T19" fmla="*/ 20 h 40"/>
                      <a:gd name="T20" fmla="*/ 10 w 22"/>
                      <a:gd name="T21" fmla="*/ 21 h 40"/>
                      <a:gd name="T22" fmla="*/ 10 w 22"/>
                      <a:gd name="T23" fmla="*/ 19 h 40"/>
                      <a:gd name="T24" fmla="*/ 15 w 22"/>
                      <a:gd name="T25" fmla="*/ 19 h 40"/>
                      <a:gd name="T26" fmla="*/ 14 w 22"/>
                      <a:gd name="T27" fmla="*/ 15 h 40"/>
                      <a:gd name="T28" fmla="*/ 17 w 22"/>
                      <a:gd name="T29" fmla="*/ 16 h 40"/>
                      <a:gd name="T30" fmla="*/ 13 w 22"/>
                      <a:gd name="T31" fmla="*/ 9 h 40"/>
                      <a:gd name="T32" fmla="*/ 16 w 22"/>
                      <a:gd name="T33" fmla="*/ 8 h 40"/>
                      <a:gd name="T34" fmla="*/ 7 w 22"/>
                      <a:gd name="T35" fmla="*/ 9 h 40"/>
                      <a:gd name="T36" fmla="*/ 7 w 22"/>
                      <a:gd name="T37" fmla="*/ 6 h 40"/>
                      <a:gd name="T38" fmla="*/ 14 w 22"/>
                      <a:gd name="T39" fmla="*/ 7 h 40"/>
                      <a:gd name="T40" fmla="*/ 11 w 22"/>
                      <a:gd name="T41" fmla="*/ 6 h 40"/>
                      <a:gd name="T42" fmla="*/ 17 w 22"/>
                      <a:gd name="T43" fmla="*/ 4 h 40"/>
                      <a:gd name="T44" fmla="*/ 8 w 22"/>
                      <a:gd name="T45" fmla="*/ 2 h 40"/>
                      <a:gd name="T46" fmla="*/ 10 w 22"/>
                      <a:gd name="T47" fmla="*/ 0 h 40"/>
                      <a:gd name="T48" fmla="*/ 0 w 22"/>
                      <a:gd name="T49" fmla="*/ 1 h 40"/>
                      <a:gd name="T50" fmla="*/ 2 w 22"/>
                      <a:gd name="T51" fmla="*/ 10 h 40"/>
                      <a:gd name="T52" fmla="*/ 7 w 22"/>
                      <a:gd name="T53" fmla="*/ 13 h 40"/>
                      <a:gd name="T54" fmla="*/ 1 w 22"/>
                      <a:gd name="T55" fmla="*/ 13 h 40"/>
                      <a:gd name="T56" fmla="*/ 7 w 22"/>
                      <a:gd name="T57" fmla="*/ 13 h 40"/>
                      <a:gd name="T58" fmla="*/ 2 w 22"/>
                      <a:gd name="T59" fmla="*/ 15 h 40"/>
                      <a:gd name="T60" fmla="*/ 7 w 22"/>
                      <a:gd name="T61" fmla="*/ 15 h 40"/>
                      <a:gd name="T62" fmla="*/ 0 w 22"/>
                      <a:gd name="T63" fmla="*/ 16 h 40"/>
                      <a:gd name="T64" fmla="*/ 3 w 22"/>
                      <a:gd name="T65" fmla="*/ 31 h 40"/>
                      <a:gd name="T66" fmla="*/ 7 w 22"/>
                      <a:gd name="T67" fmla="*/ 30 h 40"/>
                      <a:gd name="T68" fmla="*/ 8 w 22"/>
                      <a:gd name="T69" fmla="*/ 36 h 40"/>
                      <a:gd name="T70" fmla="*/ 11 w 22"/>
                      <a:gd name="T71" fmla="*/ 36 h 40"/>
                      <a:gd name="T72" fmla="*/ 2 w 22"/>
                      <a:gd name="T73" fmla="*/ 36 h 40"/>
                      <a:gd name="T74" fmla="*/ 3 w 22"/>
                      <a:gd name="T75" fmla="*/ 38 h 40"/>
                      <a:gd name="T76" fmla="*/ 5 w 22"/>
                      <a:gd name="T77" fmla="*/ 37 h 40"/>
                      <a:gd name="T78" fmla="*/ 3 w 22"/>
                      <a:gd name="T79" fmla="*/ 39 h 40"/>
                      <a:gd name="T80" fmla="*/ 14 w 22"/>
                      <a:gd name="T81" fmla="*/ 37 h 40"/>
                      <a:gd name="T82" fmla="*/ 19 w 22"/>
                      <a:gd name="T83" fmla="*/ 33 h 40"/>
                      <a:gd name="T84" fmla="*/ 13 w 22"/>
                      <a:gd name="T85" fmla="*/ 33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40">
                        <a:moveTo>
                          <a:pt x="13" y="33"/>
                        </a:moveTo>
                        <a:cubicBezTo>
                          <a:pt x="13" y="32"/>
                          <a:pt x="10" y="32"/>
                          <a:pt x="12" y="31"/>
                        </a:cubicBezTo>
                        <a:cubicBezTo>
                          <a:pt x="14" y="31"/>
                          <a:pt x="15" y="32"/>
                          <a:pt x="14" y="32"/>
                        </a:cubicBezTo>
                        <a:cubicBezTo>
                          <a:pt x="19" y="32"/>
                          <a:pt x="13" y="31"/>
                          <a:pt x="17" y="30"/>
                        </a:cubicBezTo>
                        <a:cubicBezTo>
                          <a:pt x="14" y="30"/>
                          <a:pt x="14" y="30"/>
                          <a:pt x="14" y="30"/>
                        </a:cubicBezTo>
                        <a:cubicBezTo>
                          <a:pt x="15" y="28"/>
                          <a:pt x="10" y="29"/>
                          <a:pt x="13" y="27"/>
                        </a:cubicBezTo>
                        <a:cubicBezTo>
                          <a:pt x="11" y="26"/>
                          <a:pt x="11" y="26"/>
                          <a:pt x="8" y="26"/>
                        </a:cubicBezTo>
                        <a:cubicBezTo>
                          <a:pt x="12" y="25"/>
                          <a:pt x="12" y="25"/>
                          <a:pt x="16" y="24"/>
                        </a:cubicBezTo>
                        <a:cubicBezTo>
                          <a:pt x="14" y="24"/>
                          <a:pt x="9" y="24"/>
                          <a:pt x="5" y="24"/>
                        </a:cubicBezTo>
                        <a:cubicBezTo>
                          <a:pt x="11" y="22"/>
                          <a:pt x="4" y="22"/>
                          <a:pt x="9" y="20"/>
                        </a:cubicBezTo>
                        <a:cubicBezTo>
                          <a:pt x="9" y="20"/>
                          <a:pt x="10" y="20"/>
                          <a:pt x="10" y="21"/>
                        </a:cubicBezTo>
                        <a:cubicBezTo>
                          <a:pt x="16" y="21"/>
                          <a:pt x="8" y="20"/>
                          <a:pt x="10" y="19"/>
                        </a:cubicBezTo>
                        <a:cubicBezTo>
                          <a:pt x="15" y="19"/>
                          <a:pt x="15" y="19"/>
                          <a:pt x="15" y="19"/>
                        </a:cubicBezTo>
                        <a:cubicBezTo>
                          <a:pt x="14" y="18"/>
                          <a:pt x="11" y="17"/>
                          <a:pt x="14" y="15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3" y="14"/>
                          <a:pt x="15" y="11"/>
                          <a:pt x="13" y="9"/>
                        </a:cubicBezTo>
                        <a:cubicBezTo>
                          <a:pt x="16" y="8"/>
                          <a:pt x="16" y="8"/>
                          <a:pt x="16" y="8"/>
                        </a:cubicBezTo>
                        <a:cubicBezTo>
                          <a:pt x="12" y="6"/>
                          <a:pt x="14" y="11"/>
                          <a:pt x="7" y="9"/>
                        </a:cubicBezTo>
                        <a:cubicBezTo>
                          <a:pt x="16" y="9"/>
                          <a:pt x="3" y="8"/>
                          <a:pt x="7" y="6"/>
                        </a:cubicBezTo>
                        <a:cubicBezTo>
                          <a:pt x="11" y="6"/>
                          <a:pt x="9" y="8"/>
                          <a:pt x="14" y="7"/>
                        </a:cubicBezTo>
                        <a:cubicBezTo>
                          <a:pt x="9" y="7"/>
                          <a:pt x="12" y="6"/>
                          <a:pt x="11" y="6"/>
                        </a:cubicBezTo>
                        <a:cubicBezTo>
                          <a:pt x="15" y="6"/>
                          <a:pt x="11" y="4"/>
                          <a:pt x="17" y="4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1" y="1"/>
                          <a:pt x="10" y="1"/>
                          <a:pt x="10" y="0"/>
                        </a:cubicBezTo>
                        <a:cubicBezTo>
                          <a:pt x="9" y="2"/>
                          <a:pt x="3" y="0"/>
                          <a:pt x="0" y="1"/>
                        </a:cubicBezTo>
                        <a:cubicBezTo>
                          <a:pt x="3" y="4"/>
                          <a:pt x="4" y="8"/>
                          <a:pt x="2" y="10"/>
                        </a:cubicBezTo>
                        <a:cubicBezTo>
                          <a:pt x="8" y="11"/>
                          <a:pt x="2" y="12"/>
                          <a:pt x="7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5"/>
                          <a:pt x="5" y="13"/>
                          <a:pt x="7" y="13"/>
                        </a:cubicBezTo>
                        <a:cubicBezTo>
                          <a:pt x="8" y="14"/>
                          <a:pt x="4" y="15"/>
                          <a:pt x="2" y="15"/>
                        </a:cubicBezTo>
                        <a:cubicBezTo>
                          <a:pt x="1" y="16"/>
                          <a:pt x="3" y="15"/>
                          <a:pt x="7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2" y="20"/>
                          <a:pt x="7" y="26"/>
                          <a:pt x="3" y="31"/>
                        </a:cubicBezTo>
                        <a:cubicBezTo>
                          <a:pt x="7" y="30"/>
                          <a:pt x="7" y="30"/>
                          <a:pt x="7" y="30"/>
                        </a:cubicBezTo>
                        <a:cubicBezTo>
                          <a:pt x="5" y="32"/>
                          <a:pt x="17" y="34"/>
                          <a:pt x="8" y="36"/>
                        </a:cubicBezTo>
                        <a:cubicBezTo>
                          <a:pt x="11" y="36"/>
                          <a:pt x="11" y="36"/>
                          <a:pt x="11" y="36"/>
                        </a:cubicBezTo>
                        <a:cubicBezTo>
                          <a:pt x="9" y="36"/>
                          <a:pt x="5" y="37"/>
                          <a:pt x="2" y="36"/>
                        </a:cubicBezTo>
                        <a:cubicBezTo>
                          <a:pt x="3" y="37"/>
                          <a:pt x="1" y="37"/>
                          <a:pt x="3" y="38"/>
                        </a:cubicBezTo>
                        <a:cubicBezTo>
                          <a:pt x="5" y="37"/>
                          <a:pt x="5" y="37"/>
                          <a:pt x="5" y="37"/>
                        </a:cubicBezTo>
                        <a:cubicBezTo>
                          <a:pt x="9" y="38"/>
                          <a:pt x="6" y="39"/>
                          <a:pt x="3" y="39"/>
                        </a:cubicBezTo>
                        <a:cubicBezTo>
                          <a:pt x="8" y="40"/>
                          <a:pt x="11" y="38"/>
                          <a:pt x="14" y="37"/>
                        </a:cubicBezTo>
                        <a:cubicBezTo>
                          <a:pt x="6" y="35"/>
                          <a:pt x="22" y="35"/>
                          <a:pt x="19" y="33"/>
                        </a:cubicBezTo>
                        <a:cubicBezTo>
                          <a:pt x="16" y="32"/>
                          <a:pt x="15" y="33"/>
                          <a:pt x="13" y="3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19" name="Freeform 1147"/>
                  <p:cNvSpPr/>
                  <p:nvPr/>
                </p:nvSpPr>
                <p:spPr bwMode="auto">
                  <a:xfrm>
                    <a:off x="4119" y="315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0" name="Freeform 1148"/>
                  <p:cNvSpPr/>
                  <p:nvPr/>
                </p:nvSpPr>
                <p:spPr bwMode="auto">
                  <a:xfrm>
                    <a:off x="4126" y="3122"/>
                    <a:ext cx="2" cy="0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1" name="Rectangle 1149"/>
                  <p:cNvSpPr>
                    <a:spLocks noChangeArrowheads="1"/>
                  </p:cNvSpPr>
                  <p:nvPr/>
                </p:nvSpPr>
                <p:spPr bwMode="auto">
                  <a:xfrm>
                    <a:off x="4122" y="3156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2" name="Freeform 1150"/>
                  <p:cNvSpPr/>
                  <p:nvPr/>
                </p:nvSpPr>
                <p:spPr bwMode="auto">
                  <a:xfrm>
                    <a:off x="4130" y="315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3" name="Freeform 1151"/>
                  <p:cNvSpPr/>
                  <p:nvPr/>
                </p:nvSpPr>
                <p:spPr bwMode="auto">
                  <a:xfrm>
                    <a:off x="4131" y="31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4" name="Freeform 1152"/>
                  <p:cNvSpPr/>
                  <p:nvPr/>
                </p:nvSpPr>
                <p:spPr bwMode="auto">
                  <a:xfrm>
                    <a:off x="4133" y="310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5" name="Freeform 1153"/>
                  <p:cNvSpPr/>
                  <p:nvPr/>
                </p:nvSpPr>
                <p:spPr bwMode="auto">
                  <a:xfrm>
                    <a:off x="4109" y="3062"/>
                    <a:ext cx="28" cy="60"/>
                  </a:xfrm>
                  <a:custGeom>
                    <a:avLst/>
                    <a:gdLst>
                      <a:gd name="T0" fmla="*/ 17 w 32"/>
                      <a:gd name="T1" fmla="*/ 2 h 69"/>
                      <a:gd name="T2" fmla="*/ 10 w 32"/>
                      <a:gd name="T3" fmla="*/ 1 h 69"/>
                      <a:gd name="T4" fmla="*/ 7 w 32"/>
                      <a:gd name="T5" fmla="*/ 3 h 69"/>
                      <a:gd name="T6" fmla="*/ 11 w 32"/>
                      <a:gd name="T7" fmla="*/ 7 h 69"/>
                      <a:gd name="T8" fmla="*/ 11 w 32"/>
                      <a:gd name="T9" fmla="*/ 15 h 69"/>
                      <a:gd name="T10" fmla="*/ 9 w 32"/>
                      <a:gd name="T11" fmla="*/ 20 h 69"/>
                      <a:gd name="T12" fmla="*/ 16 w 32"/>
                      <a:gd name="T13" fmla="*/ 26 h 69"/>
                      <a:gd name="T14" fmla="*/ 13 w 32"/>
                      <a:gd name="T15" fmla="*/ 28 h 69"/>
                      <a:gd name="T16" fmla="*/ 12 w 32"/>
                      <a:gd name="T17" fmla="*/ 32 h 69"/>
                      <a:gd name="T18" fmla="*/ 22 w 32"/>
                      <a:gd name="T19" fmla="*/ 33 h 69"/>
                      <a:gd name="T20" fmla="*/ 22 w 32"/>
                      <a:gd name="T21" fmla="*/ 37 h 69"/>
                      <a:gd name="T22" fmla="*/ 18 w 32"/>
                      <a:gd name="T23" fmla="*/ 39 h 69"/>
                      <a:gd name="T24" fmla="*/ 18 w 32"/>
                      <a:gd name="T25" fmla="*/ 44 h 69"/>
                      <a:gd name="T26" fmla="*/ 16 w 32"/>
                      <a:gd name="T27" fmla="*/ 49 h 69"/>
                      <a:gd name="T28" fmla="*/ 19 w 32"/>
                      <a:gd name="T29" fmla="*/ 53 h 69"/>
                      <a:gd name="T30" fmla="*/ 23 w 32"/>
                      <a:gd name="T31" fmla="*/ 55 h 69"/>
                      <a:gd name="T32" fmla="*/ 18 w 32"/>
                      <a:gd name="T33" fmla="*/ 56 h 69"/>
                      <a:gd name="T34" fmla="*/ 19 w 32"/>
                      <a:gd name="T35" fmla="*/ 59 h 69"/>
                      <a:gd name="T36" fmla="*/ 18 w 32"/>
                      <a:gd name="T37" fmla="*/ 69 h 69"/>
                      <a:gd name="T38" fmla="*/ 20 w 32"/>
                      <a:gd name="T39" fmla="*/ 64 h 69"/>
                      <a:gd name="T40" fmla="*/ 17 w 32"/>
                      <a:gd name="T41" fmla="*/ 63 h 69"/>
                      <a:gd name="T42" fmla="*/ 28 w 32"/>
                      <a:gd name="T43" fmla="*/ 62 h 69"/>
                      <a:gd name="T44" fmla="*/ 30 w 32"/>
                      <a:gd name="T45" fmla="*/ 61 h 69"/>
                      <a:gd name="T46" fmla="*/ 28 w 32"/>
                      <a:gd name="T47" fmla="*/ 57 h 69"/>
                      <a:gd name="T48" fmla="*/ 30 w 32"/>
                      <a:gd name="T49" fmla="*/ 54 h 69"/>
                      <a:gd name="T50" fmla="*/ 30 w 32"/>
                      <a:gd name="T51" fmla="*/ 50 h 69"/>
                      <a:gd name="T52" fmla="*/ 27 w 32"/>
                      <a:gd name="T53" fmla="*/ 46 h 69"/>
                      <a:gd name="T54" fmla="*/ 29 w 32"/>
                      <a:gd name="T55" fmla="*/ 46 h 69"/>
                      <a:gd name="T56" fmla="*/ 29 w 32"/>
                      <a:gd name="T57" fmla="*/ 45 h 69"/>
                      <a:gd name="T58" fmla="*/ 27 w 32"/>
                      <a:gd name="T59" fmla="*/ 42 h 69"/>
                      <a:gd name="T60" fmla="*/ 24 w 32"/>
                      <a:gd name="T61" fmla="*/ 39 h 69"/>
                      <a:gd name="T62" fmla="*/ 30 w 32"/>
                      <a:gd name="T63" fmla="*/ 38 h 69"/>
                      <a:gd name="T64" fmla="*/ 30 w 32"/>
                      <a:gd name="T65" fmla="*/ 34 h 69"/>
                      <a:gd name="T66" fmla="*/ 24 w 32"/>
                      <a:gd name="T67" fmla="*/ 33 h 69"/>
                      <a:gd name="T68" fmla="*/ 22 w 32"/>
                      <a:gd name="T69" fmla="*/ 28 h 69"/>
                      <a:gd name="T70" fmla="*/ 20 w 32"/>
                      <a:gd name="T71" fmla="*/ 21 h 69"/>
                      <a:gd name="T72" fmla="*/ 21 w 32"/>
                      <a:gd name="T73" fmla="*/ 20 h 69"/>
                      <a:gd name="T74" fmla="*/ 19 w 32"/>
                      <a:gd name="T75" fmla="*/ 12 h 69"/>
                      <a:gd name="T76" fmla="*/ 13 w 32"/>
                      <a:gd name="T77" fmla="*/ 15 h 69"/>
                      <a:gd name="T78" fmla="*/ 23 w 32"/>
                      <a:gd name="T79" fmla="*/ 12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69">
                        <a:moveTo>
                          <a:pt x="23" y="5"/>
                        </a:moveTo>
                        <a:cubicBezTo>
                          <a:pt x="22" y="4"/>
                          <a:pt x="21" y="3"/>
                          <a:pt x="17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4" y="0"/>
                          <a:pt x="10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6" y="3"/>
                          <a:pt x="8" y="2"/>
                          <a:pt x="7" y="3"/>
                        </a:cubicBezTo>
                        <a:cubicBezTo>
                          <a:pt x="8" y="5"/>
                          <a:pt x="17" y="5"/>
                          <a:pt x="15" y="7"/>
                        </a:cubicBezTo>
                        <a:cubicBezTo>
                          <a:pt x="15" y="7"/>
                          <a:pt x="13" y="7"/>
                          <a:pt x="11" y="7"/>
                        </a:cubicBezTo>
                        <a:cubicBezTo>
                          <a:pt x="10" y="8"/>
                          <a:pt x="17" y="9"/>
                          <a:pt x="18" y="9"/>
                        </a:cubicBezTo>
                        <a:cubicBezTo>
                          <a:pt x="0" y="10"/>
                          <a:pt x="23" y="13"/>
                          <a:pt x="11" y="15"/>
                        </a:cubicBezTo>
                        <a:cubicBezTo>
                          <a:pt x="13" y="16"/>
                          <a:pt x="11" y="17"/>
                          <a:pt x="15" y="19"/>
                        </a:cubicBezTo>
                        <a:cubicBezTo>
                          <a:pt x="10" y="18"/>
                          <a:pt x="14" y="20"/>
                          <a:pt x="9" y="20"/>
                        </a:cubicBezTo>
                        <a:cubicBezTo>
                          <a:pt x="20" y="20"/>
                          <a:pt x="5" y="24"/>
                          <a:pt x="18" y="24"/>
                        </a:cubicBezTo>
                        <a:cubicBezTo>
                          <a:pt x="14" y="26"/>
                          <a:pt x="19" y="24"/>
                          <a:pt x="16" y="26"/>
                        </a:cubicBezTo>
                        <a:cubicBezTo>
                          <a:pt x="14" y="26"/>
                          <a:pt x="14" y="26"/>
                          <a:pt x="14" y="26"/>
                        </a:cubicBezTo>
                        <a:cubicBezTo>
                          <a:pt x="11" y="27"/>
                          <a:pt x="19" y="27"/>
                          <a:pt x="13" y="28"/>
                        </a:cubicBezTo>
                        <a:cubicBezTo>
                          <a:pt x="13" y="30"/>
                          <a:pt x="17" y="28"/>
                          <a:pt x="20" y="29"/>
                        </a:cubicBezTo>
                        <a:cubicBezTo>
                          <a:pt x="19" y="31"/>
                          <a:pt x="17" y="31"/>
                          <a:pt x="12" y="32"/>
                        </a:cubicBezTo>
                        <a:cubicBezTo>
                          <a:pt x="18" y="32"/>
                          <a:pt x="15" y="33"/>
                          <a:pt x="18" y="34"/>
                        </a:cubicBezTo>
                        <a:cubicBezTo>
                          <a:pt x="19" y="34"/>
                          <a:pt x="20" y="32"/>
                          <a:pt x="22" y="33"/>
                        </a:cubicBezTo>
                        <a:cubicBezTo>
                          <a:pt x="21" y="35"/>
                          <a:pt x="26" y="35"/>
                          <a:pt x="28" y="37"/>
                        </a:cubicBezTo>
                        <a:cubicBezTo>
                          <a:pt x="21" y="38"/>
                          <a:pt x="28" y="35"/>
                          <a:pt x="22" y="37"/>
                        </a:cubicBezTo>
                        <a:cubicBezTo>
                          <a:pt x="19" y="35"/>
                          <a:pt x="19" y="34"/>
                          <a:pt x="14" y="34"/>
                        </a:cubicBezTo>
                        <a:cubicBezTo>
                          <a:pt x="14" y="36"/>
                          <a:pt x="15" y="38"/>
                          <a:pt x="18" y="39"/>
                        </a:cubicBezTo>
                        <a:cubicBezTo>
                          <a:pt x="17" y="40"/>
                          <a:pt x="15" y="39"/>
                          <a:pt x="14" y="40"/>
                        </a:cubicBezTo>
                        <a:cubicBezTo>
                          <a:pt x="11" y="42"/>
                          <a:pt x="21" y="43"/>
                          <a:pt x="18" y="44"/>
                        </a:cubicBezTo>
                        <a:cubicBezTo>
                          <a:pt x="15" y="44"/>
                          <a:pt x="15" y="44"/>
                          <a:pt x="15" y="44"/>
                        </a:cubicBezTo>
                        <a:cubicBezTo>
                          <a:pt x="19" y="45"/>
                          <a:pt x="14" y="47"/>
                          <a:pt x="16" y="49"/>
                        </a:cubicBezTo>
                        <a:cubicBezTo>
                          <a:pt x="18" y="48"/>
                          <a:pt x="19" y="48"/>
                          <a:pt x="20" y="49"/>
                        </a:cubicBezTo>
                        <a:cubicBezTo>
                          <a:pt x="12" y="49"/>
                          <a:pt x="25" y="51"/>
                          <a:pt x="19" y="53"/>
                        </a:cubicBezTo>
                        <a:cubicBezTo>
                          <a:pt x="24" y="53"/>
                          <a:pt x="27" y="54"/>
                          <a:pt x="28" y="55"/>
                        </a:cubicBezTo>
                        <a:cubicBezTo>
                          <a:pt x="23" y="55"/>
                          <a:pt x="23" y="55"/>
                          <a:pt x="23" y="55"/>
                        </a:cubicBezTo>
                        <a:cubicBezTo>
                          <a:pt x="26" y="54"/>
                          <a:pt x="17" y="54"/>
                          <a:pt x="14" y="53"/>
                        </a:cubicBezTo>
                        <a:cubicBezTo>
                          <a:pt x="17" y="54"/>
                          <a:pt x="14" y="55"/>
                          <a:pt x="18" y="56"/>
                        </a:cubicBezTo>
                        <a:cubicBezTo>
                          <a:pt x="14" y="56"/>
                          <a:pt x="14" y="56"/>
                          <a:pt x="14" y="56"/>
                        </a:cubicBezTo>
                        <a:cubicBezTo>
                          <a:pt x="13" y="58"/>
                          <a:pt x="23" y="57"/>
                          <a:pt x="19" y="59"/>
                        </a:cubicBezTo>
                        <a:cubicBezTo>
                          <a:pt x="16" y="59"/>
                          <a:pt x="16" y="59"/>
                          <a:pt x="16" y="59"/>
                        </a:cubicBezTo>
                        <a:cubicBezTo>
                          <a:pt x="17" y="62"/>
                          <a:pt x="11" y="66"/>
                          <a:pt x="18" y="69"/>
                        </a:cubicBezTo>
                        <a:cubicBezTo>
                          <a:pt x="21" y="69"/>
                          <a:pt x="27" y="67"/>
                          <a:pt x="29" y="67"/>
                        </a:cubicBezTo>
                        <a:cubicBezTo>
                          <a:pt x="27" y="66"/>
                          <a:pt x="22" y="65"/>
                          <a:pt x="20" y="64"/>
                        </a:cubicBezTo>
                        <a:cubicBezTo>
                          <a:pt x="25" y="64"/>
                          <a:pt x="25" y="64"/>
                          <a:pt x="25" y="64"/>
                        </a:cubicBezTo>
                        <a:cubicBezTo>
                          <a:pt x="21" y="64"/>
                          <a:pt x="19" y="62"/>
                          <a:pt x="17" y="63"/>
                        </a:cubicBezTo>
                        <a:cubicBezTo>
                          <a:pt x="14" y="62"/>
                          <a:pt x="21" y="62"/>
                          <a:pt x="18" y="61"/>
                        </a:cubicBezTo>
                        <a:cubicBezTo>
                          <a:pt x="23" y="61"/>
                          <a:pt x="24" y="62"/>
                          <a:pt x="28" y="62"/>
                        </a:cubicBezTo>
                        <a:cubicBezTo>
                          <a:pt x="26" y="61"/>
                          <a:pt x="26" y="61"/>
                          <a:pt x="26" y="61"/>
                        </a:cubicBezTo>
                        <a:cubicBezTo>
                          <a:pt x="28" y="61"/>
                          <a:pt x="27" y="60"/>
                          <a:pt x="30" y="61"/>
                        </a:cubicBezTo>
                        <a:cubicBezTo>
                          <a:pt x="23" y="59"/>
                          <a:pt x="32" y="58"/>
                          <a:pt x="29" y="56"/>
                        </a:cubicBezTo>
                        <a:cubicBezTo>
                          <a:pt x="28" y="57"/>
                          <a:pt x="28" y="57"/>
                          <a:pt x="28" y="57"/>
                        </a:cubicBezTo>
                        <a:cubicBezTo>
                          <a:pt x="25" y="57"/>
                          <a:pt x="26" y="57"/>
                          <a:pt x="25" y="56"/>
                        </a:cubicBezTo>
                        <a:cubicBezTo>
                          <a:pt x="29" y="56"/>
                          <a:pt x="28" y="55"/>
                          <a:pt x="30" y="54"/>
                        </a:cubicBezTo>
                        <a:cubicBezTo>
                          <a:pt x="28" y="54"/>
                          <a:pt x="22" y="53"/>
                          <a:pt x="23" y="52"/>
                        </a:cubicBezTo>
                        <a:cubicBezTo>
                          <a:pt x="28" y="52"/>
                          <a:pt x="26" y="50"/>
                          <a:pt x="30" y="50"/>
                        </a:cubicBezTo>
                        <a:cubicBezTo>
                          <a:pt x="25" y="50"/>
                          <a:pt x="28" y="48"/>
                          <a:pt x="25" y="48"/>
                        </a:cubicBezTo>
                        <a:cubicBezTo>
                          <a:pt x="24" y="47"/>
                          <a:pt x="25" y="46"/>
                          <a:pt x="27" y="46"/>
                        </a:cubicBezTo>
                        <a:cubicBezTo>
                          <a:pt x="28" y="47"/>
                          <a:pt x="28" y="47"/>
                          <a:pt x="28" y="47"/>
                        </a:cubicBezTo>
                        <a:cubicBezTo>
                          <a:pt x="29" y="46"/>
                          <a:pt x="29" y="46"/>
                          <a:pt x="29" y="46"/>
                        </a:cubicBezTo>
                        <a:cubicBezTo>
                          <a:pt x="30" y="46"/>
                          <a:pt x="30" y="46"/>
                          <a:pt x="30" y="46"/>
                        </a:cubicBezTo>
                        <a:cubicBezTo>
                          <a:pt x="30" y="46"/>
                          <a:pt x="26" y="46"/>
                          <a:pt x="29" y="45"/>
                        </a:cubicBezTo>
                        <a:cubicBezTo>
                          <a:pt x="30" y="45"/>
                          <a:pt x="30" y="45"/>
                          <a:pt x="31" y="46"/>
                        </a:cubicBezTo>
                        <a:cubicBezTo>
                          <a:pt x="32" y="44"/>
                          <a:pt x="22" y="43"/>
                          <a:pt x="27" y="42"/>
                        </a:cubicBezTo>
                        <a:cubicBezTo>
                          <a:pt x="25" y="42"/>
                          <a:pt x="24" y="40"/>
                          <a:pt x="19" y="40"/>
                        </a:cubicBezTo>
                        <a:cubicBezTo>
                          <a:pt x="21" y="40"/>
                          <a:pt x="25" y="40"/>
                          <a:pt x="24" y="39"/>
                        </a:cubicBezTo>
                        <a:cubicBezTo>
                          <a:pt x="20" y="38"/>
                          <a:pt x="26" y="38"/>
                          <a:pt x="23" y="37"/>
                        </a:cubicBezTo>
                        <a:cubicBezTo>
                          <a:pt x="28" y="38"/>
                          <a:pt x="25" y="37"/>
                          <a:pt x="30" y="38"/>
                        </a:cubicBezTo>
                        <a:cubicBezTo>
                          <a:pt x="32" y="37"/>
                          <a:pt x="25" y="36"/>
                          <a:pt x="26" y="34"/>
                        </a:cubicBezTo>
                        <a:cubicBezTo>
                          <a:pt x="30" y="34"/>
                          <a:pt x="30" y="34"/>
                          <a:pt x="30" y="34"/>
                        </a:cubicBezTo>
                        <a:cubicBezTo>
                          <a:pt x="28" y="34"/>
                          <a:pt x="24" y="33"/>
                          <a:pt x="28" y="32"/>
                        </a:cubicBezTo>
                        <a:cubicBezTo>
                          <a:pt x="24" y="33"/>
                          <a:pt x="24" y="33"/>
                          <a:pt x="24" y="33"/>
                        </a:cubicBezTo>
                        <a:cubicBezTo>
                          <a:pt x="26" y="32"/>
                          <a:pt x="25" y="30"/>
                          <a:pt x="29" y="29"/>
                        </a:cubicBezTo>
                        <a:cubicBezTo>
                          <a:pt x="22" y="28"/>
                          <a:pt x="22" y="28"/>
                          <a:pt x="22" y="28"/>
                        </a:cubicBezTo>
                        <a:cubicBezTo>
                          <a:pt x="29" y="26"/>
                          <a:pt x="23" y="24"/>
                          <a:pt x="17" y="23"/>
                        </a:cubicBezTo>
                        <a:cubicBezTo>
                          <a:pt x="17" y="22"/>
                          <a:pt x="18" y="21"/>
                          <a:pt x="20" y="21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3" y="21"/>
                          <a:pt x="26" y="20"/>
                          <a:pt x="21" y="20"/>
                        </a:cubicBezTo>
                        <a:cubicBezTo>
                          <a:pt x="19" y="19"/>
                          <a:pt x="25" y="19"/>
                          <a:pt x="26" y="18"/>
                        </a:cubicBezTo>
                        <a:cubicBezTo>
                          <a:pt x="18" y="17"/>
                          <a:pt x="31" y="13"/>
                          <a:pt x="19" y="12"/>
                        </a:cubicBezTo>
                        <a:cubicBezTo>
                          <a:pt x="19" y="13"/>
                          <a:pt x="17" y="15"/>
                          <a:pt x="17" y="16"/>
                        </a:cubicBezTo>
                        <a:cubicBezTo>
                          <a:pt x="16" y="16"/>
                          <a:pt x="14" y="16"/>
                          <a:pt x="13" y="15"/>
                        </a:cubicBezTo>
                        <a:cubicBezTo>
                          <a:pt x="13" y="14"/>
                          <a:pt x="17" y="13"/>
                          <a:pt x="15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31" y="10"/>
                          <a:pt x="13" y="7"/>
                          <a:pt x="2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6" name="Freeform 1154"/>
                  <p:cNvSpPr/>
                  <p:nvPr/>
                </p:nvSpPr>
                <p:spPr bwMode="auto">
                  <a:xfrm>
                    <a:off x="4129" y="3082"/>
                    <a:ext cx="3" cy="1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7" name="Freeform 1155"/>
                  <p:cNvSpPr/>
                  <p:nvPr/>
                </p:nvSpPr>
                <p:spPr bwMode="auto">
                  <a:xfrm>
                    <a:off x="4128" y="308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8" name="Freeform 1156"/>
                  <p:cNvSpPr/>
                  <p:nvPr/>
                </p:nvSpPr>
                <p:spPr bwMode="auto">
                  <a:xfrm>
                    <a:off x="4127" y="3062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0 h 1"/>
                      <a:gd name="T4" fmla="*/ 1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29" name="Freeform 1157"/>
                  <p:cNvSpPr/>
                  <p:nvPr/>
                </p:nvSpPr>
                <p:spPr bwMode="auto">
                  <a:xfrm>
                    <a:off x="4125" y="306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0" name="Freeform 1158"/>
                  <p:cNvSpPr/>
                  <p:nvPr/>
                </p:nvSpPr>
                <p:spPr bwMode="auto">
                  <a:xfrm>
                    <a:off x="4108" y="3031"/>
                    <a:ext cx="23" cy="31"/>
                  </a:xfrm>
                  <a:custGeom>
                    <a:avLst/>
                    <a:gdLst>
                      <a:gd name="T0" fmla="*/ 14 w 26"/>
                      <a:gd name="T1" fmla="*/ 6 h 36"/>
                      <a:gd name="T2" fmla="*/ 9 w 26"/>
                      <a:gd name="T3" fmla="*/ 5 h 36"/>
                      <a:gd name="T4" fmla="*/ 13 w 26"/>
                      <a:gd name="T5" fmla="*/ 3 h 36"/>
                      <a:gd name="T6" fmla="*/ 5 w 26"/>
                      <a:gd name="T7" fmla="*/ 1 h 36"/>
                      <a:gd name="T8" fmla="*/ 10 w 26"/>
                      <a:gd name="T9" fmla="*/ 18 h 36"/>
                      <a:gd name="T10" fmla="*/ 7 w 26"/>
                      <a:gd name="T11" fmla="*/ 17 h 36"/>
                      <a:gd name="T12" fmla="*/ 13 w 26"/>
                      <a:gd name="T13" fmla="*/ 23 h 36"/>
                      <a:gd name="T14" fmla="*/ 6 w 26"/>
                      <a:gd name="T15" fmla="*/ 23 h 36"/>
                      <a:gd name="T16" fmla="*/ 9 w 26"/>
                      <a:gd name="T17" fmla="*/ 27 h 36"/>
                      <a:gd name="T18" fmla="*/ 11 w 26"/>
                      <a:gd name="T19" fmla="*/ 27 h 36"/>
                      <a:gd name="T20" fmla="*/ 10 w 26"/>
                      <a:gd name="T21" fmla="*/ 28 h 36"/>
                      <a:gd name="T22" fmla="*/ 11 w 26"/>
                      <a:gd name="T23" fmla="*/ 27 h 36"/>
                      <a:gd name="T24" fmla="*/ 12 w 26"/>
                      <a:gd name="T25" fmla="*/ 30 h 36"/>
                      <a:gd name="T26" fmla="*/ 10 w 26"/>
                      <a:gd name="T27" fmla="*/ 29 h 36"/>
                      <a:gd name="T28" fmla="*/ 13 w 26"/>
                      <a:gd name="T29" fmla="*/ 31 h 36"/>
                      <a:gd name="T30" fmla="*/ 9 w 26"/>
                      <a:gd name="T31" fmla="*/ 31 h 36"/>
                      <a:gd name="T32" fmla="*/ 14 w 26"/>
                      <a:gd name="T33" fmla="*/ 36 h 36"/>
                      <a:gd name="T34" fmla="*/ 18 w 26"/>
                      <a:gd name="T35" fmla="*/ 36 h 36"/>
                      <a:gd name="T36" fmla="*/ 15 w 26"/>
                      <a:gd name="T37" fmla="*/ 32 h 36"/>
                      <a:gd name="T38" fmla="*/ 15 w 26"/>
                      <a:gd name="T39" fmla="*/ 33 h 36"/>
                      <a:gd name="T40" fmla="*/ 13 w 26"/>
                      <a:gd name="T41" fmla="*/ 30 h 36"/>
                      <a:gd name="T42" fmla="*/ 19 w 26"/>
                      <a:gd name="T43" fmla="*/ 31 h 36"/>
                      <a:gd name="T44" fmla="*/ 23 w 26"/>
                      <a:gd name="T45" fmla="*/ 27 h 36"/>
                      <a:gd name="T46" fmla="*/ 23 w 26"/>
                      <a:gd name="T47" fmla="*/ 27 h 36"/>
                      <a:gd name="T48" fmla="*/ 21 w 26"/>
                      <a:gd name="T49" fmla="*/ 26 h 36"/>
                      <a:gd name="T50" fmla="*/ 19 w 26"/>
                      <a:gd name="T51" fmla="*/ 27 h 36"/>
                      <a:gd name="T52" fmla="*/ 12 w 26"/>
                      <a:gd name="T53" fmla="*/ 26 h 36"/>
                      <a:gd name="T54" fmla="*/ 12 w 26"/>
                      <a:gd name="T55" fmla="*/ 25 h 36"/>
                      <a:gd name="T56" fmla="*/ 17 w 26"/>
                      <a:gd name="T57" fmla="*/ 26 h 36"/>
                      <a:gd name="T58" fmla="*/ 15 w 26"/>
                      <a:gd name="T59" fmla="*/ 25 h 36"/>
                      <a:gd name="T60" fmla="*/ 21 w 26"/>
                      <a:gd name="T61" fmla="*/ 23 h 36"/>
                      <a:gd name="T62" fmla="*/ 15 w 26"/>
                      <a:gd name="T63" fmla="*/ 23 h 36"/>
                      <a:gd name="T64" fmla="*/ 15 w 26"/>
                      <a:gd name="T65" fmla="*/ 16 h 36"/>
                      <a:gd name="T66" fmla="*/ 18 w 26"/>
                      <a:gd name="T67" fmla="*/ 17 h 36"/>
                      <a:gd name="T68" fmla="*/ 14 w 26"/>
                      <a:gd name="T69" fmla="*/ 16 h 36"/>
                      <a:gd name="T70" fmla="*/ 16 w 26"/>
                      <a:gd name="T71" fmla="*/ 12 h 36"/>
                      <a:gd name="T72" fmla="*/ 13 w 26"/>
                      <a:gd name="T73" fmla="*/ 12 h 36"/>
                      <a:gd name="T74" fmla="*/ 14 w 26"/>
                      <a:gd name="T75" fmla="*/ 8 h 36"/>
                      <a:gd name="T76" fmla="*/ 14 w 26"/>
                      <a:gd name="T77" fmla="*/ 8 h 36"/>
                      <a:gd name="T78" fmla="*/ 7 w 26"/>
                      <a:gd name="T79" fmla="*/ 5 h 36"/>
                      <a:gd name="T80" fmla="*/ 14 w 26"/>
                      <a:gd name="T81" fmla="*/ 6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36">
                        <a:moveTo>
                          <a:pt x="14" y="6"/>
                        </a:move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2" y="4"/>
                          <a:pt x="9" y="2"/>
                          <a:pt x="13" y="3"/>
                        </a:cubicBezTo>
                        <a:cubicBezTo>
                          <a:pt x="7" y="2"/>
                          <a:pt x="13" y="0"/>
                          <a:pt x="5" y="1"/>
                        </a:cubicBezTo>
                        <a:cubicBezTo>
                          <a:pt x="8" y="6"/>
                          <a:pt x="3" y="12"/>
                          <a:pt x="10" y="18"/>
                        </a:cubicBezTo>
                        <a:cubicBezTo>
                          <a:pt x="7" y="17"/>
                          <a:pt x="7" y="17"/>
                          <a:pt x="7" y="17"/>
                        </a:cubicBezTo>
                        <a:cubicBezTo>
                          <a:pt x="13" y="20"/>
                          <a:pt x="0" y="21"/>
                          <a:pt x="13" y="23"/>
                        </a:cubicBezTo>
                        <a:cubicBezTo>
                          <a:pt x="6" y="23"/>
                          <a:pt x="6" y="23"/>
                          <a:pt x="6" y="23"/>
                        </a:cubicBezTo>
                        <a:cubicBezTo>
                          <a:pt x="4" y="24"/>
                          <a:pt x="15" y="25"/>
                          <a:pt x="9" y="27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1" y="27"/>
                          <a:pt x="10" y="27"/>
                          <a:pt x="10" y="28"/>
                        </a:cubicBezTo>
                        <a:cubicBezTo>
                          <a:pt x="11" y="27"/>
                          <a:pt x="11" y="27"/>
                          <a:pt x="11" y="27"/>
                        </a:cubicBezTo>
                        <a:cubicBezTo>
                          <a:pt x="14" y="28"/>
                          <a:pt x="13" y="29"/>
                          <a:pt x="12" y="30"/>
                        </a:cubicBezTo>
                        <a:cubicBezTo>
                          <a:pt x="10" y="30"/>
                          <a:pt x="11" y="30"/>
                          <a:pt x="10" y="29"/>
                        </a:cubicBezTo>
                        <a:cubicBezTo>
                          <a:pt x="8" y="30"/>
                          <a:pt x="13" y="30"/>
                          <a:pt x="13" y="31"/>
                        </a:cubicBezTo>
                        <a:cubicBezTo>
                          <a:pt x="11" y="32"/>
                          <a:pt x="10" y="31"/>
                          <a:pt x="9" y="31"/>
                        </a:cubicBezTo>
                        <a:cubicBezTo>
                          <a:pt x="12" y="33"/>
                          <a:pt x="5" y="34"/>
                          <a:pt x="14" y="36"/>
                        </a:cubicBezTo>
                        <a:cubicBezTo>
                          <a:pt x="16" y="36"/>
                          <a:pt x="18" y="35"/>
                          <a:pt x="18" y="36"/>
                        </a:cubicBezTo>
                        <a:cubicBezTo>
                          <a:pt x="21" y="35"/>
                          <a:pt x="18" y="33"/>
                          <a:pt x="15" y="32"/>
                        </a:cubicBezTo>
                        <a:cubicBezTo>
                          <a:pt x="15" y="33"/>
                          <a:pt x="15" y="33"/>
                          <a:pt x="15" y="33"/>
                        </a:cubicBezTo>
                        <a:cubicBezTo>
                          <a:pt x="6" y="31"/>
                          <a:pt x="17" y="32"/>
                          <a:pt x="13" y="30"/>
                        </a:cubicBezTo>
                        <a:cubicBezTo>
                          <a:pt x="17" y="30"/>
                          <a:pt x="17" y="31"/>
                          <a:pt x="19" y="31"/>
                        </a:cubicBezTo>
                        <a:cubicBezTo>
                          <a:pt x="26" y="29"/>
                          <a:pt x="14" y="29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4" y="27"/>
                          <a:pt x="22" y="27"/>
                          <a:pt x="21" y="26"/>
                        </a:cubicBezTo>
                        <a:cubicBezTo>
                          <a:pt x="19" y="27"/>
                          <a:pt x="19" y="27"/>
                          <a:pt x="19" y="27"/>
                        </a:cubicBezTo>
                        <a:cubicBezTo>
                          <a:pt x="18" y="27"/>
                          <a:pt x="14" y="26"/>
                          <a:pt x="12" y="26"/>
                        </a:cubicBezTo>
                        <a:cubicBezTo>
                          <a:pt x="16" y="26"/>
                          <a:pt x="10" y="26"/>
                          <a:pt x="12" y="25"/>
                        </a:cubicBezTo>
                        <a:cubicBezTo>
                          <a:pt x="16" y="24"/>
                          <a:pt x="15" y="25"/>
                          <a:pt x="17" y="26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4"/>
                          <a:pt x="19" y="24"/>
                          <a:pt x="21" y="23"/>
                        </a:cubicBezTo>
                        <a:cubicBezTo>
                          <a:pt x="18" y="23"/>
                          <a:pt x="19" y="24"/>
                          <a:pt x="15" y="23"/>
                        </a:cubicBezTo>
                        <a:cubicBezTo>
                          <a:pt x="20" y="22"/>
                          <a:pt x="18" y="18"/>
                          <a:pt x="15" y="16"/>
                        </a:cubicBezTo>
                        <a:cubicBezTo>
                          <a:pt x="15" y="17"/>
                          <a:pt x="19" y="17"/>
                          <a:pt x="18" y="17"/>
                        </a:cubicBezTo>
                        <a:cubicBezTo>
                          <a:pt x="19" y="17"/>
                          <a:pt x="17" y="16"/>
                          <a:pt x="14" y="16"/>
                        </a:cubicBezTo>
                        <a:cubicBezTo>
                          <a:pt x="11" y="15"/>
                          <a:pt x="13" y="13"/>
                          <a:pt x="16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8" y="11"/>
                          <a:pt x="17" y="9"/>
                          <a:pt x="14" y="8"/>
                        </a:cubicBezTo>
                        <a:cubicBezTo>
                          <a:pt x="14" y="8"/>
                          <a:pt x="14" y="8"/>
                          <a:pt x="14" y="8"/>
                        </a:cubicBezTo>
                        <a:cubicBezTo>
                          <a:pt x="13" y="7"/>
                          <a:pt x="6" y="7"/>
                          <a:pt x="7" y="5"/>
                        </a:cubicBezTo>
                        <a:cubicBezTo>
                          <a:pt x="11" y="6"/>
                          <a:pt x="11" y="6"/>
                          <a:pt x="14" y="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1" name="Freeform 1159"/>
                  <p:cNvSpPr/>
                  <p:nvPr/>
                </p:nvSpPr>
                <p:spPr bwMode="auto">
                  <a:xfrm>
                    <a:off x="4111" y="3030"/>
                    <a:ext cx="8" cy="1"/>
                  </a:xfrm>
                  <a:custGeom>
                    <a:avLst/>
                    <a:gdLst>
                      <a:gd name="T0" fmla="*/ 4 w 9"/>
                      <a:gd name="T1" fmla="*/ 1 h 1"/>
                      <a:gd name="T2" fmla="*/ 8 w 9"/>
                      <a:gd name="T3" fmla="*/ 1 h 1"/>
                      <a:gd name="T4" fmla="*/ 1 w 9"/>
                      <a:gd name="T5" fmla="*/ 0 h 1"/>
                      <a:gd name="T6" fmla="*/ 3 w 9"/>
                      <a:gd name="T7" fmla="*/ 1 h 1"/>
                      <a:gd name="T8" fmla="*/ 4 w 9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">
                        <a:moveTo>
                          <a:pt x="4" y="1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9" y="1"/>
                          <a:pt x="4" y="0"/>
                          <a:pt x="1" y="0"/>
                        </a:cubicBezTo>
                        <a:cubicBezTo>
                          <a:pt x="2" y="0"/>
                          <a:pt x="0" y="1"/>
                          <a:pt x="3" y="1"/>
                        </a:cubicBezTo>
                        <a:cubicBezTo>
                          <a:pt x="3" y="1"/>
                          <a:pt x="5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2" name="Freeform 1160"/>
                  <p:cNvSpPr/>
                  <p:nvPr/>
                </p:nvSpPr>
                <p:spPr bwMode="auto">
                  <a:xfrm>
                    <a:off x="4105" y="3015"/>
                    <a:ext cx="17" cy="15"/>
                  </a:xfrm>
                  <a:custGeom>
                    <a:avLst/>
                    <a:gdLst>
                      <a:gd name="T0" fmla="*/ 11 w 20"/>
                      <a:gd name="T1" fmla="*/ 6 h 18"/>
                      <a:gd name="T2" fmla="*/ 7 w 20"/>
                      <a:gd name="T3" fmla="*/ 6 h 18"/>
                      <a:gd name="T4" fmla="*/ 6 w 20"/>
                      <a:gd name="T5" fmla="*/ 13 h 18"/>
                      <a:gd name="T6" fmla="*/ 12 w 20"/>
                      <a:gd name="T7" fmla="*/ 15 h 18"/>
                      <a:gd name="T8" fmla="*/ 8 w 20"/>
                      <a:gd name="T9" fmla="*/ 16 h 18"/>
                      <a:gd name="T10" fmla="*/ 13 w 20"/>
                      <a:gd name="T11" fmla="*/ 17 h 18"/>
                      <a:gd name="T12" fmla="*/ 11 w 20"/>
                      <a:gd name="T13" fmla="*/ 16 h 18"/>
                      <a:gd name="T14" fmla="*/ 13 w 20"/>
                      <a:gd name="T15" fmla="*/ 16 h 18"/>
                      <a:gd name="T16" fmla="*/ 13 w 20"/>
                      <a:gd name="T17" fmla="*/ 15 h 18"/>
                      <a:gd name="T18" fmla="*/ 15 w 20"/>
                      <a:gd name="T19" fmla="*/ 16 h 18"/>
                      <a:gd name="T20" fmla="*/ 9 w 20"/>
                      <a:gd name="T21" fmla="*/ 12 h 18"/>
                      <a:gd name="T22" fmla="*/ 15 w 20"/>
                      <a:gd name="T23" fmla="*/ 12 h 18"/>
                      <a:gd name="T24" fmla="*/ 17 w 20"/>
                      <a:gd name="T25" fmla="*/ 9 h 18"/>
                      <a:gd name="T26" fmla="*/ 15 w 20"/>
                      <a:gd name="T27" fmla="*/ 10 h 18"/>
                      <a:gd name="T28" fmla="*/ 11 w 20"/>
                      <a:gd name="T29" fmla="*/ 10 h 18"/>
                      <a:gd name="T30" fmla="*/ 17 w 20"/>
                      <a:gd name="T31" fmla="*/ 9 h 18"/>
                      <a:gd name="T32" fmla="*/ 14 w 20"/>
                      <a:gd name="T33" fmla="*/ 3 h 18"/>
                      <a:gd name="T34" fmla="*/ 7 w 20"/>
                      <a:gd name="T35" fmla="*/ 2 h 18"/>
                      <a:gd name="T36" fmla="*/ 12 w 20"/>
                      <a:gd name="T37" fmla="*/ 2 h 18"/>
                      <a:gd name="T38" fmla="*/ 14 w 20"/>
                      <a:gd name="T39" fmla="*/ 1 h 18"/>
                      <a:gd name="T40" fmla="*/ 4 w 20"/>
                      <a:gd name="T41" fmla="*/ 0 h 18"/>
                      <a:gd name="T42" fmla="*/ 11 w 20"/>
                      <a:gd name="T43" fmla="*/ 6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18">
                        <a:moveTo>
                          <a:pt x="11" y="6"/>
                        </a:move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9"/>
                          <a:pt x="9" y="12"/>
                          <a:pt x="6" y="13"/>
                        </a:cubicBezTo>
                        <a:cubicBezTo>
                          <a:pt x="5" y="14"/>
                          <a:pt x="11" y="14"/>
                          <a:pt x="12" y="15"/>
                        </a:cubicBezTo>
                        <a:cubicBezTo>
                          <a:pt x="8" y="16"/>
                          <a:pt x="8" y="16"/>
                          <a:pt x="8" y="16"/>
                        </a:cubicBezTo>
                        <a:cubicBezTo>
                          <a:pt x="11" y="16"/>
                          <a:pt x="6" y="18"/>
                          <a:pt x="13" y="17"/>
                        </a:cubicBezTo>
                        <a:cubicBezTo>
                          <a:pt x="14" y="17"/>
                          <a:pt x="10" y="17"/>
                          <a:pt x="11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20" y="14"/>
                          <a:pt x="7" y="15"/>
                          <a:pt x="9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6" y="11"/>
                          <a:pt x="14" y="10"/>
                          <a:pt x="17" y="9"/>
                        </a:cubicBezTo>
                        <a:cubicBezTo>
                          <a:pt x="17" y="9"/>
                          <a:pt x="14" y="9"/>
                          <a:pt x="15" y="10"/>
                        </a:cubicBezTo>
                        <a:cubicBezTo>
                          <a:pt x="15" y="10"/>
                          <a:pt x="13" y="10"/>
                          <a:pt x="11" y="10"/>
                        </a:cubicBezTo>
                        <a:cubicBezTo>
                          <a:pt x="6" y="8"/>
                          <a:pt x="15" y="10"/>
                          <a:pt x="17" y="9"/>
                        </a:cubicBezTo>
                        <a:cubicBezTo>
                          <a:pt x="13" y="7"/>
                          <a:pt x="10" y="4"/>
                          <a:pt x="14" y="3"/>
                        </a:cubicBezTo>
                        <a:cubicBezTo>
                          <a:pt x="11" y="4"/>
                          <a:pt x="7" y="2"/>
                          <a:pt x="7" y="2"/>
                        </a:cubicBezTo>
                        <a:cubicBezTo>
                          <a:pt x="9" y="1"/>
                          <a:pt x="11" y="2"/>
                          <a:pt x="12" y="2"/>
                        </a:cubicBezTo>
                        <a:cubicBezTo>
                          <a:pt x="13" y="1"/>
                          <a:pt x="15" y="1"/>
                          <a:pt x="14" y="1"/>
                        </a:cubicBezTo>
                        <a:cubicBezTo>
                          <a:pt x="10" y="1"/>
                          <a:pt x="6" y="1"/>
                          <a:pt x="4" y="0"/>
                        </a:cubicBezTo>
                        <a:cubicBezTo>
                          <a:pt x="0" y="2"/>
                          <a:pt x="11" y="4"/>
                          <a:pt x="11" y="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3" name="Freeform 1161"/>
                  <p:cNvSpPr/>
                  <p:nvPr/>
                </p:nvSpPr>
                <p:spPr bwMode="auto">
                  <a:xfrm>
                    <a:off x="4110" y="301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4" name="Freeform 1162"/>
                  <p:cNvSpPr/>
                  <p:nvPr/>
                </p:nvSpPr>
                <p:spPr bwMode="auto">
                  <a:xfrm>
                    <a:off x="4120" y="2907"/>
                    <a:ext cx="4" cy="2"/>
                  </a:xfrm>
                  <a:custGeom>
                    <a:avLst/>
                    <a:gdLst>
                      <a:gd name="T0" fmla="*/ 3 w 4"/>
                      <a:gd name="T1" fmla="*/ 2 h 2"/>
                      <a:gd name="T2" fmla="*/ 4 w 4"/>
                      <a:gd name="T3" fmla="*/ 1 h 2"/>
                      <a:gd name="T4" fmla="*/ 0 w 4"/>
                      <a:gd name="T5" fmla="*/ 0 h 2"/>
                      <a:gd name="T6" fmla="*/ 3 w 4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3" y="2"/>
                        </a:moveTo>
                        <a:lnTo>
                          <a:pt x="4" y="1"/>
                        </a:lnTo>
                        <a:lnTo>
                          <a:pt x="0" y="0"/>
                        </a:ln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5" name="Freeform 1163"/>
                  <p:cNvSpPr/>
                  <p:nvPr/>
                </p:nvSpPr>
                <p:spPr bwMode="auto">
                  <a:xfrm>
                    <a:off x="4119" y="2902"/>
                    <a:ext cx="15" cy="6"/>
                  </a:xfrm>
                  <a:custGeom>
                    <a:avLst/>
                    <a:gdLst>
                      <a:gd name="T0" fmla="*/ 17 w 17"/>
                      <a:gd name="T1" fmla="*/ 2 h 7"/>
                      <a:gd name="T2" fmla="*/ 15 w 17"/>
                      <a:gd name="T3" fmla="*/ 1 h 7"/>
                      <a:gd name="T4" fmla="*/ 0 w 17"/>
                      <a:gd name="T5" fmla="*/ 3 h 7"/>
                      <a:gd name="T6" fmla="*/ 10 w 17"/>
                      <a:gd name="T7" fmla="*/ 6 h 7"/>
                      <a:gd name="T8" fmla="*/ 6 w 17"/>
                      <a:gd name="T9" fmla="*/ 3 h 7"/>
                      <a:gd name="T10" fmla="*/ 13 w 17"/>
                      <a:gd name="T11" fmla="*/ 6 h 7"/>
                      <a:gd name="T12" fmla="*/ 12 w 17"/>
                      <a:gd name="T13" fmla="*/ 2 h 7"/>
                      <a:gd name="T14" fmla="*/ 17 w 17"/>
                      <a:gd name="T15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" h="7">
                        <a:moveTo>
                          <a:pt x="17" y="2"/>
                        </a:move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5" y="2"/>
                          <a:pt x="8" y="0"/>
                          <a:pt x="0" y="3"/>
                        </a:cubicBezTo>
                        <a:cubicBezTo>
                          <a:pt x="2" y="4"/>
                          <a:pt x="6" y="7"/>
                          <a:pt x="10" y="6"/>
                        </a:cubicBezTo>
                        <a:cubicBezTo>
                          <a:pt x="9" y="6"/>
                          <a:pt x="5" y="4"/>
                          <a:pt x="6" y="3"/>
                        </a:cubicBezTo>
                        <a:cubicBezTo>
                          <a:pt x="9" y="4"/>
                          <a:pt x="9" y="5"/>
                          <a:pt x="13" y="6"/>
                        </a:cubicBezTo>
                        <a:cubicBezTo>
                          <a:pt x="16" y="4"/>
                          <a:pt x="10" y="4"/>
                          <a:pt x="12" y="2"/>
                        </a:cubicBezTo>
                        <a:lnTo>
                          <a:pt x="17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6" name="Freeform 1164"/>
                  <p:cNvSpPr/>
                  <p:nvPr/>
                </p:nvSpPr>
                <p:spPr bwMode="auto">
                  <a:xfrm>
                    <a:off x="4125" y="2901"/>
                    <a:ext cx="4" cy="2"/>
                  </a:xfrm>
                  <a:custGeom>
                    <a:avLst/>
                    <a:gdLst>
                      <a:gd name="T0" fmla="*/ 0 w 5"/>
                      <a:gd name="T1" fmla="*/ 1 h 2"/>
                      <a:gd name="T2" fmla="*/ 5 w 5"/>
                      <a:gd name="T3" fmla="*/ 2 h 2"/>
                      <a:gd name="T4" fmla="*/ 0 w 5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1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7" name="Freeform 1165"/>
                  <p:cNvSpPr/>
                  <p:nvPr/>
                </p:nvSpPr>
                <p:spPr bwMode="auto">
                  <a:xfrm>
                    <a:off x="4122" y="2899"/>
                    <a:ext cx="6" cy="2"/>
                  </a:xfrm>
                  <a:custGeom>
                    <a:avLst/>
                    <a:gdLst>
                      <a:gd name="T0" fmla="*/ 2 w 7"/>
                      <a:gd name="T1" fmla="*/ 2 h 2"/>
                      <a:gd name="T2" fmla="*/ 7 w 7"/>
                      <a:gd name="T3" fmla="*/ 2 h 2"/>
                      <a:gd name="T4" fmla="*/ 0 w 7"/>
                      <a:gd name="T5" fmla="*/ 0 h 2"/>
                      <a:gd name="T6" fmla="*/ 2 w 7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2">
                        <a:moveTo>
                          <a:pt x="2" y="2"/>
                        </a:moveTo>
                        <a:cubicBezTo>
                          <a:pt x="3" y="1"/>
                          <a:pt x="6" y="2"/>
                          <a:pt x="7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8" name="Freeform 1166"/>
                  <p:cNvSpPr/>
                  <p:nvPr/>
                </p:nvSpPr>
                <p:spPr bwMode="auto">
                  <a:xfrm>
                    <a:off x="4123" y="289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39" name="Freeform 1167"/>
                  <p:cNvSpPr/>
                  <p:nvPr/>
                </p:nvSpPr>
                <p:spPr bwMode="auto">
                  <a:xfrm>
                    <a:off x="4121" y="2894"/>
                    <a:ext cx="11" cy="4"/>
                  </a:xfrm>
                  <a:custGeom>
                    <a:avLst/>
                    <a:gdLst>
                      <a:gd name="T0" fmla="*/ 3 w 12"/>
                      <a:gd name="T1" fmla="*/ 0 h 5"/>
                      <a:gd name="T2" fmla="*/ 3 w 12"/>
                      <a:gd name="T3" fmla="*/ 2 h 5"/>
                      <a:gd name="T4" fmla="*/ 3 w 12"/>
                      <a:gd name="T5" fmla="*/ 2 h 5"/>
                      <a:gd name="T6" fmla="*/ 9 w 12"/>
                      <a:gd name="T7" fmla="*/ 3 h 5"/>
                      <a:gd name="T8" fmla="*/ 8 w 12"/>
                      <a:gd name="T9" fmla="*/ 5 h 5"/>
                      <a:gd name="T10" fmla="*/ 12 w 12"/>
                      <a:gd name="T11" fmla="*/ 4 h 5"/>
                      <a:gd name="T12" fmla="*/ 3 w 12"/>
                      <a:gd name="T1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5">
                        <a:moveTo>
                          <a:pt x="3" y="0"/>
                        </a:moveTo>
                        <a:cubicBezTo>
                          <a:pt x="0" y="1"/>
                          <a:pt x="2" y="1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10" y="2"/>
                          <a:pt x="9" y="3"/>
                        </a:cubicBezTo>
                        <a:cubicBezTo>
                          <a:pt x="10" y="4"/>
                          <a:pt x="5" y="4"/>
                          <a:pt x="8" y="5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2"/>
                          <a:pt x="5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0" name="Freeform 1168"/>
                  <p:cNvSpPr/>
                  <p:nvPr/>
                </p:nvSpPr>
                <p:spPr bwMode="auto">
                  <a:xfrm>
                    <a:off x="4125" y="2897"/>
                    <a:ext cx="0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1" name="Freeform 1169"/>
                  <p:cNvSpPr/>
                  <p:nvPr/>
                </p:nvSpPr>
                <p:spPr bwMode="auto">
                  <a:xfrm>
                    <a:off x="4124" y="2898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2" name="Freeform 1170"/>
                  <p:cNvSpPr/>
                  <p:nvPr/>
                </p:nvSpPr>
                <p:spPr bwMode="auto">
                  <a:xfrm>
                    <a:off x="4123" y="2889"/>
                    <a:ext cx="11" cy="4"/>
                  </a:xfrm>
                  <a:custGeom>
                    <a:avLst/>
                    <a:gdLst>
                      <a:gd name="T0" fmla="*/ 0 w 13"/>
                      <a:gd name="T1" fmla="*/ 2 h 5"/>
                      <a:gd name="T2" fmla="*/ 5 w 13"/>
                      <a:gd name="T3" fmla="*/ 5 h 5"/>
                      <a:gd name="T4" fmla="*/ 13 w 13"/>
                      <a:gd name="T5" fmla="*/ 3 h 5"/>
                      <a:gd name="T6" fmla="*/ 11 w 13"/>
                      <a:gd name="T7" fmla="*/ 1 h 5"/>
                      <a:gd name="T8" fmla="*/ 0 w 13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5">
                        <a:moveTo>
                          <a:pt x="0" y="2"/>
                        </a:moveTo>
                        <a:cubicBezTo>
                          <a:pt x="7" y="2"/>
                          <a:pt x="0" y="5"/>
                          <a:pt x="5" y="5"/>
                        </a:cubicBezTo>
                        <a:cubicBezTo>
                          <a:pt x="4" y="4"/>
                          <a:pt x="9" y="2"/>
                          <a:pt x="13" y="3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8" y="0"/>
                          <a:pt x="3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3" name="Freeform 1171"/>
                  <p:cNvSpPr/>
                  <p:nvPr/>
                </p:nvSpPr>
                <p:spPr bwMode="auto">
                  <a:xfrm>
                    <a:off x="4137" y="288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4" name="Freeform 1172"/>
                  <p:cNvSpPr/>
                  <p:nvPr/>
                </p:nvSpPr>
                <p:spPr bwMode="auto">
                  <a:xfrm>
                    <a:off x="4126" y="2879"/>
                    <a:ext cx="15" cy="9"/>
                  </a:xfrm>
                  <a:custGeom>
                    <a:avLst/>
                    <a:gdLst>
                      <a:gd name="T0" fmla="*/ 2 w 17"/>
                      <a:gd name="T1" fmla="*/ 0 h 10"/>
                      <a:gd name="T2" fmla="*/ 8 w 17"/>
                      <a:gd name="T3" fmla="*/ 4 h 10"/>
                      <a:gd name="T4" fmla="*/ 3 w 17"/>
                      <a:gd name="T5" fmla="*/ 3 h 10"/>
                      <a:gd name="T6" fmla="*/ 6 w 17"/>
                      <a:gd name="T7" fmla="*/ 7 h 10"/>
                      <a:gd name="T8" fmla="*/ 0 w 17"/>
                      <a:gd name="T9" fmla="*/ 5 h 10"/>
                      <a:gd name="T10" fmla="*/ 6 w 17"/>
                      <a:gd name="T11" fmla="*/ 9 h 10"/>
                      <a:gd name="T12" fmla="*/ 1 w 17"/>
                      <a:gd name="T13" fmla="*/ 10 h 10"/>
                      <a:gd name="T14" fmla="*/ 8 w 17"/>
                      <a:gd name="T15" fmla="*/ 10 h 10"/>
                      <a:gd name="T16" fmla="*/ 8 w 17"/>
                      <a:gd name="T17" fmla="*/ 8 h 10"/>
                      <a:gd name="T18" fmla="*/ 12 w 17"/>
                      <a:gd name="T19" fmla="*/ 9 h 10"/>
                      <a:gd name="T20" fmla="*/ 16 w 17"/>
                      <a:gd name="T21" fmla="*/ 3 h 10"/>
                      <a:gd name="T22" fmla="*/ 2 w 17"/>
                      <a:gd name="T2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0">
                        <a:moveTo>
                          <a:pt x="2" y="0"/>
                        </a:move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6" y="4"/>
                          <a:pt x="4" y="4"/>
                          <a:pt x="3" y="3"/>
                        </a:cubicBezTo>
                        <a:cubicBezTo>
                          <a:pt x="2" y="5"/>
                          <a:pt x="7" y="5"/>
                          <a:pt x="6" y="7"/>
                        </a:cubicBezTo>
                        <a:cubicBezTo>
                          <a:pt x="0" y="7"/>
                          <a:pt x="5" y="4"/>
                          <a:pt x="0" y="5"/>
                        </a:cubicBezTo>
                        <a:cubicBezTo>
                          <a:pt x="0" y="6"/>
                          <a:pt x="0" y="8"/>
                          <a:pt x="6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10" y="9"/>
                          <a:pt x="3" y="8"/>
                          <a:pt x="8" y="8"/>
                        </a:cubicBezTo>
                        <a:cubicBezTo>
                          <a:pt x="10" y="8"/>
                          <a:pt x="11" y="8"/>
                          <a:pt x="12" y="9"/>
                        </a:cubicBezTo>
                        <a:cubicBezTo>
                          <a:pt x="10" y="8"/>
                          <a:pt x="17" y="6"/>
                          <a:pt x="16" y="3"/>
                        </a:cubicBezTo>
                        <a:cubicBezTo>
                          <a:pt x="15" y="1"/>
                          <a:pt x="5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5" name="Freeform 1173"/>
                  <p:cNvSpPr/>
                  <p:nvPr/>
                </p:nvSpPr>
                <p:spPr bwMode="auto">
                  <a:xfrm>
                    <a:off x="4133" y="2879"/>
                    <a:ext cx="3" cy="0"/>
                  </a:xfrm>
                  <a:custGeom>
                    <a:avLst/>
                    <a:gdLst>
                      <a:gd name="T0" fmla="*/ 1 w 3"/>
                      <a:gd name="T1" fmla="*/ 3 w 3"/>
                      <a:gd name="T2" fmla="*/ 0 w 3"/>
                      <a:gd name="T3" fmla="*/ 1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1" y="0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6" name="Freeform 1174"/>
                  <p:cNvSpPr/>
                  <p:nvPr/>
                </p:nvSpPr>
                <p:spPr bwMode="auto">
                  <a:xfrm>
                    <a:off x="4125" y="2871"/>
                    <a:ext cx="16" cy="7"/>
                  </a:xfrm>
                  <a:custGeom>
                    <a:avLst/>
                    <a:gdLst>
                      <a:gd name="T0" fmla="*/ 1 w 18"/>
                      <a:gd name="T1" fmla="*/ 5 h 8"/>
                      <a:gd name="T2" fmla="*/ 5 w 18"/>
                      <a:gd name="T3" fmla="*/ 7 h 8"/>
                      <a:gd name="T4" fmla="*/ 2 w 18"/>
                      <a:gd name="T5" fmla="*/ 8 h 8"/>
                      <a:gd name="T6" fmla="*/ 8 w 18"/>
                      <a:gd name="T7" fmla="*/ 8 h 8"/>
                      <a:gd name="T8" fmla="*/ 5 w 18"/>
                      <a:gd name="T9" fmla="*/ 4 h 8"/>
                      <a:gd name="T10" fmla="*/ 14 w 18"/>
                      <a:gd name="T11" fmla="*/ 3 h 8"/>
                      <a:gd name="T12" fmla="*/ 12 w 18"/>
                      <a:gd name="T13" fmla="*/ 5 h 8"/>
                      <a:gd name="T14" fmla="*/ 10 w 18"/>
                      <a:gd name="T15" fmla="*/ 0 h 8"/>
                      <a:gd name="T16" fmla="*/ 8 w 18"/>
                      <a:gd name="T17" fmla="*/ 1 h 8"/>
                      <a:gd name="T18" fmla="*/ 6 w 18"/>
                      <a:gd name="T19" fmla="*/ 0 h 8"/>
                      <a:gd name="T20" fmla="*/ 1 w 18"/>
                      <a:gd name="T21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8">
                        <a:moveTo>
                          <a:pt x="1" y="5"/>
                        </a:move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8"/>
                          <a:pt x="3" y="8"/>
                          <a:pt x="2" y="8"/>
                        </a:cubicBezTo>
                        <a:cubicBezTo>
                          <a:pt x="4" y="8"/>
                          <a:pt x="6" y="8"/>
                          <a:pt x="8" y="8"/>
                        </a:cubicBezTo>
                        <a:cubicBezTo>
                          <a:pt x="14" y="7"/>
                          <a:pt x="6" y="6"/>
                          <a:pt x="5" y="4"/>
                        </a:cubicBezTo>
                        <a:cubicBezTo>
                          <a:pt x="7" y="1"/>
                          <a:pt x="8" y="5"/>
                          <a:pt x="14" y="3"/>
                        </a:cubicBezTo>
                        <a:cubicBezTo>
                          <a:pt x="13" y="4"/>
                          <a:pt x="12" y="4"/>
                          <a:pt x="12" y="5"/>
                        </a:cubicBezTo>
                        <a:cubicBezTo>
                          <a:pt x="18" y="3"/>
                          <a:pt x="12" y="1"/>
                          <a:pt x="10" y="0"/>
                        </a:cubicBezTo>
                        <a:cubicBezTo>
                          <a:pt x="10" y="0"/>
                          <a:pt x="8" y="0"/>
                          <a:pt x="8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2" y="1"/>
                          <a:pt x="0" y="2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7" name="Freeform 1175"/>
                  <p:cNvSpPr/>
                  <p:nvPr/>
                </p:nvSpPr>
                <p:spPr bwMode="auto">
                  <a:xfrm>
                    <a:off x="4125" y="2878"/>
                    <a:ext cx="2" cy="0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2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2" y="0"/>
                          <a:pt x="2" y="0"/>
                          <a:pt x="3" y="0"/>
                        </a:cubicBezTo>
                        <a:cubicBezTo>
                          <a:pt x="1" y="0"/>
                          <a:pt x="0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8" name="Freeform 1176"/>
                  <p:cNvSpPr/>
                  <p:nvPr/>
                </p:nvSpPr>
                <p:spPr bwMode="auto">
                  <a:xfrm>
                    <a:off x="4134" y="287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49" name="Freeform 1177"/>
                  <p:cNvSpPr/>
                  <p:nvPr/>
                </p:nvSpPr>
                <p:spPr bwMode="auto">
                  <a:xfrm>
                    <a:off x="4126" y="2870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2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0" name="Freeform 1178"/>
                  <p:cNvSpPr/>
                  <p:nvPr/>
                </p:nvSpPr>
                <p:spPr bwMode="auto">
                  <a:xfrm>
                    <a:off x="4122" y="2818"/>
                    <a:ext cx="16" cy="51"/>
                  </a:xfrm>
                  <a:custGeom>
                    <a:avLst/>
                    <a:gdLst>
                      <a:gd name="T0" fmla="*/ 16 w 19"/>
                      <a:gd name="T1" fmla="*/ 1 h 59"/>
                      <a:gd name="T2" fmla="*/ 13 w 19"/>
                      <a:gd name="T3" fmla="*/ 3 h 59"/>
                      <a:gd name="T4" fmla="*/ 8 w 19"/>
                      <a:gd name="T5" fmla="*/ 0 h 59"/>
                      <a:gd name="T6" fmla="*/ 1 w 19"/>
                      <a:gd name="T7" fmla="*/ 1 h 59"/>
                      <a:gd name="T8" fmla="*/ 4 w 19"/>
                      <a:gd name="T9" fmla="*/ 5 h 59"/>
                      <a:gd name="T10" fmla="*/ 1 w 19"/>
                      <a:gd name="T11" fmla="*/ 6 h 59"/>
                      <a:gd name="T12" fmla="*/ 3 w 19"/>
                      <a:gd name="T13" fmla="*/ 14 h 59"/>
                      <a:gd name="T14" fmla="*/ 5 w 19"/>
                      <a:gd name="T15" fmla="*/ 20 h 59"/>
                      <a:gd name="T16" fmla="*/ 4 w 19"/>
                      <a:gd name="T17" fmla="*/ 45 h 59"/>
                      <a:gd name="T18" fmla="*/ 10 w 19"/>
                      <a:gd name="T19" fmla="*/ 46 h 59"/>
                      <a:gd name="T20" fmla="*/ 6 w 19"/>
                      <a:gd name="T21" fmla="*/ 48 h 59"/>
                      <a:gd name="T22" fmla="*/ 6 w 19"/>
                      <a:gd name="T23" fmla="*/ 46 h 59"/>
                      <a:gd name="T24" fmla="*/ 5 w 19"/>
                      <a:gd name="T25" fmla="*/ 53 h 59"/>
                      <a:gd name="T26" fmla="*/ 12 w 19"/>
                      <a:gd name="T27" fmla="*/ 53 h 59"/>
                      <a:gd name="T28" fmla="*/ 4 w 19"/>
                      <a:gd name="T29" fmla="*/ 57 h 59"/>
                      <a:gd name="T30" fmla="*/ 9 w 19"/>
                      <a:gd name="T31" fmla="*/ 59 h 59"/>
                      <a:gd name="T32" fmla="*/ 14 w 19"/>
                      <a:gd name="T33" fmla="*/ 56 h 59"/>
                      <a:gd name="T34" fmla="*/ 17 w 19"/>
                      <a:gd name="T35" fmla="*/ 58 h 59"/>
                      <a:gd name="T36" fmla="*/ 8 w 19"/>
                      <a:gd name="T37" fmla="*/ 42 h 59"/>
                      <a:gd name="T38" fmla="*/ 12 w 19"/>
                      <a:gd name="T39" fmla="*/ 43 h 59"/>
                      <a:gd name="T40" fmla="*/ 16 w 19"/>
                      <a:gd name="T41" fmla="*/ 33 h 59"/>
                      <a:gd name="T42" fmla="*/ 9 w 19"/>
                      <a:gd name="T43" fmla="*/ 29 h 59"/>
                      <a:gd name="T44" fmla="*/ 11 w 19"/>
                      <a:gd name="T45" fmla="*/ 27 h 59"/>
                      <a:gd name="T46" fmla="*/ 9 w 19"/>
                      <a:gd name="T47" fmla="*/ 27 h 59"/>
                      <a:gd name="T48" fmla="*/ 13 w 19"/>
                      <a:gd name="T49" fmla="*/ 24 h 59"/>
                      <a:gd name="T50" fmla="*/ 5 w 19"/>
                      <a:gd name="T51" fmla="*/ 24 h 59"/>
                      <a:gd name="T52" fmla="*/ 16 w 19"/>
                      <a:gd name="T53" fmla="*/ 18 h 59"/>
                      <a:gd name="T54" fmla="*/ 12 w 19"/>
                      <a:gd name="T55" fmla="*/ 19 h 59"/>
                      <a:gd name="T56" fmla="*/ 8 w 19"/>
                      <a:gd name="T57" fmla="*/ 17 h 59"/>
                      <a:gd name="T58" fmla="*/ 15 w 19"/>
                      <a:gd name="T59" fmla="*/ 17 h 59"/>
                      <a:gd name="T60" fmla="*/ 11 w 19"/>
                      <a:gd name="T61" fmla="*/ 12 h 59"/>
                      <a:gd name="T62" fmla="*/ 7 w 19"/>
                      <a:gd name="T63" fmla="*/ 13 h 59"/>
                      <a:gd name="T64" fmla="*/ 9 w 19"/>
                      <a:gd name="T65" fmla="*/ 6 h 59"/>
                      <a:gd name="T66" fmla="*/ 16 w 19"/>
                      <a:gd name="T67" fmla="*/ 9 h 59"/>
                      <a:gd name="T68" fmla="*/ 19 w 19"/>
                      <a:gd name="T69" fmla="*/ 7 h 59"/>
                      <a:gd name="T70" fmla="*/ 10 w 19"/>
                      <a:gd name="T71" fmla="*/ 4 h 59"/>
                      <a:gd name="T72" fmla="*/ 16 w 19"/>
                      <a:gd name="T73" fmla="*/ 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9" h="59">
                        <a:moveTo>
                          <a:pt x="16" y="1"/>
                        </a:moveTo>
                        <a:cubicBezTo>
                          <a:pt x="13" y="1"/>
                          <a:pt x="12" y="2"/>
                          <a:pt x="13" y="3"/>
                        </a:cubicBezTo>
                        <a:cubicBezTo>
                          <a:pt x="10" y="3"/>
                          <a:pt x="10" y="1"/>
                          <a:pt x="8" y="0"/>
                        </a:cubicBezTo>
                        <a:cubicBezTo>
                          <a:pt x="6" y="2"/>
                          <a:pt x="4" y="0"/>
                          <a:pt x="1" y="1"/>
                        </a:cubicBezTo>
                        <a:cubicBezTo>
                          <a:pt x="1" y="3"/>
                          <a:pt x="5" y="3"/>
                          <a:pt x="4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3" y="8"/>
                          <a:pt x="6" y="12"/>
                          <a:pt x="3" y="14"/>
                        </a:cubicBezTo>
                        <a:cubicBezTo>
                          <a:pt x="2" y="16"/>
                          <a:pt x="4" y="18"/>
                          <a:pt x="5" y="20"/>
                        </a:cubicBezTo>
                        <a:cubicBezTo>
                          <a:pt x="3" y="28"/>
                          <a:pt x="7" y="36"/>
                          <a:pt x="4" y="45"/>
                        </a:cubicBezTo>
                        <a:cubicBezTo>
                          <a:pt x="10" y="46"/>
                          <a:pt x="10" y="46"/>
                          <a:pt x="10" y="46"/>
                        </a:cubicBezTo>
                        <a:cubicBezTo>
                          <a:pt x="7" y="46"/>
                          <a:pt x="10" y="48"/>
                          <a:pt x="6" y="48"/>
                        </a:cubicBezTo>
                        <a:cubicBezTo>
                          <a:pt x="7" y="47"/>
                          <a:pt x="6" y="47"/>
                          <a:pt x="6" y="46"/>
                        </a:cubicBezTo>
                        <a:cubicBezTo>
                          <a:pt x="0" y="48"/>
                          <a:pt x="7" y="51"/>
                          <a:pt x="5" y="53"/>
                        </a:cubicBezTo>
                        <a:cubicBezTo>
                          <a:pt x="6" y="53"/>
                          <a:pt x="11" y="53"/>
                          <a:pt x="12" y="53"/>
                        </a:cubicBezTo>
                        <a:cubicBezTo>
                          <a:pt x="5" y="53"/>
                          <a:pt x="12" y="56"/>
                          <a:pt x="4" y="57"/>
                        </a:cubicBezTo>
                        <a:cubicBezTo>
                          <a:pt x="2" y="59"/>
                          <a:pt x="10" y="57"/>
                          <a:pt x="9" y="59"/>
                        </a:cubicBezTo>
                        <a:cubicBezTo>
                          <a:pt x="13" y="59"/>
                          <a:pt x="11" y="57"/>
                          <a:pt x="14" y="56"/>
                        </a:cubicBezTo>
                        <a:cubicBezTo>
                          <a:pt x="18" y="57"/>
                          <a:pt x="13" y="58"/>
                          <a:pt x="17" y="58"/>
                        </a:cubicBezTo>
                        <a:cubicBezTo>
                          <a:pt x="19" y="55"/>
                          <a:pt x="11" y="48"/>
                          <a:pt x="8" y="42"/>
                        </a:cubicBezTo>
                        <a:cubicBezTo>
                          <a:pt x="12" y="43"/>
                          <a:pt x="12" y="43"/>
                          <a:pt x="12" y="43"/>
                        </a:cubicBezTo>
                        <a:cubicBezTo>
                          <a:pt x="9" y="40"/>
                          <a:pt x="9" y="35"/>
                          <a:pt x="16" y="33"/>
                        </a:cubicBezTo>
                        <a:cubicBezTo>
                          <a:pt x="12" y="34"/>
                          <a:pt x="18" y="29"/>
                          <a:pt x="9" y="29"/>
                        </a:cubicBezTo>
                        <a:cubicBezTo>
                          <a:pt x="11" y="29"/>
                          <a:pt x="11" y="29"/>
                          <a:pt x="11" y="27"/>
                        </a:cubicBezTo>
                        <a:cubicBezTo>
                          <a:pt x="9" y="27"/>
                          <a:pt x="9" y="27"/>
                          <a:pt x="9" y="27"/>
                        </a:cubicBezTo>
                        <a:cubicBezTo>
                          <a:pt x="9" y="26"/>
                          <a:pt x="13" y="26"/>
                          <a:pt x="13" y="24"/>
                        </a:cubicBezTo>
                        <a:cubicBezTo>
                          <a:pt x="9" y="25"/>
                          <a:pt x="8" y="24"/>
                          <a:pt x="5" y="24"/>
                        </a:cubicBezTo>
                        <a:cubicBezTo>
                          <a:pt x="9" y="22"/>
                          <a:pt x="13" y="20"/>
                          <a:pt x="16" y="18"/>
                        </a:cubicBezTo>
                        <a:cubicBezTo>
                          <a:pt x="12" y="19"/>
                          <a:pt x="12" y="19"/>
                          <a:pt x="12" y="19"/>
                        </a:cubicBezTo>
                        <a:cubicBezTo>
                          <a:pt x="13" y="18"/>
                          <a:pt x="10" y="18"/>
                          <a:pt x="8" y="17"/>
                        </a:cubicBezTo>
                        <a:cubicBezTo>
                          <a:pt x="8" y="16"/>
                          <a:pt x="13" y="16"/>
                          <a:pt x="15" y="17"/>
                        </a:cubicBezTo>
                        <a:cubicBezTo>
                          <a:pt x="17" y="14"/>
                          <a:pt x="8" y="14"/>
                          <a:pt x="11" y="12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6" y="11"/>
                          <a:pt x="10" y="9"/>
                          <a:pt x="9" y="6"/>
                        </a:cubicBezTo>
                        <a:cubicBezTo>
                          <a:pt x="14" y="5"/>
                          <a:pt x="13" y="8"/>
                          <a:pt x="16" y="9"/>
                        </a:cubicBezTo>
                        <a:cubicBezTo>
                          <a:pt x="17" y="9"/>
                          <a:pt x="17" y="8"/>
                          <a:pt x="19" y="7"/>
                        </a:cubicBezTo>
                        <a:cubicBezTo>
                          <a:pt x="16" y="6"/>
                          <a:pt x="12" y="5"/>
                          <a:pt x="10" y="4"/>
                        </a:cubicBezTo>
                        <a:cubicBezTo>
                          <a:pt x="16" y="5"/>
                          <a:pt x="16" y="2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1" name="Freeform 1179"/>
                  <p:cNvSpPr/>
                  <p:nvPr/>
                </p:nvSpPr>
                <p:spPr bwMode="auto">
                  <a:xfrm>
                    <a:off x="4138" y="2824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1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2" name="Freeform 1180"/>
                  <p:cNvSpPr/>
                  <p:nvPr/>
                </p:nvSpPr>
                <p:spPr bwMode="auto">
                  <a:xfrm>
                    <a:off x="4136" y="281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3" name="Rectangle 1181"/>
                  <p:cNvSpPr>
                    <a:spLocks noChangeArrowheads="1"/>
                  </p:cNvSpPr>
                  <p:nvPr/>
                </p:nvSpPr>
                <p:spPr bwMode="auto">
                  <a:xfrm>
                    <a:off x="4125" y="2830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4" name="Freeform 1182"/>
                  <p:cNvSpPr/>
                  <p:nvPr/>
                </p:nvSpPr>
                <p:spPr bwMode="auto">
                  <a:xfrm>
                    <a:off x="4136" y="2832"/>
                    <a:ext cx="3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0 w 4"/>
                      <a:gd name="T3" fmla="*/ 2 h 2"/>
                      <a:gd name="T4" fmla="*/ 4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2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5" name="Freeform 1183"/>
                  <p:cNvSpPr/>
                  <p:nvPr/>
                </p:nvSpPr>
                <p:spPr bwMode="auto">
                  <a:xfrm>
                    <a:off x="4136" y="2844"/>
                    <a:ext cx="2" cy="1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3 w 3"/>
                      <a:gd name="T3" fmla="*/ 1 h 1"/>
                      <a:gd name="T4" fmla="*/ 0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6" name="Freeform 1184"/>
                  <p:cNvSpPr/>
                  <p:nvPr/>
                </p:nvSpPr>
                <p:spPr bwMode="auto">
                  <a:xfrm>
                    <a:off x="4137" y="2820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1 w 2"/>
                      <a:gd name="T3" fmla="*/ 1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7" name="Freeform 1185"/>
                  <p:cNvSpPr/>
                  <p:nvPr/>
                </p:nvSpPr>
                <p:spPr bwMode="auto">
                  <a:xfrm>
                    <a:off x="4118" y="2790"/>
                    <a:ext cx="21" cy="27"/>
                  </a:xfrm>
                  <a:custGeom>
                    <a:avLst/>
                    <a:gdLst>
                      <a:gd name="T0" fmla="*/ 5 w 25"/>
                      <a:gd name="T1" fmla="*/ 2 h 32"/>
                      <a:gd name="T2" fmla="*/ 2 w 25"/>
                      <a:gd name="T3" fmla="*/ 8 h 32"/>
                      <a:gd name="T4" fmla="*/ 13 w 25"/>
                      <a:gd name="T5" fmla="*/ 12 h 32"/>
                      <a:gd name="T6" fmla="*/ 3 w 25"/>
                      <a:gd name="T7" fmla="*/ 11 h 32"/>
                      <a:gd name="T8" fmla="*/ 10 w 25"/>
                      <a:gd name="T9" fmla="*/ 22 h 32"/>
                      <a:gd name="T10" fmla="*/ 6 w 25"/>
                      <a:gd name="T11" fmla="*/ 22 h 32"/>
                      <a:gd name="T12" fmla="*/ 16 w 25"/>
                      <a:gd name="T13" fmla="*/ 26 h 32"/>
                      <a:gd name="T14" fmla="*/ 5 w 25"/>
                      <a:gd name="T15" fmla="*/ 26 h 32"/>
                      <a:gd name="T16" fmla="*/ 5 w 25"/>
                      <a:gd name="T17" fmla="*/ 26 h 32"/>
                      <a:gd name="T18" fmla="*/ 8 w 25"/>
                      <a:gd name="T19" fmla="*/ 32 h 32"/>
                      <a:gd name="T20" fmla="*/ 14 w 25"/>
                      <a:gd name="T21" fmla="*/ 32 h 32"/>
                      <a:gd name="T22" fmla="*/ 20 w 25"/>
                      <a:gd name="T23" fmla="*/ 32 h 32"/>
                      <a:gd name="T24" fmla="*/ 16 w 25"/>
                      <a:gd name="T25" fmla="*/ 28 h 32"/>
                      <a:gd name="T26" fmla="*/ 20 w 25"/>
                      <a:gd name="T27" fmla="*/ 28 h 32"/>
                      <a:gd name="T28" fmla="*/ 17 w 25"/>
                      <a:gd name="T29" fmla="*/ 26 h 32"/>
                      <a:gd name="T30" fmla="*/ 21 w 25"/>
                      <a:gd name="T31" fmla="*/ 26 h 32"/>
                      <a:gd name="T32" fmla="*/ 17 w 25"/>
                      <a:gd name="T33" fmla="*/ 23 h 32"/>
                      <a:gd name="T34" fmla="*/ 18 w 25"/>
                      <a:gd name="T35" fmla="*/ 23 h 32"/>
                      <a:gd name="T36" fmla="*/ 13 w 25"/>
                      <a:gd name="T37" fmla="*/ 22 h 32"/>
                      <a:gd name="T38" fmla="*/ 18 w 25"/>
                      <a:gd name="T39" fmla="*/ 20 h 32"/>
                      <a:gd name="T40" fmla="*/ 15 w 25"/>
                      <a:gd name="T41" fmla="*/ 21 h 32"/>
                      <a:gd name="T42" fmla="*/ 20 w 25"/>
                      <a:gd name="T43" fmla="*/ 14 h 32"/>
                      <a:gd name="T44" fmla="*/ 17 w 25"/>
                      <a:gd name="T45" fmla="*/ 13 h 32"/>
                      <a:gd name="T46" fmla="*/ 20 w 25"/>
                      <a:gd name="T47" fmla="*/ 16 h 32"/>
                      <a:gd name="T48" fmla="*/ 10 w 25"/>
                      <a:gd name="T49" fmla="*/ 16 h 32"/>
                      <a:gd name="T50" fmla="*/ 18 w 25"/>
                      <a:gd name="T51" fmla="*/ 12 h 32"/>
                      <a:gd name="T52" fmla="*/ 17 w 25"/>
                      <a:gd name="T53" fmla="*/ 7 h 32"/>
                      <a:gd name="T54" fmla="*/ 18 w 25"/>
                      <a:gd name="T55" fmla="*/ 7 h 32"/>
                      <a:gd name="T56" fmla="*/ 15 w 25"/>
                      <a:gd name="T57" fmla="*/ 3 h 32"/>
                      <a:gd name="T58" fmla="*/ 13 w 25"/>
                      <a:gd name="T59" fmla="*/ 5 h 32"/>
                      <a:gd name="T60" fmla="*/ 10 w 25"/>
                      <a:gd name="T61" fmla="*/ 3 h 32"/>
                      <a:gd name="T62" fmla="*/ 12 w 25"/>
                      <a:gd name="T63" fmla="*/ 3 h 32"/>
                      <a:gd name="T64" fmla="*/ 6 w 25"/>
                      <a:gd name="T65" fmla="*/ 0 h 32"/>
                      <a:gd name="T66" fmla="*/ 10 w 25"/>
                      <a:gd name="T67" fmla="*/ 4 h 32"/>
                      <a:gd name="T68" fmla="*/ 5 w 25"/>
                      <a:gd name="T69" fmla="*/ 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5" h="32">
                        <a:moveTo>
                          <a:pt x="5" y="2"/>
                        </a:moveTo>
                        <a:cubicBezTo>
                          <a:pt x="0" y="4"/>
                          <a:pt x="3" y="6"/>
                          <a:pt x="2" y="8"/>
                        </a:cubicBezTo>
                        <a:cubicBezTo>
                          <a:pt x="5" y="11"/>
                          <a:pt x="12" y="8"/>
                          <a:pt x="13" y="12"/>
                        </a:cubicBezTo>
                        <a:cubicBezTo>
                          <a:pt x="3" y="11"/>
                          <a:pt x="3" y="11"/>
                          <a:pt x="3" y="11"/>
                        </a:cubicBezTo>
                        <a:cubicBezTo>
                          <a:pt x="4" y="15"/>
                          <a:pt x="2" y="19"/>
                          <a:pt x="10" y="22"/>
                        </a:cubicBezTo>
                        <a:cubicBezTo>
                          <a:pt x="9" y="22"/>
                          <a:pt x="8" y="23"/>
                          <a:pt x="6" y="22"/>
                        </a:cubicBezTo>
                        <a:cubicBezTo>
                          <a:pt x="7" y="24"/>
                          <a:pt x="19" y="23"/>
                          <a:pt x="16" y="26"/>
                        </a:cubicBezTo>
                        <a:cubicBezTo>
                          <a:pt x="11" y="23"/>
                          <a:pt x="11" y="27"/>
                          <a:pt x="5" y="26"/>
                        </a:cubicBezTo>
                        <a:cubicBezTo>
                          <a:pt x="5" y="26"/>
                          <a:pt x="5" y="26"/>
                          <a:pt x="5" y="26"/>
                        </a:cubicBezTo>
                        <a:cubicBezTo>
                          <a:pt x="5" y="28"/>
                          <a:pt x="8" y="30"/>
                          <a:pt x="8" y="32"/>
                        </a:cubicBezTo>
                        <a:cubicBezTo>
                          <a:pt x="10" y="32"/>
                          <a:pt x="14" y="30"/>
                          <a:pt x="14" y="32"/>
                        </a:cubicBezTo>
                        <a:cubicBezTo>
                          <a:pt x="15" y="31"/>
                          <a:pt x="17" y="32"/>
                          <a:pt x="20" y="32"/>
                        </a:cubicBezTo>
                        <a:cubicBezTo>
                          <a:pt x="17" y="30"/>
                          <a:pt x="19" y="29"/>
                          <a:pt x="16" y="28"/>
                        </a:cubicBezTo>
                        <a:cubicBezTo>
                          <a:pt x="19" y="27"/>
                          <a:pt x="17" y="29"/>
                          <a:pt x="20" y="28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7" y="25"/>
                          <a:pt x="20" y="27"/>
                          <a:pt x="21" y="26"/>
                        </a:cubicBezTo>
                        <a:cubicBezTo>
                          <a:pt x="19" y="26"/>
                          <a:pt x="17" y="24"/>
                          <a:pt x="17" y="23"/>
                        </a:cubicBezTo>
                        <a:cubicBezTo>
                          <a:pt x="18" y="23"/>
                          <a:pt x="18" y="23"/>
                          <a:pt x="18" y="23"/>
                        </a:cubicBezTo>
                        <a:cubicBezTo>
                          <a:pt x="17" y="23"/>
                          <a:pt x="19" y="21"/>
                          <a:pt x="13" y="22"/>
                        </a:cubicBezTo>
                        <a:cubicBezTo>
                          <a:pt x="18" y="20"/>
                          <a:pt x="18" y="20"/>
                          <a:pt x="18" y="20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6" y="18"/>
                          <a:pt x="25" y="17"/>
                          <a:pt x="20" y="14"/>
                        </a:cubicBezTo>
                        <a:cubicBezTo>
                          <a:pt x="19" y="15"/>
                          <a:pt x="17" y="14"/>
                          <a:pt x="17" y="13"/>
                        </a:cubicBezTo>
                        <a:cubicBezTo>
                          <a:pt x="14" y="15"/>
                          <a:pt x="19" y="15"/>
                          <a:pt x="20" y="16"/>
                        </a:cubicBezTo>
                        <a:cubicBezTo>
                          <a:pt x="16" y="17"/>
                          <a:pt x="12" y="14"/>
                          <a:pt x="10" y="16"/>
                        </a:cubicBezTo>
                        <a:cubicBezTo>
                          <a:pt x="14" y="14"/>
                          <a:pt x="10" y="13"/>
                          <a:pt x="18" y="12"/>
                        </a:cubicBezTo>
                        <a:cubicBezTo>
                          <a:pt x="19" y="10"/>
                          <a:pt x="15" y="9"/>
                          <a:pt x="17" y="7"/>
                        </a:cubicBezTo>
                        <a:cubicBezTo>
                          <a:pt x="18" y="7"/>
                          <a:pt x="18" y="7"/>
                          <a:pt x="18" y="7"/>
                        </a:cubicBezTo>
                        <a:cubicBezTo>
                          <a:pt x="12" y="6"/>
                          <a:pt x="20" y="5"/>
                          <a:pt x="15" y="3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1" y="5"/>
                          <a:pt x="11" y="4"/>
                          <a:pt x="10" y="3"/>
                        </a:cubicBezTo>
                        <a:cubicBezTo>
                          <a:pt x="11" y="3"/>
                          <a:pt x="11" y="3"/>
                          <a:pt x="12" y="3"/>
                        </a:cubicBezTo>
                        <a:cubicBezTo>
                          <a:pt x="8" y="3"/>
                          <a:pt x="8" y="0"/>
                          <a:pt x="6" y="0"/>
                        </a:cubicBezTo>
                        <a:cubicBezTo>
                          <a:pt x="6" y="1"/>
                          <a:pt x="9" y="2"/>
                          <a:pt x="10" y="4"/>
                        </a:cubicBezTo>
                        <a:cubicBezTo>
                          <a:pt x="8" y="3"/>
                          <a:pt x="4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8" name="Freeform 1186"/>
                  <p:cNvSpPr/>
                  <p:nvPr/>
                </p:nvSpPr>
                <p:spPr bwMode="auto">
                  <a:xfrm>
                    <a:off x="4133" y="280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59" name="Freeform 1187"/>
                  <p:cNvSpPr/>
                  <p:nvPr/>
                </p:nvSpPr>
                <p:spPr bwMode="auto">
                  <a:xfrm>
                    <a:off x="4116" y="2767"/>
                    <a:ext cx="24" cy="22"/>
                  </a:xfrm>
                  <a:custGeom>
                    <a:avLst/>
                    <a:gdLst>
                      <a:gd name="T0" fmla="*/ 14 w 28"/>
                      <a:gd name="T1" fmla="*/ 18 h 25"/>
                      <a:gd name="T2" fmla="*/ 20 w 28"/>
                      <a:gd name="T3" fmla="*/ 18 h 25"/>
                      <a:gd name="T4" fmla="*/ 9 w 28"/>
                      <a:gd name="T5" fmla="*/ 18 h 25"/>
                      <a:gd name="T6" fmla="*/ 7 w 28"/>
                      <a:gd name="T7" fmla="*/ 15 h 25"/>
                      <a:gd name="T8" fmla="*/ 17 w 28"/>
                      <a:gd name="T9" fmla="*/ 15 h 25"/>
                      <a:gd name="T10" fmla="*/ 18 w 28"/>
                      <a:gd name="T11" fmla="*/ 12 h 25"/>
                      <a:gd name="T12" fmla="*/ 12 w 28"/>
                      <a:gd name="T13" fmla="*/ 13 h 25"/>
                      <a:gd name="T14" fmla="*/ 9 w 28"/>
                      <a:gd name="T15" fmla="*/ 10 h 25"/>
                      <a:gd name="T16" fmla="*/ 11 w 28"/>
                      <a:gd name="T17" fmla="*/ 11 h 25"/>
                      <a:gd name="T18" fmla="*/ 17 w 28"/>
                      <a:gd name="T19" fmla="*/ 9 h 25"/>
                      <a:gd name="T20" fmla="*/ 2 w 28"/>
                      <a:gd name="T21" fmla="*/ 2 h 25"/>
                      <a:gd name="T22" fmla="*/ 2 w 28"/>
                      <a:gd name="T23" fmla="*/ 4 h 25"/>
                      <a:gd name="T24" fmla="*/ 10 w 28"/>
                      <a:gd name="T25" fmla="*/ 4 h 25"/>
                      <a:gd name="T26" fmla="*/ 8 w 28"/>
                      <a:gd name="T27" fmla="*/ 7 h 25"/>
                      <a:gd name="T28" fmla="*/ 4 w 28"/>
                      <a:gd name="T29" fmla="*/ 5 h 25"/>
                      <a:gd name="T30" fmla="*/ 4 w 28"/>
                      <a:gd name="T31" fmla="*/ 22 h 25"/>
                      <a:gd name="T32" fmla="*/ 4 w 28"/>
                      <a:gd name="T33" fmla="*/ 20 h 25"/>
                      <a:gd name="T34" fmla="*/ 9 w 28"/>
                      <a:gd name="T35" fmla="*/ 22 h 25"/>
                      <a:gd name="T36" fmla="*/ 15 w 28"/>
                      <a:gd name="T37" fmla="*/ 21 h 25"/>
                      <a:gd name="T38" fmla="*/ 13 w 28"/>
                      <a:gd name="T39" fmla="*/ 22 h 25"/>
                      <a:gd name="T40" fmla="*/ 20 w 28"/>
                      <a:gd name="T41" fmla="*/ 22 h 25"/>
                      <a:gd name="T42" fmla="*/ 23 w 28"/>
                      <a:gd name="T43" fmla="*/ 25 h 25"/>
                      <a:gd name="T44" fmla="*/ 23 w 28"/>
                      <a:gd name="T45" fmla="*/ 19 h 25"/>
                      <a:gd name="T46" fmla="*/ 14 w 28"/>
                      <a:gd name="T47" fmla="*/ 18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28" h="25">
                        <a:moveTo>
                          <a:pt x="14" y="18"/>
                        </a:moveTo>
                        <a:cubicBezTo>
                          <a:pt x="15" y="17"/>
                          <a:pt x="18" y="19"/>
                          <a:pt x="20" y="18"/>
                        </a:cubicBezTo>
                        <a:cubicBezTo>
                          <a:pt x="17" y="16"/>
                          <a:pt x="14" y="19"/>
                          <a:pt x="9" y="18"/>
                        </a:cubicBezTo>
                        <a:cubicBezTo>
                          <a:pt x="12" y="17"/>
                          <a:pt x="7" y="16"/>
                          <a:pt x="7" y="15"/>
                        </a:cubicBezTo>
                        <a:cubicBezTo>
                          <a:pt x="10" y="16"/>
                          <a:pt x="15" y="15"/>
                          <a:pt x="17" y="15"/>
                        </a:cubicBezTo>
                        <a:cubicBezTo>
                          <a:pt x="15" y="15"/>
                          <a:pt x="18" y="13"/>
                          <a:pt x="18" y="12"/>
                        </a:cubicBezTo>
                        <a:cubicBezTo>
                          <a:pt x="14" y="15"/>
                          <a:pt x="16" y="11"/>
                          <a:pt x="12" y="13"/>
                        </a:cubicBezTo>
                        <a:cubicBezTo>
                          <a:pt x="9" y="12"/>
                          <a:pt x="6" y="10"/>
                          <a:pt x="9" y="10"/>
                        </a:cubicBezTo>
                        <a:cubicBezTo>
                          <a:pt x="11" y="10"/>
                          <a:pt x="11" y="10"/>
                          <a:pt x="11" y="11"/>
                        </a:cubicBezTo>
                        <a:cubicBezTo>
                          <a:pt x="15" y="11"/>
                          <a:pt x="13" y="9"/>
                          <a:pt x="17" y="9"/>
                        </a:cubicBezTo>
                        <a:cubicBezTo>
                          <a:pt x="11" y="7"/>
                          <a:pt x="11" y="0"/>
                          <a:pt x="2" y="2"/>
                        </a:cubicBezTo>
                        <a:cubicBezTo>
                          <a:pt x="0" y="3"/>
                          <a:pt x="2" y="4"/>
                          <a:pt x="2" y="4"/>
                        </a:cubicBezTo>
                        <a:cubicBezTo>
                          <a:pt x="4" y="2"/>
                          <a:pt x="8" y="4"/>
                          <a:pt x="10" y="4"/>
                        </a:cubicBezTo>
                        <a:cubicBezTo>
                          <a:pt x="8" y="5"/>
                          <a:pt x="11" y="7"/>
                          <a:pt x="8" y="7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2" y="10"/>
                          <a:pt x="3" y="16"/>
                          <a:pt x="4" y="22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7" y="20"/>
                          <a:pt x="7" y="21"/>
                          <a:pt x="9" y="22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5" y="21"/>
                          <a:pt x="16" y="22"/>
                          <a:pt x="13" y="22"/>
                        </a:cubicBezTo>
                        <a:cubicBezTo>
                          <a:pt x="16" y="23"/>
                          <a:pt x="18" y="22"/>
                          <a:pt x="20" y="22"/>
                        </a:cubicBezTo>
                        <a:cubicBezTo>
                          <a:pt x="21" y="24"/>
                          <a:pt x="19" y="24"/>
                          <a:pt x="23" y="25"/>
                        </a:cubicBezTo>
                        <a:cubicBezTo>
                          <a:pt x="28" y="22"/>
                          <a:pt x="18" y="23"/>
                          <a:pt x="23" y="19"/>
                        </a:cubicBezTo>
                        <a:lnTo>
                          <a:pt x="14" y="18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0" name="Freeform 1188"/>
                  <p:cNvSpPr/>
                  <p:nvPr/>
                </p:nvSpPr>
                <p:spPr bwMode="auto">
                  <a:xfrm>
                    <a:off x="4128" y="2788"/>
                    <a:ext cx="4" cy="1"/>
                  </a:xfrm>
                  <a:custGeom>
                    <a:avLst/>
                    <a:gdLst>
                      <a:gd name="T0" fmla="*/ 4 w 4"/>
                      <a:gd name="T1" fmla="*/ 1 h 1"/>
                      <a:gd name="T2" fmla="*/ 0 w 4"/>
                      <a:gd name="T3" fmla="*/ 0 h 1"/>
                      <a:gd name="T4" fmla="*/ 2 w 4"/>
                      <a:gd name="T5" fmla="*/ 1 h 1"/>
                      <a:gd name="T6" fmla="*/ 4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4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1" name="Freeform 1189"/>
                  <p:cNvSpPr/>
                  <p:nvPr/>
                </p:nvSpPr>
                <p:spPr bwMode="auto">
                  <a:xfrm>
                    <a:off x="4119" y="2787"/>
                    <a:ext cx="4" cy="1"/>
                  </a:xfrm>
                  <a:custGeom>
                    <a:avLst/>
                    <a:gdLst>
                      <a:gd name="T0" fmla="*/ 0 w 5"/>
                      <a:gd name="T1" fmla="*/ 1 h 1"/>
                      <a:gd name="T2" fmla="*/ 4 w 5"/>
                      <a:gd name="T3" fmla="*/ 1 h 1"/>
                      <a:gd name="T4" fmla="*/ 0 w 5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1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0"/>
                          <a:pt x="3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2" name="Freeform 1190"/>
                  <p:cNvSpPr/>
                  <p:nvPr/>
                </p:nvSpPr>
                <p:spPr bwMode="auto">
                  <a:xfrm>
                    <a:off x="4129" y="2772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1 w 3"/>
                      <a:gd name="T3" fmla="*/ 0 h 1"/>
                      <a:gd name="T4" fmla="*/ 0 w 3"/>
                      <a:gd name="T5" fmla="*/ 1 h 1"/>
                      <a:gd name="T6" fmla="*/ 3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3" name="Freeform 1191"/>
                  <p:cNvSpPr/>
                  <p:nvPr/>
                </p:nvSpPr>
                <p:spPr bwMode="auto">
                  <a:xfrm>
                    <a:off x="4116" y="2763"/>
                    <a:ext cx="12" cy="7"/>
                  </a:xfrm>
                  <a:custGeom>
                    <a:avLst/>
                    <a:gdLst>
                      <a:gd name="T0" fmla="*/ 0 w 14"/>
                      <a:gd name="T1" fmla="*/ 0 h 8"/>
                      <a:gd name="T2" fmla="*/ 1 w 14"/>
                      <a:gd name="T3" fmla="*/ 6 h 8"/>
                      <a:gd name="T4" fmla="*/ 13 w 14"/>
                      <a:gd name="T5" fmla="*/ 6 h 8"/>
                      <a:gd name="T6" fmla="*/ 5 w 14"/>
                      <a:gd name="T7" fmla="*/ 4 h 8"/>
                      <a:gd name="T8" fmla="*/ 5 w 14"/>
                      <a:gd name="T9" fmla="*/ 0 h 8"/>
                      <a:gd name="T10" fmla="*/ 0 w 14"/>
                      <a:gd name="T11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8">
                        <a:moveTo>
                          <a:pt x="0" y="0"/>
                        </a:moveTo>
                        <a:cubicBezTo>
                          <a:pt x="1" y="2"/>
                          <a:pt x="4" y="4"/>
                          <a:pt x="1" y="6"/>
                        </a:cubicBezTo>
                        <a:cubicBezTo>
                          <a:pt x="5" y="8"/>
                          <a:pt x="9" y="6"/>
                          <a:pt x="13" y="6"/>
                        </a:cubicBezTo>
                        <a:cubicBezTo>
                          <a:pt x="14" y="5"/>
                          <a:pt x="6" y="5"/>
                          <a:pt x="5" y="4"/>
                        </a:cubicBezTo>
                        <a:cubicBezTo>
                          <a:pt x="9" y="3"/>
                          <a:pt x="4" y="1"/>
                          <a:pt x="5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4" name="Freeform 1192"/>
                  <p:cNvSpPr/>
                  <p:nvPr/>
                </p:nvSpPr>
                <p:spPr bwMode="auto">
                  <a:xfrm>
                    <a:off x="4118" y="2712"/>
                    <a:ext cx="19" cy="54"/>
                  </a:xfrm>
                  <a:custGeom>
                    <a:avLst/>
                    <a:gdLst>
                      <a:gd name="T0" fmla="*/ 13 w 22"/>
                      <a:gd name="T1" fmla="*/ 51 h 62"/>
                      <a:gd name="T2" fmla="*/ 11 w 22"/>
                      <a:gd name="T3" fmla="*/ 47 h 62"/>
                      <a:gd name="T4" fmla="*/ 14 w 22"/>
                      <a:gd name="T5" fmla="*/ 49 h 62"/>
                      <a:gd name="T6" fmla="*/ 17 w 22"/>
                      <a:gd name="T7" fmla="*/ 46 h 62"/>
                      <a:gd name="T8" fmla="*/ 14 w 22"/>
                      <a:gd name="T9" fmla="*/ 47 h 62"/>
                      <a:gd name="T10" fmla="*/ 13 w 22"/>
                      <a:gd name="T11" fmla="*/ 41 h 62"/>
                      <a:gd name="T12" fmla="*/ 8 w 22"/>
                      <a:gd name="T13" fmla="*/ 40 h 62"/>
                      <a:gd name="T14" fmla="*/ 16 w 22"/>
                      <a:gd name="T15" fmla="*/ 36 h 62"/>
                      <a:gd name="T16" fmla="*/ 5 w 22"/>
                      <a:gd name="T17" fmla="*/ 37 h 62"/>
                      <a:gd name="T18" fmla="*/ 9 w 22"/>
                      <a:gd name="T19" fmla="*/ 31 h 62"/>
                      <a:gd name="T20" fmla="*/ 9 w 22"/>
                      <a:gd name="T21" fmla="*/ 32 h 62"/>
                      <a:gd name="T22" fmla="*/ 10 w 22"/>
                      <a:gd name="T23" fmla="*/ 29 h 62"/>
                      <a:gd name="T24" fmla="*/ 15 w 22"/>
                      <a:gd name="T25" fmla="*/ 29 h 62"/>
                      <a:gd name="T26" fmla="*/ 14 w 22"/>
                      <a:gd name="T27" fmla="*/ 24 h 62"/>
                      <a:gd name="T28" fmla="*/ 17 w 22"/>
                      <a:gd name="T29" fmla="*/ 24 h 62"/>
                      <a:gd name="T30" fmla="*/ 13 w 22"/>
                      <a:gd name="T31" fmla="*/ 15 h 62"/>
                      <a:gd name="T32" fmla="*/ 16 w 22"/>
                      <a:gd name="T33" fmla="*/ 13 h 62"/>
                      <a:gd name="T34" fmla="*/ 6 w 22"/>
                      <a:gd name="T35" fmla="*/ 14 h 62"/>
                      <a:gd name="T36" fmla="*/ 7 w 22"/>
                      <a:gd name="T37" fmla="*/ 10 h 62"/>
                      <a:gd name="T38" fmla="*/ 13 w 22"/>
                      <a:gd name="T39" fmla="*/ 11 h 62"/>
                      <a:gd name="T40" fmla="*/ 11 w 22"/>
                      <a:gd name="T41" fmla="*/ 9 h 62"/>
                      <a:gd name="T42" fmla="*/ 16 w 22"/>
                      <a:gd name="T43" fmla="*/ 8 h 62"/>
                      <a:gd name="T44" fmla="*/ 8 w 22"/>
                      <a:gd name="T45" fmla="*/ 4 h 62"/>
                      <a:gd name="T46" fmla="*/ 9 w 22"/>
                      <a:gd name="T47" fmla="*/ 1 h 62"/>
                      <a:gd name="T48" fmla="*/ 0 w 22"/>
                      <a:gd name="T49" fmla="*/ 3 h 62"/>
                      <a:gd name="T50" fmla="*/ 2 w 22"/>
                      <a:gd name="T51" fmla="*/ 16 h 62"/>
                      <a:gd name="T52" fmla="*/ 7 w 22"/>
                      <a:gd name="T53" fmla="*/ 20 h 62"/>
                      <a:gd name="T54" fmla="*/ 1 w 22"/>
                      <a:gd name="T55" fmla="*/ 21 h 62"/>
                      <a:gd name="T56" fmla="*/ 7 w 22"/>
                      <a:gd name="T57" fmla="*/ 21 h 62"/>
                      <a:gd name="T58" fmla="*/ 1 w 22"/>
                      <a:gd name="T59" fmla="*/ 23 h 62"/>
                      <a:gd name="T60" fmla="*/ 7 w 22"/>
                      <a:gd name="T61" fmla="*/ 24 h 62"/>
                      <a:gd name="T62" fmla="*/ 0 w 22"/>
                      <a:gd name="T63" fmla="*/ 25 h 62"/>
                      <a:gd name="T64" fmla="*/ 3 w 22"/>
                      <a:gd name="T65" fmla="*/ 47 h 62"/>
                      <a:gd name="T66" fmla="*/ 7 w 22"/>
                      <a:gd name="T67" fmla="*/ 46 h 62"/>
                      <a:gd name="T68" fmla="*/ 7 w 22"/>
                      <a:gd name="T69" fmla="*/ 55 h 62"/>
                      <a:gd name="T70" fmla="*/ 11 w 22"/>
                      <a:gd name="T71" fmla="*/ 56 h 62"/>
                      <a:gd name="T72" fmla="*/ 2 w 22"/>
                      <a:gd name="T73" fmla="*/ 55 h 62"/>
                      <a:gd name="T74" fmla="*/ 3 w 22"/>
                      <a:gd name="T75" fmla="*/ 58 h 62"/>
                      <a:gd name="T76" fmla="*/ 5 w 22"/>
                      <a:gd name="T77" fmla="*/ 56 h 62"/>
                      <a:gd name="T78" fmla="*/ 3 w 22"/>
                      <a:gd name="T79" fmla="*/ 59 h 62"/>
                      <a:gd name="T80" fmla="*/ 14 w 22"/>
                      <a:gd name="T81" fmla="*/ 57 h 62"/>
                      <a:gd name="T82" fmla="*/ 19 w 22"/>
                      <a:gd name="T83" fmla="*/ 50 h 62"/>
                      <a:gd name="T84" fmla="*/ 13 w 22"/>
                      <a:gd name="T85" fmla="*/ 51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2" h="62">
                        <a:moveTo>
                          <a:pt x="13" y="51"/>
                        </a:moveTo>
                        <a:cubicBezTo>
                          <a:pt x="13" y="49"/>
                          <a:pt x="10" y="48"/>
                          <a:pt x="11" y="47"/>
                        </a:cubicBezTo>
                        <a:cubicBezTo>
                          <a:pt x="14" y="48"/>
                          <a:pt x="15" y="48"/>
                          <a:pt x="14" y="49"/>
                        </a:cubicBezTo>
                        <a:cubicBezTo>
                          <a:pt x="19" y="48"/>
                          <a:pt x="13" y="48"/>
                          <a:pt x="17" y="46"/>
                        </a:cubicBezTo>
                        <a:cubicBezTo>
                          <a:pt x="16" y="47"/>
                          <a:pt x="15" y="47"/>
                          <a:pt x="14" y="47"/>
                        </a:cubicBezTo>
                        <a:cubicBezTo>
                          <a:pt x="15" y="44"/>
                          <a:pt x="10" y="45"/>
                          <a:pt x="13" y="41"/>
                        </a:cubicBezTo>
                        <a:cubicBezTo>
                          <a:pt x="11" y="40"/>
                          <a:pt x="11" y="40"/>
                          <a:pt x="8" y="40"/>
                        </a:cubicBezTo>
                        <a:cubicBezTo>
                          <a:pt x="12" y="38"/>
                          <a:pt x="12" y="39"/>
                          <a:pt x="16" y="36"/>
                        </a:cubicBezTo>
                        <a:cubicBezTo>
                          <a:pt x="14" y="36"/>
                          <a:pt x="9" y="37"/>
                          <a:pt x="5" y="37"/>
                        </a:cubicBezTo>
                        <a:cubicBezTo>
                          <a:pt x="11" y="33"/>
                          <a:pt x="4" y="33"/>
                          <a:pt x="9" y="31"/>
                        </a:cubicBezTo>
                        <a:cubicBezTo>
                          <a:pt x="9" y="31"/>
                          <a:pt x="10" y="32"/>
                          <a:pt x="9" y="32"/>
                        </a:cubicBezTo>
                        <a:cubicBezTo>
                          <a:pt x="16" y="32"/>
                          <a:pt x="8" y="30"/>
                          <a:pt x="10" y="29"/>
                        </a:cubicBezTo>
                        <a:cubicBezTo>
                          <a:pt x="15" y="29"/>
                          <a:pt x="15" y="29"/>
                          <a:pt x="15" y="29"/>
                        </a:cubicBezTo>
                        <a:cubicBezTo>
                          <a:pt x="14" y="28"/>
                          <a:pt x="10" y="26"/>
                          <a:pt x="14" y="24"/>
                        </a:cubicBezTo>
                        <a:cubicBezTo>
                          <a:pt x="17" y="24"/>
                          <a:pt x="17" y="24"/>
                          <a:pt x="17" y="24"/>
                        </a:cubicBezTo>
                        <a:cubicBezTo>
                          <a:pt x="13" y="21"/>
                          <a:pt x="15" y="18"/>
                          <a:pt x="13" y="15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2" y="10"/>
                          <a:pt x="14" y="17"/>
                          <a:pt x="6" y="14"/>
                        </a:cubicBezTo>
                        <a:cubicBezTo>
                          <a:pt x="16" y="14"/>
                          <a:pt x="3" y="13"/>
                          <a:pt x="7" y="10"/>
                        </a:cubicBezTo>
                        <a:cubicBezTo>
                          <a:pt x="11" y="9"/>
                          <a:pt x="9" y="13"/>
                          <a:pt x="13" y="11"/>
                        </a:cubicBezTo>
                        <a:cubicBezTo>
                          <a:pt x="9" y="11"/>
                          <a:pt x="12" y="10"/>
                          <a:pt x="11" y="9"/>
                        </a:cubicBezTo>
                        <a:cubicBezTo>
                          <a:pt x="15" y="9"/>
                          <a:pt x="11" y="7"/>
                          <a:pt x="16" y="8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10" y="3"/>
                          <a:pt x="10" y="2"/>
                          <a:pt x="9" y="1"/>
                        </a:cubicBezTo>
                        <a:cubicBezTo>
                          <a:pt x="9" y="3"/>
                          <a:pt x="2" y="0"/>
                          <a:pt x="0" y="3"/>
                        </a:cubicBezTo>
                        <a:cubicBezTo>
                          <a:pt x="2" y="6"/>
                          <a:pt x="4" y="12"/>
                          <a:pt x="2" y="16"/>
                        </a:cubicBezTo>
                        <a:cubicBezTo>
                          <a:pt x="8" y="17"/>
                          <a:pt x="2" y="19"/>
                          <a:pt x="7" y="20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2" y="23"/>
                          <a:pt x="4" y="20"/>
                          <a:pt x="7" y="21"/>
                        </a:cubicBezTo>
                        <a:cubicBezTo>
                          <a:pt x="8" y="22"/>
                          <a:pt x="4" y="23"/>
                          <a:pt x="1" y="23"/>
                        </a:cubicBezTo>
                        <a:cubicBezTo>
                          <a:pt x="1" y="25"/>
                          <a:pt x="3" y="23"/>
                          <a:pt x="7" y="24"/>
                        </a:cubicBezTo>
                        <a:cubicBezTo>
                          <a:pt x="0" y="25"/>
                          <a:pt x="0" y="25"/>
                          <a:pt x="0" y="25"/>
                        </a:cubicBezTo>
                        <a:cubicBezTo>
                          <a:pt x="2" y="31"/>
                          <a:pt x="7" y="40"/>
                          <a:pt x="3" y="47"/>
                        </a:cubicBezTo>
                        <a:cubicBezTo>
                          <a:pt x="7" y="46"/>
                          <a:pt x="7" y="46"/>
                          <a:pt x="7" y="46"/>
                        </a:cubicBezTo>
                        <a:cubicBezTo>
                          <a:pt x="5" y="50"/>
                          <a:pt x="17" y="52"/>
                          <a:pt x="7" y="55"/>
                        </a:cubicBezTo>
                        <a:cubicBezTo>
                          <a:pt x="11" y="56"/>
                          <a:pt x="11" y="56"/>
                          <a:pt x="11" y="56"/>
                        </a:cubicBezTo>
                        <a:cubicBezTo>
                          <a:pt x="9" y="55"/>
                          <a:pt x="5" y="56"/>
                          <a:pt x="2" y="55"/>
                        </a:cubicBezTo>
                        <a:cubicBezTo>
                          <a:pt x="3" y="56"/>
                          <a:pt x="1" y="57"/>
                          <a:pt x="3" y="58"/>
                        </a:cubicBezTo>
                        <a:cubicBezTo>
                          <a:pt x="5" y="56"/>
                          <a:pt x="5" y="56"/>
                          <a:pt x="5" y="56"/>
                        </a:cubicBezTo>
                        <a:cubicBezTo>
                          <a:pt x="9" y="57"/>
                          <a:pt x="6" y="59"/>
                          <a:pt x="3" y="59"/>
                        </a:cubicBezTo>
                        <a:cubicBezTo>
                          <a:pt x="8" y="62"/>
                          <a:pt x="11" y="58"/>
                          <a:pt x="14" y="57"/>
                        </a:cubicBezTo>
                        <a:cubicBezTo>
                          <a:pt x="6" y="54"/>
                          <a:pt x="22" y="54"/>
                          <a:pt x="19" y="50"/>
                        </a:cubicBezTo>
                        <a:cubicBezTo>
                          <a:pt x="16" y="48"/>
                          <a:pt x="15" y="51"/>
                          <a:pt x="13" y="5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5" name="Freeform 1193"/>
                  <p:cNvSpPr/>
                  <p:nvPr/>
                </p:nvSpPr>
                <p:spPr bwMode="auto">
                  <a:xfrm>
                    <a:off x="4118" y="275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6" name="Freeform 1194"/>
                  <p:cNvSpPr/>
                  <p:nvPr/>
                </p:nvSpPr>
                <p:spPr bwMode="auto">
                  <a:xfrm>
                    <a:off x="4125" y="2712"/>
                    <a:ext cx="0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7" name="Rectangle 1195"/>
                  <p:cNvSpPr>
                    <a:spLocks noChangeArrowheads="1"/>
                  </p:cNvSpPr>
                  <p:nvPr/>
                </p:nvSpPr>
                <p:spPr bwMode="auto">
                  <a:xfrm>
                    <a:off x="4120" y="2763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8" name="Freeform 1196"/>
                  <p:cNvSpPr/>
                  <p:nvPr/>
                </p:nvSpPr>
                <p:spPr bwMode="auto">
                  <a:xfrm>
                    <a:off x="4128" y="2764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69" name="Freeform 1197"/>
                  <p:cNvSpPr/>
                  <p:nvPr/>
                </p:nvSpPr>
                <p:spPr bwMode="auto">
                  <a:xfrm>
                    <a:off x="4129" y="270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70" name="Freeform 1198"/>
                  <p:cNvSpPr/>
                  <p:nvPr/>
                </p:nvSpPr>
                <p:spPr bwMode="auto">
                  <a:xfrm>
                    <a:off x="4132" y="26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71" name="Freeform 1199"/>
                  <p:cNvSpPr/>
                  <p:nvPr/>
                </p:nvSpPr>
                <p:spPr bwMode="auto">
                  <a:xfrm>
                    <a:off x="4107" y="2622"/>
                    <a:ext cx="28" cy="89"/>
                  </a:xfrm>
                  <a:custGeom>
                    <a:avLst/>
                    <a:gdLst>
                      <a:gd name="T0" fmla="*/ 17 w 32"/>
                      <a:gd name="T1" fmla="*/ 4 h 104"/>
                      <a:gd name="T2" fmla="*/ 10 w 32"/>
                      <a:gd name="T3" fmla="*/ 2 h 104"/>
                      <a:gd name="T4" fmla="*/ 7 w 32"/>
                      <a:gd name="T5" fmla="*/ 6 h 104"/>
                      <a:gd name="T6" fmla="*/ 11 w 32"/>
                      <a:gd name="T7" fmla="*/ 11 h 104"/>
                      <a:gd name="T8" fmla="*/ 11 w 32"/>
                      <a:gd name="T9" fmla="*/ 23 h 104"/>
                      <a:gd name="T10" fmla="*/ 9 w 32"/>
                      <a:gd name="T11" fmla="*/ 30 h 104"/>
                      <a:gd name="T12" fmla="*/ 15 w 32"/>
                      <a:gd name="T13" fmla="*/ 40 h 104"/>
                      <a:gd name="T14" fmla="*/ 13 w 32"/>
                      <a:gd name="T15" fmla="*/ 43 h 104"/>
                      <a:gd name="T16" fmla="*/ 12 w 32"/>
                      <a:gd name="T17" fmla="*/ 48 h 104"/>
                      <a:gd name="T18" fmla="*/ 22 w 32"/>
                      <a:gd name="T19" fmla="*/ 50 h 104"/>
                      <a:gd name="T20" fmla="*/ 22 w 32"/>
                      <a:gd name="T21" fmla="*/ 56 h 104"/>
                      <a:gd name="T22" fmla="*/ 18 w 32"/>
                      <a:gd name="T23" fmla="*/ 60 h 104"/>
                      <a:gd name="T24" fmla="*/ 18 w 32"/>
                      <a:gd name="T25" fmla="*/ 67 h 104"/>
                      <a:gd name="T26" fmla="*/ 16 w 32"/>
                      <a:gd name="T27" fmla="*/ 74 h 104"/>
                      <a:gd name="T28" fmla="*/ 19 w 32"/>
                      <a:gd name="T29" fmla="*/ 80 h 104"/>
                      <a:gd name="T30" fmla="*/ 22 w 32"/>
                      <a:gd name="T31" fmla="*/ 84 h 104"/>
                      <a:gd name="T32" fmla="*/ 18 w 32"/>
                      <a:gd name="T33" fmla="*/ 85 h 104"/>
                      <a:gd name="T34" fmla="*/ 19 w 32"/>
                      <a:gd name="T35" fmla="*/ 89 h 104"/>
                      <a:gd name="T36" fmla="*/ 18 w 32"/>
                      <a:gd name="T37" fmla="*/ 104 h 104"/>
                      <a:gd name="T38" fmla="*/ 20 w 32"/>
                      <a:gd name="T39" fmla="*/ 96 h 104"/>
                      <a:gd name="T40" fmla="*/ 16 w 32"/>
                      <a:gd name="T41" fmla="*/ 95 h 104"/>
                      <a:gd name="T42" fmla="*/ 28 w 32"/>
                      <a:gd name="T43" fmla="*/ 93 h 104"/>
                      <a:gd name="T44" fmla="*/ 29 w 32"/>
                      <a:gd name="T45" fmla="*/ 92 h 104"/>
                      <a:gd name="T46" fmla="*/ 28 w 32"/>
                      <a:gd name="T47" fmla="*/ 87 h 104"/>
                      <a:gd name="T48" fmla="*/ 30 w 32"/>
                      <a:gd name="T49" fmla="*/ 82 h 104"/>
                      <a:gd name="T50" fmla="*/ 30 w 32"/>
                      <a:gd name="T51" fmla="*/ 76 h 104"/>
                      <a:gd name="T52" fmla="*/ 27 w 32"/>
                      <a:gd name="T53" fmla="*/ 70 h 104"/>
                      <a:gd name="T54" fmla="*/ 28 w 32"/>
                      <a:gd name="T55" fmla="*/ 70 h 104"/>
                      <a:gd name="T56" fmla="*/ 28 w 32"/>
                      <a:gd name="T57" fmla="*/ 68 h 104"/>
                      <a:gd name="T58" fmla="*/ 27 w 32"/>
                      <a:gd name="T59" fmla="*/ 64 h 104"/>
                      <a:gd name="T60" fmla="*/ 24 w 32"/>
                      <a:gd name="T61" fmla="*/ 59 h 104"/>
                      <a:gd name="T62" fmla="*/ 29 w 32"/>
                      <a:gd name="T63" fmla="*/ 57 h 104"/>
                      <a:gd name="T64" fmla="*/ 29 w 32"/>
                      <a:gd name="T65" fmla="*/ 52 h 104"/>
                      <a:gd name="T66" fmla="*/ 24 w 32"/>
                      <a:gd name="T67" fmla="*/ 49 h 104"/>
                      <a:gd name="T68" fmla="*/ 22 w 32"/>
                      <a:gd name="T69" fmla="*/ 43 h 104"/>
                      <a:gd name="T70" fmla="*/ 20 w 32"/>
                      <a:gd name="T71" fmla="*/ 33 h 104"/>
                      <a:gd name="T72" fmla="*/ 21 w 32"/>
                      <a:gd name="T73" fmla="*/ 30 h 104"/>
                      <a:gd name="T74" fmla="*/ 19 w 32"/>
                      <a:gd name="T75" fmla="*/ 19 h 104"/>
                      <a:gd name="T76" fmla="*/ 13 w 32"/>
                      <a:gd name="T77" fmla="*/ 24 h 104"/>
                      <a:gd name="T78" fmla="*/ 23 w 32"/>
                      <a:gd name="T79" fmla="*/ 19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2" h="104">
                        <a:moveTo>
                          <a:pt x="23" y="9"/>
                        </a:moveTo>
                        <a:cubicBezTo>
                          <a:pt x="22" y="7"/>
                          <a:pt x="20" y="5"/>
                          <a:pt x="17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8" y="3"/>
                          <a:pt x="14" y="0"/>
                          <a:pt x="10" y="2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5" y="4"/>
                          <a:pt x="8" y="4"/>
                          <a:pt x="7" y="6"/>
                        </a:cubicBezTo>
                        <a:cubicBezTo>
                          <a:pt x="8" y="8"/>
                          <a:pt x="17" y="9"/>
                          <a:pt x="14" y="10"/>
                        </a:cubicBezTo>
                        <a:cubicBezTo>
                          <a:pt x="15" y="11"/>
                          <a:pt x="12" y="11"/>
                          <a:pt x="11" y="11"/>
                        </a:cubicBezTo>
                        <a:cubicBezTo>
                          <a:pt x="10" y="13"/>
                          <a:pt x="17" y="13"/>
                          <a:pt x="18" y="15"/>
                        </a:cubicBezTo>
                        <a:cubicBezTo>
                          <a:pt x="0" y="15"/>
                          <a:pt x="22" y="20"/>
                          <a:pt x="11" y="23"/>
                        </a:cubicBezTo>
                        <a:cubicBezTo>
                          <a:pt x="13" y="24"/>
                          <a:pt x="11" y="27"/>
                          <a:pt x="15" y="29"/>
                        </a:cubicBezTo>
                        <a:cubicBezTo>
                          <a:pt x="10" y="28"/>
                          <a:pt x="14" y="31"/>
                          <a:pt x="9" y="30"/>
                        </a:cubicBezTo>
                        <a:cubicBezTo>
                          <a:pt x="19" y="31"/>
                          <a:pt x="5" y="36"/>
                          <a:pt x="18" y="37"/>
                        </a:cubicBezTo>
                        <a:cubicBezTo>
                          <a:pt x="14" y="40"/>
                          <a:pt x="18" y="37"/>
                          <a:pt x="15" y="40"/>
                        </a:cubicBezTo>
                        <a:cubicBezTo>
                          <a:pt x="14" y="40"/>
                          <a:pt x="14" y="40"/>
                          <a:pt x="14" y="40"/>
                        </a:cubicBezTo>
                        <a:cubicBezTo>
                          <a:pt x="11" y="41"/>
                          <a:pt x="19" y="42"/>
                          <a:pt x="13" y="43"/>
                        </a:cubicBezTo>
                        <a:cubicBezTo>
                          <a:pt x="12" y="45"/>
                          <a:pt x="17" y="43"/>
                          <a:pt x="20" y="45"/>
                        </a:cubicBezTo>
                        <a:cubicBezTo>
                          <a:pt x="19" y="47"/>
                          <a:pt x="17" y="47"/>
                          <a:pt x="12" y="48"/>
                        </a:cubicBezTo>
                        <a:cubicBezTo>
                          <a:pt x="18" y="48"/>
                          <a:pt x="15" y="50"/>
                          <a:pt x="18" y="51"/>
                        </a:cubicBezTo>
                        <a:cubicBezTo>
                          <a:pt x="18" y="51"/>
                          <a:pt x="20" y="49"/>
                          <a:pt x="22" y="50"/>
                        </a:cubicBezTo>
                        <a:cubicBezTo>
                          <a:pt x="21" y="54"/>
                          <a:pt x="26" y="53"/>
                          <a:pt x="28" y="56"/>
                        </a:cubicBezTo>
                        <a:cubicBezTo>
                          <a:pt x="21" y="58"/>
                          <a:pt x="27" y="53"/>
                          <a:pt x="22" y="56"/>
                        </a:cubicBezTo>
                        <a:cubicBezTo>
                          <a:pt x="19" y="54"/>
                          <a:pt x="19" y="52"/>
                          <a:pt x="14" y="51"/>
                        </a:cubicBezTo>
                        <a:cubicBezTo>
                          <a:pt x="14" y="54"/>
                          <a:pt x="15" y="57"/>
                          <a:pt x="18" y="60"/>
                        </a:cubicBezTo>
                        <a:cubicBezTo>
                          <a:pt x="17" y="61"/>
                          <a:pt x="15" y="59"/>
                          <a:pt x="14" y="60"/>
                        </a:cubicBezTo>
                        <a:cubicBezTo>
                          <a:pt x="11" y="63"/>
                          <a:pt x="21" y="65"/>
                          <a:pt x="18" y="67"/>
                        </a:cubicBezTo>
                        <a:cubicBezTo>
                          <a:pt x="14" y="66"/>
                          <a:pt x="14" y="66"/>
                          <a:pt x="14" y="66"/>
                        </a:cubicBezTo>
                        <a:cubicBezTo>
                          <a:pt x="19" y="68"/>
                          <a:pt x="13" y="71"/>
                          <a:pt x="16" y="74"/>
                        </a:cubicBezTo>
                        <a:cubicBezTo>
                          <a:pt x="18" y="73"/>
                          <a:pt x="19" y="73"/>
                          <a:pt x="20" y="74"/>
                        </a:cubicBezTo>
                        <a:cubicBezTo>
                          <a:pt x="11" y="74"/>
                          <a:pt x="25" y="77"/>
                          <a:pt x="19" y="80"/>
                        </a:cubicBezTo>
                        <a:cubicBezTo>
                          <a:pt x="24" y="80"/>
                          <a:pt x="27" y="82"/>
                          <a:pt x="28" y="84"/>
                        </a:cubicBezTo>
                        <a:cubicBezTo>
                          <a:pt x="26" y="84"/>
                          <a:pt x="24" y="84"/>
                          <a:pt x="22" y="84"/>
                        </a:cubicBezTo>
                        <a:cubicBezTo>
                          <a:pt x="26" y="81"/>
                          <a:pt x="16" y="81"/>
                          <a:pt x="14" y="79"/>
                        </a:cubicBezTo>
                        <a:cubicBezTo>
                          <a:pt x="17" y="81"/>
                          <a:pt x="14" y="84"/>
                          <a:pt x="18" y="85"/>
                        </a:cubicBezTo>
                        <a:cubicBezTo>
                          <a:pt x="13" y="85"/>
                          <a:pt x="13" y="85"/>
                          <a:pt x="13" y="85"/>
                        </a:cubicBezTo>
                        <a:cubicBezTo>
                          <a:pt x="13" y="87"/>
                          <a:pt x="23" y="87"/>
                          <a:pt x="19" y="89"/>
                        </a:cubicBezTo>
                        <a:cubicBezTo>
                          <a:pt x="16" y="89"/>
                          <a:pt x="16" y="89"/>
                          <a:pt x="16" y="89"/>
                        </a:cubicBezTo>
                        <a:cubicBezTo>
                          <a:pt x="16" y="94"/>
                          <a:pt x="11" y="100"/>
                          <a:pt x="18" y="104"/>
                        </a:cubicBezTo>
                        <a:cubicBezTo>
                          <a:pt x="21" y="104"/>
                          <a:pt x="27" y="102"/>
                          <a:pt x="29" y="102"/>
                        </a:cubicBezTo>
                        <a:cubicBezTo>
                          <a:pt x="27" y="100"/>
                          <a:pt x="22" y="98"/>
                          <a:pt x="20" y="96"/>
                        </a:cubicBezTo>
                        <a:cubicBezTo>
                          <a:pt x="25" y="96"/>
                          <a:pt x="25" y="96"/>
                          <a:pt x="25" y="96"/>
                        </a:cubicBezTo>
                        <a:cubicBezTo>
                          <a:pt x="21" y="96"/>
                          <a:pt x="19" y="94"/>
                          <a:pt x="16" y="95"/>
                        </a:cubicBezTo>
                        <a:cubicBezTo>
                          <a:pt x="14" y="94"/>
                          <a:pt x="21" y="94"/>
                          <a:pt x="18" y="92"/>
                        </a:cubicBezTo>
                        <a:cubicBezTo>
                          <a:pt x="23" y="92"/>
                          <a:pt x="24" y="93"/>
                          <a:pt x="28" y="93"/>
                        </a:cubicBezTo>
                        <a:cubicBezTo>
                          <a:pt x="26" y="92"/>
                          <a:pt x="26" y="92"/>
                          <a:pt x="26" y="92"/>
                        </a:cubicBezTo>
                        <a:cubicBezTo>
                          <a:pt x="28" y="92"/>
                          <a:pt x="27" y="91"/>
                          <a:pt x="29" y="92"/>
                        </a:cubicBezTo>
                        <a:cubicBezTo>
                          <a:pt x="23" y="89"/>
                          <a:pt x="32" y="88"/>
                          <a:pt x="29" y="85"/>
                        </a:cubicBezTo>
                        <a:cubicBezTo>
                          <a:pt x="28" y="87"/>
                          <a:pt x="28" y="87"/>
                          <a:pt x="28" y="87"/>
                        </a:cubicBezTo>
                        <a:cubicBezTo>
                          <a:pt x="25" y="87"/>
                          <a:pt x="25" y="86"/>
                          <a:pt x="25" y="85"/>
                        </a:cubicBezTo>
                        <a:cubicBezTo>
                          <a:pt x="29" y="84"/>
                          <a:pt x="28" y="84"/>
                          <a:pt x="30" y="82"/>
                        </a:cubicBezTo>
                        <a:cubicBezTo>
                          <a:pt x="28" y="81"/>
                          <a:pt x="22" y="80"/>
                          <a:pt x="22" y="79"/>
                        </a:cubicBezTo>
                        <a:cubicBezTo>
                          <a:pt x="28" y="79"/>
                          <a:pt x="25" y="76"/>
                          <a:pt x="30" y="76"/>
                        </a:cubicBezTo>
                        <a:cubicBezTo>
                          <a:pt x="24" y="75"/>
                          <a:pt x="28" y="72"/>
                          <a:pt x="25" y="72"/>
                        </a:cubicBezTo>
                        <a:cubicBezTo>
                          <a:pt x="24" y="71"/>
                          <a:pt x="24" y="70"/>
                          <a:pt x="27" y="70"/>
                        </a:cubicBezTo>
                        <a:cubicBezTo>
                          <a:pt x="28" y="71"/>
                          <a:pt x="28" y="71"/>
                          <a:pt x="28" y="71"/>
                        </a:cubicBezTo>
                        <a:cubicBezTo>
                          <a:pt x="28" y="70"/>
                          <a:pt x="28" y="70"/>
                          <a:pt x="28" y="70"/>
                        </a:cubicBezTo>
                        <a:cubicBezTo>
                          <a:pt x="30" y="70"/>
                          <a:pt x="30" y="70"/>
                          <a:pt x="30" y="70"/>
                        </a:cubicBezTo>
                        <a:cubicBezTo>
                          <a:pt x="30" y="69"/>
                          <a:pt x="26" y="69"/>
                          <a:pt x="28" y="68"/>
                        </a:cubicBezTo>
                        <a:cubicBezTo>
                          <a:pt x="30" y="68"/>
                          <a:pt x="30" y="69"/>
                          <a:pt x="31" y="69"/>
                        </a:cubicBezTo>
                        <a:cubicBezTo>
                          <a:pt x="31" y="67"/>
                          <a:pt x="22" y="65"/>
                          <a:pt x="27" y="64"/>
                        </a:cubicBezTo>
                        <a:cubicBezTo>
                          <a:pt x="25" y="63"/>
                          <a:pt x="24" y="61"/>
                          <a:pt x="18" y="61"/>
                        </a:cubicBezTo>
                        <a:cubicBezTo>
                          <a:pt x="20" y="61"/>
                          <a:pt x="25" y="61"/>
                          <a:pt x="24" y="59"/>
                        </a:cubicBezTo>
                        <a:cubicBezTo>
                          <a:pt x="19" y="58"/>
                          <a:pt x="26" y="57"/>
                          <a:pt x="23" y="56"/>
                        </a:cubicBezTo>
                        <a:cubicBezTo>
                          <a:pt x="28" y="58"/>
                          <a:pt x="24" y="56"/>
                          <a:pt x="29" y="57"/>
                        </a:cubicBezTo>
                        <a:cubicBezTo>
                          <a:pt x="31" y="56"/>
                          <a:pt x="25" y="54"/>
                          <a:pt x="26" y="52"/>
                        </a:cubicBezTo>
                        <a:cubicBezTo>
                          <a:pt x="29" y="52"/>
                          <a:pt x="29" y="52"/>
                          <a:pt x="29" y="52"/>
                        </a:cubicBezTo>
                        <a:cubicBezTo>
                          <a:pt x="28" y="51"/>
                          <a:pt x="24" y="50"/>
                          <a:pt x="28" y="49"/>
                        </a:cubicBezTo>
                        <a:cubicBezTo>
                          <a:pt x="24" y="49"/>
                          <a:pt x="24" y="49"/>
                          <a:pt x="24" y="49"/>
                        </a:cubicBezTo>
                        <a:cubicBezTo>
                          <a:pt x="26" y="48"/>
                          <a:pt x="25" y="46"/>
                          <a:pt x="29" y="44"/>
                        </a:cubicBezTo>
                        <a:cubicBezTo>
                          <a:pt x="22" y="43"/>
                          <a:pt x="22" y="43"/>
                          <a:pt x="22" y="43"/>
                        </a:cubicBezTo>
                        <a:cubicBezTo>
                          <a:pt x="29" y="40"/>
                          <a:pt x="23" y="37"/>
                          <a:pt x="17" y="35"/>
                        </a:cubicBezTo>
                        <a:cubicBezTo>
                          <a:pt x="17" y="34"/>
                          <a:pt x="18" y="33"/>
                          <a:pt x="20" y="33"/>
                        </a:cubicBezTo>
                        <a:cubicBezTo>
                          <a:pt x="22" y="34"/>
                          <a:pt x="22" y="34"/>
                          <a:pt x="22" y="34"/>
                        </a:cubicBezTo>
                        <a:cubicBezTo>
                          <a:pt x="22" y="32"/>
                          <a:pt x="26" y="31"/>
                          <a:pt x="21" y="30"/>
                        </a:cubicBezTo>
                        <a:cubicBezTo>
                          <a:pt x="19" y="29"/>
                          <a:pt x="24" y="29"/>
                          <a:pt x="25" y="28"/>
                        </a:cubicBezTo>
                        <a:cubicBezTo>
                          <a:pt x="18" y="25"/>
                          <a:pt x="31" y="20"/>
                          <a:pt x="19" y="19"/>
                        </a:cubicBezTo>
                        <a:cubicBezTo>
                          <a:pt x="19" y="20"/>
                          <a:pt x="17" y="23"/>
                          <a:pt x="17" y="25"/>
                        </a:cubicBezTo>
                        <a:cubicBezTo>
                          <a:pt x="16" y="24"/>
                          <a:pt x="14" y="25"/>
                          <a:pt x="13" y="24"/>
                        </a:cubicBezTo>
                        <a:cubicBezTo>
                          <a:pt x="13" y="22"/>
                          <a:pt x="17" y="21"/>
                          <a:pt x="15" y="18"/>
                        </a:cubicBezTo>
                        <a:cubicBezTo>
                          <a:pt x="23" y="19"/>
                          <a:pt x="23" y="19"/>
                          <a:pt x="23" y="19"/>
                        </a:cubicBezTo>
                        <a:cubicBezTo>
                          <a:pt x="30" y="15"/>
                          <a:pt x="12" y="12"/>
                          <a:pt x="23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72" name="Freeform 1200"/>
                  <p:cNvSpPr/>
                  <p:nvPr/>
                </p:nvSpPr>
                <p:spPr bwMode="auto">
                  <a:xfrm>
                    <a:off x="4127" y="2652"/>
                    <a:ext cx="4" cy="1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4 w 4"/>
                      <a:gd name="T3" fmla="*/ 0 h 1"/>
                      <a:gd name="T4" fmla="*/ 1 w 4"/>
                      <a:gd name="T5" fmla="*/ 0 h 1"/>
                      <a:gd name="T6" fmla="*/ 0 w 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73" name="Freeform 1201"/>
                  <p:cNvSpPr/>
                  <p:nvPr/>
                </p:nvSpPr>
                <p:spPr bwMode="auto">
                  <a:xfrm>
                    <a:off x="4126" y="265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1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74" name="Freeform 1202"/>
                  <p:cNvSpPr/>
                  <p:nvPr/>
                </p:nvSpPr>
                <p:spPr bwMode="auto">
                  <a:xfrm>
                    <a:off x="4125" y="2622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1 w 2"/>
                      <a:gd name="T3" fmla="*/ 0 h 2"/>
                      <a:gd name="T4" fmla="*/ 1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1"/>
                          <a:pt x="2" y="1"/>
                          <a:pt x="1" y="0"/>
                        </a:cubicBezTo>
                        <a:cubicBezTo>
                          <a:pt x="0" y="0"/>
                          <a:pt x="0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75" name="Freeform 1203"/>
                  <p:cNvSpPr/>
                  <p:nvPr/>
                </p:nvSpPr>
                <p:spPr bwMode="auto">
                  <a:xfrm>
                    <a:off x="4123" y="2622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76" name="Freeform 1204"/>
                  <p:cNvSpPr/>
                  <p:nvPr/>
                </p:nvSpPr>
                <p:spPr bwMode="auto">
                  <a:xfrm>
                    <a:off x="4107" y="2575"/>
                    <a:ext cx="22" cy="47"/>
                  </a:xfrm>
                  <a:custGeom>
                    <a:avLst/>
                    <a:gdLst>
                      <a:gd name="T0" fmla="*/ 14 w 26"/>
                      <a:gd name="T1" fmla="*/ 10 h 55"/>
                      <a:gd name="T2" fmla="*/ 9 w 26"/>
                      <a:gd name="T3" fmla="*/ 7 h 55"/>
                      <a:gd name="T4" fmla="*/ 13 w 26"/>
                      <a:gd name="T5" fmla="*/ 5 h 55"/>
                      <a:gd name="T6" fmla="*/ 5 w 26"/>
                      <a:gd name="T7" fmla="*/ 1 h 55"/>
                      <a:gd name="T8" fmla="*/ 10 w 26"/>
                      <a:gd name="T9" fmla="*/ 27 h 55"/>
                      <a:gd name="T10" fmla="*/ 7 w 26"/>
                      <a:gd name="T11" fmla="*/ 26 h 55"/>
                      <a:gd name="T12" fmla="*/ 12 w 26"/>
                      <a:gd name="T13" fmla="*/ 35 h 55"/>
                      <a:gd name="T14" fmla="*/ 6 w 26"/>
                      <a:gd name="T15" fmla="*/ 35 h 55"/>
                      <a:gd name="T16" fmla="*/ 8 w 26"/>
                      <a:gd name="T17" fmla="*/ 41 h 55"/>
                      <a:gd name="T18" fmla="*/ 11 w 26"/>
                      <a:gd name="T19" fmla="*/ 41 h 55"/>
                      <a:gd name="T20" fmla="*/ 10 w 26"/>
                      <a:gd name="T21" fmla="*/ 42 h 55"/>
                      <a:gd name="T22" fmla="*/ 11 w 26"/>
                      <a:gd name="T23" fmla="*/ 42 h 55"/>
                      <a:gd name="T24" fmla="*/ 12 w 26"/>
                      <a:gd name="T25" fmla="*/ 45 h 55"/>
                      <a:gd name="T26" fmla="*/ 10 w 26"/>
                      <a:gd name="T27" fmla="*/ 44 h 55"/>
                      <a:gd name="T28" fmla="*/ 12 w 26"/>
                      <a:gd name="T29" fmla="*/ 47 h 55"/>
                      <a:gd name="T30" fmla="*/ 9 w 26"/>
                      <a:gd name="T31" fmla="*/ 47 h 55"/>
                      <a:gd name="T32" fmla="*/ 14 w 26"/>
                      <a:gd name="T33" fmla="*/ 54 h 55"/>
                      <a:gd name="T34" fmla="*/ 18 w 26"/>
                      <a:gd name="T35" fmla="*/ 55 h 55"/>
                      <a:gd name="T36" fmla="*/ 15 w 26"/>
                      <a:gd name="T37" fmla="*/ 49 h 55"/>
                      <a:gd name="T38" fmla="*/ 15 w 26"/>
                      <a:gd name="T39" fmla="*/ 49 h 55"/>
                      <a:gd name="T40" fmla="*/ 13 w 26"/>
                      <a:gd name="T41" fmla="*/ 45 h 55"/>
                      <a:gd name="T42" fmla="*/ 19 w 26"/>
                      <a:gd name="T43" fmla="*/ 48 h 55"/>
                      <a:gd name="T44" fmla="*/ 23 w 26"/>
                      <a:gd name="T45" fmla="*/ 41 h 55"/>
                      <a:gd name="T46" fmla="*/ 23 w 26"/>
                      <a:gd name="T47" fmla="*/ 42 h 55"/>
                      <a:gd name="T48" fmla="*/ 21 w 26"/>
                      <a:gd name="T49" fmla="*/ 40 h 55"/>
                      <a:gd name="T50" fmla="*/ 18 w 26"/>
                      <a:gd name="T51" fmla="*/ 41 h 55"/>
                      <a:gd name="T52" fmla="*/ 12 w 26"/>
                      <a:gd name="T53" fmla="*/ 40 h 55"/>
                      <a:gd name="T54" fmla="*/ 12 w 26"/>
                      <a:gd name="T55" fmla="*/ 38 h 55"/>
                      <a:gd name="T56" fmla="*/ 17 w 26"/>
                      <a:gd name="T57" fmla="*/ 39 h 55"/>
                      <a:gd name="T58" fmla="*/ 15 w 26"/>
                      <a:gd name="T59" fmla="*/ 38 h 55"/>
                      <a:gd name="T60" fmla="*/ 21 w 26"/>
                      <a:gd name="T61" fmla="*/ 36 h 55"/>
                      <a:gd name="T62" fmla="*/ 15 w 26"/>
                      <a:gd name="T63" fmla="*/ 35 h 55"/>
                      <a:gd name="T64" fmla="*/ 14 w 26"/>
                      <a:gd name="T65" fmla="*/ 25 h 55"/>
                      <a:gd name="T66" fmla="*/ 18 w 26"/>
                      <a:gd name="T67" fmla="*/ 27 h 55"/>
                      <a:gd name="T68" fmla="*/ 14 w 26"/>
                      <a:gd name="T69" fmla="*/ 24 h 55"/>
                      <a:gd name="T70" fmla="*/ 16 w 26"/>
                      <a:gd name="T71" fmla="*/ 18 h 55"/>
                      <a:gd name="T72" fmla="*/ 13 w 26"/>
                      <a:gd name="T73" fmla="*/ 19 h 55"/>
                      <a:gd name="T74" fmla="*/ 14 w 26"/>
                      <a:gd name="T75" fmla="*/ 12 h 55"/>
                      <a:gd name="T76" fmla="*/ 14 w 26"/>
                      <a:gd name="T77" fmla="*/ 12 h 55"/>
                      <a:gd name="T78" fmla="*/ 7 w 26"/>
                      <a:gd name="T79" fmla="*/ 8 h 55"/>
                      <a:gd name="T80" fmla="*/ 14 w 26"/>
                      <a:gd name="T81" fmla="*/ 10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6" h="55">
                        <a:moveTo>
                          <a:pt x="14" y="10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2" y="7"/>
                          <a:pt x="9" y="4"/>
                          <a:pt x="13" y="5"/>
                        </a:cubicBezTo>
                        <a:cubicBezTo>
                          <a:pt x="7" y="3"/>
                          <a:pt x="13" y="0"/>
                          <a:pt x="5" y="1"/>
                        </a:cubicBezTo>
                        <a:cubicBezTo>
                          <a:pt x="8" y="9"/>
                          <a:pt x="3" y="19"/>
                          <a:pt x="10" y="27"/>
                        </a:cubicBezTo>
                        <a:cubicBezTo>
                          <a:pt x="7" y="26"/>
                          <a:pt x="7" y="26"/>
                          <a:pt x="7" y="26"/>
                        </a:cubicBezTo>
                        <a:cubicBezTo>
                          <a:pt x="13" y="30"/>
                          <a:pt x="0" y="32"/>
                          <a:pt x="12" y="35"/>
                        </a:cubicBezTo>
                        <a:cubicBezTo>
                          <a:pt x="6" y="35"/>
                          <a:pt x="6" y="35"/>
                          <a:pt x="6" y="35"/>
                        </a:cubicBezTo>
                        <a:cubicBezTo>
                          <a:pt x="4" y="37"/>
                          <a:pt x="15" y="39"/>
                          <a:pt x="8" y="41"/>
                        </a:cubicBezTo>
                        <a:cubicBezTo>
                          <a:pt x="11" y="41"/>
                          <a:pt x="11" y="41"/>
                          <a:pt x="11" y="41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11" y="42"/>
                          <a:pt x="11" y="42"/>
                          <a:pt x="11" y="42"/>
                        </a:cubicBezTo>
                        <a:cubicBezTo>
                          <a:pt x="14" y="43"/>
                          <a:pt x="13" y="44"/>
                          <a:pt x="12" y="45"/>
                        </a:cubicBezTo>
                        <a:cubicBezTo>
                          <a:pt x="9" y="46"/>
                          <a:pt x="11" y="45"/>
                          <a:pt x="10" y="44"/>
                        </a:cubicBezTo>
                        <a:cubicBezTo>
                          <a:pt x="8" y="45"/>
                          <a:pt x="12" y="46"/>
                          <a:pt x="12" y="47"/>
                        </a:cubicBezTo>
                        <a:cubicBezTo>
                          <a:pt x="11" y="48"/>
                          <a:pt x="9" y="47"/>
                          <a:pt x="9" y="47"/>
                        </a:cubicBezTo>
                        <a:cubicBezTo>
                          <a:pt x="11" y="50"/>
                          <a:pt x="5" y="52"/>
                          <a:pt x="14" y="54"/>
                        </a:cubicBezTo>
                        <a:cubicBezTo>
                          <a:pt x="16" y="55"/>
                          <a:pt x="17" y="54"/>
                          <a:pt x="18" y="55"/>
                        </a:cubicBezTo>
                        <a:cubicBezTo>
                          <a:pt x="21" y="53"/>
                          <a:pt x="18" y="51"/>
                          <a:pt x="15" y="49"/>
                        </a:cubicBezTo>
                        <a:cubicBezTo>
                          <a:pt x="15" y="49"/>
                          <a:pt x="15" y="49"/>
                          <a:pt x="15" y="49"/>
                        </a:cubicBezTo>
                        <a:cubicBezTo>
                          <a:pt x="6" y="48"/>
                          <a:pt x="17" y="48"/>
                          <a:pt x="13" y="45"/>
                        </a:cubicBezTo>
                        <a:cubicBezTo>
                          <a:pt x="17" y="46"/>
                          <a:pt x="17" y="47"/>
                          <a:pt x="19" y="48"/>
                        </a:cubicBezTo>
                        <a:cubicBezTo>
                          <a:pt x="26" y="45"/>
                          <a:pt x="13" y="43"/>
                          <a:pt x="23" y="41"/>
                        </a:cubicBezTo>
                        <a:cubicBezTo>
                          <a:pt x="23" y="42"/>
                          <a:pt x="23" y="42"/>
                          <a:pt x="23" y="42"/>
                        </a:cubicBezTo>
                        <a:cubicBezTo>
                          <a:pt x="24" y="41"/>
                          <a:pt x="22" y="40"/>
                          <a:pt x="21" y="40"/>
                        </a:cubicBezTo>
                        <a:cubicBezTo>
                          <a:pt x="18" y="41"/>
                          <a:pt x="18" y="41"/>
                          <a:pt x="18" y="41"/>
                        </a:cubicBezTo>
                        <a:cubicBezTo>
                          <a:pt x="18" y="40"/>
                          <a:pt x="13" y="40"/>
                          <a:pt x="12" y="40"/>
                        </a:cubicBezTo>
                        <a:cubicBezTo>
                          <a:pt x="16" y="39"/>
                          <a:pt x="10" y="39"/>
                          <a:pt x="12" y="38"/>
                        </a:cubicBezTo>
                        <a:cubicBezTo>
                          <a:pt x="16" y="37"/>
                          <a:pt x="15" y="39"/>
                          <a:pt x="17" y="39"/>
                        </a:cubicBezTo>
                        <a:cubicBezTo>
                          <a:pt x="15" y="38"/>
                          <a:pt x="15" y="38"/>
                          <a:pt x="15" y="38"/>
                        </a:cubicBezTo>
                        <a:cubicBezTo>
                          <a:pt x="14" y="36"/>
                          <a:pt x="19" y="36"/>
                          <a:pt x="21" y="36"/>
                        </a:cubicBezTo>
                        <a:cubicBezTo>
                          <a:pt x="18" y="35"/>
                          <a:pt x="19" y="36"/>
                          <a:pt x="15" y="35"/>
                        </a:cubicBezTo>
                        <a:cubicBezTo>
                          <a:pt x="19" y="34"/>
                          <a:pt x="18" y="28"/>
                          <a:pt x="14" y="25"/>
                        </a:cubicBezTo>
                        <a:cubicBezTo>
                          <a:pt x="15" y="26"/>
                          <a:pt x="19" y="25"/>
                          <a:pt x="18" y="27"/>
                        </a:cubicBezTo>
                        <a:cubicBezTo>
                          <a:pt x="19" y="26"/>
                          <a:pt x="17" y="24"/>
                          <a:pt x="14" y="24"/>
                        </a:cubicBezTo>
                        <a:cubicBezTo>
                          <a:pt x="11" y="22"/>
                          <a:pt x="13" y="20"/>
                          <a:pt x="16" y="18"/>
                        </a:cubicBezTo>
                        <a:cubicBezTo>
                          <a:pt x="13" y="19"/>
                          <a:pt x="13" y="19"/>
                          <a:pt x="13" y="19"/>
                        </a:cubicBezTo>
                        <a:cubicBezTo>
                          <a:pt x="8" y="17"/>
                          <a:pt x="16" y="15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1"/>
                          <a:pt x="6" y="10"/>
                          <a:pt x="7" y="8"/>
                        </a:cubicBezTo>
                        <a:cubicBezTo>
                          <a:pt x="11" y="9"/>
                          <a:pt x="10" y="10"/>
                          <a:pt x="14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77" name="Freeform 1205"/>
                  <p:cNvSpPr/>
                  <p:nvPr/>
                </p:nvSpPr>
                <p:spPr bwMode="auto">
                  <a:xfrm>
                    <a:off x="4109" y="2574"/>
                    <a:ext cx="8" cy="2"/>
                  </a:xfrm>
                  <a:custGeom>
                    <a:avLst/>
                    <a:gdLst>
                      <a:gd name="T0" fmla="*/ 4 w 9"/>
                      <a:gd name="T1" fmla="*/ 1 h 2"/>
                      <a:gd name="T2" fmla="*/ 8 w 9"/>
                      <a:gd name="T3" fmla="*/ 2 h 2"/>
                      <a:gd name="T4" fmla="*/ 1 w 9"/>
                      <a:gd name="T5" fmla="*/ 0 h 2"/>
                      <a:gd name="T6" fmla="*/ 3 w 9"/>
                      <a:gd name="T7" fmla="*/ 1 h 2"/>
                      <a:gd name="T8" fmla="*/ 4 w 9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2">
                        <a:moveTo>
                          <a:pt x="4" y="1"/>
                        </a:move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9" y="1"/>
                          <a:pt x="4" y="0"/>
                          <a:pt x="1" y="0"/>
                        </a:cubicBezTo>
                        <a:cubicBezTo>
                          <a:pt x="2" y="0"/>
                          <a:pt x="0" y="1"/>
                          <a:pt x="3" y="1"/>
                        </a:cubicBezTo>
                        <a:cubicBezTo>
                          <a:pt x="3" y="1"/>
                          <a:pt x="5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78" name="Freeform 1206"/>
                  <p:cNvSpPr/>
                  <p:nvPr/>
                </p:nvSpPr>
                <p:spPr bwMode="auto">
                  <a:xfrm>
                    <a:off x="4103" y="2550"/>
                    <a:ext cx="17" cy="24"/>
                  </a:xfrm>
                  <a:custGeom>
                    <a:avLst/>
                    <a:gdLst>
                      <a:gd name="T0" fmla="*/ 10 w 20"/>
                      <a:gd name="T1" fmla="*/ 10 h 28"/>
                      <a:gd name="T2" fmla="*/ 7 w 20"/>
                      <a:gd name="T3" fmla="*/ 10 h 28"/>
                      <a:gd name="T4" fmla="*/ 6 w 20"/>
                      <a:gd name="T5" fmla="*/ 20 h 28"/>
                      <a:gd name="T6" fmla="*/ 12 w 20"/>
                      <a:gd name="T7" fmla="*/ 23 h 28"/>
                      <a:gd name="T8" fmla="*/ 8 w 20"/>
                      <a:gd name="T9" fmla="*/ 24 h 28"/>
                      <a:gd name="T10" fmla="*/ 13 w 20"/>
                      <a:gd name="T11" fmla="*/ 27 h 28"/>
                      <a:gd name="T12" fmla="*/ 11 w 20"/>
                      <a:gd name="T13" fmla="*/ 25 h 28"/>
                      <a:gd name="T14" fmla="*/ 13 w 20"/>
                      <a:gd name="T15" fmla="*/ 25 h 28"/>
                      <a:gd name="T16" fmla="*/ 12 w 20"/>
                      <a:gd name="T17" fmla="*/ 24 h 28"/>
                      <a:gd name="T18" fmla="*/ 15 w 20"/>
                      <a:gd name="T19" fmla="*/ 24 h 28"/>
                      <a:gd name="T20" fmla="*/ 9 w 20"/>
                      <a:gd name="T21" fmla="*/ 19 h 28"/>
                      <a:gd name="T22" fmla="*/ 15 w 20"/>
                      <a:gd name="T23" fmla="*/ 20 h 28"/>
                      <a:gd name="T24" fmla="*/ 17 w 20"/>
                      <a:gd name="T25" fmla="*/ 15 h 28"/>
                      <a:gd name="T26" fmla="*/ 15 w 20"/>
                      <a:gd name="T27" fmla="*/ 15 h 28"/>
                      <a:gd name="T28" fmla="*/ 11 w 20"/>
                      <a:gd name="T29" fmla="*/ 16 h 28"/>
                      <a:gd name="T30" fmla="*/ 17 w 20"/>
                      <a:gd name="T31" fmla="*/ 14 h 28"/>
                      <a:gd name="T32" fmla="*/ 14 w 20"/>
                      <a:gd name="T33" fmla="*/ 5 h 28"/>
                      <a:gd name="T34" fmla="*/ 7 w 20"/>
                      <a:gd name="T35" fmla="*/ 3 h 28"/>
                      <a:gd name="T36" fmla="*/ 12 w 20"/>
                      <a:gd name="T37" fmla="*/ 4 h 28"/>
                      <a:gd name="T38" fmla="*/ 14 w 20"/>
                      <a:gd name="T39" fmla="*/ 2 h 28"/>
                      <a:gd name="T40" fmla="*/ 4 w 20"/>
                      <a:gd name="T41" fmla="*/ 0 h 28"/>
                      <a:gd name="T42" fmla="*/ 10 w 20"/>
                      <a:gd name="T43" fmla="*/ 1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0" h="28">
                        <a:moveTo>
                          <a:pt x="10" y="10"/>
                        </a:move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4"/>
                          <a:pt x="9" y="19"/>
                          <a:pt x="6" y="20"/>
                        </a:cubicBezTo>
                        <a:cubicBezTo>
                          <a:pt x="5" y="21"/>
                          <a:pt x="11" y="22"/>
                          <a:pt x="12" y="23"/>
                        </a:cubicBezTo>
                        <a:cubicBezTo>
                          <a:pt x="8" y="24"/>
                          <a:pt x="8" y="24"/>
                          <a:pt x="8" y="24"/>
                        </a:cubicBezTo>
                        <a:cubicBezTo>
                          <a:pt x="11" y="25"/>
                          <a:pt x="6" y="28"/>
                          <a:pt x="13" y="27"/>
                        </a:cubicBezTo>
                        <a:cubicBezTo>
                          <a:pt x="14" y="27"/>
                          <a:pt x="10" y="26"/>
                          <a:pt x="11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5" y="24"/>
                          <a:pt x="15" y="24"/>
                          <a:pt x="15" y="24"/>
                        </a:cubicBezTo>
                        <a:cubicBezTo>
                          <a:pt x="20" y="22"/>
                          <a:pt x="7" y="23"/>
                          <a:pt x="9" y="19"/>
                        </a:cubicBezTo>
                        <a:cubicBezTo>
                          <a:pt x="15" y="20"/>
                          <a:pt x="15" y="20"/>
                          <a:pt x="15" y="20"/>
                        </a:cubicBezTo>
                        <a:cubicBezTo>
                          <a:pt x="16" y="18"/>
                          <a:pt x="14" y="16"/>
                          <a:pt x="17" y="15"/>
                        </a:cubicBezTo>
                        <a:cubicBezTo>
                          <a:pt x="17" y="15"/>
                          <a:pt x="14" y="15"/>
                          <a:pt x="15" y="15"/>
                        </a:cubicBezTo>
                        <a:cubicBezTo>
                          <a:pt x="15" y="15"/>
                          <a:pt x="13" y="16"/>
                          <a:pt x="11" y="16"/>
                        </a:cubicBezTo>
                        <a:cubicBezTo>
                          <a:pt x="6" y="13"/>
                          <a:pt x="14" y="16"/>
                          <a:pt x="17" y="14"/>
                        </a:cubicBezTo>
                        <a:cubicBezTo>
                          <a:pt x="13" y="11"/>
                          <a:pt x="9" y="6"/>
                          <a:pt x="14" y="5"/>
                        </a:cubicBezTo>
                        <a:cubicBezTo>
                          <a:pt x="11" y="6"/>
                          <a:pt x="7" y="4"/>
                          <a:pt x="7" y="3"/>
                        </a:cubicBezTo>
                        <a:cubicBezTo>
                          <a:pt x="9" y="2"/>
                          <a:pt x="11" y="3"/>
                          <a:pt x="12" y="4"/>
                        </a:cubicBezTo>
                        <a:cubicBezTo>
                          <a:pt x="13" y="3"/>
                          <a:pt x="14" y="2"/>
                          <a:pt x="14" y="2"/>
                        </a:cubicBezTo>
                        <a:cubicBezTo>
                          <a:pt x="10" y="3"/>
                          <a:pt x="6" y="2"/>
                          <a:pt x="4" y="0"/>
                        </a:cubicBezTo>
                        <a:cubicBezTo>
                          <a:pt x="0" y="4"/>
                          <a:pt x="11" y="7"/>
                          <a:pt x="10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</p:grpSp>
            <p:grpSp>
              <p:nvGrpSpPr>
                <p:cNvPr id="2525" name="Group 1408"/>
                <p:cNvGrpSpPr/>
                <p:nvPr/>
              </p:nvGrpSpPr>
              <p:grpSpPr bwMode="auto">
                <a:xfrm>
                  <a:off x="3450" y="2557"/>
                  <a:ext cx="689" cy="411"/>
                  <a:chOff x="3450" y="2557"/>
                  <a:chExt cx="689" cy="411"/>
                </a:xfrm>
              </p:grpSpPr>
              <p:sp>
                <p:nvSpPr>
                  <p:cNvPr id="2779" name="Freeform 1208"/>
                  <p:cNvSpPr/>
                  <p:nvPr/>
                </p:nvSpPr>
                <p:spPr bwMode="auto">
                  <a:xfrm>
                    <a:off x="4108" y="2557"/>
                    <a:ext cx="1" cy="2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0" name="Freeform 1209"/>
                  <p:cNvSpPr/>
                  <p:nvPr/>
                </p:nvSpPr>
                <p:spPr bwMode="auto">
                  <a:xfrm>
                    <a:off x="4112" y="2603"/>
                    <a:ext cx="1" cy="4"/>
                  </a:xfrm>
                  <a:custGeom>
                    <a:avLst/>
                    <a:gdLst>
                      <a:gd name="T0" fmla="*/ 1 w 1"/>
                      <a:gd name="T1" fmla="*/ 1 h 4"/>
                      <a:gd name="T2" fmla="*/ 0 w 1"/>
                      <a:gd name="T3" fmla="*/ 0 h 4"/>
                      <a:gd name="T4" fmla="*/ 0 w 1"/>
                      <a:gd name="T5" fmla="*/ 4 h 4"/>
                      <a:gd name="T6" fmla="*/ 1 w 1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4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1" name="Freeform 1210"/>
                  <p:cNvSpPr/>
                  <p:nvPr/>
                </p:nvSpPr>
                <p:spPr bwMode="auto">
                  <a:xfrm>
                    <a:off x="4100" y="2595"/>
                    <a:ext cx="11" cy="14"/>
                  </a:xfrm>
                  <a:custGeom>
                    <a:avLst/>
                    <a:gdLst>
                      <a:gd name="T0" fmla="*/ 3 w 12"/>
                      <a:gd name="T1" fmla="*/ 0 h 16"/>
                      <a:gd name="T2" fmla="*/ 0 w 12"/>
                      <a:gd name="T3" fmla="*/ 2 h 16"/>
                      <a:gd name="T4" fmla="*/ 7 w 12"/>
                      <a:gd name="T5" fmla="*/ 16 h 16"/>
                      <a:gd name="T6" fmla="*/ 11 w 12"/>
                      <a:gd name="T7" fmla="*/ 6 h 16"/>
                      <a:gd name="T8" fmla="*/ 6 w 12"/>
                      <a:gd name="T9" fmla="*/ 10 h 16"/>
                      <a:gd name="T10" fmla="*/ 9 w 12"/>
                      <a:gd name="T11" fmla="*/ 3 h 16"/>
                      <a:gd name="T12" fmla="*/ 4 w 12"/>
                      <a:gd name="T13" fmla="*/ 5 h 16"/>
                      <a:gd name="T14" fmla="*/ 3 w 12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6">
                        <a:moveTo>
                          <a:pt x="3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4" y="12"/>
                          <a:pt x="0" y="9"/>
                          <a:pt x="7" y="16"/>
                        </a:cubicBezTo>
                        <a:cubicBezTo>
                          <a:pt x="9" y="14"/>
                          <a:pt x="12" y="10"/>
                          <a:pt x="11" y="6"/>
                        </a:cubicBezTo>
                        <a:cubicBezTo>
                          <a:pt x="10" y="6"/>
                          <a:pt x="9" y="11"/>
                          <a:pt x="6" y="10"/>
                        </a:cubicBezTo>
                        <a:cubicBezTo>
                          <a:pt x="7" y="7"/>
                          <a:pt x="9" y="7"/>
                          <a:pt x="9" y="3"/>
                        </a:cubicBezTo>
                        <a:cubicBezTo>
                          <a:pt x="5" y="0"/>
                          <a:pt x="8" y="5"/>
                          <a:pt x="4" y="5"/>
                        </a:cubicBez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2" name="Freeform 1211"/>
                  <p:cNvSpPr/>
                  <p:nvPr/>
                </p:nvSpPr>
                <p:spPr bwMode="auto">
                  <a:xfrm>
                    <a:off x="4100" y="2600"/>
                    <a:ext cx="1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0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0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3" name="Freeform 1212"/>
                  <p:cNvSpPr/>
                  <p:nvPr/>
                </p:nvSpPr>
                <p:spPr bwMode="auto">
                  <a:xfrm>
                    <a:off x="4097" y="2602"/>
                    <a:ext cx="3" cy="5"/>
                  </a:xfrm>
                  <a:custGeom>
                    <a:avLst/>
                    <a:gdLst>
                      <a:gd name="T0" fmla="*/ 3 w 3"/>
                      <a:gd name="T1" fmla="*/ 4 h 6"/>
                      <a:gd name="T2" fmla="*/ 2 w 3"/>
                      <a:gd name="T3" fmla="*/ 0 h 6"/>
                      <a:gd name="T4" fmla="*/ 0 w 3"/>
                      <a:gd name="T5" fmla="*/ 6 h 6"/>
                      <a:gd name="T6" fmla="*/ 3 w 3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3" y="4"/>
                        </a:moveTo>
                        <a:cubicBezTo>
                          <a:pt x="0" y="4"/>
                          <a:pt x="2" y="0"/>
                          <a:pt x="2" y="0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4" name="Freeform 1213"/>
                  <p:cNvSpPr/>
                  <p:nvPr/>
                </p:nvSpPr>
                <p:spPr bwMode="auto">
                  <a:xfrm>
                    <a:off x="4090" y="2605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5" name="Freeform 1214"/>
                  <p:cNvSpPr/>
                  <p:nvPr/>
                </p:nvSpPr>
                <p:spPr bwMode="auto">
                  <a:xfrm>
                    <a:off x="4088" y="2597"/>
                    <a:ext cx="7" cy="11"/>
                  </a:xfrm>
                  <a:custGeom>
                    <a:avLst/>
                    <a:gdLst>
                      <a:gd name="T0" fmla="*/ 0 w 9"/>
                      <a:gd name="T1" fmla="*/ 10 h 12"/>
                      <a:gd name="T2" fmla="*/ 3 w 9"/>
                      <a:gd name="T3" fmla="*/ 10 h 12"/>
                      <a:gd name="T4" fmla="*/ 3 w 9"/>
                      <a:gd name="T5" fmla="*/ 9 h 12"/>
                      <a:gd name="T6" fmla="*/ 5 w 9"/>
                      <a:gd name="T7" fmla="*/ 4 h 12"/>
                      <a:gd name="T8" fmla="*/ 9 w 9"/>
                      <a:gd name="T9" fmla="*/ 4 h 12"/>
                      <a:gd name="T10" fmla="*/ 6 w 9"/>
                      <a:gd name="T11" fmla="*/ 0 h 12"/>
                      <a:gd name="T12" fmla="*/ 0 w 9"/>
                      <a:gd name="T1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2">
                        <a:moveTo>
                          <a:pt x="0" y="10"/>
                        </a:moveTo>
                        <a:cubicBezTo>
                          <a:pt x="1" y="12"/>
                          <a:pt x="2" y="11"/>
                          <a:pt x="3" y="10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2" y="7"/>
                          <a:pt x="3" y="3"/>
                          <a:pt x="5" y="4"/>
                        </a:cubicBezTo>
                        <a:cubicBezTo>
                          <a:pt x="7" y="3"/>
                          <a:pt x="7" y="7"/>
                          <a:pt x="9" y="4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3" y="1"/>
                          <a:pt x="1" y="8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6" name="Freeform 1215"/>
                  <p:cNvSpPr/>
                  <p:nvPr/>
                </p:nvSpPr>
                <p:spPr bwMode="auto">
                  <a:xfrm>
                    <a:off x="4091" y="260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7" name="Freeform 1216"/>
                  <p:cNvSpPr/>
                  <p:nvPr/>
                </p:nvSpPr>
                <p:spPr bwMode="auto">
                  <a:xfrm>
                    <a:off x="4095" y="2603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1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8" name="Freeform 1217"/>
                  <p:cNvSpPr/>
                  <p:nvPr/>
                </p:nvSpPr>
                <p:spPr bwMode="auto">
                  <a:xfrm>
                    <a:off x="4078" y="2596"/>
                    <a:ext cx="8" cy="11"/>
                  </a:xfrm>
                  <a:custGeom>
                    <a:avLst/>
                    <a:gdLst>
                      <a:gd name="T0" fmla="*/ 3 w 9"/>
                      <a:gd name="T1" fmla="*/ 12 h 13"/>
                      <a:gd name="T2" fmla="*/ 9 w 9"/>
                      <a:gd name="T3" fmla="*/ 8 h 13"/>
                      <a:gd name="T4" fmla="*/ 4 w 9"/>
                      <a:gd name="T5" fmla="*/ 0 h 13"/>
                      <a:gd name="T6" fmla="*/ 1 w 9"/>
                      <a:gd name="T7" fmla="*/ 2 h 13"/>
                      <a:gd name="T8" fmla="*/ 3 w 9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3">
                        <a:moveTo>
                          <a:pt x="3" y="12"/>
                        </a:moveTo>
                        <a:cubicBezTo>
                          <a:pt x="3" y="6"/>
                          <a:pt x="8" y="13"/>
                          <a:pt x="9" y="8"/>
                        </a:cubicBezTo>
                        <a:cubicBezTo>
                          <a:pt x="6" y="8"/>
                          <a:pt x="4" y="3"/>
                          <a:pt x="4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89" name="Freeform 1218"/>
                  <p:cNvSpPr/>
                  <p:nvPr/>
                </p:nvSpPr>
                <p:spPr bwMode="auto">
                  <a:xfrm>
                    <a:off x="4075" y="259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0" name="Freeform 1219"/>
                  <p:cNvSpPr/>
                  <p:nvPr/>
                </p:nvSpPr>
                <p:spPr bwMode="auto">
                  <a:xfrm>
                    <a:off x="4060" y="2589"/>
                    <a:ext cx="16" cy="14"/>
                  </a:xfrm>
                  <a:custGeom>
                    <a:avLst/>
                    <a:gdLst>
                      <a:gd name="T0" fmla="*/ 0 w 19"/>
                      <a:gd name="T1" fmla="*/ 15 h 17"/>
                      <a:gd name="T2" fmla="*/ 8 w 19"/>
                      <a:gd name="T3" fmla="*/ 8 h 17"/>
                      <a:gd name="T4" fmla="*/ 6 w 19"/>
                      <a:gd name="T5" fmla="*/ 13 h 17"/>
                      <a:gd name="T6" fmla="*/ 13 w 19"/>
                      <a:gd name="T7" fmla="*/ 11 h 17"/>
                      <a:gd name="T8" fmla="*/ 9 w 19"/>
                      <a:gd name="T9" fmla="*/ 16 h 17"/>
                      <a:gd name="T10" fmla="*/ 16 w 19"/>
                      <a:gd name="T11" fmla="*/ 11 h 17"/>
                      <a:gd name="T12" fmla="*/ 19 w 19"/>
                      <a:gd name="T13" fmla="*/ 15 h 17"/>
                      <a:gd name="T14" fmla="*/ 18 w 19"/>
                      <a:gd name="T15" fmla="*/ 8 h 17"/>
                      <a:gd name="T16" fmla="*/ 15 w 19"/>
                      <a:gd name="T17" fmla="*/ 9 h 17"/>
                      <a:gd name="T18" fmla="*/ 17 w 19"/>
                      <a:gd name="T19" fmla="*/ 5 h 17"/>
                      <a:gd name="T20" fmla="*/ 7 w 19"/>
                      <a:gd name="T21" fmla="*/ 0 h 17"/>
                      <a:gd name="T22" fmla="*/ 0 w 19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9" h="17">
                        <a:moveTo>
                          <a:pt x="0" y="15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10"/>
                          <a:pt x="8" y="12"/>
                          <a:pt x="6" y="13"/>
                        </a:cubicBezTo>
                        <a:cubicBezTo>
                          <a:pt x="10" y="14"/>
                          <a:pt x="10" y="10"/>
                          <a:pt x="13" y="11"/>
                        </a:cubicBezTo>
                        <a:cubicBezTo>
                          <a:pt x="14" y="17"/>
                          <a:pt x="8" y="11"/>
                          <a:pt x="9" y="16"/>
                        </a:cubicBezTo>
                        <a:cubicBezTo>
                          <a:pt x="11" y="16"/>
                          <a:pt x="15" y="16"/>
                          <a:pt x="16" y="11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7" y="6"/>
                          <a:pt x="16" y="14"/>
                          <a:pt x="15" y="9"/>
                        </a:cubicBezTo>
                        <a:cubicBezTo>
                          <a:pt x="15" y="6"/>
                          <a:pt x="16" y="6"/>
                          <a:pt x="17" y="5"/>
                        </a:cubicBezTo>
                        <a:cubicBezTo>
                          <a:pt x="15" y="6"/>
                          <a:pt x="11" y="0"/>
                          <a:pt x="7" y="0"/>
                        </a:cubicBezTo>
                        <a:cubicBezTo>
                          <a:pt x="2" y="1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1" name="Freeform 1220"/>
                  <p:cNvSpPr/>
                  <p:nvPr/>
                </p:nvSpPr>
                <p:spPr bwMode="auto">
                  <a:xfrm>
                    <a:off x="4060" y="2593"/>
                    <a:ext cx="0" cy="3"/>
                  </a:xfrm>
                  <a:custGeom>
                    <a:avLst/>
                    <a:gdLst>
                      <a:gd name="T0" fmla="*/ 2 h 3"/>
                      <a:gd name="T1" fmla="*/ 0 h 3"/>
                      <a:gd name="T2" fmla="*/ 3 h 3"/>
                      <a:gd name="T3" fmla="*/ 2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3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2" name="Freeform 1221"/>
                  <p:cNvSpPr/>
                  <p:nvPr/>
                </p:nvSpPr>
                <p:spPr bwMode="auto">
                  <a:xfrm>
                    <a:off x="4044" y="2588"/>
                    <a:ext cx="13" cy="15"/>
                  </a:xfrm>
                  <a:custGeom>
                    <a:avLst/>
                    <a:gdLst>
                      <a:gd name="T0" fmla="*/ 10 w 16"/>
                      <a:gd name="T1" fmla="*/ 17 h 18"/>
                      <a:gd name="T2" fmla="*/ 15 w 16"/>
                      <a:gd name="T3" fmla="*/ 13 h 18"/>
                      <a:gd name="T4" fmla="*/ 15 w 16"/>
                      <a:gd name="T5" fmla="*/ 16 h 18"/>
                      <a:gd name="T6" fmla="*/ 16 w 16"/>
                      <a:gd name="T7" fmla="*/ 11 h 18"/>
                      <a:gd name="T8" fmla="*/ 9 w 16"/>
                      <a:gd name="T9" fmla="*/ 14 h 18"/>
                      <a:gd name="T10" fmla="*/ 7 w 16"/>
                      <a:gd name="T11" fmla="*/ 5 h 18"/>
                      <a:gd name="T12" fmla="*/ 11 w 16"/>
                      <a:gd name="T13" fmla="*/ 7 h 18"/>
                      <a:gd name="T14" fmla="*/ 1 w 16"/>
                      <a:gd name="T15" fmla="*/ 8 h 18"/>
                      <a:gd name="T16" fmla="*/ 3 w 16"/>
                      <a:gd name="T17" fmla="*/ 10 h 18"/>
                      <a:gd name="T18" fmla="*/ 0 w 16"/>
                      <a:gd name="T19" fmla="*/ 12 h 18"/>
                      <a:gd name="T20" fmla="*/ 10 w 16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18">
                        <a:moveTo>
                          <a:pt x="10" y="17"/>
                        </a:move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5" y="13"/>
                          <a:pt x="15" y="15"/>
                          <a:pt x="15" y="16"/>
                        </a:cubicBezTo>
                        <a:cubicBezTo>
                          <a:pt x="15" y="15"/>
                          <a:pt x="16" y="12"/>
                          <a:pt x="16" y="11"/>
                        </a:cubicBezTo>
                        <a:cubicBezTo>
                          <a:pt x="14" y="5"/>
                          <a:pt x="11" y="13"/>
                          <a:pt x="9" y="14"/>
                        </a:cubicBezTo>
                        <a:cubicBezTo>
                          <a:pt x="3" y="11"/>
                          <a:pt x="9" y="11"/>
                          <a:pt x="7" y="5"/>
                        </a:cubicBezTo>
                        <a:cubicBezTo>
                          <a:pt x="9" y="5"/>
                          <a:pt x="9" y="7"/>
                          <a:pt x="11" y="7"/>
                        </a:cubicBezTo>
                        <a:cubicBezTo>
                          <a:pt x="7" y="0"/>
                          <a:pt x="3" y="7"/>
                          <a:pt x="1" y="8"/>
                        </a:cubicBezTo>
                        <a:cubicBezTo>
                          <a:pt x="1" y="9"/>
                          <a:pt x="1" y="11"/>
                          <a:pt x="3" y="1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7"/>
                          <a:pt x="5" y="18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3" name="Freeform 1222"/>
                  <p:cNvSpPr/>
                  <p:nvPr/>
                </p:nvSpPr>
                <p:spPr bwMode="auto">
                  <a:xfrm>
                    <a:off x="4057" y="2602"/>
                    <a:ext cx="2" cy="2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2"/>
                          <a:pt x="0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4" name="Freeform 1223"/>
                  <p:cNvSpPr/>
                  <p:nvPr/>
                </p:nvSpPr>
                <p:spPr bwMode="auto">
                  <a:xfrm>
                    <a:off x="4043" y="2595"/>
                    <a:ext cx="1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2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5" name="Freeform 1224"/>
                  <p:cNvSpPr/>
                  <p:nvPr/>
                </p:nvSpPr>
                <p:spPr bwMode="auto">
                  <a:xfrm>
                    <a:off x="4043" y="2601"/>
                    <a:ext cx="2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6" name="Freeform 1225"/>
                  <p:cNvSpPr/>
                  <p:nvPr/>
                </p:nvSpPr>
                <p:spPr bwMode="auto">
                  <a:xfrm>
                    <a:off x="3950" y="2591"/>
                    <a:ext cx="91" cy="20"/>
                  </a:xfrm>
                  <a:custGeom>
                    <a:avLst/>
                    <a:gdLst>
                      <a:gd name="T0" fmla="*/ 0 w 106"/>
                      <a:gd name="T1" fmla="*/ 9 h 23"/>
                      <a:gd name="T2" fmla="*/ 4 w 106"/>
                      <a:gd name="T3" fmla="*/ 12 h 23"/>
                      <a:gd name="T4" fmla="*/ 0 w 106"/>
                      <a:gd name="T5" fmla="*/ 16 h 23"/>
                      <a:gd name="T6" fmla="*/ 1 w 106"/>
                      <a:gd name="T7" fmla="*/ 23 h 23"/>
                      <a:gd name="T8" fmla="*/ 9 w 106"/>
                      <a:gd name="T9" fmla="*/ 20 h 23"/>
                      <a:gd name="T10" fmla="*/ 10 w 106"/>
                      <a:gd name="T11" fmla="*/ 23 h 23"/>
                      <a:gd name="T12" fmla="*/ 25 w 106"/>
                      <a:gd name="T13" fmla="*/ 20 h 23"/>
                      <a:gd name="T14" fmla="*/ 36 w 106"/>
                      <a:gd name="T15" fmla="*/ 17 h 23"/>
                      <a:gd name="T16" fmla="*/ 81 w 106"/>
                      <a:gd name="T17" fmla="*/ 16 h 23"/>
                      <a:gd name="T18" fmla="*/ 83 w 106"/>
                      <a:gd name="T19" fmla="*/ 10 h 23"/>
                      <a:gd name="T20" fmla="*/ 86 w 106"/>
                      <a:gd name="T21" fmla="*/ 14 h 23"/>
                      <a:gd name="T22" fmla="*/ 83 w 106"/>
                      <a:gd name="T23" fmla="*/ 14 h 23"/>
                      <a:gd name="T24" fmla="*/ 96 w 106"/>
                      <a:gd name="T25" fmla="*/ 15 h 23"/>
                      <a:gd name="T26" fmla="*/ 96 w 106"/>
                      <a:gd name="T27" fmla="*/ 7 h 23"/>
                      <a:gd name="T28" fmla="*/ 102 w 106"/>
                      <a:gd name="T29" fmla="*/ 15 h 23"/>
                      <a:gd name="T30" fmla="*/ 106 w 106"/>
                      <a:gd name="T31" fmla="*/ 10 h 23"/>
                      <a:gd name="T32" fmla="*/ 101 w 106"/>
                      <a:gd name="T33" fmla="*/ 5 h 23"/>
                      <a:gd name="T34" fmla="*/ 105 w 106"/>
                      <a:gd name="T35" fmla="*/ 2 h 23"/>
                      <a:gd name="T36" fmla="*/ 76 w 106"/>
                      <a:gd name="T37" fmla="*/ 12 h 23"/>
                      <a:gd name="T38" fmla="*/ 77 w 106"/>
                      <a:gd name="T39" fmla="*/ 8 h 23"/>
                      <a:gd name="T40" fmla="*/ 59 w 106"/>
                      <a:gd name="T41" fmla="*/ 5 h 23"/>
                      <a:gd name="T42" fmla="*/ 52 w 106"/>
                      <a:gd name="T43" fmla="*/ 12 h 23"/>
                      <a:gd name="T44" fmla="*/ 49 w 106"/>
                      <a:gd name="T45" fmla="*/ 10 h 23"/>
                      <a:gd name="T46" fmla="*/ 48 w 106"/>
                      <a:gd name="T47" fmla="*/ 13 h 23"/>
                      <a:gd name="T48" fmla="*/ 43 w 106"/>
                      <a:gd name="T49" fmla="*/ 9 h 23"/>
                      <a:gd name="T50" fmla="*/ 42 w 106"/>
                      <a:gd name="T51" fmla="*/ 17 h 23"/>
                      <a:gd name="T52" fmla="*/ 31 w 106"/>
                      <a:gd name="T53" fmla="*/ 7 h 23"/>
                      <a:gd name="T54" fmla="*/ 33 w 106"/>
                      <a:gd name="T55" fmla="*/ 11 h 23"/>
                      <a:gd name="T56" fmla="*/ 31 w 106"/>
                      <a:gd name="T57" fmla="*/ 14 h 23"/>
                      <a:gd name="T58" fmla="*/ 29 w 106"/>
                      <a:gd name="T59" fmla="*/ 7 h 23"/>
                      <a:gd name="T60" fmla="*/ 21 w 106"/>
                      <a:gd name="T61" fmla="*/ 13 h 23"/>
                      <a:gd name="T62" fmla="*/ 22 w 106"/>
                      <a:gd name="T63" fmla="*/ 16 h 23"/>
                      <a:gd name="T64" fmla="*/ 11 w 106"/>
                      <a:gd name="T65" fmla="*/ 15 h 23"/>
                      <a:gd name="T66" fmla="*/ 15 w 106"/>
                      <a:gd name="T67" fmla="*/ 8 h 23"/>
                      <a:gd name="T68" fmla="*/ 12 w 106"/>
                      <a:gd name="T69" fmla="*/ 5 h 23"/>
                      <a:gd name="T70" fmla="*/ 5 w 106"/>
                      <a:gd name="T71" fmla="*/ 14 h 23"/>
                      <a:gd name="T72" fmla="*/ 0 w 106"/>
                      <a:gd name="T73" fmla="*/ 9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6" h="23">
                        <a:moveTo>
                          <a:pt x="0" y="9"/>
                        </a:moveTo>
                        <a:cubicBezTo>
                          <a:pt x="1" y="11"/>
                          <a:pt x="2" y="12"/>
                          <a:pt x="4" y="12"/>
                        </a:cubicBezTo>
                        <a:cubicBezTo>
                          <a:pt x="4" y="15"/>
                          <a:pt x="1" y="14"/>
                          <a:pt x="0" y="16"/>
                        </a:cubicBezTo>
                        <a:cubicBezTo>
                          <a:pt x="3" y="18"/>
                          <a:pt x="0" y="20"/>
                          <a:pt x="1" y="23"/>
                        </a:cubicBezTo>
                        <a:cubicBezTo>
                          <a:pt x="4" y="23"/>
                          <a:pt x="6" y="19"/>
                          <a:pt x="9" y="20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4" y="21"/>
                          <a:pt x="21" y="17"/>
                          <a:pt x="25" y="20"/>
                        </a:cubicBezTo>
                        <a:cubicBezTo>
                          <a:pt x="29" y="21"/>
                          <a:pt x="32" y="19"/>
                          <a:pt x="36" y="17"/>
                        </a:cubicBezTo>
                        <a:cubicBezTo>
                          <a:pt x="50" y="18"/>
                          <a:pt x="65" y="14"/>
                          <a:pt x="81" y="16"/>
                        </a:cubicBezTo>
                        <a:cubicBezTo>
                          <a:pt x="83" y="10"/>
                          <a:pt x="83" y="10"/>
                          <a:pt x="83" y="10"/>
                        </a:cubicBezTo>
                        <a:cubicBezTo>
                          <a:pt x="83" y="13"/>
                          <a:pt x="86" y="10"/>
                          <a:pt x="86" y="14"/>
                        </a:cubicBezTo>
                        <a:cubicBezTo>
                          <a:pt x="85" y="13"/>
                          <a:pt x="84" y="14"/>
                          <a:pt x="83" y="14"/>
                        </a:cubicBezTo>
                        <a:cubicBezTo>
                          <a:pt x="87" y="19"/>
                          <a:pt x="92" y="13"/>
                          <a:pt x="96" y="15"/>
                        </a:cubicBezTo>
                        <a:cubicBezTo>
                          <a:pt x="96" y="14"/>
                          <a:pt x="95" y="8"/>
                          <a:pt x="96" y="7"/>
                        </a:cubicBezTo>
                        <a:cubicBezTo>
                          <a:pt x="96" y="14"/>
                          <a:pt x="101" y="7"/>
                          <a:pt x="102" y="15"/>
                        </a:cubicBezTo>
                        <a:cubicBezTo>
                          <a:pt x="106" y="17"/>
                          <a:pt x="102" y="9"/>
                          <a:pt x="106" y="10"/>
                        </a:cubicBezTo>
                        <a:cubicBezTo>
                          <a:pt x="106" y="6"/>
                          <a:pt x="102" y="8"/>
                          <a:pt x="101" y="5"/>
                        </a:cubicBezTo>
                        <a:cubicBezTo>
                          <a:pt x="103" y="1"/>
                          <a:pt x="105" y="6"/>
                          <a:pt x="105" y="2"/>
                        </a:cubicBezTo>
                        <a:cubicBezTo>
                          <a:pt x="98" y="0"/>
                          <a:pt x="86" y="9"/>
                          <a:pt x="76" y="12"/>
                        </a:cubicBezTo>
                        <a:cubicBezTo>
                          <a:pt x="77" y="8"/>
                          <a:pt x="77" y="8"/>
                          <a:pt x="77" y="8"/>
                        </a:cubicBezTo>
                        <a:cubicBezTo>
                          <a:pt x="72" y="11"/>
                          <a:pt x="63" y="11"/>
                          <a:pt x="59" y="5"/>
                        </a:cubicBezTo>
                        <a:cubicBezTo>
                          <a:pt x="60" y="9"/>
                          <a:pt x="51" y="4"/>
                          <a:pt x="52" y="12"/>
                        </a:cubicBezTo>
                        <a:cubicBezTo>
                          <a:pt x="51" y="10"/>
                          <a:pt x="51" y="10"/>
                          <a:pt x="49" y="10"/>
                        </a:cubicBezTo>
                        <a:cubicBezTo>
                          <a:pt x="48" y="13"/>
                          <a:pt x="48" y="13"/>
                          <a:pt x="48" y="13"/>
                        </a:cubicBezTo>
                        <a:cubicBezTo>
                          <a:pt x="46" y="13"/>
                          <a:pt x="46" y="9"/>
                          <a:pt x="43" y="9"/>
                        </a:cubicBezTo>
                        <a:cubicBezTo>
                          <a:pt x="45" y="13"/>
                          <a:pt x="43" y="14"/>
                          <a:pt x="42" y="17"/>
                        </a:cubicBezTo>
                        <a:cubicBezTo>
                          <a:pt x="39" y="13"/>
                          <a:pt x="34" y="10"/>
                          <a:pt x="31" y="7"/>
                        </a:cubicBezTo>
                        <a:cubicBezTo>
                          <a:pt x="31" y="8"/>
                          <a:pt x="32" y="9"/>
                          <a:pt x="33" y="11"/>
                        </a:cubicBezTo>
                        <a:cubicBezTo>
                          <a:pt x="31" y="9"/>
                          <a:pt x="31" y="13"/>
                          <a:pt x="31" y="14"/>
                        </a:cubicBezTo>
                        <a:cubicBezTo>
                          <a:pt x="29" y="15"/>
                          <a:pt x="29" y="10"/>
                          <a:pt x="29" y="7"/>
                        </a:cubicBezTo>
                        <a:cubicBezTo>
                          <a:pt x="25" y="6"/>
                          <a:pt x="24" y="15"/>
                          <a:pt x="21" y="13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18" y="17"/>
                          <a:pt x="15" y="13"/>
                          <a:pt x="11" y="15"/>
                        </a:cubicBezTo>
                        <a:cubicBezTo>
                          <a:pt x="8" y="10"/>
                          <a:pt x="14" y="10"/>
                          <a:pt x="15" y="8"/>
                        </a:cubicBezTo>
                        <a:cubicBezTo>
                          <a:pt x="14" y="7"/>
                          <a:pt x="13" y="7"/>
                          <a:pt x="12" y="5"/>
                        </a:cubicBezTo>
                        <a:cubicBezTo>
                          <a:pt x="10" y="8"/>
                          <a:pt x="8" y="12"/>
                          <a:pt x="5" y="14"/>
                        </a:cubicBezTo>
                        <a:cubicBezTo>
                          <a:pt x="7" y="8"/>
                          <a:pt x="2" y="9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7" name="Freeform 1226"/>
                  <p:cNvSpPr/>
                  <p:nvPr/>
                </p:nvSpPr>
                <p:spPr bwMode="auto">
                  <a:xfrm>
                    <a:off x="3960" y="2594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1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8" name="Freeform 1227"/>
                  <p:cNvSpPr/>
                  <p:nvPr/>
                </p:nvSpPr>
                <p:spPr bwMode="auto">
                  <a:xfrm>
                    <a:off x="3950" y="259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99" name="Freeform 1228"/>
                  <p:cNvSpPr/>
                  <p:nvPr/>
                </p:nvSpPr>
                <p:spPr bwMode="auto">
                  <a:xfrm>
                    <a:off x="3970" y="260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0" name="Freeform 1229"/>
                  <p:cNvSpPr/>
                  <p:nvPr/>
                </p:nvSpPr>
                <p:spPr bwMode="auto">
                  <a:xfrm>
                    <a:off x="3974" y="2594"/>
                    <a:ext cx="2" cy="3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2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1" name="Freeform 1230"/>
                  <p:cNvSpPr/>
                  <p:nvPr/>
                </p:nvSpPr>
                <p:spPr bwMode="auto">
                  <a:xfrm>
                    <a:off x="3994" y="2593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2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3"/>
                          <a:pt x="2" y="1"/>
                          <a:pt x="2" y="0"/>
                        </a:cubicBezTo>
                        <a:cubicBezTo>
                          <a:pt x="0" y="0"/>
                          <a:pt x="0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2" name="Freeform 1231"/>
                  <p:cNvSpPr/>
                  <p:nvPr/>
                </p:nvSpPr>
                <p:spPr bwMode="auto">
                  <a:xfrm>
                    <a:off x="3952" y="2596"/>
                    <a:ext cx="4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1 w 4"/>
                      <a:gd name="T3" fmla="*/ 1 h 1"/>
                      <a:gd name="T4" fmla="*/ 0 w 4"/>
                      <a:gd name="T5" fmla="*/ 1 h 1"/>
                      <a:gd name="T6" fmla="*/ 4 w 4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3" name="Freeform 1232"/>
                  <p:cNvSpPr/>
                  <p:nvPr/>
                </p:nvSpPr>
                <p:spPr bwMode="auto">
                  <a:xfrm>
                    <a:off x="3898" y="2597"/>
                    <a:ext cx="49" cy="22"/>
                  </a:xfrm>
                  <a:custGeom>
                    <a:avLst/>
                    <a:gdLst>
                      <a:gd name="T0" fmla="*/ 4 w 57"/>
                      <a:gd name="T1" fmla="*/ 21 h 25"/>
                      <a:gd name="T2" fmla="*/ 14 w 57"/>
                      <a:gd name="T3" fmla="*/ 23 h 25"/>
                      <a:gd name="T4" fmla="*/ 20 w 57"/>
                      <a:gd name="T5" fmla="*/ 12 h 25"/>
                      <a:gd name="T6" fmla="*/ 20 w 57"/>
                      <a:gd name="T7" fmla="*/ 21 h 25"/>
                      <a:gd name="T8" fmla="*/ 39 w 57"/>
                      <a:gd name="T9" fmla="*/ 14 h 25"/>
                      <a:gd name="T10" fmla="*/ 40 w 57"/>
                      <a:gd name="T11" fmla="*/ 18 h 25"/>
                      <a:gd name="T12" fmla="*/ 46 w 57"/>
                      <a:gd name="T13" fmla="*/ 7 h 25"/>
                      <a:gd name="T14" fmla="*/ 47 w 57"/>
                      <a:gd name="T15" fmla="*/ 18 h 25"/>
                      <a:gd name="T16" fmla="*/ 47 w 57"/>
                      <a:gd name="T17" fmla="*/ 19 h 25"/>
                      <a:gd name="T18" fmla="*/ 57 w 57"/>
                      <a:gd name="T19" fmla="*/ 15 h 25"/>
                      <a:gd name="T20" fmla="*/ 57 w 57"/>
                      <a:gd name="T21" fmla="*/ 9 h 25"/>
                      <a:gd name="T22" fmla="*/ 56 w 57"/>
                      <a:gd name="T23" fmla="*/ 3 h 25"/>
                      <a:gd name="T24" fmla="*/ 50 w 57"/>
                      <a:gd name="T25" fmla="*/ 8 h 25"/>
                      <a:gd name="T26" fmla="*/ 49 w 57"/>
                      <a:gd name="T27" fmla="*/ 4 h 25"/>
                      <a:gd name="T28" fmla="*/ 47 w 57"/>
                      <a:gd name="T29" fmla="*/ 7 h 25"/>
                      <a:gd name="T30" fmla="*/ 46 w 57"/>
                      <a:gd name="T31" fmla="*/ 3 h 25"/>
                      <a:gd name="T32" fmla="*/ 41 w 57"/>
                      <a:gd name="T33" fmla="*/ 7 h 25"/>
                      <a:gd name="T34" fmla="*/ 42 w 57"/>
                      <a:gd name="T35" fmla="*/ 6 h 25"/>
                      <a:gd name="T36" fmla="*/ 38 w 57"/>
                      <a:gd name="T37" fmla="*/ 11 h 25"/>
                      <a:gd name="T38" fmla="*/ 36 w 57"/>
                      <a:gd name="T39" fmla="*/ 6 h 25"/>
                      <a:gd name="T40" fmla="*/ 37 w 57"/>
                      <a:gd name="T41" fmla="*/ 9 h 25"/>
                      <a:gd name="T42" fmla="*/ 24 w 57"/>
                      <a:gd name="T43" fmla="*/ 4 h 25"/>
                      <a:gd name="T44" fmla="*/ 23 w 57"/>
                      <a:gd name="T45" fmla="*/ 8 h 25"/>
                      <a:gd name="T46" fmla="*/ 29 w 57"/>
                      <a:gd name="T47" fmla="*/ 5 h 25"/>
                      <a:gd name="T48" fmla="*/ 28 w 57"/>
                      <a:gd name="T49" fmla="*/ 14 h 25"/>
                      <a:gd name="T50" fmla="*/ 21 w 57"/>
                      <a:gd name="T51" fmla="*/ 7 h 25"/>
                      <a:gd name="T52" fmla="*/ 11 w 57"/>
                      <a:gd name="T53" fmla="*/ 9 h 25"/>
                      <a:gd name="T54" fmla="*/ 11 w 57"/>
                      <a:gd name="T55" fmla="*/ 7 h 25"/>
                      <a:gd name="T56" fmla="*/ 5 w 57"/>
                      <a:gd name="T57" fmla="*/ 11 h 25"/>
                      <a:gd name="T58" fmla="*/ 8 w 57"/>
                      <a:gd name="T59" fmla="*/ 12 h 25"/>
                      <a:gd name="T60" fmla="*/ 5 w 57"/>
                      <a:gd name="T61" fmla="*/ 15 h 25"/>
                      <a:gd name="T62" fmla="*/ 5 w 57"/>
                      <a:gd name="T63" fmla="*/ 13 h 25"/>
                      <a:gd name="T64" fmla="*/ 0 w 57"/>
                      <a:gd name="T65" fmla="*/ 20 h 25"/>
                      <a:gd name="T66" fmla="*/ 6 w 57"/>
                      <a:gd name="T67" fmla="*/ 15 h 25"/>
                      <a:gd name="T68" fmla="*/ 4 w 57"/>
                      <a:gd name="T69" fmla="*/ 2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7" h="25">
                        <a:moveTo>
                          <a:pt x="4" y="21"/>
                        </a:moveTo>
                        <a:cubicBezTo>
                          <a:pt x="7" y="25"/>
                          <a:pt x="11" y="22"/>
                          <a:pt x="14" y="23"/>
                        </a:cubicBezTo>
                        <a:cubicBezTo>
                          <a:pt x="20" y="20"/>
                          <a:pt x="14" y="13"/>
                          <a:pt x="20" y="12"/>
                        </a:cubicBezTo>
                        <a:cubicBezTo>
                          <a:pt x="20" y="21"/>
                          <a:pt x="20" y="21"/>
                          <a:pt x="20" y="21"/>
                        </a:cubicBezTo>
                        <a:cubicBezTo>
                          <a:pt x="26" y="21"/>
                          <a:pt x="35" y="22"/>
                          <a:pt x="39" y="14"/>
                        </a:cubicBezTo>
                        <a:cubicBezTo>
                          <a:pt x="40" y="15"/>
                          <a:pt x="41" y="16"/>
                          <a:pt x="40" y="18"/>
                        </a:cubicBezTo>
                        <a:cubicBezTo>
                          <a:pt x="44" y="17"/>
                          <a:pt x="41" y="4"/>
                          <a:pt x="46" y="7"/>
                        </a:cubicBezTo>
                        <a:cubicBezTo>
                          <a:pt x="42" y="13"/>
                          <a:pt x="48" y="12"/>
                          <a:pt x="47" y="18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50" y="18"/>
                          <a:pt x="54" y="15"/>
                          <a:pt x="57" y="15"/>
                        </a:cubicBezTo>
                        <a:cubicBezTo>
                          <a:pt x="57" y="13"/>
                          <a:pt x="54" y="9"/>
                          <a:pt x="57" y="9"/>
                        </a:cubicBezTo>
                        <a:cubicBezTo>
                          <a:pt x="56" y="8"/>
                          <a:pt x="57" y="6"/>
                          <a:pt x="56" y="3"/>
                        </a:cubicBezTo>
                        <a:cubicBezTo>
                          <a:pt x="54" y="6"/>
                          <a:pt x="52" y="4"/>
                          <a:pt x="50" y="8"/>
                        </a:cubicBezTo>
                        <a:cubicBezTo>
                          <a:pt x="48" y="5"/>
                          <a:pt x="51" y="7"/>
                          <a:pt x="49" y="4"/>
                        </a:cubicBezTo>
                        <a:cubicBezTo>
                          <a:pt x="47" y="7"/>
                          <a:pt x="47" y="7"/>
                          <a:pt x="47" y="7"/>
                        </a:cubicBezTo>
                        <a:cubicBezTo>
                          <a:pt x="45" y="6"/>
                          <a:pt x="49" y="3"/>
                          <a:pt x="46" y="3"/>
                        </a:cubicBezTo>
                        <a:cubicBezTo>
                          <a:pt x="45" y="5"/>
                          <a:pt x="43" y="7"/>
                          <a:pt x="41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0" y="7"/>
                          <a:pt x="37" y="6"/>
                          <a:pt x="38" y="11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2" y="8"/>
                          <a:pt x="30" y="0"/>
                          <a:pt x="24" y="4"/>
                        </a:cubicBezTo>
                        <a:cubicBezTo>
                          <a:pt x="25" y="5"/>
                          <a:pt x="24" y="7"/>
                          <a:pt x="23" y="8"/>
                        </a:cubicBezTo>
                        <a:cubicBezTo>
                          <a:pt x="26" y="10"/>
                          <a:pt x="26" y="5"/>
                          <a:pt x="29" y="5"/>
                        </a:cubicBezTo>
                        <a:cubicBezTo>
                          <a:pt x="29" y="8"/>
                          <a:pt x="25" y="12"/>
                          <a:pt x="28" y="14"/>
                        </a:cubicBezTo>
                        <a:cubicBezTo>
                          <a:pt x="25" y="10"/>
                          <a:pt x="22" y="15"/>
                          <a:pt x="21" y="7"/>
                        </a:cubicBezTo>
                        <a:cubicBezTo>
                          <a:pt x="17" y="6"/>
                          <a:pt x="15" y="11"/>
                          <a:pt x="11" y="9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13"/>
                          <a:pt x="8" y="5"/>
                          <a:pt x="5" y="11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5"/>
                          <a:pt x="7" y="15"/>
                          <a:pt x="5" y="15"/>
                        </a:cubicBezTo>
                        <a:cubicBezTo>
                          <a:pt x="5" y="14"/>
                          <a:pt x="5" y="14"/>
                          <a:pt x="5" y="13"/>
                        </a:cubicBezTo>
                        <a:cubicBezTo>
                          <a:pt x="5" y="17"/>
                          <a:pt x="0" y="18"/>
                          <a:pt x="0" y="20"/>
                        </a:cubicBezTo>
                        <a:cubicBezTo>
                          <a:pt x="2" y="20"/>
                          <a:pt x="4" y="17"/>
                          <a:pt x="6" y="15"/>
                        </a:cubicBezTo>
                        <a:cubicBezTo>
                          <a:pt x="5" y="18"/>
                          <a:pt x="5" y="21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4" name="Freeform 1233"/>
                  <p:cNvSpPr/>
                  <p:nvPr/>
                </p:nvSpPr>
                <p:spPr bwMode="auto">
                  <a:xfrm>
                    <a:off x="3934" y="260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5" name="Freeform 1234"/>
                  <p:cNvSpPr/>
                  <p:nvPr/>
                </p:nvSpPr>
                <p:spPr bwMode="auto">
                  <a:xfrm>
                    <a:off x="3857" y="2597"/>
                    <a:ext cx="38" cy="26"/>
                  </a:xfrm>
                  <a:custGeom>
                    <a:avLst/>
                    <a:gdLst>
                      <a:gd name="T0" fmla="*/ 33 w 44"/>
                      <a:gd name="T1" fmla="*/ 14 h 30"/>
                      <a:gd name="T2" fmla="*/ 31 w 44"/>
                      <a:gd name="T3" fmla="*/ 9 h 30"/>
                      <a:gd name="T4" fmla="*/ 32 w 44"/>
                      <a:gd name="T5" fmla="*/ 19 h 30"/>
                      <a:gd name="T6" fmla="*/ 27 w 44"/>
                      <a:gd name="T7" fmla="*/ 21 h 30"/>
                      <a:gd name="T8" fmla="*/ 26 w 44"/>
                      <a:gd name="T9" fmla="*/ 12 h 30"/>
                      <a:gd name="T10" fmla="*/ 22 w 44"/>
                      <a:gd name="T11" fmla="*/ 11 h 30"/>
                      <a:gd name="T12" fmla="*/ 22 w 44"/>
                      <a:gd name="T13" fmla="*/ 17 h 30"/>
                      <a:gd name="T14" fmla="*/ 17 w 44"/>
                      <a:gd name="T15" fmla="*/ 20 h 30"/>
                      <a:gd name="T16" fmla="*/ 19 w 44"/>
                      <a:gd name="T17" fmla="*/ 18 h 30"/>
                      <a:gd name="T18" fmla="*/ 16 w 44"/>
                      <a:gd name="T19" fmla="*/ 12 h 30"/>
                      <a:gd name="T20" fmla="*/ 4 w 44"/>
                      <a:gd name="T21" fmla="*/ 28 h 30"/>
                      <a:gd name="T22" fmla="*/ 7 w 44"/>
                      <a:gd name="T23" fmla="*/ 27 h 30"/>
                      <a:gd name="T24" fmla="*/ 7 w 44"/>
                      <a:gd name="T25" fmla="*/ 20 h 30"/>
                      <a:gd name="T26" fmla="*/ 11 w 44"/>
                      <a:gd name="T27" fmla="*/ 22 h 30"/>
                      <a:gd name="T28" fmla="*/ 9 w 44"/>
                      <a:gd name="T29" fmla="*/ 26 h 30"/>
                      <a:gd name="T30" fmla="*/ 39 w 44"/>
                      <a:gd name="T31" fmla="*/ 24 h 30"/>
                      <a:gd name="T32" fmla="*/ 35 w 44"/>
                      <a:gd name="T33" fmla="*/ 24 h 30"/>
                      <a:gd name="T34" fmla="*/ 39 w 44"/>
                      <a:gd name="T35" fmla="*/ 20 h 30"/>
                      <a:gd name="T36" fmla="*/ 36 w 44"/>
                      <a:gd name="T37" fmla="*/ 13 h 30"/>
                      <a:gd name="T38" fmla="*/ 39 w 44"/>
                      <a:gd name="T39" fmla="*/ 15 h 30"/>
                      <a:gd name="T40" fmla="*/ 38 w 44"/>
                      <a:gd name="T41" fmla="*/ 8 h 30"/>
                      <a:gd name="T42" fmla="*/ 44 w 44"/>
                      <a:gd name="T43" fmla="*/ 5 h 30"/>
                      <a:gd name="T44" fmla="*/ 34 w 44"/>
                      <a:gd name="T45" fmla="*/ 5 h 30"/>
                      <a:gd name="T46" fmla="*/ 33 w 44"/>
                      <a:gd name="T47" fmla="*/ 1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4" h="30">
                        <a:moveTo>
                          <a:pt x="33" y="14"/>
                        </a:moveTo>
                        <a:cubicBezTo>
                          <a:pt x="30" y="14"/>
                          <a:pt x="33" y="11"/>
                          <a:pt x="31" y="9"/>
                        </a:cubicBezTo>
                        <a:cubicBezTo>
                          <a:pt x="28" y="12"/>
                          <a:pt x="34" y="15"/>
                          <a:pt x="32" y="19"/>
                        </a:cubicBezTo>
                        <a:cubicBezTo>
                          <a:pt x="30" y="17"/>
                          <a:pt x="28" y="21"/>
                          <a:pt x="27" y="21"/>
                        </a:cubicBezTo>
                        <a:cubicBezTo>
                          <a:pt x="28" y="19"/>
                          <a:pt x="27" y="13"/>
                          <a:pt x="26" y="12"/>
                        </a:cubicBezTo>
                        <a:cubicBezTo>
                          <a:pt x="25" y="14"/>
                          <a:pt x="23" y="11"/>
                          <a:pt x="22" y="11"/>
                        </a:cubicBezTo>
                        <a:cubicBezTo>
                          <a:pt x="26" y="15"/>
                          <a:pt x="18" y="13"/>
                          <a:pt x="22" y="17"/>
                        </a:cubicBezTo>
                        <a:cubicBezTo>
                          <a:pt x="22" y="20"/>
                          <a:pt x="18" y="23"/>
                          <a:pt x="17" y="20"/>
                        </a:cubicBezTo>
                        <a:cubicBezTo>
                          <a:pt x="17" y="18"/>
                          <a:pt x="18" y="18"/>
                          <a:pt x="19" y="18"/>
                        </a:cubicBezTo>
                        <a:cubicBezTo>
                          <a:pt x="20" y="14"/>
                          <a:pt x="16" y="16"/>
                          <a:pt x="16" y="12"/>
                        </a:cubicBezTo>
                        <a:cubicBezTo>
                          <a:pt x="12" y="18"/>
                          <a:pt x="0" y="18"/>
                          <a:pt x="4" y="28"/>
                        </a:cubicBezTo>
                        <a:cubicBezTo>
                          <a:pt x="5" y="30"/>
                          <a:pt x="6" y="28"/>
                          <a:pt x="7" y="27"/>
                        </a:cubicBezTo>
                        <a:cubicBezTo>
                          <a:pt x="3" y="25"/>
                          <a:pt x="7" y="22"/>
                          <a:pt x="7" y="20"/>
                        </a:cubicBezTo>
                        <a:cubicBezTo>
                          <a:pt x="9" y="22"/>
                          <a:pt x="12" y="18"/>
                          <a:pt x="11" y="22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18" y="27"/>
                          <a:pt x="29" y="26"/>
                          <a:pt x="39" y="24"/>
                        </a:cubicBezTo>
                        <a:cubicBezTo>
                          <a:pt x="35" y="24"/>
                          <a:pt x="35" y="24"/>
                          <a:pt x="35" y="24"/>
                        </a:cubicBezTo>
                        <a:cubicBezTo>
                          <a:pt x="35" y="21"/>
                          <a:pt x="37" y="21"/>
                          <a:pt x="39" y="20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8" y="14"/>
                          <a:pt x="39" y="13"/>
                          <a:pt x="39" y="15"/>
                        </a:cubicBezTo>
                        <a:cubicBezTo>
                          <a:pt x="40" y="12"/>
                          <a:pt x="39" y="11"/>
                          <a:pt x="38" y="8"/>
                        </a:cubicBezTo>
                        <a:cubicBezTo>
                          <a:pt x="42" y="7"/>
                          <a:pt x="42" y="10"/>
                          <a:pt x="44" y="5"/>
                        </a:cubicBezTo>
                        <a:cubicBezTo>
                          <a:pt x="39" y="0"/>
                          <a:pt x="40" y="10"/>
                          <a:pt x="34" y="5"/>
                        </a:cubicBezTo>
                        <a:lnTo>
                          <a:pt x="33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6" name="Freeform 1235"/>
                  <p:cNvSpPr/>
                  <p:nvPr/>
                </p:nvSpPr>
                <p:spPr bwMode="auto">
                  <a:xfrm>
                    <a:off x="3894" y="2606"/>
                    <a:ext cx="2" cy="4"/>
                  </a:xfrm>
                  <a:custGeom>
                    <a:avLst/>
                    <a:gdLst>
                      <a:gd name="T0" fmla="*/ 1 w 2"/>
                      <a:gd name="T1" fmla="*/ 0 h 4"/>
                      <a:gd name="T2" fmla="*/ 0 w 2"/>
                      <a:gd name="T3" fmla="*/ 4 h 4"/>
                      <a:gd name="T4" fmla="*/ 2 w 2"/>
                      <a:gd name="T5" fmla="*/ 2 h 4"/>
                      <a:gd name="T6" fmla="*/ 1 w 2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1" y="0"/>
                        </a:move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7" name="Freeform 1236"/>
                  <p:cNvSpPr/>
                  <p:nvPr/>
                </p:nvSpPr>
                <p:spPr bwMode="auto">
                  <a:xfrm>
                    <a:off x="3893" y="2615"/>
                    <a:ext cx="1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1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0"/>
                          <a:pt x="0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8" name="Freeform 1237"/>
                  <p:cNvSpPr/>
                  <p:nvPr/>
                </p:nvSpPr>
                <p:spPr bwMode="auto">
                  <a:xfrm>
                    <a:off x="3865" y="2608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09" name="Freeform 1238"/>
                  <p:cNvSpPr/>
                  <p:nvPr/>
                </p:nvSpPr>
                <p:spPr bwMode="auto">
                  <a:xfrm>
                    <a:off x="3849" y="2611"/>
                    <a:ext cx="12" cy="12"/>
                  </a:xfrm>
                  <a:custGeom>
                    <a:avLst/>
                    <a:gdLst>
                      <a:gd name="T0" fmla="*/ 0 w 14"/>
                      <a:gd name="T1" fmla="*/ 14 h 14"/>
                      <a:gd name="T2" fmla="*/ 12 w 14"/>
                      <a:gd name="T3" fmla="*/ 13 h 14"/>
                      <a:gd name="T4" fmla="*/ 11 w 14"/>
                      <a:gd name="T5" fmla="*/ 1 h 14"/>
                      <a:gd name="T6" fmla="*/ 7 w 14"/>
                      <a:gd name="T7" fmla="*/ 9 h 14"/>
                      <a:gd name="T8" fmla="*/ 1 w 14"/>
                      <a:gd name="T9" fmla="*/ 9 h 14"/>
                      <a:gd name="T10" fmla="*/ 0 w 14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14"/>
                        </a:moveTo>
                        <a:cubicBezTo>
                          <a:pt x="5" y="13"/>
                          <a:pt x="7" y="10"/>
                          <a:pt x="12" y="13"/>
                        </a:cubicBezTo>
                        <a:cubicBezTo>
                          <a:pt x="14" y="8"/>
                          <a:pt x="10" y="5"/>
                          <a:pt x="11" y="1"/>
                        </a:cubicBezTo>
                        <a:cubicBezTo>
                          <a:pt x="9" y="0"/>
                          <a:pt x="9" y="7"/>
                          <a:pt x="7" y="9"/>
                        </a:cubicBezTo>
                        <a:cubicBezTo>
                          <a:pt x="6" y="5"/>
                          <a:pt x="3" y="10"/>
                          <a:pt x="1" y="9"/>
                        </a:cubicBezTo>
                        <a:cubicBezTo>
                          <a:pt x="1" y="10"/>
                          <a:pt x="1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0" name="Freeform 1239"/>
                  <p:cNvSpPr/>
                  <p:nvPr/>
                </p:nvSpPr>
                <p:spPr bwMode="auto">
                  <a:xfrm>
                    <a:off x="3757" y="2603"/>
                    <a:ext cx="96" cy="19"/>
                  </a:xfrm>
                  <a:custGeom>
                    <a:avLst/>
                    <a:gdLst>
                      <a:gd name="T0" fmla="*/ 91 w 111"/>
                      <a:gd name="T1" fmla="*/ 10 h 23"/>
                      <a:gd name="T2" fmla="*/ 85 w 111"/>
                      <a:gd name="T3" fmla="*/ 11 h 23"/>
                      <a:gd name="T4" fmla="*/ 88 w 111"/>
                      <a:gd name="T5" fmla="*/ 8 h 23"/>
                      <a:gd name="T6" fmla="*/ 83 w 111"/>
                      <a:gd name="T7" fmla="*/ 6 h 23"/>
                      <a:gd name="T8" fmla="*/ 84 w 111"/>
                      <a:gd name="T9" fmla="*/ 8 h 23"/>
                      <a:gd name="T10" fmla="*/ 74 w 111"/>
                      <a:gd name="T11" fmla="*/ 10 h 23"/>
                      <a:gd name="T12" fmla="*/ 72 w 111"/>
                      <a:gd name="T13" fmla="*/ 15 h 23"/>
                      <a:gd name="T14" fmla="*/ 65 w 111"/>
                      <a:gd name="T15" fmla="*/ 7 h 23"/>
                      <a:gd name="T16" fmla="*/ 67 w 111"/>
                      <a:gd name="T17" fmla="*/ 18 h 23"/>
                      <a:gd name="T18" fmla="*/ 55 w 111"/>
                      <a:gd name="T19" fmla="*/ 14 h 23"/>
                      <a:gd name="T20" fmla="*/ 58 w 111"/>
                      <a:gd name="T21" fmla="*/ 13 h 23"/>
                      <a:gd name="T22" fmla="*/ 52 w 111"/>
                      <a:gd name="T23" fmla="*/ 13 h 23"/>
                      <a:gd name="T24" fmla="*/ 52 w 111"/>
                      <a:gd name="T25" fmla="*/ 8 h 23"/>
                      <a:gd name="T26" fmla="*/ 43 w 111"/>
                      <a:gd name="T27" fmla="*/ 8 h 23"/>
                      <a:gd name="T28" fmla="*/ 44 w 111"/>
                      <a:gd name="T29" fmla="*/ 5 h 23"/>
                      <a:gd name="T30" fmla="*/ 26 w 111"/>
                      <a:gd name="T31" fmla="*/ 9 h 23"/>
                      <a:gd name="T32" fmla="*/ 24 w 111"/>
                      <a:gd name="T33" fmla="*/ 6 h 23"/>
                      <a:gd name="T34" fmla="*/ 25 w 111"/>
                      <a:gd name="T35" fmla="*/ 16 h 23"/>
                      <a:gd name="T36" fmla="*/ 18 w 111"/>
                      <a:gd name="T37" fmla="*/ 15 h 23"/>
                      <a:gd name="T38" fmla="*/ 20 w 111"/>
                      <a:gd name="T39" fmla="*/ 8 h 23"/>
                      <a:gd name="T40" fmla="*/ 16 w 111"/>
                      <a:gd name="T41" fmla="*/ 11 h 23"/>
                      <a:gd name="T42" fmla="*/ 13 w 111"/>
                      <a:gd name="T43" fmla="*/ 5 h 23"/>
                      <a:gd name="T44" fmla="*/ 6 w 111"/>
                      <a:gd name="T45" fmla="*/ 14 h 23"/>
                      <a:gd name="T46" fmla="*/ 1 w 111"/>
                      <a:gd name="T47" fmla="*/ 12 h 23"/>
                      <a:gd name="T48" fmla="*/ 4 w 111"/>
                      <a:gd name="T49" fmla="*/ 21 h 23"/>
                      <a:gd name="T50" fmla="*/ 29 w 111"/>
                      <a:gd name="T51" fmla="*/ 20 h 23"/>
                      <a:gd name="T52" fmla="*/ 35 w 111"/>
                      <a:gd name="T53" fmla="*/ 15 h 23"/>
                      <a:gd name="T54" fmla="*/ 36 w 111"/>
                      <a:gd name="T55" fmla="*/ 21 h 23"/>
                      <a:gd name="T56" fmla="*/ 36 w 111"/>
                      <a:gd name="T57" fmla="*/ 15 h 23"/>
                      <a:gd name="T58" fmla="*/ 40 w 111"/>
                      <a:gd name="T59" fmla="*/ 21 h 23"/>
                      <a:gd name="T60" fmla="*/ 42 w 111"/>
                      <a:gd name="T61" fmla="*/ 16 h 23"/>
                      <a:gd name="T62" fmla="*/ 45 w 111"/>
                      <a:gd name="T63" fmla="*/ 23 h 23"/>
                      <a:gd name="T64" fmla="*/ 84 w 111"/>
                      <a:gd name="T65" fmla="*/ 20 h 23"/>
                      <a:gd name="T66" fmla="*/ 83 w 111"/>
                      <a:gd name="T67" fmla="*/ 15 h 23"/>
                      <a:gd name="T68" fmla="*/ 98 w 111"/>
                      <a:gd name="T69" fmla="*/ 15 h 23"/>
                      <a:gd name="T70" fmla="*/ 100 w 111"/>
                      <a:gd name="T71" fmla="*/ 11 h 23"/>
                      <a:gd name="T72" fmla="*/ 100 w 111"/>
                      <a:gd name="T73" fmla="*/ 20 h 23"/>
                      <a:gd name="T74" fmla="*/ 104 w 111"/>
                      <a:gd name="T75" fmla="*/ 19 h 23"/>
                      <a:gd name="T76" fmla="*/ 101 w 111"/>
                      <a:gd name="T77" fmla="*/ 17 h 23"/>
                      <a:gd name="T78" fmla="*/ 107 w 111"/>
                      <a:gd name="T79" fmla="*/ 19 h 23"/>
                      <a:gd name="T80" fmla="*/ 103 w 111"/>
                      <a:gd name="T81" fmla="*/ 8 h 23"/>
                      <a:gd name="T82" fmla="*/ 90 w 111"/>
                      <a:gd name="T83" fmla="*/ 3 h 23"/>
                      <a:gd name="T84" fmla="*/ 91 w 111"/>
                      <a:gd name="T85" fmla="*/ 1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1" h="23">
                        <a:moveTo>
                          <a:pt x="91" y="10"/>
                        </a:moveTo>
                        <a:cubicBezTo>
                          <a:pt x="89" y="10"/>
                          <a:pt x="87" y="13"/>
                          <a:pt x="85" y="11"/>
                        </a:cubicBezTo>
                        <a:cubicBezTo>
                          <a:pt x="85" y="9"/>
                          <a:pt x="87" y="8"/>
                          <a:pt x="88" y="8"/>
                        </a:cubicBezTo>
                        <a:cubicBezTo>
                          <a:pt x="87" y="3"/>
                          <a:pt x="86" y="9"/>
                          <a:pt x="83" y="6"/>
                        </a:cubicBezTo>
                        <a:cubicBezTo>
                          <a:pt x="83" y="6"/>
                          <a:pt x="84" y="7"/>
                          <a:pt x="84" y="8"/>
                        </a:cubicBezTo>
                        <a:cubicBezTo>
                          <a:pt x="78" y="7"/>
                          <a:pt x="81" y="13"/>
                          <a:pt x="74" y="10"/>
                        </a:cubicBezTo>
                        <a:cubicBezTo>
                          <a:pt x="73" y="11"/>
                          <a:pt x="72" y="12"/>
                          <a:pt x="72" y="15"/>
                        </a:cubicBezTo>
                        <a:cubicBezTo>
                          <a:pt x="68" y="11"/>
                          <a:pt x="70" y="11"/>
                          <a:pt x="65" y="7"/>
                        </a:cubicBezTo>
                        <a:cubicBezTo>
                          <a:pt x="65" y="9"/>
                          <a:pt x="67" y="13"/>
                          <a:pt x="67" y="18"/>
                        </a:cubicBezTo>
                        <a:cubicBezTo>
                          <a:pt x="60" y="12"/>
                          <a:pt x="60" y="19"/>
                          <a:pt x="55" y="14"/>
                        </a:cubicBezTo>
                        <a:cubicBezTo>
                          <a:pt x="56" y="14"/>
                          <a:pt x="56" y="13"/>
                          <a:pt x="58" y="13"/>
                        </a:cubicBezTo>
                        <a:cubicBezTo>
                          <a:pt x="57" y="7"/>
                          <a:pt x="54" y="14"/>
                          <a:pt x="52" y="13"/>
                        </a:cubicBezTo>
                        <a:cubicBezTo>
                          <a:pt x="52" y="8"/>
                          <a:pt x="52" y="8"/>
                          <a:pt x="52" y="8"/>
                        </a:cubicBezTo>
                        <a:cubicBezTo>
                          <a:pt x="50" y="9"/>
                          <a:pt x="46" y="12"/>
                          <a:pt x="43" y="8"/>
                        </a:cubicBezTo>
                        <a:cubicBezTo>
                          <a:pt x="44" y="5"/>
                          <a:pt x="44" y="5"/>
                          <a:pt x="44" y="5"/>
                        </a:cubicBezTo>
                        <a:cubicBezTo>
                          <a:pt x="38" y="9"/>
                          <a:pt x="31" y="7"/>
                          <a:pt x="26" y="9"/>
                        </a:cubicBezTo>
                        <a:cubicBezTo>
                          <a:pt x="24" y="6"/>
                          <a:pt x="24" y="6"/>
                          <a:pt x="24" y="6"/>
                        </a:cubicBezTo>
                        <a:cubicBezTo>
                          <a:pt x="17" y="10"/>
                          <a:pt x="30" y="8"/>
                          <a:pt x="25" y="16"/>
                        </a:cubicBezTo>
                        <a:cubicBezTo>
                          <a:pt x="25" y="6"/>
                          <a:pt x="22" y="19"/>
                          <a:pt x="18" y="15"/>
                        </a:cubicBezTo>
                        <a:cubicBezTo>
                          <a:pt x="16" y="11"/>
                          <a:pt x="22" y="13"/>
                          <a:pt x="20" y="8"/>
                        </a:cubicBezTo>
                        <a:cubicBezTo>
                          <a:pt x="19" y="13"/>
                          <a:pt x="18" y="10"/>
                          <a:pt x="16" y="11"/>
                        </a:cubicBezTo>
                        <a:cubicBezTo>
                          <a:pt x="17" y="7"/>
                          <a:pt x="12" y="11"/>
                          <a:pt x="13" y="5"/>
                        </a:cubicBezTo>
                        <a:cubicBezTo>
                          <a:pt x="6" y="14"/>
                          <a:pt x="6" y="14"/>
                          <a:pt x="6" y="14"/>
                        </a:cubicBezTo>
                        <a:cubicBezTo>
                          <a:pt x="5" y="11"/>
                          <a:pt x="3" y="12"/>
                          <a:pt x="1" y="12"/>
                        </a:cubicBezTo>
                        <a:cubicBezTo>
                          <a:pt x="5" y="12"/>
                          <a:pt x="0" y="19"/>
                          <a:pt x="4" y="21"/>
                        </a:cubicBezTo>
                        <a:cubicBezTo>
                          <a:pt x="10" y="19"/>
                          <a:pt x="21" y="18"/>
                          <a:pt x="29" y="20"/>
                        </a:cubicBezTo>
                        <a:cubicBezTo>
                          <a:pt x="30" y="14"/>
                          <a:pt x="34" y="21"/>
                          <a:pt x="35" y="15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41" y="20"/>
                          <a:pt x="35" y="18"/>
                          <a:pt x="36" y="15"/>
                        </a:cubicBezTo>
                        <a:cubicBezTo>
                          <a:pt x="39" y="15"/>
                          <a:pt x="40" y="18"/>
                          <a:pt x="40" y="21"/>
                        </a:cubicBezTo>
                        <a:cubicBezTo>
                          <a:pt x="44" y="21"/>
                          <a:pt x="40" y="19"/>
                          <a:pt x="42" y="16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56" y="21"/>
                          <a:pt x="71" y="16"/>
                          <a:pt x="84" y="20"/>
                        </a:cubicBezTo>
                        <a:cubicBezTo>
                          <a:pt x="83" y="15"/>
                          <a:pt x="83" y="15"/>
                          <a:pt x="83" y="15"/>
                        </a:cubicBezTo>
                        <a:cubicBezTo>
                          <a:pt x="89" y="18"/>
                          <a:pt x="93" y="5"/>
                          <a:pt x="98" y="15"/>
                        </a:cubicBezTo>
                        <a:cubicBezTo>
                          <a:pt x="100" y="11"/>
                          <a:pt x="100" y="11"/>
                          <a:pt x="100" y="11"/>
                        </a:cubicBezTo>
                        <a:cubicBezTo>
                          <a:pt x="99" y="13"/>
                          <a:pt x="101" y="17"/>
                          <a:pt x="100" y="20"/>
                        </a:cubicBezTo>
                        <a:cubicBezTo>
                          <a:pt x="101" y="19"/>
                          <a:pt x="103" y="21"/>
                          <a:pt x="104" y="19"/>
                        </a:cubicBezTo>
                        <a:cubicBezTo>
                          <a:pt x="101" y="17"/>
                          <a:pt x="101" y="17"/>
                          <a:pt x="101" y="17"/>
                        </a:cubicBezTo>
                        <a:cubicBezTo>
                          <a:pt x="103" y="13"/>
                          <a:pt x="106" y="16"/>
                          <a:pt x="107" y="19"/>
                        </a:cubicBezTo>
                        <a:cubicBezTo>
                          <a:pt x="111" y="14"/>
                          <a:pt x="104" y="11"/>
                          <a:pt x="103" y="8"/>
                        </a:cubicBezTo>
                        <a:cubicBezTo>
                          <a:pt x="97" y="16"/>
                          <a:pt x="96" y="0"/>
                          <a:pt x="90" y="3"/>
                        </a:cubicBezTo>
                        <a:cubicBezTo>
                          <a:pt x="87" y="6"/>
                          <a:pt x="91" y="7"/>
                          <a:pt x="91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1" name="Freeform 1240"/>
                  <p:cNvSpPr/>
                  <p:nvPr/>
                </p:nvSpPr>
                <p:spPr bwMode="auto">
                  <a:xfrm>
                    <a:off x="3843" y="262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2" name="Freeform 1241"/>
                  <p:cNvSpPr/>
                  <p:nvPr/>
                </p:nvSpPr>
                <p:spPr bwMode="auto">
                  <a:xfrm>
                    <a:off x="3756" y="2613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3" name="Freeform 1242"/>
                  <p:cNvSpPr/>
                  <p:nvPr/>
                </p:nvSpPr>
                <p:spPr bwMode="auto">
                  <a:xfrm>
                    <a:off x="3849" y="261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4" name="Freeform 1243"/>
                  <p:cNvSpPr/>
                  <p:nvPr/>
                </p:nvSpPr>
                <p:spPr bwMode="auto">
                  <a:xfrm>
                    <a:off x="3850" y="261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5" name="Freeform 1244"/>
                  <p:cNvSpPr/>
                  <p:nvPr/>
                </p:nvSpPr>
                <p:spPr bwMode="auto">
                  <a:xfrm>
                    <a:off x="3744" y="260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6" name="Freeform 1245"/>
                  <p:cNvSpPr/>
                  <p:nvPr/>
                </p:nvSpPr>
                <p:spPr bwMode="auto">
                  <a:xfrm>
                    <a:off x="3704" y="260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7" name="Freeform 1246"/>
                  <p:cNvSpPr/>
                  <p:nvPr/>
                </p:nvSpPr>
                <p:spPr bwMode="auto">
                  <a:xfrm>
                    <a:off x="3593" y="2591"/>
                    <a:ext cx="162" cy="31"/>
                  </a:xfrm>
                  <a:custGeom>
                    <a:avLst/>
                    <a:gdLst>
                      <a:gd name="T0" fmla="*/ 7 w 188"/>
                      <a:gd name="T1" fmla="*/ 13 h 35"/>
                      <a:gd name="T2" fmla="*/ 3 w 188"/>
                      <a:gd name="T3" fmla="*/ 19 h 35"/>
                      <a:gd name="T4" fmla="*/ 9 w 188"/>
                      <a:gd name="T5" fmla="*/ 23 h 35"/>
                      <a:gd name="T6" fmla="*/ 19 w 188"/>
                      <a:gd name="T7" fmla="*/ 20 h 35"/>
                      <a:gd name="T8" fmla="*/ 41 w 188"/>
                      <a:gd name="T9" fmla="*/ 21 h 35"/>
                      <a:gd name="T10" fmla="*/ 54 w 188"/>
                      <a:gd name="T11" fmla="*/ 24 h 35"/>
                      <a:gd name="T12" fmla="*/ 73 w 188"/>
                      <a:gd name="T13" fmla="*/ 19 h 35"/>
                      <a:gd name="T14" fmla="*/ 77 w 188"/>
                      <a:gd name="T15" fmla="*/ 22 h 35"/>
                      <a:gd name="T16" fmla="*/ 87 w 188"/>
                      <a:gd name="T17" fmla="*/ 25 h 35"/>
                      <a:gd name="T18" fmla="*/ 92 w 188"/>
                      <a:gd name="T19" fmla="*/ 15 h 35"/>
                      <a:gd name="T20" fmla="*/ 101 w 188"/>
                      <a:gd name="T21" fmla="*/ 16 h 35"/>
                      <a:gd name="T22" fmla="*/ 108 w 188"/>
                      <a:gd name="T23" fmla="*/ 21 h 35"/>
                      <a:gd name="T24" fmla="*/ 121 w 188"/>
                      <a:gd name="T25" fmla="*/ 22 h 35"/>
                      <a:gd name="T26" fmla="*/ 133 w 188"/>
                      <a:gd name="T27" fmla="*/ 25 h 35"/>
                      <a:gd name="T28" fmla="*/ 144 w 188"/>
                      <a:gd name="T29" fmla="*/ 24 h 35"/>
                      <a:gd name="T30" fmla="*/ 152 w 188"/>
                      <a:gd name="T31" fmla="*/ 21 h 35"/>
                      <a:gd name="T32" fmla="*/ 155 w 188"/>
                      <a:gd name="T33" fmla="*/ 25 h 35"/>
                      <a:gd name="T34" fmla="*/ 162 w 188"/>
                      <a:gd name="T35" fmla="*/ 25 h 35"/>
                      <a:gd name="T36" fmla="*/ 188 w 188"/>
                      <a:gd name="T37" fmla="*/ 28 h 35"/>
                      <a:gd name="T38" fmla="*/ 175 w 188"/>
                      <a:gd name="T39" fmla="*/ 25 h 35"/>
                      <a:gd name="T40" fmla="*/ 172 w 188"/>
                      <a:gd name="T41" fmla="*/ 28 h 35"/>
                      <a:gd name="T42" fmla="*/ 170 w 188"/>
                      <a:gd name="T43" fmla="*/ 16 h 35"/>
                      <a:gd name="T44" fmla="*/ 167 w 188"/>
                      <a:gd name="T45" fmla="*/ 15 h 35"/>
                      <a:gd name="T46" fmla="*/ 158 w 188"/>
                      <a:gd name="T47" fmla="*/ 15 h 35"/>
                      <a:gd name="T48" fmla="*/ 150 w 188"/>
                      <a:gd name="T49" fmla="*/ 13 h 35"/>
                      <a:gd name="T50" fmla="*/ 138 w 188"/>
                      <a:gd name="T51" fmla="*/ 12 h 35"/>
                      <a:gd name="T52" fmla="*/ 128 w 188"/>
                      <a:gd name="T53" fmla="*/ 14 h 35"/>
                      <a:gd name="T54" fmla="*/ 128 w 188"/>
                      <a:gd name="T55" fmla="*/ 12 h 35"/>
                      <a:gd name="T56" fmla="*/ 125 w 188"/>
                      <a:gd name="T57" fmla="*/ 12 h 35"/>
                      <a:gd name="T58" fmla="*/ 116 w 188"/>
                      <a:gd name="T59" fmla="*/ 12 h 35"/>
                      <a:gd name="T60" fmla="*/ 108 w 188"/>
                      <a:gd name="T61" fmla="*/ 14 h 35"/>
                      <a:gd name="T62" fmla="*/ 105 w 188"/>
                      <a:gd name="T63" fmla="*/ 9 h 35"/>
                      <a:gd name="T64" fmla="*/ 95 w 188"/>
                      <a:gd name="T65" fmla="*/ 8 h 35"/>
                      <a:gd name="T66" fmla="*/ 90 w 188"/>
                      <a:gd name="T67" fmla="*/ 12 h 35"/>
                      <a:gd name="T68" fmla="*/ 78 w 188"/>
                      <a:gd name="T69" fmla="*/ 13 h 35"/>
                      <a:gd name="T70" fmla="*/ 60 w 188"/>
                      <a:gd name="T71" fmla="*/ 14 h 35"/>
                      <a:gd name="T72" fmla="*/ 55 w 188"/>
                      <a:gd name="T73" fmla="*/ 12 h 35"/>
                      <a:gd name="T74" fmla="*/ 35 w 188"/>
                      <a:gd name="T75" fmla="*/ 12 h 35"/>
                      <a:gd name="T76" fmla="*/ 43 w 188"/>
                      <a:gd name="T77" fmla="*/ 19 h 35"/>
                      <a:gd name="T78" fmla="*/ 34 w 188"/>
                      <a:gd name="T79" fmla="*/ 9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8" h="35">
                        <a:moveTo>
                          <a:pt x="16" y="7"/>
                        </a:moveTo>
                        <a:cubicBezTo>
                          <a:pt x="13" y="8"/>
                          <a:pt x="9" y="9"/>
                          <a:pt x="7" y="13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5" y="12"/>
                          <a:pt x="0" y="15"/>
                          <a:pt x="3" y="19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8" y="14"/>
                          <a:pt x="6" y="21"/>
                          <a:pt x="9" y="23"/>
                        </a:cubicBezTo>
                        <a:cubicBezTo>
                          <a:pt x="13" y="22"/>
                          <a:pt x="16" y="14"/>
                          <a:pt x="19" y="16"/>
                        </a:cubicBezTo>
                        <a:cubicBezTo>
                          <a:pt x="20" y="16"/>
                          <a:pt x="20" y="18"/>
                          <a:pt x="19" y="20"/>
                        </a:cubicBezTo>
                        <a:cubicBezTo>
                          <a:pt x="22" y="21"/>
                          <a:pt x="24" y="14"/>
                          <a:pt x="26" y="13"/>
                        </a:cubicBezTo>
                        <a:cubicBezTo>
                          <a:pt x="26" y="31"/>
                          <a:pt x="37" y="9"/>
                          <a:pt x="41" y="21"/>
                        </a:cubicBezTo>
                        <a:cubicBezTo>
                          <a:pt x="44" y="19"/>
                          <a:pt x="48" y="21"/>
                          <a:pt x="52" y="18"/>
                        </a:cubicBezTo>
                        <a:cubicBezTo>
                          <a:pt x="49" y="22"/>
                          <a:pt x="55" y="19"/>
                          <a:pt x="54" y="24"/>
                        </a:cubicBezTo>
                        <a:cubicBezTo>
                          <a:pt x="56" y="13"/>
                          <a:pt x="65" y="29"/>
                          <a:pt x="67" y="17"/>
                        </a:cubicBezTo>
                        <a:cubicBezTo>
                          <a:pt x="72" y="21"/>
                          <a:pt x="67" y="16"/>
                          <a:pt x="73" y="19"/>
                        </a:cubicBezTo>
                        <a:cubicBezTo>
                          <a:pt x="73" y="21"/>
                          <a:pt x="72" y="21"/>
                          <a:pt x="71" y="21"/>
                        </a:cubicBezTo>
                        <a:cubicBezTo>
                          <a:pt x="73" y="24"/>
                          <a:pt x="75" y="16"/>
                          <a:pt x="77" y="22"/>
                        </a:cubicBezTo>
                        <a:cubicBezTo>
                          <a:pt x="81" y="23"/>
                          <a:pt x="78" y="19"/>
                          <a:pt x="81" y="15"/>
                        </a:cubicBezTo>
                        <a:cubicBezTo>
                          <a:pt x="86" y="17"/>
                          <a:pt x="84" y="19"/>
                          <a:pt x="87" y="25"/>
                        </a:cubicBezTo>
                        <a:cubicBezTo>
                          <a:pt x="88" y="19"/>
                          <a:pt x="90" y="22"/>
                          <a:pt x="93" y="19"/>
                        </a:cubicBezTo>
                        <a:cubicBezTo>
                          <a:pt x="93" y="19"/>
                          <a:pt x="89" y="17"/>
                          <a:pt x="92" y="15"/>
                        </a:cubicBezTo>
                        <a:cubicBezTo>
                          <a:pt x="98" y="17"/>
                          <a:pt x="97" y="11"/>
                          <a:pt x="103" y="10"/>
                        </a:cubicBezTo>
                        <a:cubicBezTo>
                          <a:pt x="105" y="17"/>
                          <a:pt x="97" y="10"/>
                          <a:pt x="101" y="16"/>
                        </a:cubicBezTo>
                        <a:cubicBezTo>
                          <a:pt x="97" y="19"/>
                          <a:pt x="95" y="18"/>
                          <a:pt x="93" y="23"/>
                        </a:cubicBezTo>
                        <a:cubicBezTo>
                          <a:pt x="97" y="24"/>
                          <a:pt x="103" y="23"/>
                          <a:pt x="108" y="21"/>
                        </a:cubicBezTo>
                        <a:cubicBezTo>
                          <a:pt x="111" y="22"/>
                          <a:pt x="106" y="24"/>
                          <a:pt x="109" y="25"/>
                        </a:cubicBezTo>
                        <a:cubicBezTo>
                          <a:pt x="113" y="28"/>
                          <a:pt x="117" y="19"/>
                          <a:pt x="121" y="22"/>
                        </a:cubicBezTo>
                        <a:cubicBezTo>
                          <a:pt x="120" y="26"/>
                          <a:pt x="120" y="26"/>
                          <a:pt x="120" y="26"/>
                        </a:cubicBezTo>
                        <a:cubicBezTo>
                          <a:pt x="123" y="21"/>
                          <a:pt x="128" y="27"/>
                          <a:pt x="133" y="25"/>
                        </a:cubicBezTo>
                        <a:cubicBezTo>
                          <a:pt x="133" y="24"/>
                          <a:pt x="133" y="22"/>
                          <a:pt x="133" y="21"/>
                        </a:cubicBezTo>
                        <a:cubicBezTo>
                          <a:pt x="132" y="30"/>
                          <a:pt x="140" y="17"/>
                          <a:pt x="144" y="24"/>
                        </a:cubicBezTo>
                        <a:cubicBezTo>
                          <a:pt x="145" y="18"/>
                          <a:pt x="149" y="15"/>
                          <a:pt x="152" y="15"/>
                        </a:cubicBezTo>
                        <a:cubicBezTo>
                          <a:pt x="153" y="17"/>
                          <a:pt x="153" y="19"/>
                          <a:pt x="152" y="21"/>
                        </a:cubicBezTo>
                        <a:cubicBezTo>
                          <a:pt x="148" y="17"/>
                          <a:pt x="147" y="26"/>
                          <a:pt x="143" y="28"/>
                        </a:cubicBezTo>
                        <a:cubicBezTo>
                          <a:pt x="147" y="26"/>
                          <a:pt x="151" y="29"/>
                          <a:pt x="155" y="25"/>
                        </a:cubicBezTo>
                        <a:cubicBezTo>
                          <a:pt x="153" y="30"/>
                          <a:pt x="153" y="30"/>
                          <a:pt x="153" y="30"/>
                        </a:cubicBezTo>
                        <a:cubicBezTo>
                          <a:pt x="157" y="31"/>
                          <a:pt x="158" y="20"/>
                          <a:pt x="162" y="25"/>
                        </a:cubicBezTo>
                        <a:cubicBezTo>
                          <a:pt x="161" y="28"/>
                          <a:pt x="161" y="28"/>
                          <a:pt x="161" y="28"/>
                        </a:cubicBezTo>
                        <a:cubicBezTo>
                          <a:pt x="170" y="28"/>
                          <a:pt x="180" y="35"/>
                          <a:pt x="188" y="28"/>
                        </a:cubicBezTo>
                        <a:cubicBezTo>
                          <a:pt x="188" y="26"/>
                          <a:pt x="185" y="19"/>
                          <a:pt x="185" y="17"/>
                        </a:cubicBezTo>
                        <a:cubicBezTo>
                          <a:pt x="181" y="19"/>
                          <a:pt x="178" y="23"/>
                          <a:pt x="175" y="25"/>
                        </a:cubicBezTo>
                        <a:cubicBezTo>
                          <a:pt x="175" y="20"/>
                          <a:pt x="175" y="20"/>
                          <a:pt x="175" y="20"/>
                        </a:cubicBezTo>
                        <a:cubicBezTo>
                          <a:pt x="174" y="24"/>
                          <a:pt x="170" y="26"/>
                          <a:pt x="172" y="28"/>
                        </a:cubicBezTo>
                        <a:cubicBezTo>
                          <a:pt x="169" y="31"/>
                          <a:pt x="170" y="24"/>
                          <a:pt x="167" y="26"/>
                        </a:cubicBezTo>
                        <a:cubicBezTo>
                          <a:pt x="168" y="21"/>
                          <a:pt x="170" y="21"/>
                          <a:pt x="170" y="16"/>
                        </a:cubicBezTo>
                        <a:cubicBezTo>
                          <a:pt x="167" y="19"/>
                          <a:pt x="167" y="19"/>
                          <a:pt x="167" y="19"/>
                        </a:cubicBezTo>
                        <a:cubicBezTo>
                          <a:pt x="168" y="17"/>
                          <a:pt x="166" y="17"/>
                          <a:pt x="167" y="15"/>
                        </a:cubicBezTo>
                        <a:cubicBezTo>
                          <a:pt x="161" y="21"/>
                          <a:pt x="160" y="12"/>
                          <a:pt x="155" y="14"/>
                        </a:cubicBezTo>
                        <a:cubicBezTo>
                          <a:pt x="158" y="15"/>
                          <a:pt x="158" y="15"/>
                          <a:pt x="158" y="15"/>
                        </a:cubicBezTo>
                        <a:cubicBezTo>
                          <a:pt x="157" y="18"/>
                          <a:pt x="156" y="18"/>
                          <a:pt x="154" y="19"/>
                        </a:cubicBezTo>
                        <a:cubicBezTo>
                          <a:pt x="153" y="14"/>
                          <a:pt x="153" y="15"/>
                          <a:pt x="150" y="13"/>
                        </a:cubicBezTo>
                        <a:cubicBezTo>
                          <a:pt x="148" y="15"/>
                          <a:pt x="146" y="20"/>
                          <a:pt x="143" y="20"/>
                        </a:cubicBezTo>
                        <a:cubicBezTo>
                          <a:pt x="144" y="14"/>
                          <a:pt x="138" y="16"/>
                          <a:pt x="138" y="12"/>
                        </a:cubicBezTo>
                        <a:cubicBezTo>
                          <a:pt x="137" y="17"/>
                          <a:pt x="132" y="13"/>
                          <a:pt x="131" y="16"/>
                        </a:cubicBezTo>
                        <a:cubicBezTo>
                          <a:pt x="130" y="17"/>
                          <a:pt x="127" y="16"/>
                          <a:pt x="128" y="14"/>
                        </a:cubicBezTo>
                        <a:cubicBezTo>
                          <a:pt x="129" y="13"/>
                          <a:pt x="129" y="13"/>
                          <a:pt x="129" y="13"/>
                        </a:cubicBezTo>
                        <a:cubicBezTo>
                          <a:pt x="128" y="12"/>
                          <a:pt x="128" y="12"/>
                          <a:pt x="128" y="12"/>
                        </a:cubicBezTo>
                        <a:cubicBezTo>
                          <a:pt x="128" y="11"/>
                          <a:pt x="128" y="11"/>
                          <a:pt x="128" y="11"/>
                        </a:cubicBezTo>
                        <a:cubicBezTo>
                          <a:pt x="127" y="11"/>
                          <a:pt x="126" y="15"/>
                          <a:pt x="125" y="12"/>
                        </a:cubicBezTo>
                        <a:cubicBezTo>
                          <a:pt x="125" y="11"/>
                          <a:pt x="126" y="11"/>
                          <a:pt x="127" y="10"/>
                        </a:cubicBezTo>
                        <a:cubicBezTo>
                          <a:pt x="123" y="9"/>
                          <a:pt x="119" y="18"/>
                          <a:pt x="116" y="12"/>
                        </a:cubicBezTo>
                        <a:cubicBezTo>
                          <a:pt x="115" y="15"/>
                          <a:pt x="111" y="15"/>
                          <a:pt x="111" y="21"/>
                        </a:cubicBezTo>
                        <a:cubicBezTo>
                          <a:pt x="110" y="18"/>
                          <a:pt x="111" y="14"/>
                          <a:pt x="108" y="14"/>
                        </a:cubicBezTo>
                        <a:cubicBezTo>
                          <a:pt x="105" y="19"/>
                          <a:pt x="104" y="12"/>
                          <a:pt x="102" y="15"/>
                        </a:cubicBezTo>
                        <a:cubicBezTo>
                          <a:pt x="106" y="10"/>
                          <a:pt x="102" y="14"/>
                          <a:pt x="105" y="9"/>
                        </a:cubicBezTo>
                        <a:cubicBezTo>
                          <a:pt x="103" y="7"/>
                          <a:pt x="99" y="13"/>
                          <a:pt x="96" y="12"/>
                        </a:cubicBezTo>
                        <a:cubicBezTo>
                          <a:pt x="95" y="8"/>
                          <a:pt x="95" y="8"/>
                          <a:pt x="95" y="8"/>
                        </a:cubicBezTo>
                        <a:cubicBezTo>
                          <a:pt x="94" y="9"/>
                          <a:pt x="91" y="13"/>
                          <a:pt x="90" y="9"/>
                        </a:cubicBezTo>
                        <a:cubicBezTo>
                          <a:pt x="90" y="12"/>
                          <a:pt x="90" y="12"/>
                          <a:pt x="90" y="12"/>
                        </a:cubicBezTo>
                        <a:cubicBezTo>
                          <a:pt x="88" y="10"/>
                          <a:pt x="84" y="11"/>
                          <a:pt x="82" y="7"/>
                        </a:cubicBezTo>
                        <a:cubicBezTo>
                          <a:pt x="78" y="13"/>
                          <a:pt x="78" y="13"/>
                          <a:pt x="78" y="13"/>
                        </a:cubicBezTo>
                        <a:cubicBezTo>
                          <a:pt x="74" y="6"/>
                          <a:pt x="67" y="11"/>
                          <a:pt x="63" y="17"/>
                        </a:cubicBezTo>
                        <a:cubicBezTo>
                          <a:pt x="62" y="17"/>
                          <a:pt x="60" y="15"/>
                          <a:pt x="60" y="14"/>
                        </a:cubicBezTo>
                        <a:cubicBezTo>
                          <a:pt x="62" y="11"/>
                          <a:pt x="62" y="11"/>
                          <a:pt x="62" y="11"/>
                        </a:cubicBezTo>
                        <a:cubicBezTo>
                          <a:pt x="59" y="11"/>
                          <a:pt x="57" y="7"/>
                          <a:pt x="55" y="12"/>
                        </a:cubicBezTo>
                        <a:cubicBezTo>
                          <a:pt x="52" y="14"/>
                          <a:pt x="53" y="8"/>
                          <a:pt x="52" y="7"/>
                        </a:cubicBezTo>
                        <a:cubicBezTo>
                          <a:pt x="46" y="15"/>
                          <a:pt x="38" y="0"/>
                          <a:pt x="35" y="12"/>
                        </a:cubicBezTo>
                        <a:cubicBezTo>
                          <a:pt x="37" y="12"/>
                          <a:pt x="41" y="15"/>
                          <a:pt x="45" y="15"/>
                        </a:cubicBezTo>
                        <a:cubicBezTo>
                          <a:pt x="44" y="16"/>
                          <a:pt x="44" y="19"/>
                          <a:pt x="43" y="19"/>
                        </a:cubicBezTo>
                        <a:cubicBezTo>
                          <a:pt x="39" y="19"/>
                          <a:pt x="37" y="15"/>
                          <a:pt x="33" y="16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28" y="1"/>
                          <a:pt x="21" y="18"/>
                          <a:pt x="16" y="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8" name="Freeform 1247"/>
                  <p:cNvSpPr/>
                  <p:nvPr/>
                </p:nvSpPr>
                <p:spPr bwMode="auto">
                  <a:xfrm>
                    <a:off x="3647" y="2597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0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19" name="Freeform 1248"/>
                  <p:cNvSpPr/>
                  <p:nvPr/>
                </p:nvSpPr>
                <p:spPr bwMode="auto">
                  <a:xfrm>
                    <a:off x="3646" y="260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0" name="Freeform 1249"/>
                  <p:cNvSpPr/>
                  <p:nvPr/>
                </p:nvSpPr>
                <p:spPr bwMode="auto">
                  <a:xfrm>
                    <a:off x="3594" y="2597"/>
                    <a:ext cx="3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1 h 3"/>
                      <a:gd name="T4" fmla="*/ 3 w 3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3" y="1"/>
                          <a:pt x="1" y="0"/>
                          <a:pt x="0" y="1"/>
                        </a:cubicBezTo>
                        <a:cubicBezTo>
                          <a:pt x="1" y="2"/>
                          <a:pt x="2" y="3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1" name="Freeform 1250"/>
                  <p:cNvSpPr/>
                  <p:nvPr/>
                </p:nvSpPr>
                <p:spPr bwMode="auto">
                  <a:xfrm>
                    <a:off x="3594" y="2599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2" name="Freeform 1251"/>
                  <p:cNvSpPr/>
                  <p:nvPr/>
                </p:nvSpPr>
                <p:spPr bwMode="auto">
                  <a:xfrm>
                    <a:off x="3508" y="2594"/>
                    <a:ext cx="86" cy="22"/>
                  </a:xfrm>
                  <a:custGeom>
                    <a:avLst/>
                    <a:gdLst>
                      <a:gd name="T0" fmla="*/ 18 w 99"/>
                      <a:gd name="T1" fmla="*/ 11 h 26"/>
                      <a:gd name="T2" fmla="*/ 13 w 99"/>
                      <a:gd name="T3" fmla="*/ 15 h 26"/>
                      <a:gd name="T4" fmla="*/ 9 w 99"/>
                      <a:gd name="T5" fmla="*/ 12 h 26"/>
                      <a:gd name="T6" fmla="*/ 3 w 99"/>
                      <a:gd name="T7" fmla="*/ 20 h 26"/>
                      <a:gd name="T8" fmla="*/ 49 w 99"/>
                      <a:gd name="T9" fmla="*/ 15 h 26"/>
                      <a:gd name="T10" fmla="*/ 47 w 99"/>
                      <a:gd name="T11" fmla="*/ 18 h 26"/>
                      <a:gd name="T12" fmla="*/ 64 w 99"/>
                      <a:gd name="T13" fmla="*/ 13 h 26"/>
                      <a:gd name="T14" fmla="*/ 63 w 99"/>
                      <a:gd name="T15" fmla="*/ 20 h 26"/>
                      <a:gd name="T16" fmla="*/ 74 w 99"/>
                      <a:gd name="T17" fmla="*/ 17 h 26"/>
                      <a:gd name="T18" fmla="*/ 73 w 99"/>
                      <a:gd name="T19" fmla="*/ 15 h 26"/>
                      <a:gd name="T20" fmla="*/ 76 w 99"/>
                      <a:gd name="T21" fmla="*/ 16 h 26"/>
                      <a:gd name="T22" fmla="*/ 75 w 99"/>
                      <a:gd name="T23" fmla="*/ 15 h 26"/>
                      <a:gd name="T24" fmla="*/ 82 w 99"/>
                      <a:gd name="T25" fmla="*/ 15 h 26"/>
                      <a:gd name="T26" fmla="*/ 80 w 99"/>
                      <a:gd name="T27" fmla="*/ 16 h 26"/>
                      <a:gd name="T28" fmla="*/ 85 w 99"/>
                      <a:gd name="T29" fmla="*/ 14 h 26"/>
                      <a:gd name="T30" fmla="*/ 85 w 99"/>
                      <a:gd name="T31" fmla="*/ 18 h 26"/>
                      <a:gd name="T32" fmla="*/ 98 w 99"/>
                      <a:gd name="T33" fmla="*/ 13 h 26"/>
                      <a:gd name="T34" fmla="*/ 99 w 99"/>
                      <a:gd name="T35" fmla="*/ 9 h 26"/>
                      <a:gd name="T36" fmla="*/ 88 w 99"/>
                      <a:gd name="T37" fmla="*/ 11 h 26"/>
                      <a:gd name="T38" fmla="*/ 89 w 99"/>
                      <a:gd name="T39" fmla="*/ 11 h 26"/>
                      <a:gd name="T40" fmla="*/ 82 w 99"/>
                      <a:gd name="T41" fmla="*/ 13 h 26"/>
                      <a:gd name="T42" fmla="*/ 87 w 99"/>
                      <a:gd name="T43" fmla="*/ 7 h 26"/>
                      <a:gd name="T44" fmla="*/ 75 w 99"/>
                      <a:gd name="T45" fmla="*/ 3 h 26"/>
                      <a:gd name="T46" fmla="*/ 76 w 99"/>
                      <a:gd name="T47" fmla="*/ 3 h 26"/>
                      <a:gd name="T48" fmla="*/ 72 w 99"/>
                      <a:gd name="T49" fmla="*/ 5 h 26"/>
                      <a:gd name="T50" fmla="*/ 75 w 99"/>
                      <a:gd name="T51" fmla="*/ 7 h 26"/>
                      <a:gd name="T52" fmla="*/ 72 w 99"/>
                      <a:gd name="T53" fmla="*/ 14 h 26"/>
                      <a:gd name="T54" fmla="*/ 68 w 99"/>
                      <a:gd name="T55" fmla="*/ 14 h 26"/>
                      <a:gd name="T56" fmla="*/ 71 w 99"/>
                      <a:gd name="T57" fmla="*/ 9 h 26"/>
                      <a:gd name="T58" fmla="*/ 68 w 99"/>
                      <a:gd name="T59" fmla="*/ 11 h 26"/>
                      <a:gd name="T60" fmla="*/ 65 w 99"/>
                      <a:gd name="T61" fmla="*/ 5 h 26"/>
                      <a:gd name="T62" fmla="*/ 64 w 99"/>
                      <a:gd name="T63" fmla="*/ 11 h 26"/>
                      <a:gd name="T64" fmla="*/ 45 w 99"/>
                      <a:gd name="T65" fmla="*/ 11 h 26"/>
                      <a:gd name="T66" fmla="*/ 48 w 99"/>
                      <a:gd name="T67" fmla="*/ 7 h 26"/>
                      <a:gd name="T68" fmla="*/ 44 w 99"/>
                      <a:gd name="T69" fmla="*/ 11 h 26"/>
                      <a:gd name="T70" fmla="*/ 33 w 99"/>
                      <a:gd name="T71" fmla="*/ 9 h 26"/>
                      <a:gd name="T72" fmla="*/ 34 w 99"/>
                      <a:gd name="T73" fmla="*/ 12 h 26"/>
                      <a:gd name="T74" fmla="*/ 21 w 99"/>
                      <a:gd name="T75" fmla="*/ 11 h 26"/>
                      <a:gd name="T76" fmla="*/ 21 w 99"/>
                      <a:gd name="T77" fmla="*/ 11 h 26"/>
                      <a:gd name="T78" fmla="*/ 15 w 99"/>
                      <a:gd name="T79" fmla="*/ 17 h 26"/>
                      <a:gd name="T80" fmla="*/ 18 w 99"/>
                      <a:gd name="T81" fmla="*/ 1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9" h="26">
                        <a:moveTo>
                          <a:pt x="18" y="11"/>
                        </a:move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2" y="13"/>
                          <a:pt x="7" y="16"/>
                          <a:pt x="9" y="12"/>
                        </a:cubicBezTo>
                        <a:cubicBezTo>
                          <a:pt x="6" y="17"/>
                          <a:pt x="0" y="12"/>
                          <a:pt x="3" y="20"/>
                        </a:cubicBezTo>
                        <a:cubicBezTo>
                          <a:pt x="16" y="17"/>
                          <a:pt x="34" y="22"/>
                          <a:pt x="49" y="15"/>
                        </a:cubicBezTo>
                        <a:cubicBezTo>
                          <a:pt x="47" y="18"/>
                          <a:pt x="47" y="18"/>
                          <a:pt x="47" y="18"/>
                        </a:cubicBezTo>
                        <a:cubicBezTo>
                          <a:pt x="55" y="12"/>
                          <a:pt x="57" y="26"/>
                          <a:pt x="64" y="13"/>
                        </a:cubicBezTo>
                        <a:cubicBezTo>
                          <a:pt x="63" y="20"/>
                          <a:pt x="63" y="20"/>
                          <a:pt x="63" y="20"/>
                        </a:cubicBezTo>
                        <a:cubicBezTo>
                          <a:pt x="66" y="22"/>
                          <a:pt x="70" y="11"/>
                          <a:pt x="74" y="17"/>
                        </a:cubicBezTo>
                        <a:cubicBezTo>
                          <a:pt x="73" y="15"/>
                          <a:pt x="73" y="15"/>
                          <a:pt x="73" y="15"/>
                        </a:cubicBezTo>
                        <a:cubicBezTo>
                          <a:pt x="76" y="16"/>
                          <a:pt x="76" y="16"/>
                          <a:pt x="76" y="16"/>
                        </a:cubicBezTo>
                        <a:cubicBezTo>
                          <a:pt x="75" y="15"/>
                          <a:pt x="75" y="15"/>
                          <a:pt x="75" y="15"/>
                        </a:cubicBezTo>
                        <a:cubicBezTo>
                          <a:pt x="78" y="12"/>
                          <a:pt x="80" y="13"/>
                          <a:pt x="82" y="15"/>
                        </a:cubicBezTo>
                        <a:cubicBezTo>
                          <a:pt x="82" y="17"/>
                          <a:pt x="81" y="15"/>
                          <a:pt x="80" y="16"/>
                        </a:cubicBezTo>
                        <a:cubicBezTo>
                          <a:pt x="81" y="18"/>
                          <a:pt x="83" y="14"/>
                          <a:pt x="85" y="14"/>
                        </a:cubicBezTo>
                        <a:cubicBezTo>
                          <a:pt x="87" y="16"/>
                          <a:pt x="85" y="17"/>
                          <a:pt x="85" y="18"/>
                        </a:cubicBezTo>
                        <a:cubicBezTo>
                          <a:pt x="91" y="15"/>
                          <a:pt x="94" y="22"/>
                          <a:pt x="98" y="13"/>
                        </a:cubicBezTo>
                        <a:cubicBezTo>
                          <a:pt x="99" y="11"/>
                          <a:pt x="97" y="9"/>
                          <a:pt x="99" y="9"/>
                        </a:cubicBezTo>
                        <a:cubicBezTo>
                          <a:pt x="95" y="5"/>
                          <a:pt x="92" y="9"/>
                          <a:pt x="88" y="11"/>
                        </a:cubicBezTo>
                        <a:cubicBezTo>
                          <a:pt x="89" y="11"/>
                          <a:pt x="89" y="11"/>
                          <a:pt x="89" y="11"/>
                        </a:cubicBezTo>
                        <a:cubicBezTo>
                          <a:pt x="86" y="21"/>
                          <a:pt x="87" y="9"/>
                          <a:pt x="82" y="13"/>
                        </a:cubicBezTo>
                        <a:cubicBezTo>
                          <a:pt x="84" y="9"/>
                          <a:pt x="86" y="9"/>
                          <a:pt x="87" y="7"/>
                        </a:cubicBezTo>
                        <a:cubicBezTo>
                          <a:pt x="82" y="0"/>
                          <a:pt x="79" y="13"/>
                          <a:pt x="75" y="3"/>
                        </a:cubicBezTo>
                        <a:cubicBezTo>
                          <a:pt x="76" y="3"/>
                          <a:pt x="76" y="3"/>
                          <a:pt x="76" y="3"/>
                        </a:cubicBezTo>
                        <a:cubicBezTo>
                          <a:pt x="75" y="2"/>
                          <a:pt x="74" y="4"/>
                          <a:pt x="72" y="5"/>
                        </a:cubicBezTo>
                        <a:cubicBezTo>
                          <a:pt x="73" y="6"/>
                          <a:pt x="74" y="7"/>
                          <a:pt x="75" y="7"/>
                        </a:cubicBezTo>
                        <a:cubicBezTo>
                          <a:pt x="73" y="8"/>
                          <a:pt x="73" y="12"/>
                          <a:pt x="72" y="14"/>
                        </a:cubicBezTo>
                        <a:cubicBezTo>
                          <a:pt x="71" y="10"/>
                          <a:pt x="70" y="16"/>
                          <a:pt x="68" y="14"/>
                        </a:cubicBezTo>
                        <a:cubicBezTo>
                          <a:pt x="67" y="10"/>
                          <a:pt x="70" y="11"/>
                          <a:pt x="71" y="9"/>
                        </a:cubicBezTo>
                        <a:cubicBezTo>
                          <a:pt x="68" y="11"/>
                          <a:pt x="68" y="11"/>
                          <a:pt x="68" y="11"/>
                        </a:cubicBezTo>
                        <a:cubicBezTo>
                          <a:pt x="66" y="11"/>
                          <a:pt x="66" y="7"/>
                          <a:pt x="65" y="5"/>
                        </a:cubicBezTo>
                        <a:cubicBezTo>
                          <a:pt x="63" y="8"/>
                          <a:pt x="66" y="7"/>
                          <a:pt x="64" y="11"/>
                        </a:cubicBezTo>
                        <a:cubicBezTo>
                          <a:pt x="62" y="6"/>
                          <a:pt x="50" y="7"/>
                          <a:pt x="45" y="11"/>
                        </a:cubicBezTo>
                        <a:cubicBezTo>
                          <a:pt x="47" y="10"/>
                          <a:pt x="46" y="7"/>
                          <a:pt x="48" y="7"/>
                        </a:cubicBezTo>
                        <a:cubicBezTo>
                          <a:pt x="47" y="6"/>
                          <a:pt x="44" y="8"/>
                          <a:pt x="44" y="11"/>
                        </a:cubicBezTo>
                        <a:cubicBezTo>
                          <a:pt x="41" y="14"/>
                          <a:pt x="36" y="12"/>
                          <a:pt x="33" y="9"/>
                        </a:cubicBezTo>
                        <a:cubicBezTo>
                          <a:pt x="34" y="12"/>
                          <a:pt x="34" y="12"/>
                          <a:pt x="34" y="12"/>
                        </a:cubicBezTo>
                        <a:cubicBezTo>
                          <a:pt x="31" y="17"/>
                          <a:pt x="26" y="8"/>
                          <a:pt x="21" y="11"/>
                        </a:cubicBezTo>
                        <a:cubicBezTo>
                          <a:pt x="21" y="11"/>
                          <a:pt x="21" y="11"/>
                          <a:pt x="21" y="11"/>
                        </a:cubicBezTo>
                        <a:cubicBezTo>
                          <a:pt x="20" y="12"/>
                          <a:pt x="18" y="19"/>
                          <a:pt x="15" y="17"/>
                        </a:cubicBezTo>
                        <a:cubicBezTo>
                          <a:pt x="16" y="14"/>
                          <a:pt x="18" y="14"/>
                          <a:pt x="18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3" name="Freeform 1252"/>
                  <p:cNvSpPr/>
                  <p:nvPr/>
                </p:nvSpPr>
                <p:spPr bwMode="auto">
                  <a:xfrm>
                    <a:off x="3506" y="2605"/>
                    <a:ext cx="3" cy="8"/>
                  </a:xfrm>
                  <a:custGeom>
                    <a:avLst/>
                    <a:gdLst>
                      <a:gd name="T0" fmla="*/ 2 w 3"/>
                      <a:gd name="T1" fmla="*/ 5 h 9"/>
                      <a:gd name="T2" fmla="*/ 3 w 3"/>
                      <a:gd name="T3" fmla="*/ 1 h 9"/>
                      <a:gd name="T4" fmla="*/ 0 w 3"/>
                      <a:gd name="T5" fmla="*/ 8 h 9"/>
                      <a:gd name="T6" fmla="*/ 3 w 3"/>
                      <a:gd name="T7" fmla="*/ 6 h 9"/>
                      <a:gd name="T8" fmla="*/ 2 w 3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9">
                        <a:moveTo>
                          <a:pt x="2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0" y="5"/>
                          <a:pt x="0" y="8"/>
                        </a:cubicBezTo>
                        <a:cubicBezTo>
                          <a:pt x="1" y="7"/>
                          <a:pt x="3" y="9"/>
                          <a:pt x="3" y="6"/>
                        </a:cubicBezTo>
                        <a:cubicBezTo>
                          <a:pt x="3" y="6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4" name="Freeform 1253"/>
                  <p:cNvSpPr/>
                  <p:nvPr/>
                </p:nvSpPr>
                <p:spPr bwMode="auto">
                  <a:xfrm>
                    <a:off x="3464" y="2603"/>
                    <a:ext cx="42" cy="17"/>
                  </a:xfrm>
                  <a:custGeom>
                    <a:avLst/>
                    <a:gdLst>
                      <a:gd name="T0" fmla="*/ 17 w 49"/>
                      <a:gd name="T1" fmla="*/ 9 h 20"/>
                      <a:gd name="T2" fmla="*/ 17 w 49"/>
                      <a:gd name="T3" fmla="*/ 13 h 20"/>
                      <a:gd name="T4" fmla="*/ 35 w 49"/>
                      <a:gd name="T5" fmla="*/ 14 h 20"/>
                      <a:gd name="T6" fmla="*/ 41 w 49"/>
                      <a:gd name="T7" fmla="*/ 7 h 20"/>
                      <a:gd name="T8" fmla="*/ 43 w 49"/>
                      <a:gd name="T9" fmla="*/ 11 h 20"/>
                      <a:gd name="T10" fmla="*/ 47 w 49"/>
                      <a:gd name="T11" fmla="*/ 6 h 20"/>
                      <a:gd name="T12" fmla="*/ 44 w 49"/>
                      <a:gd name="T13" fmla="*/ 8 h 20"/>
                      <a:gd name="T14" fmla="*/ 45 w 49"/>
                      <a:gd name="T15" fmla="*/ 6 h 20"/>
                      <a:gd name="T16" fmla="*/ 41 w 49"/>
                      <a:gd name="T17" fmla="*/ 7 h 20"/>
                      <a:gd name="T18" fmla="*/ 42 w 49"/>
                      <a:gd name="T19" fmla="*/ 4 h 20"/>
                      <a:gd name="T20" fmla="*/ 34 w 49"/>
                      <a:gd name="T21" fmla="*/ 10 h 20"/>
                      <a:gd name="T22" fmla="*/ 34 w 49"/>
                      <a:gd name="T23" fmla="*/ 4 h 20"/>
                      <a:gd name="T24" fmla="*/ 25 w 49"/>
                      <a:gd name="T25" fmla="*/ 3 h 20"/>
                      <a:gd name="T26" fmla="*/ 26 w 49"/>
                      <a:gd name="T27" fmla="*/ 4 h 20"/>
                      <a:gd name="T28" fmla="*/ 27 w 49"/>
                      <a:gd name="T29" fmla="*/ 9 h 20"/>
                      <a:gd name="T30" fmla="*/ 24 w 49"/>
                      <a:gd name="T31" fmla="*/ 3 h 20"/>
                      <a:gd name="T32" fmla="*/ 8 w 49"/>
                      <a:gd name="T33" fmla="*/ 6 h 20"/>
                      <a:gd name="T34" fmla="*/ 5 w 49"/>
                      <a:gd name="T35" fmla="*/ 13 h 20"/>
                      <a:gd name="T36" fmla="*/ 5 w 49"/>
                      <a:gd name="T37" fmla="*/ 8 h 20"/>
                      <a:gd name="T38" fmla="*/ 2 w 49"/>
                      <a:gd name="T39" fmla="*/ 7 h 20"/>
                      <a:gd name="T40" fmla="*/ 0 w 49"/>
                      <a:gd name="T41" fmla="*/ 16 h 20"/>
                      <a:gd name="T42" fmla="*/ 17 w 49"/>
                      <a:gd name="T43" fmla="*/ 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9" h="20">
                        <a:moveTo>
                          <a:pt x="17" y="9"/>
                        </a:moveTo>
                        <a:cubicBezTo>
                          <a:pt x="17" y="10"/>
                          <a:pt x="17" y="12"/>
                          <a:pt x="17" y="13"/>
                        </a:cubicBezTo>
                        <a:cubicBezTo>
                          <a:pt x="24" y="12"/>
                          <a:pt x="32" y="10"/>
                          <a:pt x="35" y="14"/>
                        </a:cubicBezTo>
                        <a:cubicBezTo>
                          <a:pt x="38" y="15"/>
                          <a:pt x="38" y="9"/>
                          <a:pt x="41" y="7"/>
                        </a:cubicBezTo>
                        <a:cubicBezTo>
                          <a:pt x="43" y="11"/>
                          <a:pt x="43" y="11"/>
                          <a:pt x="43" y="11"/>
                        </a:cubicBezTo>
                        <a:cubicBezTo>
                          <a:pt x="44" y="8"/>
                          <a:pt x="49" y="13"/>
                          <a:pt x="47" y="6"/>
                        </a:cubicBezTo>
                        <a:cubicBezTo>
                          <a:pt x="47" y="6"/>
                          <a:pt x="46" y="9"/>
                          <a:pt x="44" y="8"/>
                        </a:cubicBezTo>
                        <a:cubicBezTo>
                          <a:pt x="45" y="6"/>
                          <a:pt x="45" y="6"/>
                          <a:pt x="45" y="6"/>
                        </a:cubicBezTo>
                        <a:cubicBezTo>
                          <a:pt x="41" y="7"/>
                          <a:pt x="41" y="7"/>
                          <a:pt x="41" y="7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38" y="0"/>
                          <a:pt x="40" y="13"/>
                          <a:pt x="34" y="10"/>
                        </a:cubicBezTo>
                        <a:cubicBezTo>
                          <a:pt x="34" y="4"/>
                          <a:pt x="34" y="4"/>
                          <a:pt x="34" y="4"/>
                        </a:cubicBezTo>
                        <a:cubicBezTo>
                          <a:pt x="30" y="4"/>
                          <a:pt x="29" y="6"/>
                          <a:pt x="25" y="3"/>
                        </a:cubicBezTo>
                        <a:cubicBezTo>
                          <a:pt x="25" y="3"/>
                          <a:pt x="25" y="6"/>
                          <a:pt x="26" y="4"/>
                        </a:cubicBezTo>
                        <a:cubicBezTo>
                          <a:pt x="27" y="5"/>
                          <a:pt x="27" y="7"/>
                          <a:pt x="27" y="9"/>
                        </a:cubicBezTo>
                        <a:cubicBezTo>
                          <a:pt x="22" y="14"/>
                          <a:pt x="28" y="5"/>
                          <a:pt x="24" y="3"/>
                        </a:cubicBezTo>
                        <a:cubicBezTo>
                          <a:pt x="19" y="7"/>
                          <a:pt x="11" y="11"/>
                          <a:pt x="8" y="6"/>
                        </a:cubicBezTo>
                        <a:cubicBezTo>
                          <a:pt x="10" y="10"/>
                          <a:pt x="7" y="13"/>
                          <a:pt x="5" y="13"/>
                        </a:cubicBezTo>
                        <a:cubicBezTo>
                          <a:pt x="3" y="11"/>
                          <a:pt x="5" y="10"/>
                          <a:pt x="5" y="8"/>
                        </a:cubicBezTo>
                        <a:cubicBezTo>
                          <a:pt x="4" y="7"/>
                          <a:pt x="3" y="6"/>
                          <a:pt x="2" y="7"/>
                        </a:cubicBezTo>
                        <a:cubicBezTo>
                          <a:pt x="4" y="10"/>
                          <a:pt x="3" y="14"/>
                          <a:pt x="0" y="16"/>
                        </a:cubicBezTo>
                        <a:cubicBezTo>
                          <a:pt x="7" y="20"/>
                          <a:pt x="11" y="9"/>
                          <a:pt x="17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5" name="Freeform 1254"/>
                  <p:cNvSpPr/>
                  <p:nvPr/>
                </p:nvSpPr>
                <p:spPr bwMode="auto">
                  <a:xfrm>
                    <a:off x="3476" y="2614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2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6" name="Freeform 1255"/>
                  <p:cNvSpPr/>
                  <p:nvPr/>
                </p:nvSpPr>
                <p:spPr bwMode="auto">
                  <a:xfrm>
                    <a:off x="4126" y="2665"/>
                    <a:ext cx="4" cy="3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2 w 4"/>
                      <a:gd name="T3" fmla="*/ 0 h 3"/>
                      <a:gd name="T4" fmla="*/ 0 w 4"/>
                      <a:gd name="T5" fmla="*/ 3 h 3"/>
                      <a:gd name="T6" fmla="*/ 4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lnTo>
                          <a:pt x="2" y="0"/>
                        </a:lnTo>
                        <a:lnTo>
                          <a:pt x="0" y="3"/>
                        </a:lnTo>
                        <a:lnTo>
                          <a:pt x="4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7" name="Freeform 1256"/>
                  <p:cNvSpPr/>
                  <p:nvPr/>
                </p:nvSpPr>
                <p:spPr bwMode="auto">
                  <a:xfrm>
                    <a:off x="4118" y="2653"/>
                    <a:ext cx="10" cy="15"/>
                  </a:xfrm>
                  <a:custGeom>
                    <a:avLst/>
                    <a:gdLst>
                      <a:gd name="T0" fmla="*/ 6 w 12"/>
                      <a:gd name="T1" fmla="*/ 0 h 17"/>
                      <a:gd name="T2" fmla="*/ 2 w 12"/>
                      <a:gd name="T3" fmla="*/ 1 h 17"/>
                      <a:gd name="T4" fmla="*/ 4 w 12"/>
                      <a:gd name="T5" fmla="*/ 17 h 17"/>
                      <a:gd name="T6" fmla="*/ 12 w 12"/>
                      <a:gd name="T7" fmla="*/ 9 h 17"/>
                      <a:gd name="T8" fmla="*/ 6 w 12"/>
                      <a:gd name="T9" fmla="*/ 11 h 17"/>
                      <a:gd name="T10" fmla="*/ 12 w 12"/>
                      <a:gd name="T11" fmla="*/ 5 h 17"/>
                      <a:gd name="T12" fmla="*/ 5 w 12"/>
                      <a:gd name="T13" fmla="*/ 5 h 17"/>
                      <a:gd name="T14" fmla="*/ 6 w 12"/>
                      <a:gd name="T15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7">
                        <a:moveTo>
                          <a:pt x="6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2"/>
                          <a:pt x="0" y="8"/>
                          <a:pt x="4" y="17"/>
                        </a:cubicBezTo>
                        <a:cubicBezTo>
                          <a:pt x="7" y="15"/>
                          <a:pt x="12" y="13"/>
                          <a:pt x="12" y="9"/>
                        </a:cubicBezTo>
                        <a:cubicBezTo>
                          <a:pt x="11" y="9"/>
                          <a:pt x="8" y="12"/>
                          <a:pt x="6" y="11"/>
                        </a:cubicBezTo>
                        <a:cubicBezTo>
                          <a:pt x="7" y="8"/>
                          <a:pt x="10" y="9"/>
                          <a:pt x="12" y="5"/>
                        </a:cubicBezTo>
                        <a:cubicBezTo>
                          <a:pt x="9" y="1"/>
                          <a:pt x="9" y="7"/>
                          <a:pt x="5" y="5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8" name="Freeform 1257"/>
                  <p:cNvSpPr/>
                  <p:nvPr/>
                </p:nvSpPr>
                <p:spPr bwMode="auto">
                  <a:xfrm>
                    <a:off x="4117" y="2658"/>
                    <a:ext cx="2" cy="4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2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29" name="Freeform 1258"/>
                  <p:cNvSpPr/>
                  <p:nvPr/>
                </p:nvSpPr>
                <p:spPr bwMode="auto">
                  <a:xfrm>
                    <a:off x="4113" y="2659"/>
                    <a:ext cx="3" cy="5"/>
                  </a:xfrm>
                  <a:custGeom>
                    <a:avLst/>
                    <a:gdLst>
                      <a:gd name="T0" fmla="*/ 4 w 4"/>
                      <a:gd name="T1" fmla="*/ 4 h 6"/>
                      <a:gd name="T2" fmla="*/ 4 w 4"/>
                      <a:gd name="T3" fmla="*/ 0 h 6"/>
                      <a:gd name="T4" fmla="*/ 0 w 4"/>
                      <a:gd name="T5" fmla="*/ 6 h 6"/>
                      <a:gd name="T6" fmla="*/ 4 w 4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4" y="4"/>
                        </a:moveTo>
                        <a:cubicBezTo>
                          <a:pt x="1" y="3"/>
                          <a:pt x="4" y="1"/>
                          <a:pt x="4" y="0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0" name="Freeform 1259"/>
                  <p:cNvSpPr/>
                  <p:nvPr/>
                </p:nvSpPr>
                <p:spPr bwMode="auto">
                  <a:xfrm>
                    <a:off x="4107" y="2661"/>
                    <a:ext cx="0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1" name="Freeform 1260"/>
                  <p:cNvSpPr/>
                  <p:nvPr/>
                </p:nvSpPr>
                <p:spPr bwMode="auto">
                  <a:xfrm>
                    <a:off x="4103" y="2653"/>
                    <a:ext cx="9" cy="11"/>
                  </a:xfrm>
                  <a:custGeom>
                    <a:avLst/>
                    <a:gdLst>
                      <a:gd name="T0" fmla="*/ 0 w 10"/>
                      <a:gd name="T1" fmla="*/ 9 h 12"/>
                      <a:gd name="T2" fmla="*/ 4 w 10"/>
                      <a:gd name="T3" fmla="*/ 9 h 12"/>
                      <a:gd name="T4" fmla="*/ 4 w 10"/>
                      <a:gd name="T5" fmla="*/ 9 h 12"/>
                      <a:gd name="T6" fmla="*/ 6 w 10"/>
                      <a:gd name="T7" fmla="*/ 3 h 12"/>
                      <a:gd name="T8" fmla="*/ 10 w 10"/>
                      <a:gd name="T9" fmla="*/ 4 h 12"/>
                      <a:gd name="T10" fmla="*/ 8 w 10"/>
                      <a:gd name="T11" fmla="*/ 0 h 12"/>
                      <a:gd name="T12" fmla="*/ 0 w 10"/>
                      <a:gd name="T1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2">
                        <a:moveTo>
                          <a:pt x="0" y="9"/>
                        </a:moveTo>
                        <a:cubicBezTo>
                          <a:pt x="1" y="12"/>
                          <a:pt x="2" y="10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7"/>
                          <a:pt x="4" y="2"/>
                          <a:pt x="6" y="3"/>
                        </a:cubicBezTo>
                        <a:cubicBezTo>
                          <a:pt x="9" y="3"/>
                          <a:pt x="8" y="7"/>
                          <a:pt x="10" y="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4" y="1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2" name="Freeform 1261"/>
                  <p:cNvSpPr/>
                  <p:nvPr/>
                </p:nvSpPr>
                <p:spPr bwMode="auto">
                  <a:xfrm>
                    <a:off x="4107" y="266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3" name="Freeform 1262"/>
                  <p:cNvSpPr/>
                  <p:nvPr/>
                </p:nvSpPr>
                <p:spPr bwMode="auto">
                  <a:xfrm>
                    <a:off x="4112" y="266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1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4" name="Freeform 1263"/>
                  <p:cNvSpPr/>
                  <p:nvPr/>
                </p:nvSpPr>
                <p:spPr bwMode="auto">
                  <a:xfrm>
                    <a:off x="4094" y="2651"/>
                    <a:ext cx="8" cy="11"/>
                  </a:xfrm>
                  <a:custGeom>
                    <a:avLst/>
                    <a:gdLst>
                      <a:gd name="T0" fmla="*/ 3 w 10"/>
                      <a:gd name="T1" fmla="*/ 12 h 13"/>
                      <a:gd name="T2" fmla="*/ 10 w 10"/>
                      <a:gd name="T3" fmla="*/ 8 h 13"/>
                      <a:gd name="T4" fmla="*/ 5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10" y="8"/>
                        </a:cubicBezTo>
                        <a:cubicBezTo>
                          <a:pt x="6" y="8"/>
                          <a:pt x="4" y="3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5" name="Freeform 1264"/>
                  <p:cNvSpPr/>
                  <p:nvPr/>
                </p:nvSpPr>
                <p:spPr bwMode="auto">
                  <a:xfrm>
                    <a:off x="4089" y="264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6" name="Freeform 1265"/>
                  <p:cNvSpPr/>
                  <p:nvPr/>
                </p:nvSpPr>
                <p:spPr bwMode="auto">
                  <a:xfrm>
                    <a:off x="4075" y="2644"/>
                    <a:ext cx="17" cy="15"/>
                  </a:xfrm>
                  <a:custGeom>
                    <a:avLst/>
                    <a:gdLst>
                      <a:gd name="T0" fmla="*/ 0 w 20"/>
                      <a:gd name="T1" fmla="*/ 15 h 17"/>
                      <a:gd name="T2" fmla="*/ 8 w 20"/>
                      <a:gd name="T3" fmla="*/ 9 h 17"/>
                      <a:gd name="T4" fmla="*/ 6 w 20"/>
                      <a:gd name="T5" fmla="*/ 14 h 17"/>
                      <a:gd name="T6" fmla="*/ 13 w 20"/>
                      <a:gd name="T7" fmla="*/ 11 h 17"/>
                      <a:gd name="T8" fmla="*/ 10 w 20"/>
                      <a:gd name="T9" fmla="*/ 17 h 17"/>
                      <a:gd name="T10" fmla="*/ 17 w 20"/>
                      <a:gd name="T11" fmla="*/ 11 h 17"/>
                      <a:gd name="T12" fmla="*/ 20 w 20"/>
                      <a:gd name="T13" fmla="*/ 15 h 17"/>
                      <a:gd name="T14" fmla="*/ 19 w 20"/>
                      <a:gd name="T15" fmla="*/ 8 h 17"/>
                      <a:gd name="T16" fmla="*/ 15 w 20"/>
                      <a:gd name="T17" fmla="*/ 9 h 17"/>
                      <a:gd name="T18" fmla="*/ 17 w 20"/>
                      <a:gd name="T19" fmla="*/ 5 h 17"/>
                      <a:gd name="T20" fmla="*/ 6 w 20"/>
                      <a:gd name="T21" fmla="*/ 1 h 17"/>
                      <a:gd name="T22" fmla="*/ 0 w 20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11"/>
                          <a:pt x="8" y="13"/>
                          <a:pt x="6" y="14"/>
                        </a:cubicBezTo>
                        <a:cubicBezTo>
                          <a:pt x="10" y="14"/>
                          <a:pt x="10" y="10"/>
                          <a:pt x="13" y="11"/>
                        </a:cubicBezTo>
                        <a:cubicBezTo>
                          <a:pt x="14" y="17"/>
                          <a:pt x="8" y="11"/>
                          <a:pt x="10" y="17"/>
                        </a:cubicBezTo>
                        <a:cubicBezTo>
                          <a:pt x="12" y="16"/>
                          <a:pt x="15" y="16"/>
                          <a:pt x="17" y="11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9" y="8"/>
                          <a:pt x="19" y="8"/>
                          <a:pt x="19" y="8"/>
                        </a:cubicBezTo>
                        <a:cubicBezTo>
                          <a:pt x="18" y="6"/>
                          <a:pt x="16" y="13"/>
                          <a:pt x="15" y="9"/>
                        </a:cubicBezTo>
                        <a:cubicBezTo>
                          <a:pt x="15" y="6"/>
                          <a:pt x="16" y="5"/>
                          <a:pt x="17" y="5"/>
                        </a:cubicBezTo>
                        <a:cubicBezTo>
                          <a:pt x="15" y="6"/>
                          <a:pt x="11" y="0"/>
                          <a:pt x="6" y="1"/>
                        </a:cubicBezTo>
                        <a:cubicBezTo>
                          <a:pt x="1" y="2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7" name="Freeform 1266"/>
                  <p:cNvSpPr/>
                  <p:nvPr/>
                </p:nvSpPr>
                <p:spPr bwMode="auto">
                  <a:xfrm>
                    <a:off x="4074" y="2649"/>
                    <a:ext cx="0" cy="3"/>
                  </a:xfrm>
                  <a:custGeom>
                    <a:avLst/>
                    <a:gdLst>
                      <a:gd name="T0" fmla="*/ 2 h 3"/>
                      <a:gd name="T1" fmla="*/ 0 h 3"/>
                      <a:gd name="T2" fmla="*/ 3 h 3"/>
                      <a:gd name="T3" fmla="*/ 2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3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8" name="Freeform 1267"/>
                  <p:cNvSpPr/>
                  <p:nvPr/>
                </p:nvSpPr>
                <p:spPr bwMode="auto">
                  <a:xfrm>
                    <a:off x="4057" y="2645"/>
                    <a:ext cx="15" cy="15"/>
                  </a:xfrm>
                  <a:custGeom>
                    <a:avLst/>
                    <a:gdLst>
                      <a:gd name="T0" fmla="*/ 11 w 17"/>
                      <a:gd name="T1" fmla="*/ 17 h 18"/>
                      <a:gd name="T2" fmla="*/ 15 w 17"/>
                      <a:gd name="T3" fmla="*/ 12 h 18"/>
                      <a:gd name="T4" fmla="*/ 16 w 17"/>
                      <a:gd name="T5" fmla="*/ 15 h 18"/>
                      <a:gd name="T6" fmla="*/ 17 w 17"/>
                      <a:gd name="T7" fmla="*/ 10 h 18"/>
                      <a:gd name="T8" fmla="*/ 9 w 17"/>
                      <a:gd name="T9" fmla="*/ 13 h 18"/>
                      <a:gd name="T10" fmla="*/ 6 w 17"/>
                      <a:gd name="T11" fmla="*/ 5 h 18"/>
                      <a:gd name="T12" fmla="*/ 11 w 17"/>
                      <a:gd name="T13" fmla="*/ 6 h 18"/>
                      <a:gd name="T14" fmla="*/ 0 w 17"/>
                      <a:gd name="T15" fmla="*/ 9 h 18"/>
                      <a:gd name="T16" fmla="*/ 2 w 17"/>
                      <a:gd name="T17" fmla="*/ 10 h 18"/>
                      <a:gd name="T18" fmla="*/ 0 w 17"/>
                      <a:gd name="T19" fmla="*/ 12 h 18"/>
                      <a:gd name="T20" fmla="*/ 11 w 17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1" y="17"/>
                        </a:move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6" y="13"/>
                          <a:pt x="16" y="14"/>
                          <a:pt x="16" y="15"/>
                        </a:cubicBezTo>
                        <a:cubicBezTo>
                          <a:pt x="16" y="14"/>
                          <a:pt x="17" y="11"/>
                          <a:pt x="17" y="10"/>
                        </a:cubicBezTo>
                        <a:cubicBezTo>
                          <a:pt x="14" y="4"/>
                          <a:pt x="12" y="12"/>
                          <a:pt x="9" y="13"/>
                        </a:cubicBezTo>
                        <a:cubicBezTo>
                          <a:pt x="3" y="11"/>
                          <a:pt x="9" y="10"/>
                          <a:pt x="6" y="5"/>
                        </a:cubicBezTo>
                        <a:cubicBezTo>
                          <a:pt x="8" y="5"/>
                          <a:pt x="8" y="6"/>
                          <a:pt x="11" y="6"/>
                        </a:cubicBezTo>
                        <a:cubicBezTo>
                          <a:pt x="6" y="0"/>
                          <a:pt x="2" y="7"/>
                          <a:pt x="0" y="9"/>
                        </a:cubicBezTo>
                        <a:cubicBezTo>
                          <a:pt x="1" y="9"/>
                          <a:pt x="1" y="11"/>
                          <a:pt x="2" y="1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7"/>
                          <a:pt x="6" y="18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39" name="Freeform 1268"/>
                  <p:cNvSpPr/>
                  <p:nvPr/>
                </p:nvSpPr>
                <p:spPr bwMode="auto">
                  <a:xfrm>
                    <a:off x="4071" y="2658"/>
                    <a:ext cx="3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3 w 3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2"/>
                          <a:pt x="2" y="3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0" name="Freeform 1269"/>
                  <p:cNvSpPr/>
                  <p:nvPr/>
                </p:nvSpPr>
                <p:spPr bwMode="auto">
                  <a:xfrm>
                    <a:off x="4057" y="2652"/>
                    <a:ext cx="0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1" name="Freeform 1270"/>
                  <p:cNvSpPr/>
                  <p:nvPr/>
                </p:nvSpPr>
                <p:spPr bwMode="auto">
                  <a:xfrm>
                    <a:off x="4057" y="2658"/>
                    <a:ext cx="2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2" name="Freeform 1271"/>
                  <p:cNvSpPr/>
                  <p:nvPr/>
                </p:nvSpPr>
                <p:spPr bwMode="auto">
                  <a:xfrm>
                    <a:off x="3961" y="2649"/>
                    <a:ext cx="95" cy="21"/>
                  </a:xfrm>
                  <a:custGeom>
                    <a:avLst/>
                    <a:gdLst>
                      <a:gd name="T0" fmla="*/ 2 w 110"/>
                      <a:gd name="T1" fmla="*/ 9 h 24"/>
                      <a:gd name="T2" fmla="*/ 5 w 110"/>
                      <a:gd name="T3" fmla="*/ 12 h 24"/>
                      <a:gd name="T4" fmla="*/ 0 w 110"/>
                      <a:gd name="T5" fmla="*/ 16 h 24"/>
                      <a:gd name="T6" fmla="*/ 1 w 110"/>
                      <a:gd name="T7" fmla="*/ 23 h 24"/>
                      <a:gd name="T8" fmla="*/ 10 w 110"/>
                      <a:gd name="T9" fmla="*/ 21 h 24"/>
                      <a:gd name="T10" fmla="*/ 10 w 110"/>
                      <a:gd name="T11" fmla="*/ 24 h 24"/>
                      <a:gd name="T12" fmla="*/ 26 w 110"/>
                      <a:gd name="T13" fmla="*/ 22 h 24"/>
                      <a:gd name="T14" fmla="*/ 37 w 110"/>
                      <a:gd name="T15" fmla="*/ 20 h 24"/>
                      <a:gd name="T16" fmla="*/ 83 w 110"/>
                      <a:gd name="T17" fmla="*/ 18 h 24"/>
                      <a:gd name="T18" fmla="*/ 85 w 110"/>
                      <a:gd name="T19" fmla="*/ 11 h 24"/>
                      <a:gd name="T20" fmla="*/ 89 w 110"/>
                      <a:gd name="T21" fmla="*/ 15 h 24"/>
                      <a:gd name="T22" fmla="*/ 86 w 110"/>
                      <a:gd name="T23" fmla="*/ 15 h 24"/>
                      <a:gd name="T24" fmla="*/ 99 w 110"/>
                      <a:gd name="T25" fmla="*/ 15 h 24"/>
                      <a:gd name="T26" fmla="*/ 98 w 110"/>
                      <a:gd name="T27" fmla="*/ 7 h 24"/>
                      <a:gd name="T28" fmla="*/ 105 w 110"/>
                      <a:gd name="T29" fmla="*/ 15 h 24"/>
                      <a:gd name="T30" fmla="*/ 109 w 110"/>
                      <a:gd name="T31" fmla="*/ 9 h 24"/>
                      <a:gd name="T32" fmla="*/ 104 w 110"/>
                      <a:gd name="T33" fmla="*/ 4 h 24"/>
                      <a:gd name="T34" fmla="*/ 107 w 110"/>
                      <a:gd name="T35" fmla="*/ 1 h 24"/>
                      <a:gd name="T36" fmla="*/ 78 w 110"/>
                      <a:gd name="T37" fmla="*/ 14 h 24"/>
                      <a:gd name="T38" fmla="*/ 79 w 110"/>
                      <a:gd name="T39" fmla="*/ 10 h 24"/>
                      <a:gd name="T40" fmla="*/ 61 w 110"/>
                      <a:gd name="T41" fmla="*/ 8 h 24"/>
                      <a:gd name="T42" fmla="*/ 54 w 110"/>
                      <a:gd name="T43" fmla="*/ 15 h 24"/>
                      <a:gd name="T44" fmla="*/ 51 w 110"/>
                      <a:gd name="T45" fmla="*/ 13 h 24"/>
                      <a:gd name="T46" fmla="*/ 50 w 110"/>
                      <a:gd name="T47" fmla="*/ 16 h 24"/>
                      <a:gd name="T48" fmla="*/ 45 w 110"/>
                      <a:gd name="T49" fmla="*/ 12 h 24"/>
                      <a:gd name="T50" fmla="*/ 44 w 110"/>
                      <a:gd name="T51" fmla="*/ 20 h 24"/>
                      <a:gd name="T52" fmla="*/ 33 w 110"/>
                      <a:gd name="T53" fmla="*/ 9 h 24"/>
                      <a:gd name="T54" fmla="*/ 35 w 110"/>
                      <a:gd name="T55" fmla="*/ 13 h 24"/>
                      <a:gd name="T56" fmla="*/ 32 w 110"/>
                      <a:gd name="T57" fmla="*/ 17 h 24"/>
                      <a:gd name="T58" fmla="*/ 31 w 110"/>
                      <a:gd name="T59" fmla="*/ 10 h 24"/>
                      <a:gd name="T60" fmla="*/ 22 w 110"/>
                      <a:gd name="T61" fmla="*/ 14 h 24"/>
                      <a:gd name="T62" fmla="*/ 23 w 110"/>
                      <a:gd name="T63" fmla="*/ 18 h 24"/>
                      <a:gd name="T64" fmla="*/ 12 w 110"/>
                      <a:gd name="T65" fmla="*/ 16 h 24"/>
                      <a:gd name="T66" fmla="*/ 17 w 110"/>
                      <a:gd name="T67" fmla="*/ 10 h 24"/>
                      <a:gd name="T68" fmla="*/ 14 w 110"/>
                      <a:gd name="T69" fmla="*/ 6 h 24"/>
                      <a:gd name="T70" fmla="*/ 6 w 110"/>
                      <a:gd name="T71" fmla="*/ 15 h 24"/>
                      <a:gd name="T72" fmla="*/ 2 w 110"/>
                      <a:gd name="T73" fmla="*/ 9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0" h="24">
                        <a:moveTo>
                          <a:pt x="2" y="9"/>
                        </a:moveTo>
                        <a:cubicBezTo>
                          <a:pt x="2" y="11"/>
                          <a:pt x="3" y="12"/>
                          <a:pt x="5" y="12"/>
                        </a:cubicBezTo>
                        <a:cubicBezTo>
                          <a:pt x="5" y="15"/>
                          <a:pt x="2" y="15"/>
                          <a:pt x="0" y="16"/>
                        </a:cubicBezTo>
                        <a:cubicBezTo>
                          <a:pt x="3" y="19"/>
                          <a:pt x="0" y="20"/>
                          <a:pt x="1" y="23"/>
                        </a:cubicBezTo>
                        <a:cubicBezTo>
                          <a:pt x="4" y="24"/>
                          <a:pt x="6" y="20"/>
                          <a:pt x="10" y="21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4" y="22"/>
                          <a:pt x="22" y="19"/>
                          <a:pt x="26" y="22"/>
                        </a:cubicBezTo>
                        <a:cubicBezTo>
                          <a:pt x="30" y="23"/>
                          <a:pt x="33" y="22"/>
                          <a:pt x="37" y="20"/>
                        </a:cubicBezTo>
                        <a:cubicBezTo>
                          <a:pt x="52" y="22"/>
                          <a:pt x="67" y="17"/>
                          <a:pt x="83" y="18"/>
                        </a:cubicBezTo>
                        <a:cubicBezTo>
                          <a:pt x="85" y="11"/>
                          <a:pt x="85" y="11"/>
                          <a:pt x="85" y="11"/>
                        </a:cubicBezTo>
                        <a:cubicBezTo>
                          <a:pt x="86" y="14"/>
                          <a:pt x="89" y="11"/>
                          <a:pt x="89" y="15"/>
                        </a:cubicBezTo>
                        <a:cubicBezTo>
                          <a:pt x="88" y="14"/>
                          <a:pt x="87" y="15"/>
                          <a:pt x="86" y="15"/>
                        </a:cubicBezTo>
                        <a:cubicBezTo>
                          <a:pt x="90" y="20"/>
                          <a:pt x="95" y="13"/>
                          <a:pt x="99" y="15"/>
                        </a:cubicBezTo>
                        <a:cubicBezTo>
                          <a:pt x="99" y="14"/>
                          <a:pt x="97" y="9"/>
                          <a:pt x="98" y="7"/>
                        </a:cubicBezTo>
                        <a:cubicBezTo>
                          <a:pt x="99" y="14"/>
                          <a:pt x="103" y="7"/>
                          <a:pt x="105" y="15"/>
                        </a:cubicBezTo>
                        <a:cubicBezTo>
                          <a:pt x="110" y="16"/>
                          <a:pt x="105" y="8"/>
                          <a:pt x="109" y="9"/>
                        </a:cubicBezTo>
                        <a:cubicBezTo>
                          <a:pt x="109" y="5"/>
                          <a:pt x="105" y="7"/>
                          <a:pt x="104" y="4"/>
                        </a:cubicBezTo>
                        <a:cubicBezTo>
                          <a:pt x="104" y="1"/>
                          <a:pt x="108" y="5"/>
                          <a:pt x="107" y="1"/>
                        </a:cubicBezTo>
                        <a:cubicBezTo>
                          <a:pt x="100" y="0"/>
                          <a:pt x="88" y="10"/>
                          <a:pt x="78" y="14"/>
                        </a:cubicBezTo>
                        <a:cubicBezTo>
                          <a:pt x="79" y="10"/>
                          <a:pt x="79" y="10"/>
                          <a:pt x="79" y="10"/>
                        </a:cubicBezTo>
                        <a:cubicBezTo>
                          <a:pt x="74" y="13"/>
                          <a:pt x="65" y="14"/>
                          <a:pt x="61" y="8"/>
                        </a:cubicBezTo>
                        <a:cubicBezTo>
                          <a:pt x="62" y="12"/>
                          <a:pt x="53" y="7"/>
                          <a:pt x="54" y="15"/>
                        </a:cubicBezTo>
                        <a:cubicBezTo>
                          <a:pt x="53" y="13"/>
                          <a:pt x="52" y="14"/>
                          <a:pt x="51" y="13"/>
                        </a:cubicBezTo>
                        <a:cubicBezTo>
                          <a:pt x="50" y="16"/>
                          <a:pt x="50" y="16"/>
                          <a:pt x="50" y="16"/>
                        </a:cubicBezTo>
                        <a:cubicBezTo>
                          <a:pt x="47" y="16"/>
                          <a:pt x="48" y="12"/>
                          <a:pt x="45" y="12"/>
                        </a:cubicBezTo>
                        <a:cubicBezTo>
                          <a:pt x="47" y="16"/>
                          <a:pt x="45" y="17"/>
                          <a:pt x="44" y="20"/>
                        </a:cubicBezTo>
                        <a:cubicBezTo>
                          <a:pt x="40" y="16"/>
                          <a:pt x="36" y="13"/>
                          <a:pt x="33" y="9"/>
                        </a:cubicBezTo>
                        <a:cubicBezTo>
                          <a:pt x="33" y="10"/>
                          <a:pt x="34" y="12"/>
                          <a:pt x="35" y="13"/>
                        </a:cubicBezTo>
                        <a:cubicBezTo>
                          <a:pt x="33" y="12"/>
                          <a:pt x="33" y="16"/>
                          <a:pt x="32" y="17"/>
                        </a:cubicBezTo>
                        <a:cubicBezTo>
                          <a:pt x="30" y="17"/>
                          <a:pt x="31" y="12"/>
                          <a:pt x="31" y="10"/>
                        </a:cubicBezTo>
                        <a:cubicBezTo>
                          <a:pt x="27" y="9"/>
                          <a:pt x="25" y="18"/>
                          <a:pt x="22" y="14"/>
                        </a:cubicBezTo>
                        <a:cubicBezTo>
                          <a:pt x="23" y="18"/>
                          <a:pt x="23" y="18"/>
                          <a:pt x="23" y="18"/>
                        </a:cubicBezTo>
                        <a:cubicBezTo>
                          <a:pt x="19" y="19"/>
                          <a:pt x="16" y="15"/>
                          <a:pt x="12" y="16"/>
                        </a:cubicBezTo>
                        <a:cubicBezTo>
                          <a:pt x="10" y="11"/>
                          <a:pt x="15" y="12"/>
                          <a:pt x="17" y="10"/>
                        </a:cubicBezTo>
                        <a:cubicBezTo>
                          <a:pt x="17" y="8"/>
                          <a:pt x="15" y="8"/>
                          <a:pt x="14" y="6"/>
                        </a:cubicBezTo>
                        <a:cubicBezTo>
                          <a:pt x="12" y="9"/>
                          <a:pt x="9" y="12"/>
                          <a:pt x="6" y="15"/>
                        </a:cubicBezTo>
                        <a:cubicBezTo>
                          <a:pt x="9" y="9"/>
                          <a:pt x="3" y="9"/>
                          <a:pt x="2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3" name="Freeform 1272"/>
                  <p:cNvSpPr/>
                  <p:nvPr/>
                </p:nvSpPr>
                <p:spPr bwMode="auto">
                  <a:xfrm>
                    <a:off x="3973" y="265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4" name="Freeform 1273"/>
                  <p:cNvSpPr/>
                  <p:nvPr/>
                </p:nvSpPr>
                <p:spPr bwMode="auto">
                  <a:xfrm>
                    <a:off x="3962" y="265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5" name="Freeform 1274"/>
                  <p:cNvSpPr/>
                  <p:nvPr/>
                </p:nvSpPr>
                <p:spPr bwMode="auto">
                  <a:xfrm>
                    <a:off x="3982" y="266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6" name="Freeform 1275"/>
                  <p:cNvSpPr/>
                  <p:nvPr/>
                </p:nvSpPr>
                <p:spPr bwMode="auto">
                  <a:xfrm>
                    <a:off x="3987" y="2653"/>
                    <a:ext cx="2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3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7" name="Freeform 1276"/>
                  <p:cNvSpPr/>
                  <p:nvPr/>
                </p:nvSpPr>
                <p:spPr bwMode="auto">
                  <a:xfrm>
                    <a:off x="4007" y="2653"/>
                    <a:ext cx="2" cy="4"/>
                  </a:xfrm>
                  <a:custGeom>
                    <a:avLst/>
                    <a:gdLst>
                      <a:gd name="T0" fmla="*/ 1 w 2"/>
                      <a:gd name="T1" fmla="*/ 4 h 4"/>
                      <a:gd name="T2" fmla="*/ 2 w 2"/>
                      <a:gd name="T3" fmla="*/ 0 h 4"/>
                      <a:gd name="T4" fmla="*/ 1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4"/>
                        </a:moveTo>
                        <a:cubicBezTo>
                          <a:pt x="2" y="3"/>
                          <a:pt x="2" y="2"/>
                          <a:pt x="2" y="0"/>
                        </a:cubicBezTo>
                        <a:cubicBezTo>
                          <a:pt x="0" y="0"/>
                          <a:pt x="0" y="2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8" name="Freeform 1277"/>
                  <p:cNvSpPr/>
                  <p:nvPr/>
                </p:nvSpPr>
                <p:spPr bwMode="auto">
                  <a:xfrm>
                    <a:off x="3965" y="2653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1 w 4"/>
                      <a:gd name="T3" fmla="*/ 1 h 2"/>
                      <a:gd name="T4" fmla="*/ 0 w 4"/>
                      <a:gd name="T5" fmla="*/ 2 h 2"/>
                      <a:gd name="T6" fmla="*/ 4 w 4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49" name="Freeform 1278"/>
                  <p:cNvSpPr/>
                  <p:nvPr/>
                </p:nvSpPr>
                <p:spPr bwMode="auto">
                  <a:xfrm>
                    <a:off x="3906" y="2653"/>
                    <a:ext cx="53" cy="20"/>
                  </a:xfrm>
                  <a:custGeom>
                    <a:avLst/>
                    <a:gdLst>
                      <a:gd name="T0" fmla="*/ 4 w 61"/>
                      <a:gd name="T1" fmla="*/ 19 h 24"/>
                      <a:gd name="T2" fmla="*/ 15 w 61"/>
                      <a:gd name="T3" fmla="*/ 22 h 24"/>
                      <a:gd name="T4" fmla="*/ 22 w 61"/>
                      <a:gd name="T5" fmla="*/ 12 h 24"/>
                      <a:gd name="T6" fmla="*/ 21 w 61"/>
                      <a:gd name="T7" fmla="*/ 21 h 24"/>
                      <a:gd name="T8" fmla="*/ 42 w 61"/>
                      <a:gd name="T9" fmla="*/ 15 h 24"/>
                      <a:gd name="T10" fmla="*/ 42 w 61"/>
                      <a:gd name="T11" fmla="*/ 19 h 24"/>
                      <a:gd name="T12" fmla="*/ 50 w 61"/>
                      <a:gd name="T13" fmla="*/ 9 h 24"/>
                      <a:gd name="T14" fmla="*/ 50 w 61"/>
                      <a:gd name="T15" fmla="*/ 20 h 24"/>
                      <a:gd name="T16" fmla="*/ 49 w 61"/>
                      <a:gd name="T17" fmla="*/ 21 h 24"/>
                      <a:gd name="T18" fmla="*/ 60 w 61"/>
                      <a:gd name="T19" fmla="*/ 18 h 24"/>
                      <a:gd name="T20" fmla="*/ 61 w 61"/>
                      <a:gd name="T21" fmla="*/ 11 h 24"/>
                      <a:gd name="T22" fmla="*/ 60 w 61"/>
                      <a:gd name="T23" fmla="*/ 6 h 24"/>
                      <a:gd name="T24" fmla="*/ 53 w 61"/>
                      <a:gd name="T25" fmla="*/ 10 h 24"/>
                      <a:gd name="T26" fmla="*/ 53 w 61"/>
                      <a:gd name="T27" fmla="*/ 6 h 24"/>
                      <a:gd name="T28" fmla="*/ 50 w 61"/>
                      <a:gd name="T29" fmla="*/ 9 h 24"/>
                      <a:gd name="T30" fmla="*/ 49 w 61"/>
                      <a:gd name="T31" fmla="*/ 5 h 24"/>
                      <a:gd name="T32" fmla="*/ 44 w 61"/>
                      <a:gd name="T33" fmla="*/ 8 h 24"/>
                      <a:gd name="T34" fmla="*/ 45 w 61"/>
                      <a:gd name="T35" fmla="*/ 7 h 24"/>
                      <a:gd name="T36" fmla="*/ 41 w 61"/>
                      <a:gd name="T37" fmla="*/ 12 h 24"/>
                      <a:gd name="T38" fmla="*/ 39 w 61"/>
                      <a:gd name="T39" fmla="*/ 7 h 24"/>
                      <a:gd name="T40" fmla="*/ 39 w 61"/>
                      <a:gd name="T41" fmla="*/ 10 h 24"/>
                      <a:gd name="T42" fmla="*/ 26 w 61"/>
                      <a:gd name="T43" fmla="*/ 4 h 24"/>
                      <a:gd name="T44" fmla="*/ 26 w 61"/>
                      <a:gd name="T45" fmla="*/ 8 h 24"/>
                      <a:gd name="T46" fmla="*/ 32 w 61"/>
                      <a:gd name="T47" fmla="*/ 5 h 24"/>
                      <a:gd name="T48" fmla="*/ 30 w 61"/>
                      <a:gd name="T49" fmla="*/ 15 h 24"/>
                      <a:gd name="T50" fmla="*/ 23 w 61"/>
                      <a:gd name="T51" fmla="*/ 6 h 24"/>
                      <a:gd name="T52" fmla="*/ 13 w 61"/>
                      <a:gd name="T53" fmla="*/ 8 h 24"/>
                      <a:gd name="T54" fmla="*/ 13 w 61"/>
                      <a:gd name="T55" fmla="*/ 7 h 24"/>
                      <a:gd name="T56" fmla="*/ 7 w 61"/>
                      <a:gd name="T57" fmla="*/ 10 h 24"/>
                      <a:gd name="T58" fmla="*/ 9 w 61"/>
                      <a:gd name="T59" fmla="*/ 11 h 24"/>
                      <a:gd name="T60" fmla="*/ 6 w 61"/>
                      <a:gd name="T61" fmla="*/ 14 h 24"/>
                      <a:gd name="T62" fmla="*/ 6 w 61"/>
                      <a:gd name="T63" fmla="*/ 12 h 24"/>
                      <a:gd name="T64" fmla="*/ 0 w 61"/>
                      <a:gd name="T65" fmla="*/ 18 h 24"/>
                      <a:gd name="T66" fmla="*/ 7 w 61"/>
                      <a:gd name="T67" fmla="*/ 14 h 24"/>
                      <a:gd name="T68" fmla="*/ 4 w 61"/>
                      <a:gd name="T69" fmla="*/ 19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1" h="24">
                        <a:moveTo>
                          <a:pt x="4" y="19"/>
                        </a:moveTo>
                        <a:cubicBezTo>
                          <a:pt x="7" y="24"/>
                          <a:pt x="11" y="21"/>
                          <a:pt x="15" y="22"/>
                        </a:cubicBezTo>
                        <a:cubicBezTo>
                          <a:pt x="22" y="20"/>
                          <a:pt x="16" y="12"/>
                          <a:pt x="22" y="12"/>
                        </a:cubicBezTo>
                        <a:cubicBezTo>
                          <a:pt x="21" y="21"/>
                          <a:pt x="21" y="21"/>
                          <a:pt x="21" y="21"/>
                        </a:cubicBezTo>
                        <a:cubicBezTo>
                          <a:pt x="27" y="21"/>
                          <a:pt x="36" y="23"/>
                          <a:pt x="42" y="15"/>
                        </a:cubicBezTo>
                        <a:cubicBezTo>
                          <a:pt x="42" y="16"/>
                          <a:pt x="43" y="17"/>
                          <a:pt x="42" y="19"/>
                        </a:cubicBezTo>
                        <a:cubicBezTo>
                          <a:pt x="46" y="18"/>
                          <a:pt x="44" y="6"/>
                          <a:pt x="50" y="9"/>
                        </a:cubicBezTo>
                        <a:cubicBezTo>
                          <a:pt x="44" y="14"/>
                          <a:pt x="51" y="14"/>
                          <a:pt x="50" y="20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2" y="20"/>
                          <a:pt x="57" y="17"/>
                          <a:pt x="60" y="18"/>
                        </a:cubicBezTo>
                        <a:cubicBezTo>
                          <a:pt x="60" y="15"/>
                          <a:pt x="58" y="12"/>
                          <a:pt x="61" y="11"/>
                        </a:cubicBezTo>
                        <a:cubicBezTo>
                          <a:pt x="60" y="11"/>
                          <a:pt x="60" y="8"/>
                          <a:pt x="60" y="6"/>
                        </a:cubicBezTo>
                        <a:cubicBezTo>
                          <a:pt x="57" y="8"/>
                          <a:pt x="55" y="7"/>
                          <a:pt x="53" y="10"/>
                        </a:cubicBezTo>
                        <a:cubicBezTo>
                          <a:pt x="52" y="7"/>
                          <a:pt x="55" y="9"/>
                          <a:pt x="53" y="6"/>
                        </a:cubicBezTo>
                        <a:cubicBezTo>
                          <a:pt x="50" y="9"/>
                          <a:pt x="50" y="9"/>
                          <a:pt x="50" y="9"/>
                        </a:cubicBezTo>
                        <a:cubicBezTo>
                          <a:pt x="48" y="8"/>
                          <a:pt x="52" y="5"/>
                          <a:pt x="49" y="5"/>
                        </a:cubicBezTo>
                        <a:cubicBezTo>
                          <a:pt x="49" y="7"/>
                          <a:pt x="46" y="8"/>
                          <a:pt x="44" y="8"/>
                        </a:cubicBezTo>
                        <a:cubicBezTo>
                          <a:pt x="45" y="7"/>
                          <a:pt x="45" y="7"/>
                          <a:pt x="45" y="7"/>
                        </a:cubicBezTo>
                        <a:cubicBezTo>
                          <a:pt x="43" y="8"/>
                          <a:pt x="40" y="7"/>
                          <a:pt x="41" y="12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5" y="9"/>
                          <a:pt x="33" y="0"/>
                          <a:pt x="26" y="4"/>
                        </a:cubicBezTo>
                        <a:cubicBezTo>
                          <a:pt x="28" y="5"/>
                          <a:pt x="26" y="7"/>
                          <a:pt x="26" y="8"/>
                        </a:cubicBezTo>
                        <a:cubicBezTo>
                          <a:pt x="28" y="10"/>
                          <a:pt x="29" y="5"/>
                          <a:pt x="32" y="5"/>
                        </a:cubicBezTo>
                        <a:cubicBezTo>
                          <a:pt x="32" y="8"/>
                          <a:pt x="27" y="13"/>
                          <a:pt x="30" y="15"/>
                        </a:cubicBezTo>
                        <a:cubicBezTo>
                          <a:pt x="27" y="11"/>
                          <a:pt x="24" y="15"/>
                          <a:pt x="23" y="6"/>
                        </a:cubicBezTo>
                        <a:cubicBezTo>
                          <a:pt x="19" y="6"/>
                          <a:pt x="17" y="10"/>
                          <a:pt x="13" y="8"/>
                        </a:cubicBezTo>
                        <a:cubicBezTo>
                          <a:pt x="13" y="7"/>
                          <a:pt x="13" y="7"/>
                          <a:pt x="13" y="7"/>
                        </a:cubicBezTo>
                        <a:cubicBezTo>
                          <a:pt x="12" y="12"/>
                          <a:pt x="10" y="4"/>
                          <a:pt x="7" y="10"/>
                        </a:cubicBezTo>
                        <a:cubicBezTo>
                          <a:pt x="9" y="11"/>
                          <a:pt x="9" y="11"/>
                          <a:pt x="9" y="11"/>
                        </a:cubicBezTo>
                        <a:cubicBezTo>
                          <a:pt x="9" y="13"/>
                          <a:pt x="8" y="13"/>
                          <a:pt x="6" y="14"/>
                        </a:cubicBezTo>
                        <a:cubicBezTo>
                          <a:pt x="7" y="13"/>
                          <a:pt x="7" y="13"/>
                          <a:pt x="6" y="12"/>
                        </a:cubicBezTo>
                        <a:cubicBezTo>
                          <a:pt x="6" y="16"/>
                          <a:pt x="1" y="17"/>
                          <a:pt x="0" y="18"/>
                        </a:cubicBezTo>
                        <a:cubicBezTo>
                          <a:pt x="2" y="18"/>
                          <a:pt x="5" y="15"/>
                          <a:pt x="7" y="14"/>
                        </a:cubicBezTo>
                        <a:cubicBezTo>
                          <a:pt x="6" y="16"/>
                          <a:pt x="6" y="20"/>
                          <a:pt x="4" y="1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0" name="Freeform 1279"/>
                  <p:cNvSpPr/>
                  <p:nvPr/>
                </p:nvSpPr>
                <p:spPr bwMode="auto">
                  <a:xfrm>
                    <a:off x="3945" y="2657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1" name="Freeform 1280"/>
                  <p:cNvSpPr/>
                  <p:nvPr/>
                </p:nvSpPr>
                <p:spPr bwMode="auto">
                  <a:xfrm>
                    <a:off x="3865" y="2651"/>
                    <a:ext cx="41" cy="23"/>
                  </a:xfrm>
                  <a:custGeom>
                    <a:avLst/>
                    <a:gdLst>
                      <a:gd name="T0" fmla="*/ 34 w 47"/>
                      <a:gd name="T1" fmla="*/ 14 h 27"/>
                      <a:gd name="T2" fmla="*/ 32 w 47"/>
                      <a:gd name="T3" fmla="*/ 8 h 27"/>
                      <a:gd name="T4" fmla="*/ 33 w 47"/>
                      <a:gd name="T5" fmla="*/ 18 h 27"/>
                      <a:gd name="T6" fmla="*/ 27 w 47"/>
                      <a:gd name="T7" fmla="*/ 20 h 27"/>
                      <a:gd name="T8" fmla="*/ 28 w 47"/>
                      <a:gd name="T9" fmla="*/ 11 h 27"/>
                      <a:gd name="T10" fmla="*/ 23 w 47"/>
                      <a:gd name="T11" fmla="*/ 10 h 27"/>
                      <a:gd name="T12" fmla="*/ 23 w 47"/>
                      <a:gd name="T13" fmla="*/ 15 h 27"/>
                      <a:gd name="T14" fmla="*/ 17 w 47"/>
                      <a:gd name="T15" fmla="*/ 18 h 27"/>
                      <a:gd name="T16" fmla="*/ 20 w 47"/>
                      <a:gd name="T17" fmla="*/ 16 h 27"/>
                      <a:gd name="T18" fmla="*/ 16 w 47"/>
                      <a:gd name="T19" fmla="*/ 10 h 27"/>
                      <a:gd name="T20" fmla="*/ 3 w 47"/>
                      <a:gd name="T21" fmla="*/ 25 h 27"/>
                      <a:gd name="T22" fmla="*/ 7 w 47"/>
                      <a:gd name="T23" fmla="*/ 25 h 27"/>
                      <a:gd name="T24" fmla="*/ 8 w 47"/>
                      <a:gd name="T25" fmla="*/ 18 h 27"/>
                      <a:gd name="T26" fmla="*/ 12 w 47"/>
                      <a:gd name="T27" fmla="*/ 20 h 27"/>
                      <a:gd name="T28" fmla="*/ 9 w 47"/>
                      <a:gd name="T29" fmla="*/ 23 h 27"/>
                      <a:gd name="T30" fmla="*/ 40 w 47"/>
                      <a:gd name="T31" fmla="*/ 24 h 27"/>
                      <a:gd name="T32" fmla="*/ 36 w 47"/>
                      <a:gd name="T33" fmla="*/ 23 h 27"/>
                      <a:gd name="T34" fmla="*/ 40 w 47"/>
                      <a:gd name="T35" fmla="*/ 19 h 27"/>
                      <a:gd name="T36" fmla="*/ 38 w 47"/>
                      <a:gd name="T37" fmla="*/ 13 h 27"/>
                      <a:gd name="T38" fmla="*/ 40 w 47"/>
                      <a:gd name="T39" fmla="*/ 15 h 27"/>
                      <a:gd name="T40" fmla="*/ 40 w 47"/>
                      <a:gd name="T41" fmla="*/ 8 h 27"/>
                      <a:gd name="T42" fmla="*/ 47 w 47"/>
                      <a:gd name="T43" fmla="*/ 5 h 27"/>
                      <a:gd name="T44" fmla="*/ 36 w 47"/>
                      <a:gd name="T45" fmla="*/ 5 h 27"/>
                      <a:gd name="T46" fmla="*/ 34 w 47"/>
                      <a:gd name="T4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7" h="27">
                        <a:moveTo>
                          <a:pt x="34" y="14"/>
                        </a:moveTo>
                        <a:cubicBezTo>
                          <a:pt x="31" y="13"/>
                          <a:pt x="35" y="10"/>
                          <a:pt x="32" y="8"/>
                        </a:cubicBezTo>
                        <a:cubicBezTo>
                          <a:pt x="30" y="11"/>
                          <a:pt x="35" y="14"/>
                          <a:pt x="33" y="18"/>
                        </a:cubicBezTo>
                        <a:cubicBezTo>
                          <a:pt x="31" y="16"/>
                          <a:pt x="29" y="20"/>
                          <a:pt x="27" y="20"/>
                        </a:cubicBezTo>
                        <a:cubicBezTo>
                          <a:pt x="29" y="18"/>
                          <a:pt x="28" y="12"/>
                          <a:pt x="28" y="11"/>
                        </a:cubicBezTo>
                        <a:cubicBezTo>
                          <a:pt x="27" y="13"/>
                          <a:pt x="24" y="10"/>
                          <a:pt x="23" y="10"/>
                        </a:cubicBezTo>
                        <a:cubicBezTo>
                          <a:pt x="27" y="13"/>
                          <a:pt x="19" y="12"/>
                          <a:pt x="23" y="15"/>
                        </a:cubicBezTo>
                        <a:cubicBezTo>
                          <a:pt x="23" y="19"/>
                          <a:pt x="19" y="21"/>
                          <a:pt x="17" y="18"/>
                        </a:cubicBezTo>
                        <a:cubicBezTo>
                          <a:pt x="17" y="16"/>
                          <a:pt x="19" y="17"/>
                          <a:pt x="20" y="16"/>
                        </a:cubicBezTo>
                        <a:cubicBezTo>
                          <a:pt x="20" y="12"/>
                          <a:pt x="17" y="14"/>
                          <a:pt x="16" y="10"/>
                        </a:cubicBezTo>
                        <a:cubicBezTo>
                          <a:pt x="12" y="16"/>
                          <a:pt x="0" y="15"/>
                          <a:pt x="3" y="25"/>
                        </a:cubicBezTo>
                        <a:cubicBezTo>
                          <a:pt x="5" y="27"/>
                          <a:pt x="6" y="25"/>
                          <a:pt x="7" y="25"/>
                        </a:cubicBezTo>
                        <a:cubicBezTo>
                          <a:pt x="3" y="22"/>
                          <a:pt x="7" y="19"/>
                          <a:pt x="8" y="18"/>
                        </a:cubicBezTo>
                        <a:cubicBezTo>
                          <a:pt x="9" y="19"/>
                          <a:pt x="12" y="16"/>
                          <a:pt x="12" y="20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8" y="25"/>
                          <a:pt x="30" y="25"/>
                          <a:pt x="40" y="24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1"/>
                          <a:pt x="38" y="21"/>
                          <a:pt x="40" y="19"/>
                        </a:cubicBezTo>
                        <a:cubicBezTo>
                          <a:pt x="38" y="13"/>
                          <a:pt x="38" y="13"/>
                          <a:pt x="38" y="13"/>
                        </a:cubicBezTo>
                        <a:cubicBezTo>
                          <a:pt x="39" y="13"/>
                          <a:pt x="41" y="12"/>
                          <a:pt x="40" y="15"/>
                        </a:cubicBezTo>
                        <a:cubicBezTo>
                          <a:pt x="42" y="12"/>
                          <a:pt x="41" y="10"/>
                          <a:pt x="40" y="8"/>
                        </a:cubicBezTo>
                        <a:cubicBezTo>
                          <a:pt x="44" y="7"/>
                          <a:pt x="44" y="9"/>
                          <a:pt x="47" y="5"/>
                        </a:cubicBezTo>
                        <a:cubicBezTo>
                          <a:pt x="42" y="0"/>
                          <a:pt x="42" y="10"/>
                          <a:pt x="36" y="5"/>
                        </a:cubicBezTo>
                        <a:lnTo>
                          <a:pt x="34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2" name="Freeform 1281"/>
                  <p:cNvSpPr/>
                  <p:nvPr/>
                </p:nvSpPr>
                <p:spPr bwMode="auto">
                  <a:xfrm>
                    <a:off x="3904" y="2660"/>
                    <a:ext cx="2" cy="2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0 w 2"/>
                      <a:gd name="T3" fmla="*/ 2 h 2"/>
                      <a:gd name="T4" fmla="*/ 2 w 2"/>
                      <a:gd name="T5" fmla="*/ 1 h 2"/>
                      <a:gd name="T6" fmla="*/ 1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lnTo>
                          <a:pt x="0" y="2"/>
                        </a:lnTo>
                        <a:lnTo>
                          <a:pt x="2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3" name="Freeform 1282"/>
                  <p:cNvSpPr/>
                  <p:nvPr/>
                </p:nvSpPr>
                <p:spPr bwMode="auto">
                  <a:xfrm>
                    <a:off x="3901" y="2668"/>
                    <a:ext cx="3" cy="4"/>
                  </a:xfrm>
                  <a:custGeom>
                    <a:avLst/>
                    <a:gdLst>
                      <a:gd name="T0" fmla="*/ 2 w 3"/>
                      <a:gd name="T1" fmla="*/ 5 h 5"/>
                      <a:gd name="T2" fmla="*/ 3 w 3"/>
                      <a:gd name="T3" fmla="*/ 1 h 5"/>
                      <a:gd name="T4" fmla="*/ 2 w 3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0"/>
                          <a:pt x="0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4" name="Freeform 1283"/>
                  <p:cNvSpPr/>
                  <p:nvPr/>
                </p:nvSpPr>
                <p:spPr bwMode="auto">
                  <a:xfrm>
                    <a:off x="3874" y="2660"/>
                    <a:ext cx="2" cy="1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5" name="Freeform 1284"/>
                  <p:cNvSpPr/>
                  <p:nvPr/>
                </p:nvSpPr>
                <p:spPr bwMode="auto">
                  <a:xfrm>
                    <a:off x="3856" y="2662"/>
                    <a:ext cx="13" cy="11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1 w 14"/>
                      <a:gd name="T3" fmla="*/ 13 h 13"/>
                      <a:gd name="T4" fmla="*/ 11 w 14"/>
                      <a:gd name="T5" fmla="*/ 1 h 13"/>
                      <a:gd name="T6" fmla="*/ 6 w 14"/>
                      <a:gd name="T7" fmla="*/ 9 h 13"/>
                      <a:gd name="T8" fmla="*/ 0 w 14"/>
                      <a:gd name="T9" fmla="*/ 9 h 13"/>
                      <a:gd name="T10" fmla="*/ 0 w 14"/>
                      <a:gd name="T11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4" y="13"/>
                          <a:pt x="6" y="10"/>
                          <a:pt x="11" y="13"/>
                        </a:cubicBezTo>
                        <a:cubicBezTo>
                          <a:pt x="14" y="9"/>
                          <a:pt x="10" y="5"/>
                          <a:pt x="11" y="1"/>
                        </a:cubicBezTo>
                        <a:cubicBezTo>
                          <a:pt x="9" y="0"/>
                          <a:pt x="9" y="7"/>
                          <a:pt x="6" y="9"/>
                        </a:cubicBezTo>
                        <a:cubicBezTo>
                          <a:pt x="5" y="5"/>
                          <a:pt x="2" y="9"/>
                          <a:pt x="0" y="9"/>
                        </a:cubicBezTo>
                        <a:cubicBezTo>
                          <a:pt x="0" y="10"/>
                          <a:pt x="0" y="12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6" name="Freeform 1285"/>
                  <p:cNvSpPr/>
                  <p:nvPr/>
                </p:nvSpPr>
                <p:spPr bwMode="auto">
                  <a:xfrm>
                    <a:off x="3761" y="2653"/>
                    <a:ext cx="99" cy="19"/>
                  </a:xfrm>
                  <a:custGeom>
                    <a:avLst/>
                    <a:gdLst>
                      <a:gd name="T0" fmla="*/ 95 w 115"/>
                      <a:gd name="T1" fmla="*/ 10 h 23"/>
                      <a:gd name="T2" fmla="*/ 89 w 115"/>
                      <a:gd name="T3" fmla="*/ 11 h 23"/>
                      <a:gd name="T4" fmla="*/ 92 w 115"/>
                      <a:gd name="T5" fmla="*/ 8 h 23"/>
                      <a:gd name="T6" fmla="*/ 87 w 115"/>
                      <a:gd name="T7" fmla="*/ 6 h 23"/>
                      <a:gd name="T8" fmla="*/ 87 w 115"/>
                      <a:gd name="T9" fmla="*/ 8 h 23"/>
                      <a:gd name="T10" fmla="*/ 77 w 115"/>
                      <a:gd name="T11" fmla="*/ 10 h 23"/>
                      <a:gd name="T12" fmla="*/ 75 w 115"/>
                      <a:gd name="T13" fmla="*/ 15 h 23"/>
                      <a:gd name="T14" fmla="*/ 68 w 115"/>
                      <a:gd name="T15" fmla="*/ 6 h 23"/>
                      <a:gd name="T16" fmla="*/ 70 w 115"/>
                      <a:gd name="T17" fmla="*/ 18 h 23"/>
                      <a:gd name="T18" fmla="*/ 58 w 115"/>
                      <a:gd name="T19" fmla="*/ 14 h 23"/>
                      <a:gd name="T20" fmla="*/ 60 w 115"/>
                      <a:gd name="T21" fmla="*/ 13 h 23"/>
                      <a:gd name="T22" fmla="*/ 54 w 115"/>
                      <a:gd name="T23" fmla="*/ 13 h 23"/>
                      <a:gd name="T24" fmla="*/ 54 w 115"/>
                      <a:gd name="T25" fmla="*/ 8 h 23"/>
                      <a:gd name="T26" fmla="*/ 45 w 115"/>
                      <a:gd name="T27" fmla="*/ 8 h 23"/>
                      <a:gd name="T28" fmla="*/ 46 w 115"/>
                      <a:gd name="T29" fmla="*/ 6 h 23"/>
                      <a:gd name="T30" fmla="*/ 28 w 115"/>
                      <a:gd name="T31" fmla="*/ 10 h 23"/>
                      <a:gd name="T32" fmla="*/ 25 w 115"/>
                      <a:gd name="T33" fmla="*/ 6 h 23"/>
                      <a:gd name="T34" fmla="*/ 27 w 115"/>
                      <a:gd name="T35" fmla="*/ 16 h 23"/>
                      <a:gd name="T36" fmla="*/ 19 w 115"/>
                      <a:gd name="T37" fmla="*/ 16 h 23"/>
                      <a:gd name="T38" fmla="*/ 21 w 115"/>
                      <a:gd name="T39" fmla="*/ 9 h 23"/>
                      <a:gd name="T40" fmla="*/ 17 w 115"/>
                      <a:gd name="T41" fmla="*/ 12 h 23"/>
                      <a:gd name="T42" fmla="*/ 14 w 115"/>
                      <a:gd name="T43" fmla="*/ 6 h 23"/>
                      <a:gd name="T44" fmla="*/ 6 w 115"/>
                      <a:gd name="T45" fmla="*/ 15 h 23"/>
                      <a:gd name="T46" fmla="*/ 1 w 115"/>
                      <a:gd name="T47" fmla="*/ 13 h 23"/>
                      <a:gd name="T48" fmla="*/ 5 w 115"/>
                      <a:gd name="T49" fmla="*/ 22 h 23"/>
                      <a:gd name="T50" fmla="*/ 31 w 115"/>
                      <a:gd name="T51" fmla="*/ 21 h 23"/>
                      <a:gd name="T52" fmla="*/ 37 w 115"/>
                      <a:gd name="T53" fmla="*/ 16 h 23"/>
                      <a:gd name="T54" fmla="*/ 38 w 115"/>
                      <a:gd name="T55" fmla="*/ 22 h 23"/>
                      <a:gd name="T56" fmla="*/ 38 w 115"/>
                      <a:gd name="T57" fmla="*/ 16 h 23"/>
                      <a:gd name="T58" fmla="*/ 42 w 115"/>
                      <a:gd name="T59" fmla="*/ 21 h 23"/>
                      <a:gd name="T60" fmla="*/ 44 w 115"/>
                      <a:gd name="T61" fmla="*/ 16 h 23"/>
                      <a:gd name="T62" fmla="*/ 47 w 115"/>
                      <a:gd name="T63" fmla="*/ 23 h 23"/>
                      <a:gd name="T64" fmla="*/ 88 w 115"/>
                      <a:gd name="T65" fmla="*/ 20 h 23"/>
                      <a:gd name="T66" fmla="*/ 87 w 115"/>
                      <a:gd name="T67" fmla="*/ 15 h 23"/>
                      <a:gd name="T68" fmla="*/ 102 w 115"/>
                      <a:gd name="T69" fmla="*/ 15 h 23"/>
                      <a:gd name="T70" fmla="*/ 104 w 115"/>
                      <a:gd name="T71" fmla="*/ 11 h 23"/>
                      <a:gd name="T72" fmla="*/ 104 w 115"/>
                      <a:gd name="T73" fmla="*/ 21 h 23"/>
                      <a:gd name="T74" fmla="*/ 109 w 115"/>
                      <a:gd name="T75" fmla="*/ 20 h 23"/>
                      <a:gd name="T76" fmla="*/ 106 w 115"/>
                      <a:gd name="T77" fmla="*/ 17 h 23"/>
                      <a:gd name="T78" fmla="*/ 111 w 115"/>
                      <a:gd name="T79" fmla="*/ 19 h 23"/>
                      <a:gd name="T80" fmla="*/ 107 w 115"/>
                      <a:gd name="T81" fmla="*/ 8 h 23"/>
                      <a:gd name="T82" fmla="*/ 95 w 115"/>
                      <a:gd name="T83" fmla="*/ 3 h 23"/>
                      <a:gd name="T84" fmla="*/ 95 w 115"/>
                      <a:gd name="T85" fmla="*/ 1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5" h="23">
                        <a:moveTo>
                          <a:pt x="95" y="10"/>
                        </a:moveTo>
                        <a:cubicBezTo>
                          <a:pt x="93" y="10"/>
                          <a:pt x="91" y="13"/>
                          <a:pt x="89" y="11"/>
                        </a:cubicBezTo>
                        <a:cubicBezTo>
                          <a:pt x="89" y="9"/>
                          <a:pt x="90" y="8"/>
                          <a:pt x="92" y="8"/>
                        </a:cubicBezTo>
                        <a:cubicBezTo>
                          <a:pt x="91" y="3"/>
                          <a:pt x="89" y="9"/>
                          <a:pt x="87" y="6"/>
                        </a:cubicBezTo>
                        <a:cubicBezTo>
                          <a:pt x="87" y="6"/>
                          <a:pt x="88" y="7"/>
                          <a:pt x="87" y="8"/>
                        </a:cubicBezTo>
                        <a:cubicBezTo>
                          <a:pt x="82" y="7"/>
                          <a:pt x="84" y="13"/>
                          <a:pt x="77" y="10"/>
                        </a:cubicBezTo>
                        <a:cubicBezTo>
                          <a:pt x="76" y="11"/>
                          <a:pt x="75" y="11"/>
                          <a:pt x="75" y="15"/>
                        </a:cubicBezTo>
                        <a:cubicBezTo>
                          <a:pt x="71" y="10"/>
                          <a:pt x="73" y="10"/>
                          <a:pt x="68" y="6"/>
                        </a:cubicBezTo>
                        <a:cubicBezTo>
                          <a:pt x="68" y="8"/>
                          <a:pt x="70" y="13"/>
                          <a:pt x="70" y="18"/>
                        </a:cubicBezTo>
                        <a:cubicBezTo>
                          <a:pt x="63" y="11"/>
                          <a:pt x="62" y="18"/>
                          <a:pt x="58" y="14"/>
                        </a:cubicBezTo>
                        <a:cubicBezTo>
                          <a:pt x="58" y="14"/>
                          <a:pt x="59" y="12"/>
                          <a:pt x="60" y="13"/>
                        </a:cubicBezTo>
                        <a:cubicBezTo>
                          <a:pt x="60" y="7"/>
                          <a:pt x="56" y="14"/>
                          <a:pt x="54" y="13"/>
                        </a:cubicBezTo>
                        <a:cubicBezTo>
                          <a:pt x="54" y="8"/>
                          <a:pt x="54" y="8"/>
                          <a:pt x="54" y="8"/>
                        </a:cubicBezTo>
                        <a:cubicBezTo>
                          <a:pt x="52" y="9"/>
                          <a:pt x="48" y="12"/>
                          <a:pt x="45" y="8"/>
                        </a:cubicBezTo>
                        <a:cubicBezTo>
                          <a:pt x="46" y="6"/>
                          <a:pt x="46" y="6"/>
                          <a:pt x="46" y="6"/>
                        </a:cubicBezTo>
                        <a:cubicBezTo>
                          <a:pt x="40" y="10"/>
                          <a:pt x="33" y="8"/>
                          <a:pt x="28" y="10"/>
                        </a:cubicBezTo>
                        <a:cubicBezTo>
                          <a:pt x="25" y="6"/>
                          <a:pt x="25" y="6"/>
                          <a:pt x="25" y="6"/>
                        </a:cubicBezTo>
                        <a:cubicBezTo>
                          <a:pt x="18" y="11"/>
                          <a:pt x="32" y="8"/>
                          <a:pt x="27" y="16"/>
                        </a:cubicBezTo>
                        <a:cubicBezTo>
                          <a:pt x="26" y="6"/>
                          <a:pt x="23" y="19"/>
                          <a:pt x="19" y="16"/>
                        </a:cubicBezTo>
                        <a:cubicBezTo>
                          <a:pt x="17" y="12"/>
                          <a:pt x="23" y="13"/>
                          <a:pt x="21" y="9"/>
                        </a:cubicBezTo>
                        <a:cubicBezTo>
                          <a:pt x="20" y="14"/>
                          <a:pt x="19" y="11"/>
                          <a:pt x="17" y="12"/>
                        </a:cubicBezTo>
                        <a:cubicBezTo>
                          <a:pt x="17" y="7"/>
                          <a:pt x="12" y="11"/>
                          <a:pt x="14" y="6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5" y="12"/>
                          <a:pt x="3" y="13"/>
                          <a:pt x="1" y="13"/>
                        </a:cubicBezTo>
                        <a:cubicBezTo>
                          <a:pt x="5" y="13"/>
                          <a:pt x="0" y="20"/>
                          <a:pt x="5" y="22"/>
                        </a:cubicBezTo>
                        <a:cubicBezTo>
                          <a:pt x="11" y="20"/>
                          <a:pt x="22" y="18"/>
                          <a:pt x="31" y="21"/>
                        </a:cubicBezTo>
                        <a:cubicBezTo>
                          <a:pt x="31" y="14"/>
                          <a:pt x="36" y="21"/>
                          <a:pt x="37" y="16"/>
                        </a:cubicBezTo>
                        <a:cubicBezTo>
                          <a:pt x="38" y="22"/>
                          <a:pt x="38" y="22"/>
                          <a:pt x="38" y="22"/>
                        </a:cubicBezTo>
                        <a:cubicBezTo>
                          <a:pt x="43" y="20"/>
                          <a:pt x="37" y="18"/>
                          <a:pt x="38" y="16"/>
                        </a:cubicBezTo>
                        <a:cubicBezTo>
                          <a:pt x="40" y="15"/>
                          <a:pt x="42" y="19"/>
                          <a:pt x="42" y="21"/>
                        </a:cubicBezTo>
                        <a:cubicBezTo>
                          <a:pt x="46" y="21"/>
                          <a:pt x="43" y="19"/>
                          <a:pt x="44" y="16"/>
                        </a:cubicBezTo>
                        <a:cubicBezTo>
                          <a:pt x="47" y="23"/>
                          <a:pt x="47" y="23"/>
                          <a:pt x="47" y="23"/>
                        </a:cubicBezTo>
                        <a:cubicBezTo>
                          <a:pt x="59" y="21"/>
                          <a:pt x="74" y="16"/>
                          <a:pt x="88" y="20"/>
                        </a:cubicBezTo>
                        <a:cubicBezTo>
                          <a:pt x="87" y="15"/>
                          <a:pt x="87" y="15"/>
                          <a:pt x="87" y="15"/>
                        </a:cubicBezTo>
                        <a:cubicBezTo>
                          <a:pt x="93" y="18"/>
                          <a:pt x="97" y="6"/>
                          <a:pt x="102" y="15"/>
                        </a:cubicBezTo>
                        <a:cubicBezTo>
                          <a:pt x="104" y="11"/>
                          <a:pt x="104" y="11"/>
                          <a:pt x="104" y="11"/>
                        </a:cubicBezTo>
                        <a:cubicBezTo>
                          <a:pt x="103" y="13"/>
                          <a:pt x="105" y="18"/>
                          <a:pt x="104" y="21"/>
                        </a:cubicBezTo>
                        <a:cubicBezTo>
                          <a:pt x="105" y="19"/>
                          <a:pt x="107" y="21"/>
                          <a:pt x="109" y="20"/>
                        </a:cubicBezTo>
                        <a:cubicBezTo>
                          <a:pt x="106" y="17"/>
                          <a:pt x="106" y="17"/>
                          <a:pt x="106" y="17"/>
                        </a:cubicBezTo>
                        <a:cubicBezTo>
                          <a:pt x="108" y="14"/>
                          <a:pt x="110" y="16"/>
                          <a:pt x="111" y="19"/>
                        </a:cubicBezTo>
                        <a:cubicBezTo>
                          <a:pt x="115" y="15"/>
                          <a:pt x="108" y="12"/>
                          <a:pt x="107" y="8"/>
                        </a:cubicBezTo>
                        <a:cubicBezTo>
                          <a:pt x="101" y="16"/>
                          <a:pt x="101" y="0"/>
                          <a:pt x="95" y="3"/>
                        </a:cubicBezTo>
                        <a:cubicBezTo>
                          <a:pt x="91" y="6"/>
                          <a:pt x="95" y="8"/>
                          <a:pt x="95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7" name="Freeform 1286"/>
                  <p:cNvSpPr/>
                  <p:nvPr/>
                </p:nvSpPr>
                <p:spPr bwMode="auto">
                  <a:xfrm>
                    <a:off x="3850" y="267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8" name="Freeform 1287"/>
                  <p:cNvSpPr/>
                  <p:nvPr/>
                </p:nvSpPr>
                <p:spPr bwMode="auto">
                  <a:xfrm>
                    <a:off x="3760" y="266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1 w 2"/>
                      <a:gd name="T3" fmla="*/ 1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59" name="Freeform 1288"/>
                  <p:cNvSpPr/>
                  <p:nvPr/>
                </p:nvSpPr>
                <p:spPr bwMode="auto">
                  <a:xfrm>
                    <a:off x="3856" y="266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0" name="Freeform 1289"/>
                  <p:cNvSpPr/>
                  <p:nvPr/>
                </p:nvSpPr>
                <p:spPr bwMode="auto">
                  <a:xfrm>
                    <a:off x="3857" y="2660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1" name="Freeform 1290"/>
                  <p:cNvSpPr/>
                  <p:nvPr/>
                </p:nvSpPr>
                <p:spPr bwMode="auto">
                  <a:xfrm>
                    <a:off x="3746" y="266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2" name="Freeform 1291"/>
                  <p:cNvSpPr/>
                  <p:nvPr/>
                </p:nvSpPr>
                <p:spPr bwMode="auto">
                  <a:xfrm>
                    <a:off x="3705" y="265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3" name="Freeform 1292"/>
                  <p:cNvSpPr/>
                  <p:nvPr/>
                </p:nvSpPr>
                <p:spPr bwMode="auto">
                  <a:xfrm>
                    <a:off x="3590" y="2655"/>
                    <a:ext cx="169" cy="29"/>
                  </a:xfrm>
                  <a:custGeom>
                    <a:avLst/>
                    <a:gdLst>
                      <a:gd name="T0" fmla="*/ 6 w 196"/>
                      <a:gd name="T1" fmla="*/ 16 h 33"/>
                      <a:gd name="T2" fmla="*/ 3 w 196"/>
                      <a:gd name="T3" fmla="*/ 23 h 33"/>
                      <a:gd name="T4" fmla="*/ 10 w 196"/>
                      <a:gd name="T5" fmla="*/ 26 h 33"/>
                      <a:gd name="T6" fmla="*/ 20 w 196"/>
                      <a:gd name="T7" fmla="*/ 22 h 33"/>
                      <a:gd name="T8" fmla="*/ 42 w 196"/>
                      <a:gd name="T9" fmla="*/ 21 h 33"/>
                      <a:gd name="T10" fmla="*/ 57 w 196"/>
                      <a:gd name="T11" fmla="*/ 23 h 33"/>
                      <a:gd name="T12" fmla="*/ 76 w 196"/>
                      <a:gd name="T13" fmla="*/ 17 h 33"/>
                      <a:gd name="T14" fmla="*/ 80 w 196"/>
                      <a:gd name="T15" fmla="*/ 19 h 33"/>
                      <a:gd name="T16" fmla="*/ 90 w 196"/>
                      <a:gd name="T17" fmla="*/ 21 h 33"/>
                      <a:gd name="T18" fmla="*/ 95 w 196"/>
                      <a:gd name="T19" fmla="*/ 10 h 33"/>
                      <a:gd name="T20" fmla="*/ 105 w 196"/>
                      <a:gd name="T21" fmla="*/ 10 h 33"/>
                      <a:gd name="T22" fmla="*/ 112 w 196"/>
                      <a:gd name="T23" fmla="*/ 14 h 33"/>
                      <a:gd name="T24" fmla="*/ 125 w 196"/>
                      <a:gd name="T25" fmla="*/ 14 h 33"/>
                      <a:gd name="T26" fmla="*/ 139 w 196"/>
                      <a:gd name="T27" fmla="*/ 16 h 33"/>
                      <a:gd name="T28" fmla="*/ 150 w 196"/>
                      <a:gd name="T29" fmla="*/ 13 h 33"/>
                      <a:gd name="T30" fmla="*/ 158 w 196"/>
                      <a:gd name="T31" fmla="*/ 9 h 33"/>
                      <a:gd name="T32" fmla="*/ 161 w 196"/>
                      <a:gd name="T33" fmla="*/ 14 h 33"/>
                      <a:gd name="T34" fmla="*/ 168 w 196"/>
                      <a:gd name="T35" fmla="*/ 13 h 33"/>
                      <a:gd name="T36" fmla="*/ 195 w 196"/>
                      <a:gd name="T37" fmla="*/ 14 h 33"/>
                      <a:gd name="T38" fmla="*/ 181 w 196"/>
                      <a:gd name="T39" fmla="*/ 12 h 33"/>
                      <a:gd name="T40" fmla="*/ 179 w 196"/>
                      <a:gd name="T41" fmla="*/ 15 h 33"/>
                      <a:gd name="T42" fmla="*/ 176 w 196"/>
                      <a:gd name="T43" fmla="*/ 4 h 33"/>
                      <a:gd name="T44" fmla="*/ 172 w 196"/>
                      <a:gd name="T45" fmla="*/ 2 h 33"/>
                      <a:gd name="T46" fmla="*/ 163 w 196"/>
                      <a:gd name="T47" fmla="*/ 4 h 33"/>
                      <a:gd name="T48" fmla="*/ 155 w 196"/>
                      <a:gd name="T49" fmla="*/ 2 h 33"/>
                      <a:gd name="T50" fmla="*/ 142 w 196"/>
                      <a:gd name="T51" fmla="*/ 2 h 33"/>
                      <a:gd name="T52" fmla="*/ 131 w 196"/>
                      <a:gd name="T53" fmla="*/ 5 h 33"/>
                      <a:gd name="T54" fmla="*/ 131 w 196"/>
                      <a:gd name="T55" fmla="*/ 3 h 33"/>
                      <a:gd name="T56" fmla="*/ 128 w 196"/>
                      <a:gd name="T57" fmla="*/ 3 h 33"/>
                      <a:gd name="T58" fmla="*/ 119 w 196"/>
                      <a:gd name="T59" fmla="*/ 5 h 33"/>
                      <a:gd name="T60" fmla="*/ 111 w 196"/>
                      <a:gd name="T61" fmla="*/ 8 h 33"/>
                      <a:gd name="T62" fmla="*/ 108 w 196"/>
                      <a:gd name="T63" fmla="*/ 3 h 33"/>
                      <a:gd name="T64" fmla="*/ 97 w 196"/>
                      <a:gd name="T65" fmla="*/ 3 h 33"/>
                      <a:gd name="T66" fmla="*/ 93 w 196"/>
                      <a:gd name="T67" fmla="*/ 8 h 33"/>
                      <a:gd name="T68" fmla="*/ 80 w 196"/>
                      <a:gd name="T69" fmla="*/ 10 h 33"/>
                      <a:gd name="T70" fmla="*/ 61 w 196"/>
                      <a:gd name="T71" fmla="*/ 13 h 33"/>
                      <a:gd name="T72" fmla="*/ 56 w 196"/>
                      <a:gd name="T73" fmla="*/ 12 h 33"/>
                      <a:gd name="T74" fmla="*/ 36 w 196"/>
                      <a:gd name="T75" fmla="*/ 14 h 33"/>
                      <a:gd name="T76" fmla="*/ 44 w 196"/>
                      <a:gd name="T77" fmla="*/ 19 h 33"/>
                      <a:gd name="T78" fmla="*/ 35 w 196"/>
                      <a:gd name="T79" fmla="*/ 1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96" h="33">
                        <a:moveTo>
                          <a:pt x="16" y="10"/>
                        </a:moveTo>
                        <a:cubicBezTo>
                          <a:pt x="13" y="11"/>
                          <a:pt x="9" y="13"/>
                          <a:pt x="6" y="16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5" y="15"/>
                          <a:pt x="0" y="19"/>
                          <a:pt x="3" y="23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8" y="17"/>
                          <a:pt x="7" y="25"/>
                          <a:pt x="10" y="26"/>
                        </a:cubicBezTo>
                        <a:cubicBezTo>
                          <a:pt x="14" y="25"/>
                          <a:pt x="16" y="16"/>
                          <a:pt x="19" y="18"/>
                        </a:cubicBezTo>
                        <a:cubicBezTo>
                          <a:pt x="21" y="18"/>
                          <a:pt x="21" y="20"/>
                          <a:pt x="20" y="22"/>
                        </a:cubicBezTo>
                        <a:cubicBezTo>
                          <a:pt x="24" y="23"/>
                          <a:pt x="25" y="16"/>
                          <a:pt x="27" y="15"/>
                        </a:cubicBezTo>
                        <a:cubicBezTo>
                          <a:pt x="28" y="33"/>
                          <a:pt x="37" y="10"/>
                          <a:pt x="42" y="21"/>
                        </a:cubicBezTo>
                        <a:cubicBezTo>
                          <a:pt x="46" y="20"/>
                          <a:pt x="50" y="22"/>
                          <a:pt x="54" y="18"/>
                        </a:cubicBezTo>
                        <a:cubicBezTo>
                          <a:pt x="52" y="22"/>
                          <a:pt x="58" y="18"/>
                          <a:pt x="57" y="23"/>
                        </a:cubicBezTo>
                        <a:cubicBezTo>
                          <a:pt x="58" y="13"/>
                          <a:pt x="68" y="28"/>
                          <a:pt x="69" y="15"/>
                        </a:cubicBezTo>
                        <a:cubicBezTo>
                          <a:pt x="74" y="18"/>
                          <a:pt x="69" y="14"/>
                          <a:pt x="76" y="17"/>
                        </a:cubicBezTo>
                        <a:cubicBezTo>
                          <a:pt x="76" y="18"/>
                          <a:pt x="74" y="18"/>
                          <a:pt x="74" y="19"/>
                        </a:cubicBezTo>
                        <a:cubicBezTo>
                          <a:pt x="77" y="21"/>
                          <a:pt x="78" y="13"/>
                          <a:pt x="80" y="19"/>
                        </a:cubicBezTo>
                        <a:cubicBezTo>
                          <a:pt x="85" y="20"/>
                          <a:pt x="81" y="16"/>
                          <a:pt x="84" y="12"/>
                        </a:cubicBezTo>
                        <a:cubicBezTo>
                          <a:pt x="89" y="14"/>
                          <a:pt x="88" y="15"/>
                          <a:pt x="90" y="21"/>
                        </a:cubicBezTo>
                        <a:cubicBezTo>
                          <a:pt x="91" y="14"/>
                          <a:pt x="94" y="17"/>
                          <a:pt x="97" y="14"/>
                        </a:cubicBezTo>
                        <a:cubicBezTo>
                          <a:pt x="96" y="14"/>
                          <a:pt x="92" y="13"/>
                          <a:pt x="95" y="10"/>
                        </a:cubicBezTo>
                        <a:cubicBezTo>
                          <a:pt x="101" y="11"/>
                          <a:pt x="99" y="6"/>
                          <a:pt x="105" y="5"/>
                        </a:cubicBezTo>
                        <a:cubicBezTo>
                          <a:pt x="108" y="11"/>
                          <a:pt x="99" y="5"/>
                          <a:pt x="105" y="10"/>
                        </a:cubicBezTo>
                        <a:cubicBezTo>
                          <a:pt x="101" y="13"/>
                          <a:pt x="98" y="13"/>
                          <a:pt x="96" y="18"/>
                        </a:cubicBezTo>
                        <a:cubicBezTo>
                          <a:pt x="101" y="18"/>
                          <a:pt x="107" y="17"/>
                          <a:pt x="112" y="14"/>
                        </a:cubicBezTo>
                        <a:cubicBezTo>
                          <a:pt x="115" y="15"/>
                          <a:pt x="111" y="17"/>
                          <a:pt x="113" y="18"/>
                        </a:cubicBezTo>
                        <a:cubicBezTo>
                          <a:pt x="118" y="21"/>
                          <a:pt x="121" y="11"/>
                          <a:pt x="125" y="14"/>
                        </a:cubicBezTo>
                        <a:cubicBezTo>
                          <a:pt x="125" y="18"/>
                          <a:pt x="125" y="18"/>
                          <a:pt x="125" y="18"/>
                        </a:cubicBezTo>
                        <a:cubicBezTo>
                          <a:pt x="127" y="13"/>
                          <a:pt x="134" y="18"/>
                          <a:pt x="139" y="16"/>
                        </a:cubicBezTo>
                        <a:cubicBezTo>
                          <a:pt x="138" y="14"/>
                          <a:pt x="138" y="13"/>
                          <a:pt x="138" y="12"/>
                        </a:cubicBezTo>
                        <a:cubicBezTo>
                          <a:pt x="138" y="21"/>
                          <a:pt x="145" y="7"/>
                          <a:pt x="150" y="13"/>
                        </a:cubicBezTo>
                        <a:cubicBezTo>
                          <a:pt x="149" y="8"/>
                          <a:pt x="154" y="4"/>
                          <a:pt x="157" y="4"/>
                        </a:cubicBezTo>
                        <a:cubicBezTo>
                          <a:pt x="158" y="5"/>
                          <a:pt x="158" y="8"/>
                          <a:pt x="158" y="9"/>
                        </a:cubicBezTo>
                        <a:cubicBezTo>
                          <a:pt x="153" y="6"/>
                          <a:pt x="153" y="15"/>
                          <a:pt x="149" y="18"/>
                        </a:cubicBezTo>
                        <a:cubicBezTo>
                          <a:pt x="153" y="15"/>
                          <a:pt x="158" y="18"/>
                          <a:pt x="161" y="14"/>
                        </a:cubicBezTo>
                        <a:cubicBezTo>
                          <a:pt x="159" y="18"/>
                          <a:pt x="159" y="18"/>
                          <a:pt x="159" y="18"/>
                        </a:cubicBezTo>
                        <a:cubicBezTo>
                          <a:pt x="164" y="19"/>
                          <a:pt x="163" y="8"/>
                          <a:pt x="168" y="13"/>
                        </a:cubicBezTo>
                        <a:cubicBezTo>
                          <a:pt x="167" y="16"/>
                          <a:pt x="167" y="16"/>
                          <a:pt x="167" y="16"/>
                        </a:cubicBezTo>
                        <a:cubicBezTo>
                          <a:pt x="177" y="15"/>
                          <a:pt x="188" y="21"/>
                          <a:pt x="195" y="14"/>
                        </a:cubicBezTo>
                        <a:cubicBezTo>
                          <a:pt x="196" y="11"/>
                          <a:pt x="192" y="5"/>
                          <a:pt x="192" y="3"/>
                        </a:cubicBezTo>
                        <a:cubicBezTo>
                          <a:pt x="187" y="5"/>
                          <a:pt x="185" y="10"/>
                          <a:pt x="181" y="12"/>
                        </a:cubicBezTo>
                        <a:cubicBezTo>
                          <a:pt x="181" y="7"/>
                          <a:pt x="181" y="7"/>
                          <a:pt x="181" y="7"/>
                        </a:cubicBezTo>
                        <a:cubicBezTo>
                          <a:pt x="181" y="11"/>
                          <a:pt x="177" y="13"/>
                          <a:pt x="179" y="15"/>
                        </a:cubicBezTo>
                        <a:cubicBezTo>
                          <a:pt x="176" y="18"/>
                          <a:pt x="177" y="11"/>
                          <a:pt x="174" y="14"/>
                        </a:cubicBezTo>
                        <a:cubicBezTo>
                          <a:pt x="174" y="9"/>
                          <a:pt x="176" y="8"/>
                          <a:pt x="176" y="4"/>
                        </a:cubicBezTo>
                        <a:cubicBezTo>
                          <a:pt x="173" y="6"/>
                          <a:pt x="173" y="6"/>
                          <a:pt x="173" y="6"/>
                        </a:cubicBezTo>
                        <a:cubicBezTo>
                          <a:pt x="174" y="4"/>
                          <a:pt x="171" y="4"/>
                          <a:pt x="172" y="2"/>
                        </a:cubicBezTo>
                        <a:cubicBezTo>
                          <a:pt x="167" y="9"/>
                          <a:pt x="165" y="0"/>
                          <a:pt x="160" y="3"/>
                        </a:cubicBezTo>
                        <a:cubicBezTo>
                          <a:pt x="163" y="4"/>
                          <a:pt x="163" y="4"/>
                          <a:pt x="163" y="4"/>
                        </a:cubicBezTo>
                        <a:cubicBezTo>
                          <a:pt x="163" y="7"/>
                          <a:pt x="161" y="6"/>
                          <a:pt x="160" y="7"/>
                        </a:cubicBezTo>
                        <a:cubicBezTo>
                          <a:pt x="158" y="3"/>
                          <a:pt x="157" y="4"/>
                          <a:pt x="155" y="2"/>
                        </a:cubicBezTo>
                        <a:cubicBezTo>
                          <a:pt x="152" y="4"/>
                          <a:pt x="151" y="9"/>
                          <a:pt x="148" y="9"/>
                        </a:cubicBezTo>
                        <a:cubicBezTo>
                          <a:pt x="149" y="4"/>
                          <a:pt x="143" y="6"/>
                          <a:pt x="142" y="2"/>
                        </a:cubicBezTo>
                        <a:cubicBezTo>
                          <a:pt x="141" y="7"/>
                          <a:pt x="136" y="4"/>
                          <a:pt x="135" y="7"/>
                        </a:cubicBezTo>
                        <a:cubicBezTo>
                          <a:pt x="134" y="8"/>
                          <a:pt x="131" y="8"/>
                          <a:pt x="131" y="5"/>
                        </a:cubicBezTo>
                        <a:cubicBezTo>
                          <a:pt x="133" y="4"/>
                          <a:pt x="133" y="4"/>
                          <a:pt x="133" y="4"/>
                        </a:cubicBezTo>
                        <a:cubicBezTo>
                          <a:pt x="131" y="3"/>
                          <a:pt x="131" y="3"/>
                          <a:pt x="131" y="3"/>
                        </a:cubicBezTo>
                        <a:cubicBezTo>
                          <a:pt x="131" y="2"/>
                          <a:pt x="131" y="2"/>
                          <a:pt x="131" y="2"/>
                        </a:cubicBezTo>
                        <a:cubicBezTo>
                          <a:pt x="130" y="2"/>
                          <a:pt x="130" y="6"/>
                          <a:pt x="128" y="3"/>
                        </a:cubicBezTo>
                        <a:cubicBezTo>
                          <a:pt x="128" y="2"/>
                          <a:pt x="129" y="2"/>
                          <a:pt x="130" y="1"/>
                        </a:cubicBezTo>
                        <a:cubicBezTo>
                          <a:pt x="126" y="1"/>
                          <a:pt x="123" y="10"/>
                          <a:pt x="119" y="5"/>
                        </a:cubicBezTo>
                        <a:cubicBezTo>
                          <a:pt x="119" y="8"/>
                          <a:pt x="114" y="8"/>
                          <a:pt x="115" y="14"/>
                        </a:cubicBezTo>
                        <a:cubicBezTo>
                          <a:pt x="114" y="12"/>
                          <a:pt x="114" y="7"/>
                          <a:pt x="111" y="8"/>
                        </a:cubicBezTo>
                        <a:cubicBezTo>
                          <a:pt x="109" y="13"/>
                          <a:pt x="107" y="6"/>
                          <a:pt x="105" y="9"/>
                        </a:cubicBezTo>
                        <a:cubicBezTo>
                          <a:pt x="108" y="4"/>
                          <a:pt x="105" y="8"/>
                          <a:pt x="108" y="3"/>
                        </a:cubicBezTo>
                        <a:cubicBezTo>
                          <a:pt x="105" y="1"/>
                          <a:pt x="102" y="7"/>
                          <a:pt x="98" y="7"/>
                        </a:cubicBezTo>
                        <a:cubicBezTo>
                          <a:pt x="97" y="3"/>
                          <a:pt x="97" y="3"/>
                          <a:pt x="97" y="3"/>
                        </a:cubicBezTo>
                        <a:cubicBezTo>
                          <a:pt x="96" y="4"/>
                          <a:pt x="94" y="9"/>
                          <a:pt x="93" y="4"/>
                        </a:cubicBezTo>
                        <a:cubicBezTo>
                          <a:pt x="93" y="8"/>
                          <a:pt x="93" y="8"/>
                          <a:pt x="93" y="8"/>
                        </a:cubicBezTo>
                        <a:cubicBezTo>
                          <a:pt x="90" y="6"/>
                          <a:pt x="86" y="7"/>
                          <a:pt x="83" y="4"/>
                        </a:cubicBezTo>
                        <a:cubicBezTo>
                          <a:pt x="80" y="10"/>
                          <a:pt x="80" y="10"/>
                          <a:pt x="80" y="10"/>
                        </a:cubicBezTo>
                        <a:cubicBezTo>
                          <a:pt x="75" y="3"/>
                          <a:pt x="69" y="10"/>
                          <a:pt x="66" y="16"/>
                        </a:cubicBezTo>
                        <a:cubicBezTo>
                          <a:pt x="64" y="15"/>
                          <a:pt x="61" y="14"/>
                          <a:pt x="61" y="13"/>
                        </a:cubicBezTo>
                        <a:cubicBezTo>
                          <a:pt x="63" y="10"/>
                          <a:pt x="63" y="10"/>
                          <a:pt x="63" y="10"/>
                        </a:cubicBezTo>
                        <a:cubicBezTo>
                          <a:pt x="61" y="10"/>
                          <a:pt x="58" y="6"/>
                          <a:pt x="56" y="12"/>
                        </a:cubicBezTo>
                        <a:cubicBezTo>
                          <a:pt x="54" y="14"/>
                          <a:pt x="54" y="8"/>
                          <a:pt x="53" y="7"/>
                        </a:cubicBezTo>
                        <a:cubicBezTo>
                          <a:pt x="47" y="15"/>
                          <a:pt x="37" y="2"/>
                          <a:pt x="36" y="14"/>
                        </a:cubicBezTo>
                        <a:cubicBezTo>
                          <a:pt x="38" y="14"/>
                          <a:pt x="42" y="16"/>
                          <a:pt x="46" y="15"/>
                        </a:cubicBezTo>
                        <a:cubicBezTo>
                          <a:pt x="45" y="17"/>
                          <a:pt x="46" y="19"/>
                          <a:pt x="44" y="19"/>
                        </a:cubicBezTo>
                        <a:cubicBezTo>
                          <a:pt x="40" y="20"/>
                          <a:pt x="38" y="16"/>
                          <a:pt x="34" y="18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28" y="2"/>
                          <a:pt x="22" y="20"/>
                          <a:pt x="16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4" name="Freeform 1293"/>
                  <p:cNvSpPr/>
                  <p:nvPr/>
                </p:nvSpPr>
                <p:spPr bwMode="auto">
                  <a:xfrm>
                    <a:off x="3646" y="2660"/>
                    <a:ext cx="3" cy="3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0 w 3"/>
                      <a:gd name="T5" fmla="*/ 4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5" name="Freeform 1294"/>
                  <p:cNvSpPr/>
                  <p:nvPr/>
                </p:nvSpPr>
                <p:spPr bwMode="auto">
                  <a:xfrm>
                    <a:off x="3644" y="2663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6" name="Freeform 1295"/>
                  <p:cNvSpPr/>
                  <p:nvPr/>
                </p:nvSpPr>
                <p:spPr bwMode="auto">
                  <a:xfrm>
                    <a:off x="3591" y="2664"/>
                    <a:ext cx="3" cy="2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1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1"/>
                          <a:pt x="2" y="0"/>
                          <a:pt x="0" y="1"/>
                        </a:cubicBezTo>
                        <a:cubicBezTo>
                          <a:pt x="1" y="2"/>
                          <a:pt x="3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7" name="Freeform 1296"/>
                  <p:cNvSpPr/>
                  <p:nvPr/>
                </p:nvSpPr>
                <p:spPr bwMode="auto">
                  <a:xfrm>
                    <a:off x="3591" y="2666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1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8" name="Freeform 1297"/>
                  <p:cNvSpPr/>
                  <p:nvPr/>
                </p:nvSpPr>
                <p:spPr bwMode="auto">
                  <a:xfrm>
                    <a:off x="3502" y="2662"/>
                    <a:ext cx="89" cy="23"/>
                  </a:xfrm>
                  <a:custGeom>
                    <a:avLst/>
                    <a:gdLst>
                      <a:gd name="T0" fmla="*/ 18 w 103"/>
                      <a:gd name="T1" fmla="*/ 11 h 26"/>
                      <a:gd name="T2" fmla="*/ 13 w 103"/>
                      <a:gd name="T3" fmla="*/ 16 h 26"/>
                      <a:gd name="T4" fmla="*/ 9 w 103"/>
                      <a:gd name="T5" fmla="*/ 12 h 26"/>
                      <a:gd name="T6" fmla="*/ 2 w 103"/>
                      <a:gd name="T7" fmla="*/ 20 h 26"/>
                      <a:gd name="T8" fmla="*/ 51 w 103"/>
                      <a:gd name="T9" fmla="*/ 16 h 26"/>
                      <a:gd name="T10" fmla="*/ 48 w 103"/>
                      <a:gd name="T11" fmla="*/ 19 h 26"/>
                      <a:gd name="T12" fmla="*/ 66 w 103"/>
                      <a:gd name="T13" fmla="*/ 13 h 26"/>
                      <a:gd name="T14" fmla="*/ 65 w 103"/>
                      <a:gd name="T15" fmla="*/ 20 h 26"/>
                      <a:gd name="T16" fmla="*/ 77 w 103"/>
                      <a:gd name="T17" fmla="*/ 17 h 26"/>
                      <a:gd name="T18" fmla="*/ 76 w 103"/>
                      <a:gd name="T19" fmla="*/ 15 h 26"/>
                      <a:gd name="T20" fmla="*/ 79 w 103"/>
                      <a:gd name="T21" fmla="*/ 16 h 26"/>
                      <a:gd name="T22" fmla="*/ 78 w 103"/>
                      <a:gd name="T23" fmla="*/ 15 h 26"/>
                      <a:gd name="T24" fmla="*/ 85 w 103"/>
                      <a:gd name="T25" fmla="*/ 14 h 26"/>
                      <a:gd name="T26" fmla="*/ 83 w 103"/>
                      <a:gd name="T27" fmla="*/ 16 h 26"/>
                      <a:gd name="T28" fmla="*/ 89 w 103"/>
                      <a:gd name="T29" fmla="*/ 14 h 26"/>
                      <a:gd name="T30" fmla="*/ 89 w 103"/>
                      <a:gd name="T31" fmla="*/ 17 h 26"/>
                      <a:gd name="T32" fmla="*/ 102 w 103"/>
                      <a:gd name="T33" fmla="*/ 12 h 26"/>
                      <a:gd name="T34" fmla="*/ 103 w 103"/>
                      <a:gd name="T35" fmla="*/ 8 h 26"/>
                      <a:gd name="T36" fmla="*/ 92 w 103"/>
                      <a:gd name="T37" fmla="*/ 11 h 26"/>
                      <a:gd name="T38" fmla="*/ 93 w 103"/>
                      <a:gd name="T39" fmla="*/ 11 h 26"/>
                      <a:gd name="T40" fmla="*/ 85 w 103"/>
                      <a:gd name="T41" fmla="*/ 13 h 26"/>
                      <a:gd name="T42" fmla="*/ 90 w 103"/>
                      <a:gd name="T43" fmla="*/ 7 h 26"/>
                      <a:gd name="T44" fmla="*/ 78 w 103"/>
                      <a:gd name="T45" fmla="*/ 3 h 26"/>
                      <a:gd name="T46" fmla="*/ 78 w 103"/>
                      <a:gd name="T47" fmla="*/ 3 h 26"/>
                      <a:gd name="T48" fmla="*/ 75 w 103"/>
                      <a:gd name="T49" fmla="*/ 5 h 26"/>
                      <a:gd name="T50" fmla="*/ 77 w 103"/>
                      <a:gd name="T51" fmla="*/ 7 h 26"/>
                      <a:gd name="T52" fmla="*/ 75 w 103"/>
                      <a:gd name="T53" fmla="*/ 14 h 26"/>
                      <a:gd name="T54" fmla="*/ 71 w 103"/>
                      <a:gd name="T55" fmla="*/ 14 h 26"/>
                      <a:gd name="T56" fmla="*/ 74 w 103"/>
                      <a:gd name="T57" fmla="*/ 9 h 26"/>
                      <a:gd name="T58" fmla="*/ 71 w 103"/>
                      <a:gd name="T59" fmla="*/ 11 h 26"/>
                      <a:gd name="T60" fmla="*/ 67 w 103"/>
                      <a:gd name="T61" fmla="*/ 5 h 26"/>
                      <a:gd name="T62" fmla="*/ 67 w 103"/>
                      <a:gd name="T63" fmla="*/ 11 h 26"/>
                      <a:gd name="T64" fmla="*/ 47 w 103"/>
                      <a:gd name="T65" fmla="*/ 11 h 26"/>
                      <a:gd name="T66" fmla="*/ 50 w 103"/>
                      <a:gd name="T67" fmla="*/ 8 h 26"/>
                      <a:gd name="T68" fmla="*/ 46 w 103"/>
                      <a:gd name="T69" fmla="*/ 12 h 26"/>
                      <a:gd name="T70" fmla="*/ 34 w 103"/>
                      <a:gd name="T71" fmla="*/ 10 h 26"/>
                      <a:gd name="T72" fmla="*/ 35 w 103"/>
                      <a:gd name="T73" fmla="*/ 13 h 26"/>
                      <a:gd name="T74" fmla="*/ 22 w 103"/>
                      <a:gd name="T75" fmla="*/ 12 h 26"/>
                      <a:gd name="T76" fmla="*/ 22 w 103"/>
                      <a:gd name="T77" fmla="*/ 12 h 26"/>
                      <a:gd name="T78" fmla="*/ 16 w 103"/>
                      <a:gd name="T79" fmla="*/ 18 h 26"/>
                      <a:gd name="T80" fmla="*/ 18 w 103"/>
                      <a:gd name="T81" fmla="*/ 1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3" h="26">
                        <a:moveTo>
                          <a:pt x="18" y="11"/>
                        </a:move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4"/>
                          <a:pt x="7" y="16"/>
                          <a:pt x="9" y="12"/>
                        </a:cubicBezTo>
                        <a:cubicBezTo>
                          <a:pt x="6" y="18"/>
                          <a:pt x="0" y="13"/>
                          <a:pt x="2" y="20"/>
                        </a:cubicBezTo>
                        <a:cubicBezTo>
                          <a:pt x="16" y="18"/>
                          <a:pt x="35" y="23"/>
                          <a:pt x="51" y="16"/>
                        </a:cubicBezTo>
                        <a:cubicBezTo>
                          <a:pt x="48" y="19"/>
                          <a:pt x="48" y="19"/>
                          <a:pt x="48" y="19"/>
                        </a:cubicBezTo>
                        <a:cubicBezTo>
                          <a:pt x="57" y="13"/>
                          <a:pt x="60" y="26"/>
                          <a:pt x="66" y="13"/>
                        </a:cubicBezTo>
                        <a:cubicBezTo>
                          <a:pt x="65" y="20"/>
                          <a:pt x="65" y="20"/>
                          <a:pt x="65" y="20"/>
                        </a:cubicBezTo>
                        <a:cubicBezTo>
                          <a:pt x="69" y="22"/>
                          <a:pt x="73" y="11"/>
                          <a:pt x="77" y="17"/>
                        </a:cubicBezTo>
                        <a:cubicBezTo>
                          <a:pt x="76" y="15"/>
                          <a:pt x="76" y="15"/>
                          <a:pt x="76" y="15"/>
                        </a:cubicBezTo>
                        <a:cubicBezTo>
                          <a:pt x="79" y="16"/>
                          <a:pt x="79" y="16"/>
                          <a:pt x="79" y="16"/>
                        </a:cubicBez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81" y="12"/>
                          <a:pt x="83" y="13"/>
                          <a:pt x="85" y="14"/>
                        </a:cubicBezTo>
                        <a:cubicBezTo>
                          <a:pt x="86" y="16"/>
                          <a:pt x="84" y="15"/>
                          <a:pt x="83" y="16"/>
                        </a:cubicBezTo>
                        <a:cubicBezTo>
                          <a:pt x="85" y="18"/>
                          <a:pt x="87" y="13"/>
                          <a:pt x="89" y="14"/>
                        </a:cubicBezTo>
                        <a:cubicBezTo>
                          <a:pt x="91" y="15"/>
                          <a:pt x="89" y="16"/>
                          <a:pt x="89" y="17"/>
                        </a:cubicBezTo>
                        <a:cubicBezTo>
                          <a:pt x="95" y="15"/>
                          <a:pt x="98" y="21"/>
                          <a:pt x="102" y="12"/>
                        </a:cubicBezTo>
                        <a:cubicBezTo>
                          <a:pt x="103" y="10"/>
                          <a:pt x="101" y="8"/>
                          <a:pt x="103" y="8"/>
                        </a:cubicBezTo>
                        <a:cubicBezTo>
                          <a:pt x="99" y="5"/>
                          <a:pt x="95" y="8"/>
                          <a:pt x="92" y="11"/>
                        </a:cubicBezTo>
                        <a:cubicBezTo>
                          <a:pt x="93" y="11"/>
                          <a:pt x="93" y="11"/>
                          <a:pt x="93" y="11"/>
                        </a:cubicBezTo>
                        <a:cubicBezTo>
                          <a:pt x="90" y="20"/>
                          <a:pt x="90" y="9"/>
                          <a:pt x="85" y="13"/>
                        </a:cubicBezTo>
                        <a:cubicBezTo>
                          <a:pt x="87" y="9"/>
                          <a:pt x="89" y="9"/>
                          <a:pt x="90" y="7"/>
                        </a:cubicBezTo>
                        <a:cubicBezTo>
                          <a:pt x="84" y="0"/>
                          <a:pt x="82" y="12"/>
                          <a:pt x="78" y="3"/>
                        </a:cubicBezTo>
                        <a:cubicBezTo>
                          <a:pt x="78" y="3"/>
                          <a:pt x="78" y="3"/>
                          <a:pt x="78" y="3"/>
                        </a:cubicBezTo>
                        <a:cubicBezTo>
                          <a:pt x="78" y="2"/>
                          <a:pt x="76" y="4"/>
                          <a:pt x="75" y="5"/>
                        </a:cubicBezTo>
                        <a:cubicBezTo>
                          <a:pt x="75" y="6"/>
                          <a:pt x="76" y="7"/>
                          <a:pt x="77" y="7"/>
                        </a:cubicBezTo>
                        <a:cubicBezTo>
                          <a:pt x="76" y="8"/>
                          <a:pt x="75" y="12"/>
                          <a:pt x="75" y="14"/>
                        </a:cubicBezTo>
                        <a:cubicBezTo>
                          <a:pt x="73" y="10"/>
                          <a:pt x="73" y="16"/>
                          <a:pt x="71" y="14"/>
                        </a:cubicBezTo>
                        <a:cubicBezTo>
                          <a:pt x="70" y="10"/>
                          <a:pt x="73" y="11"/>
                          <a:pt x="74" y="9"/>
                        </a:cubicBezTo>
                        <a:cubicBezTo>
                          <a:pt x="71" y="11"/>
                          <a:pt x="71" y="11"/>
                          <a:pt x="71" y="11"/>
                        </a:cubicBezTo>
                        <a:cubicBezTo>
                          <a:pt x="68" y="11"/>
                          <a:pt x="68" y="7"/>
                          <a:pt x="67" y="5"/>
                        </a:cubicBezTo>
                        <a:cubicBezTo>
                          <a:pt x="65" y="8"/>
                          <a:pt x="68" y="7"/>
                          <a:pt x="67" y="11"/>
                        </a:cubicBezTo>
                        <a:cubicBezTo>
                          <a:pt x="64" y="6"/>
                          <a:pt x="52" y="7"/>
                          <a:pt x="47" y="11"/>
                        </a:cubicBezTo>
                        <a:cubicBezTo>
                          <a:pt x="49" y="11"/>
                          <a:pt x="47" y="7"/>
                          <a:pt x="50" y="8"/>
                        </a:cubicBezTo>
                        <a:cubicBezTo>
                          <a:pt x="49" y="7"/>
                          <a:pt x="46" y="9"/>
                          <a:pt x="46" y="12"/>
                        </a:cubicBezTo>
                        <a:cubicBezTo>
                          <a:pt x="42" y="14"/>
                          <a:pt x="37" y="12"/>
                          <a:pt x="34" y="10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2" y="18"/>
                          <a:pt x="27" y="9"/>
                          <a:pt x="22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0" y="12"/>
                          <a:pt x="19" y="20"/>
                          <a:pt x="16" y="18"/>
                        </a:cubicBezTo>
                        <a:cubicBezTo>
                          <a:pt x="17" y="15"/>
                          <a:pt x="18" y="15"/>
                          <a:pt x="18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69" name="Freeform 1298"/>
                  <p:cNvSpPr/>
                  <p:nvPr/>
                </p:nvSpPr>
                <p:spPr bwMode="auto">
                  <a:xfrm>
                    <a:off x="3500" y="2673"/>
                    <a:ext cx="3" cy="8"/>
                  </a:xfrm>
                  <a:custGeom>
                    <a:avLst/>
                    <a:gdLst>
                      <a:gd name="T0" fmla="*/ 2 w 4"/>
                      <a:gd name="T1" fmla="*/ 5 h 9"/>
                      <a:gd name="T2" fmla="*/ 4 w 4"/>
                      <a:gd name="T3" fmla="*/ 1 h 9"/>
                      <a:gd name="T4" fmla="*/ 0 w 4"/>
                      <a:gd name="T5" fmla="*/ 8 h 9"/>
                      <a:gd name="T6" fmla="*/ 3 w 4"/>
                      <a:gd name="T7" fmla="*/ 7 h 9"/>
                      <a:gd name="T8" fmla="*/ 2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2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5"/>
                          <a:pt x="0" y="8"/>
                        </a:cubicBezTo>
                        <a:cubicBezTo>
                          <a:pt x="2" y="7"/>
                          <a:pt x="3" y="9"/>
                          <a:pt x="3" y="7"/>
                        </a:cubicBezTo>
                        <a:cubicBezTo>
                          <a:pt x="3" y="6"/>
                          <a:pt x="3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0" name="Freeform 1299"/>
                  <p:cNvSpPr/>
                  <p:nvPr/>
                </p:nvSpPr>
                <p:spPr bwMode="auto">
                  <a:xfrm>
                    <a:off x="3460" y="2630"/>
                    <a:ext cx="40" cy="55"/>
                  </a:xfrm>
                  <a:custGeom>
                    <a:avLst/>
                    <a:gdLst>
                      <a:gd name="T0" fmla="*/ 13 w 46"/>
                      <a:gd name="T1" fmla="*/ 55 h 63"/>
                      <a:gd name="T2" fmla="*/ 12 w 46"/>
                      <a:gd name="T3" fmla="*/ 59 h 63"/>
                      <a:gd name="T4" fmla="*/ 32 w 46"/>
                      <a:gd name="T5" fmla="*/ 60 h 63"/>
                      <a:gd name="T6" fmla="*/ 38 w 46"/>
                      <a:gd name="T7" fmla="*/ 54 h 63"/>
                      <a:gd name="T8" fmla="*/ 39 w 46"/>
                      <a:gd name="T9" fmla="*/ 58 h 63"/>
                      <a:gd name="T10" fmla="*/ 45 w 46"/>
                      <a:gd name="T11" fmla="*/ 53 h 63"/>
                      <a:gd name="T12" fmla="*/ 42 w 46"/>
                      <a:gd name="T13" fmla="*/ 55 h 63"/>
                      <a:gd name="T14" fmla="*/ 42 w 46"/>
                      <a:gd name="T15" fmla="*/ 53 h 63"/>
                      <a:gd name="T16" fmla="*/ 39 w 46"/>
                      <a:gd name="T17" fmla="*/ 54 h 63"/>
                      <a:gd name="T18" fmla="*/ 40 w 46"/>
                      <a:gd name="T19" fmla="*/ 51 h 63"/>
                      <a:gd name="T20" fmla="*/ 31 w 46"/>
                      <a:gd name="T21" fmla="*/ 57 h 63"/>
                      <a:gd name="T22" fmla="*/ 31 w 46"/>
                      <a:gd name="T23" fmla="*/ 51 h 63"/>
                      <a:gd name="T24" fmla="*/ 22 w 46"/>
                      <a:gd name="T25" fmla="*/ 49 h 63"/>
                      <a:gd name="T26" fmla="*/ 22 w 46"/>
                      <a:gd name="T27" fmla="*/ 51 h 63"/>
                      <a:gd name="T28" fmla="*/ 23 w 46"/>
                      <a:gd name="T29" fmla="*/ 55 h 63"/>
                      <a:gd name="T30" fmla="*/ 20 w 46"/>
                      <a:gd name="T31" fmla="*/ 49 h 63"/>
                      <a:gd name="T32" fmla="*/ 3 w 46"/>
                      <a:gd name="T33" fmla="*/ 52 h 63"/>
                      <a:gd name="T34" fmla="*/ 3 w 46"/>
                      <a:gd name="T35" fmla="*/ 57 h 63"/>
                      <a:gd name="T36" fmla="*/ 2 w 46"/>
                      <a:gd name="T37" fmla="*/ 58 h 63"/>
                      <a:gd name="T38" fmla="*/ 2 w 46"/>
                      <a:gd name="T39" fmla="*/ 58 h 63"/>
                      <a:gd name="T40" fmla="*/ 2 w 46"/>
                      <a:gd name="T41" fmla="*/ 58 h 63"/>
                      <a:gd name="T42" fmla="*/ 2 w 46"/>
                      <a:gd name="T43" fmla="*/ 58 h 63"/>
                      <a:gd name="T44" fmla="*/ 13 w 46"/>
                      <a:gd name="T45" fmla="*/ 33 h 63"/>
                      <a:gd name="T46" fmla="*/ 13 w 46"/>
                      <a:gd name="T47" fmla="*/ 33 h 63"/>
                      <a:gd name="T48" fmla="*/ 13 w 46"/>
                      <a:gd name="T49" fmla="*/ 33 h 63"/>
                      <a:gd name="T50" fmla="*/ 13 w 46"/>
                      <a:gd name="T51" fmla="*/ 33 h 63"/>
                      <a:gd name="T52" fmla="*/ 13 w 46"/>
                      <a:gd name="T53" fmla="*/ 33 h 63"/>
                      <a:gd name="T54" fmla="*/ 13 w 46"/>
                      <a:gd name="T55" fmla="*/ 33 h 63"/>
                      <a:gd name="T56" fmla="*/ 14 w 46"/>
                      <a:gd name="T57" fmla="*/ 33 h 63"/>
                      <a:gd name="T58" fmla="*/ 16 w 46"/>
                      <a:gd name="T59" fmla="*/ 35 h 63"/>
                      <a:gd name="T60" fmla="*/ 11 w 46"/>
                      <a:gd name="T61" fmla="*/ 37 h 63"/>
                      <a:gd name="T62" fmla="*/ 13 w 46"/>
                      <a:gd name="T63" fmla="*/ 42 h 63"/>
                      <a:gd name="T64" fmla="*/ 24 w 46"/>
                      <a:gd name="T65" fmla="*/ 40 h 63"/>
                      <a:gd name="T66" fmla="*/ 19 w 46"/>
                      <a:gd name="T67" fmla="*/ 33 h 63"/>
                      <a:gd name="T68" fmla="*/ 16 w 46"/>
                      <a:gd name="T69" fmla="*/ 31 h 63"/>
                      <a:gd name="T70" fmla="*/ 16 w 46"/>
                      <a:gd name="T71" fmla="*/ 31 h 63"/>
                      <a:gd name="T72" fmla="*/ 15 w 46"/>
                      <a:gd name="T73" fmla="*/ 31 h 63"/>
                      <a:gd name="T74" fmla="*/ 15 w 46"/>
                      <a:gd name="T75" fmla="*/ 31 h 63"/>
                      <a:gd name="T76" fmla="*/ 15 w 46"/>
                      <a:gd name="T77" fmla="*/ 31 h 63"/>
                      <a:gd name="T78" fmla="*/ 15 w 46"/>
                      <a:gd name="T79" fmla="*/ 31 h 63"/>
                      <a:gd name="T80" fmla="*/ 2 w 46"/>
                      <a:gd name="T81" fmla="*/ 61 h 63"/>
                      <a:gd name="T82" fmla="*/ 2 w 46"/>
                      <a:gd name="T83" fmla="*/ 61 h 63"/>
                      <a:gd name="T84" fmla="*/ 2 w 46"/>
                      <a:gd name="T85" fmla="*/ 61 h 63"/>
                      <a:gd name="T86" fmla="*/ 3 w 46"/>
                      <a:gd name="T87" fmla="*/ 61 h 63"/>
                      <a:gd name="T88" fmla="*/ 4 w 46"/>
                      <a:gd name="T89" fmla="*/ 60 h 63"/>
                      <a:gd name="T90" fmla="*/ 13 w 46"/>
                      <a:gd name="T91" fmla="*/ 55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6" h="63">
                        <a:moveTo>
                          <a:pt x="13" y="55"/>
                        </a:moveTo>
                        <a:cubicBezTo>
                          <a:pt x="12" y="56"/>
                          <a:pt x="12" y="58"/>
                          <a:pt x="12" y="59"/>
                        </a:cubicBezTo>
                        <a:cubicBezTo>
                          <a:pt x="20" y="59"/>
                          <a:pt x="29" y="57"/>
                          <a:pt x="32" y="60"/>
                        </a:cubicBezTo>
                        <a:cubicBezTo>
                          <a:pt x="34" y="62"/>
                          <a:pt x="35" y="55"/>
                          <a:pt x="38" y="54"/>
                        </a:cubicBezTo>
                        <a:cubicBezTo>
                          <a:pt x="39" y="58"/>
                          <a:pt x="39" y="58"/>
                          <a:pt x="39" y="58"/>
                        </a:cubicBezTo>
                        <a:cubicBezTo>
                          <a:pt x="41" y="56"/>
                          <a:pt x="46" y="60"/>
                          <a:pt x="45" y="53"/>
                        </a:cubicBezTo>
                        <a:cubicBezTo>
                          <a:pt x="44" y="53"/>
                          <a:pt x="43" y="56"/>
                          <a:pt x="42" y="55"/>
                        </a:cubicBezTo>
                        <a:cubicBezTo>
                          <a:pt x="42" y="53"/>
                          <a:pt x="42" y="53"/>
                          <a:pt x="42" y="53"/>
                        </a:cubicBezTo>
                        <a:cubicBezTo>
                          <a:pt x="39" y="54"/>
                          <a:pt x="39" y="54"/>
                          <a:pt x="39" y="54"/>
                        </a:cubicBezTo>
                        <a:cubicBezTo>
                          <a:pt x="40" y="51"/>
                          <a:pt x="40" y="51"/>
                          <a:pt x="40" y="51"/>
                        </a:cubicBezTo>
                        <a:cubicBezTo>
                          <a:pt x="35" y="47"/>
                          <a:pt x="36" y="60"/>
                          <a:pt x="31" y="57"/>
                        </a:cubicBezTo>
                        <a:cubicBezTo>
                          <a:pt x="31" y="51"/>
                          <a:pt x="31" y="51"/>
                          <a:pt x="31" y="51"/>
                        </a:cubicBezTo>
                        <a:cubicBezTo>
                          <a:pt x="27" y="51"/>
                          <a:pt x="25" y="53"/>
                          <a:pt x="22" y="49"/>
                        </a:cubicBezTo>
                        <a:cubicBezTo>
                          <a:pt x="22" y="49"/>
                          <a:pt x="22" y="52"/>
                          <a:pt x="22" y="51"/>
                        </a:cubicBezTo>
                        <a:cubicBezTo>
                          <a:pt x="23" y="51"/>
                          <a:pt x="24" y="53"/>
                          <a:pt x="23" y="55"/>
                        </a:cubicBezTo>
                        <a:cubicBezTo>
                          <a:pt x="17" y="60"/>
                          <a:pt x="24" y="52"/>
                          <a:pt x="20" y="49"/>
                        </a:cubicBezTo>
                        <a:cubicBezTo>
                          <a:pt x="15" y="53"/>
                          <a:pt x="6" y="57"/>
                          <a:pt x="3" y="52"/>
                        </a:cubicBezTo>
                        <a:cubicBezTo>
                          <a:pt x="4" y="54"/>
                          <a:pt x="4" y="55"/>
                          <a:pt x="3" y="57"/>
                        </a:cubicBezTo>
                        <a:cubicBezTo>
                          <a:pt x="2" y="58"/>
                          <a:pt x="2" y="58"/>
                          <a:pt x="2" y="58"/>
                        </a:cubicBezTo>
                        <a:cubicBezTo>
                          <a:pt x="2" y="58"/>
                          <a:pt x="2" y="58"/>
                          <a:pt x="2" y="58"/>
                        </a:cubicBezTo>
                        <a:cubicBezTo>
                          <a:pt x="2" y="58"/>
                          <a:pt x="2" y="58"/>
                          <a:pt x="2" y="58"/>
                        </a:cubicBezTo>
                        <a:cubicBezTo>
                          <a:pt x="2" y="58"/>
                          <a:pt x="2" y="58"/>
                          <a:pt x="2" y="58"/>
                        </a:cubicBezTo>
                        <a:cubicBezTo>
                          <a:pt x="0" y="63"/>
                          <a:pt x="23" y="10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3" y="33"/>
                          <a:pt x="13" y="33"/>
                          <a:pt x="13" y="33"/>
                        </a:cubicBezTo>
                        <a:cubicBezTo>
                          <a:pt x="14" y="33"/>
                          <a:pt x="14" y="33"/>
                          <a:pt x="14" y="33"/>
                        </a:cubicBezTo>
                        <a:cubicBezTo>
                          <a:pt x="16" y="35"/>
                          <a:pt x="16" y="35"/>
                          <a:pt x="16" y="35"/>
                        </a:cubicBezTo>
                        <a:cubicBezTo>
                          <a:pt x="16" y="38"/>
                          <a:pt x="13" y="37"/>
                          <a:pt x="11" y="37"/>
                        </a:cubicBezTo>
                        <a:cubicBezTo>
                          <a:pt x="12" y="39"/>
                          <a:pt x="11" y="41"/>
                          <a:pt x="13" y="42"/>
                        </a:cubicBezTo>
                        <a:cubicBezTo>
                          <a:pt x="14" y="38"/>
                          <a:pt x="19" y="37"/>
                          <a:pt x="24" y="40"/>
                        </a:cubicBezTo>
                        <a:cubicBezTo>
                          <a:pt x="23" y="37"/>
                          <a:pt x="21" y="35"/>
                          <a:pt x="19" y="33"/>
                        </a:cubicBezTo>
                        <a:cubicBezTo>
                          <a:pt x="16" y="31"/>
                          <a:pt x="16" y="31"/>
                          <a:pt x="16" y="31"/>
                        </a:cubicBezTo>
                        <a:cubicBezTo>
                          <a:pt x="16" y="31"/>
                          <a:pt x="16" y="31"/>
                          <a:pt x="16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15" y="31"/>
                          <a:pt x="15" y="31"/>
                          <a:pt x="15" y="31"/>
                        </a:cubicBezTo>
                        <a:cubicBezTo>
                          <a:pt x="9" y="44"/>
                          <a:pt x="28" y="0"/>
                          <a:pt x="2" y="61"/>
                        </a:cubicBezTo>
                        <a:cubicBezTo>
                          <a:pt x="2" y="61"/>
                          <a:pt x="2" y="61"/>
                          <a:pt x="2" y="61"/>
                        </a:cubicBezTo>
                        <a:cubicBezTo>
                          <a:pt x="2" y="61"/>
                          <a:pt x="2" y="61"/>
                          <a:pt x="2" y="61"/>
                        </a:cubicBezTo>
                        <a:cubicBezTo>
                          <a:pt x="3" y="61"/>
                          <a:pt x="3" y="61"/>
                          <a:pt x="3" y="61"/>
                        </a:cubicBezTo>
                        <a:cubicBezTo>
                          <a:pt x="4" y="60"/>
                          <a:pt x="4" y="60"/>
                          <a:pt x="4" y="60"/>
                        </a:cubicBezTo>
                        <a:cubicBezTo>
                          <a:pt x="7" y="58"/>
                          <a:pt x="10" y="55"/>
                          <a:pt x="13" y="5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1" name="Freeform 1300"/>
                  <p:cNvSpPr/>
                  <p:nvPr/>
                </p:nvSpPr>
                <p:spPr bwMode="auto">
                  <a:xfrm>
                    <a:off x="3468" y="2681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2" name="Freeform 1301"/>
                  <p:cNvSpPr/>
                  <p:nvPr/>
                </p:nvSpPr>
                <p:spPr bwMode="auto">
                  <a:xfrm>
                    <a:off x="4125" y="2722"/>
                    <a:ext cx="2" cy="4"/>
                  </a:xfrm>
                  <a:custGeom>
                    <a:avLst/>
                    <a:gdLst>
                      <a:gd name="T0" fmla="*/ 2 w 2"/>
                      <a:gd name="T1" fmla="*/ 2 h 4"/>
                      <a:gd name="T2" fmla="*/ 0 w 2"/>
                      <a:gd name="T3" fmla="*/ 0 h 4"/>
                      <a:gd name="T4" fmla="*/ 0 w 2"/>
                      <a:gd name="T5" fmla="*/ 4 h 4"/>
                      <a:gd name="T6" fmla="*/ 2 w 2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4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3" name="Freeform 1302"/>
                  <p:cNvSpPr/>
                  <p:nvPr/>
                </p:nvSpPr>
                <p:spPr bwMode="auto">
                  <a:xfrm>
                    <a:off x="4115" y="2713"/>
                    <a:ext cx="10" cy="14"/>
                  </a:xfrm>
                  <a:custGeom>
                    <a:avLst/>
                    <a:gdLst>
                      <a:gd name="T0" fmla="*/ 4 w 12"/>
                      <a:gd name="T1" fmla="*/ 0 h 16"/>
                      <a:gd name="T2" fmla="*/ 1 w 12"/>
                      <a:gd name="T3" fmla="*/ 1 h 16"/>
                      <a:gd name="T4" fmla="*/ 6 w 12"/>
                      <a:gd name="T5" fmla="*/ 16 h 16"/>
                      <a:gd name="T6" fmla="*/ 11 w 12"/>
                      <a:gd name="T7" fmla="*/ 7 h 16"/>
                      <a:gd name="T8" fmla="*/ 6 w 12"/>
                      <a:gd name="T9" fmla="*/ 10 h 16"/>
                      <a:gd name="T10" fmla="*/ 10 w 12"/>
                      <a:gd name="T11" fmla="*/ 3 h 16"/>
                      <a:gd name="T12" fmla="*/ 4 w 12"/>
                      <a:gd name="T13" fmla="*/ 4 h 16"/>
                      <a:gd name="T14" fmla="*/ 4 w 12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6">
                        <a:moveTo>
                          <a:pt x="4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1"/>
                          <a:pt x="0" y="8"/>
                          <a:pt x="6" y="16"/>
                        </a:cubicBezTo>
                        <a:cubicBezTo>
                          <a:pt x="8" y="14"/>
                          <a:pt x="12" y="11"/>
                          <a:pt x="11" y="7"/>
                        </a:cubicBezTo>
                        <a:cubicBezTo>
                          <a:pt x="10" y="7"/>
                          <a:pt x="8" y="11"/>
                          <a:pt x="6" y="10"/>
                        </a:cubicBezTo>
                        <a:cubicBezTo>
                          <a:pt x="7" y="7"/>
                          <a:pt x="9" y="7"/>
                          <a:pt x="10" y="3"/>
                        </a:cubicBezTo>
                        <a:cubicBezTo>
                          <a:pt x="7" y="0"/>
                          <a:pt x="8" y="6"/>
                          <a:pt x="4" y="4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4" name="Freeform 1303"/>
                  <p:cNvSpPr/>
                  <p:nvPr/>
                </p:nvSpPr>
                <p:spPr bwMode="auto">
                  <a:xfrm>
                    <a:off x="4113" y="2717"/>
                    <a:ext cx="2" cy="5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0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5" name="Freeform 1304"/>
                  <p:cNvSpPr/>
                  <p:nvPr/>
                </p:nvSpPr>
                <p:spPr bwMode="auto">
                  <a:xfrm>
                    <a:off x="4111" y="2718"/>
                    <a:ext cx="2" cy="6"/>
                  </a:xfrm>
                  <a:custGeom>
                    <a:avLst/>
                    <a:gdLst>
                      <a:gd name="T0" fmla="*/ 3 w 3"/>
                      <a:gd name="T1" fmla="*/ 5 h 7"/>
                      <a:gd name="T2" fmla="*/ 2 w 3"/>
                      <a:gd name="T3" fmla="*/ 0 h 7"/>
                      <a:gd name="T4" fmla="*/ 0 w 3"/>
                      <a:gd name="T5" fmla="*/ 7 h 7"/>
                      <a:gd name="T6" fmla="*/ 3 w 3"/>
                      <a:gd name="T7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7">
                        <a:moveTo>
                          <a:pt x="3" y="5"/>
                        </a:moveTo>
                        <a:cubicBezTo>
                          <a:pt x="0" y="4"/>
                          <a:pt x="3" y="1"/>
                          <a:pt x="2" y="0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3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6" name="Freeform 1305"/>
                  <p:cNvSpPr/>
                  <p:nvPr/>
                </p:nvSpPr>
                <p:spPr bwMode="auto">
                  <a:xfrm>
                    <a:off x="4104" y="2722"/>
                    <a:ext cx="1" cy="1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7" name="Freeform 1306"/>
                  <p:cNvSpPr/>
                  <p:nvPr/>
                </p:nvSpPr>
                <p:spPr bwMode="auto">
                  <a:xfrm>
                    <a:off x="4100" y="2715"/>
                    <a:ext cx="9" cy="9"/>
                  </a:xfrm>
                  <a:custGeom>
                    <a:avLst/>
                    <a:gdLst>
                      <a:gd name="T0" fmla="*/ 0 w 10"/>
                      <a:gd name="T1" fmla="*/ 9 h 11"/>
                      <a:gd name="T2" fmla="*/ 4 w 10"/>
                      <a:gd name="T3" fmla="*/ 9 h 11"/>
                      <a:gd name="T4" fmla="*/ 4 w 10"/>
                      <a:gd name="T5" fmla="*/ 8 h 11"/>
                      <a:gd name="T6" fmla="*/ 6 w 10"/>
                      <a:gd name="T7" fmla="*/ 3 h 11"/>
                      <a:gd name="T8" fmla="*/ 10 w 10"/>
                      <a:gd name="T9" fmla="*/ 4 h 11"/>
                      <a:gd name="T10" fmla="*/ 7 w 10"/>
                      <a:gd name="T11" fmla="*/ 0 h 11"/>
                      <a:gd name="T12" fmla="*/ 0 w 10"/>
                      <a:gd name="T13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1">
                        <a:moveTo>
                          <a:pt x="0" y="9"/>
                        </a:moveTo>
                        <a:cubicBezTo>
                          <a:pt x="1" y="11"/>
                          <a:pt x="2" y="10"/>
                          <a:pt x="4" y="9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2" y="6"/>
                          <a:pt x="4" y="2"/>
                          <a:pt x="6" y="3"/>
                        </a:cubicBezTo>
                        <a:cubicBezTo>
                          <a:pt x="8" y="2"/>
                          <a:pt x="8" y="7"/>
                          <a:pt x="10" y="4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4" y="0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8" name="Freeform 1307"/>
                  <p:cNvSpPr/>
                  <p:nvPr/>
                </p:nvSpPr>
                <p:spPr bwMode="auto">
                  <a:xfrm>
                    <a:off x="4105" y="272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79" name="Freeform 1308"/>
                  <p:cNvSpPr/>
                  <p:nvPr/>
                </p:nvSpPr>
                <p:spPr bwMode="auto">
                  <a:xfrm>
                    <a:off x="4109" y="272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0" name="Freeform 1309"/>
                  <p:cNvSpPr/>
                  <p:nvPr/>
                </p:nvSpPr>
                <p:spPr bwMode="auto">
                  <a:xfrm>
                    <a:off x="4091" y="2712"/>
                    <a:ext cx="9" cy="11"/>
                  </a:xfrm>
                  <a:custGeom>
                    <a:avLst/>
                    <a:gdLst>
                      <a:gd name="T0" fmla="*/ 3 w 10"/>
                      <a:gd name="T1" fmla="*/ 12 h 13"/>
                      <a:gd name="T2" fmla="*/ 10 w 10"/>
                      <a:gd name="T3" fmla="*/ 8 h 13"/>
                      <a:gd name="T4" fmla="*/ 5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10" y="8"/>
                        </a:cubicBezTo>
                        <a:cubicBezTo>
                          <a:pt x="6" y="8"/>
                          <a:pt x="4" y="3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1" name="Freeform 1310"/>
                  <p:cNvSpPr/>
                  <p:nvPr/>
                </p:nvSpPr>
                <p:spPr bwMode="auto">
                  <a:xfrm>
                    <a:off x="4088" y="27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2" name="Freeform 1311"/>
                  <p:cNvSpPr/>
                  <p:nvPr/>
                </p:nvSpPr>
                <p:spPr bwMode="auto">
                  <a:xfrm>
                    <a:off x="4073" y="2704"/>
                    <a:ext cx="16" cy="15"/>
                  </a:xfrm>
                  <a:custGeom>
                    <a:avLst/>
                    <a:gdLst>
                      <a:gd name="T0" fmla="*/ 0 w 19"/>
                      <a:gd name="T1" fmla="*/ 15 h 17"/>
                      <a:gd name="T2" fmla="*/ 8 w 19"/>
                      <a:gd name="T3" fmla="*/ 9 h 17"/>
                      <a:gd name="T4" fmla="*/ 6 w 19"/>
                      <a:gd name="T5" fmla="*/ 14 h 17"/>
                      <a:gd name="T6" fmla="*/ 13 w 19"/>
                      <a:gd name="T7" fmla="*/ 11 h 17"/>
                      <a:gd name="T8" fmla="*/ 9 w 19"/>
                      <a:gd name="T9" fmla="*/ 17 h 17"/>
                      <a:gd name="T10" fmla="*/ 16 w 19"/>
                      <a:gd name="T11" fmla="*/ 12 h 17"/>
                      <a:gd name="T12" fmla="*/ 19 w 19"/>
                      <a:gd name="T13" fmla="*/ 16 h 17"/>
                      <a:gd name="T14" fmla="*/ 18 w 19"/>
                      <a:gd name="T15" fmla="*/ 9 h 17"/>
                      <a:gd name="T16" fmla="*/ 15 w 19"/>
                      <a:gd name="T17" fmla="*/ 10 h 17"/>
                      <a:gd name="T18" fmla="*/ 17 w 19"/>
                      <a:gd name="T19" fmla="*/ 6 h 17"/>
                      <a:gd name="T20" fmla="*/ 7 w 19"/>
                      <a:gd name="T21" fmla="*/ 1 h 17"/>
                      <a:gd name="T22" fmla="*/ 0 w 19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9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11"/>
                          <a:pt x="8" y="13"/>
                          <a:pt x="6" y="14"/>
                        </a:cubicBezTo>
                        <a:cubicBezTo>
                          <a:pt x="9" y="15"/>
                          <a:pt x="10" y="11"/>
                          <a:pt x="13" y="11"/>
                        </a:cubicBezTo>
                        <a:cubicBezTo>
                          <a:pt x="14" y="17"/>
                          <a:pt x="8" y="12"/>
                          <a:pt x="9" y="17"/>
                        </a:cubicBezTo>
                        <a:cubicBezTo>
                          <a:pt x="11" y="17"/>
                          <a:pt x="14" y="17"/>
                          <a:pt x="16" y="12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8" y="9"/>
                          <a:pt x="18" y="9"/>
                          <a:pt x="18" y="9"/>
                        </a:cubicBezTo>
                        <a:cubicBezTo>
                          <a:pt x="17" y="7"/>
                          <a:pt x="16" y="14"/>
                          <a:pt x="15" y="10"/>
                        </a:cubicBezTo>
                        <a:cubicBezTo>
                          <a:pt x="14" y="7"/>
                          <a:pt x="16" y="6"/>
                          <a:pt x="17" y="6"/>
                        </a:cubicBezTo>
                        <a:cubicBezTo>
                          <a:pt x="15" y="7"/>
                          <a:pt x="11" y="0"/>
                          <a:pt x="7" y="1"/>
                        </a:cubicBezTo>
                        <a:cubicBezTo>
                          <a:pt x="2" y="2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3" name="Freeform 1312"/>
                  <p:cNvSpPr/>
                  <p:nvPr/>
                </p:nvSpPr>
                <p:spPr bwMode="auto">
                  <a:xfrm>
                    <a:off x="4072" y="2709"/>
                    <a:ext cx="1" cy="3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0 w 1"/>
                      <a:gd name="T3" fmla="*/ 0 h 3"/>
                      <a:gd name="T4" fmla="*/ 1 w 1"/>
                      <a:gd name="T5" fmla="*/ 3 h 3"/>
                      <a:gd name="T6" fmla="*/ 1 w 1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4" name="Freeform 1313"/>
                  <p:cNvSpPr/>
                  <p:nvPr/>
                </p:nvSpPr>
                <p:spPr bwMode="auto">
                  <a:xfrm>
                    <a:off x="4057" y="2704"/>
                    <a:ext cx="13" cy="15"/>
                  </a:xfrm>
                  <a:custGeom>
                    <a:avLst/>
                    <a:gdLst>
                      <a:gd name="T0" fmla="*/ 10 w 16"/>
                      <a:gd name="T1" fmla="*/ 17 h 17"/>
                      <a:gd name="T2" fmla="*/ 14 w 16"/>
                      <a:gd name="T3" fmla="*/ 13 h 17"/>
                      <a:gd name="T4" fmla="*/ 15 w 16"/>
                      <a:gd name="T5" fmla="*/ 16 h 17"/>
                      <a:gd name="T6" fmla="*/ 16 w 16"/>
                      <a:gd name="T7" fmla="*/ 10 h 17"/>
                      <a:gd name="T8" fmla="*/ 8 w 16"/>
                      <a:gd name="T9" fmla="*/ 13 h 17"/>
                      <a:gd name="T10" fmla="*/ 7 w 16"/>
                      <a:gd name="T11" fmla="*/ 4 h 17"/>
                      <a:gd name="T12" fmla="*/ 11 w 16"/>
                      <a:gd name="T13" fmla="*/ 6 h 17"/>
                      <a:gd name="T14" fmla="*/ 0 w 16"/>
                      <a:gd name="T15" fmla="*/ 7 h 17"/>
                      <a:gd name="T16" fmla="*/ 2 w 16"/>
                      <a:gd name="T17" fmla="*/ 9 h 17"/>
                      <a:gd name="T18" fmla="*/ 0 w 16"/>
                      <a:gd name="T19" fmla="*/ 11 h 17"/>
                      <a:gd name="T20" fmla="*/ 10 w 16"/>
                      <a:gd name="T2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17">
                        <a:moveTo>
                          <a:pt x="10" y="17"/>
                        </a:move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5" y="13"/>
                          <a:pt x="15" y="15"/>
                          <a:pt x="15" y="16"/>
                        </a:cubicBezTo>
                        <a:cubicBezTo>
                          <a:pt x="15" y="14"/>
                          <a:pt x="16" y="12"/>
                          <a:pt x="16" y="10"/>
                        </a:cubicBezTo>
                        <a:cubicBezTo>
                          <a:pt x="14" y="4"/>
                          <a:pt x="11" y="12"/>
                          <a:pt x="8" y="13"/>
                        </a:cubicBezTo>
                        <a:cubicBezTo>
                          <a:pt x="3" y="10"/>
                          <a:pt x="9" y="10"/>
                          <a:pt x="7" y="4"/>
                        </a:cubicBezTo>
                        <a:cubicBezTo>
                          <a:pt x="8" y="4"/>
                          <a:pt x="8" y="6"/>
                          <a:pt x="11" y="6"/>
                        </a:cubicBezTo>
                        <a:cubicBezTo>
                          <a:pt x="7" y="0"/>
                          <a:pt x="2" y="6"/>
                          <a:pt x="0" y="7"/>
                        </a:cubicBezTo>
                        <a:cubicBezTo>
                          <a:pt x="1" y="8"/>
                          <a:pt x="1" y="10"/>
                          <a:pt x="2" y="9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2" y="16"/>
                          <a:pt x="4" y="17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5" name="Freeform 1314"/>
                  <p:cNvSpPr/>
                  <p:nvPr/>
                </p:nvSpPr>
                <p:spPr bwMode="auto">
                  <a:xfrm>
                    <a:off x="4069" y="2718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6" name="Freeform 1315"/>
                  <p:cNvSpPr/>
                  <p:nvPr/>
                </p:nvSpPr>
                <p:spPr bwMode="auto">
                  <a:xfrm>
                    <a:off x="4056" y="271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0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7" name="Freeform 1316"/>
                  <p:cNvSpPr/>
                  <p:nvPr/>
                </p:nvSpPr>
                <p:spPr bwMode="auto">
                  <a:xfrm>
                    <a:off x="4055" y="2716"/>
                    <a:ext cx="2" cy="3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8" name="Freeform 1317"/>
                  <p:cNvSpPr/>
                  <p:nvPr/>
                </p:nvSpPr>
                <p:spPr bwMode="auto">
                  <a:xfrm>
                    <a:off x="3959" y="2706"/>
                    <a:ext cx="95" cy="16"/>
                  </a:xfrm>
                  <a:custGeom>
                    <a:avLst/>
                    <a:gdLst>
                      <a:gd name="T0" fmla="*/ 1 w 110"/>
                      <a:gd name="T1" fmla="*/ 2 h 19"/>
                      <a:gd name="T2" fmla="*/ 4 w 110"/>
                      <a:gd name="T3" fmla="*/ 5 h 19"/>
                      <a:gd name="T4" fmla="*/ 0 w 110"/>
                      <a:gd name="T5" fmla="*/ 10 h 19"/>
                      <a:gd name="T6" fmla="*/ 1 w 110"/>
                      <a:gd name="T7" fmla="*/ 17 h 19"/>
                      <a:gd name="T8" fmla="*/ 9 w 110"/>
                      <a:gd name="T9" fmla="*/ 14 h 19"/>
                      <a:gd name="T10" fmla="*/ 9 w 110"/>
                      <a:gd name="T11" fmla="*/ 17 h 19"/>
                      <a:gd name="T12" fmla="*/ 25 w 110"/>
                      <a:gd name="T13" fmla="*/ 15 h 19"/>
                      <a:gd name="T14" fmla="*/ 37 w 110"/>
                      <a:gd name="T15" fmla="*/ 13 h 19"/>
                      <a:gd name="T16" fmla="*/ 83 w 110"/>
                      <a:gd name="T17" fmla="*/ 15 h 19"/>
                      <a:gd name="T18" fmla="*/ 85 w 110"/>
                      <a:gd name="T19" fmla="*/ 9 h 19"/>
                      <a:gd name="T20" fmla="*/ 88 w 110"/>
                      <a:gd name="T21" fmla="*/ 13 h 19"/>
                      <a:gd name="T22" fmla="*/ 86 w 110"/>
                      <a:gd name="T23" fmla="*/ 13 h 19"/>
                      <a:gd name="T24" fmla="*/ 99 w 110"/>
                      <a:gd name="T25" fmla="*/ 15 h 19"/>
                      <a:gd name="T26" fmla="*/ 99 w 110"/>
                      <a:gd name="T27" fmla="*/ 7 h 19"/>
                      <a:gd name="T28" fmla="*/ 105 w 110"/>
                      <a:gd name="T29" fmla="*/ 15 h 19"/>
                      <a:gd name="T30" fmla="*/ 109 w 110"/>
                      <a:gd name="T31" fmla="*/ 10 h 19"/>
                      <a:gd name="T32" fmla="*/ 105 w 110"/>
                      <a:gd name="T33" fmla="*/ 5 h 19"/>
                      <a:gd name="T34" fmla="*/ 108 w 110"/>
                      <a:gd name="T35" fmla="*/ 2 h 19"/>
                      <a:gd name="T36" fmla="*/ 78 w 110"/>
                      <a:gd name="T37" fmla="*/ 11 h 19"/>
                      <a:gd name="T38" fmla="*/ 79 w 110"/>
                      <a:gd name="T39" fmla="*/ 7 h 19"/>
                      <a:gd name="T40" fmla="*/ 61 w 110"/>
                      <a:gd name="T41" fmla="*/ 3 h 19"/>
                      <a:gd name="T42" fmla="*/ 54 w 110"/>
                      <a:gd name="T43" fmla="*/ 10 h 19"/>
                      <a:gd name="T44" fmla="*/ 51 w 110"/>
                      <a:gd name="T45" fmla="*/ 7 h 19"/>
                      <a:gd name="T46" fmla="*/ 50 w 110"/>
                      <a:gd name="T47" fmla="*/ 10 h 19"/>
                      <a:gd name="T48" fmla="*/ 45 w 110"/>
                      <a:gd name="T49" fmla="*/ 6 h 19"/>
                      <a:gd name="T50" fmla="*/ 43 w 110"/>
                      <a:gd name="T51" fmla="*/ 14 h 19"/>
                      <a:gd name="T52" fmla="*/ 32 w 110"/>
                      <a:gd name="T53" fmla="*/ 3 h 19"/>
                      <a:gd name="T54" fmla="*/ 34 w 110"/>
                      <a:gd name="T55" fmla="*/ 7 h 19"/>
                      <a:gd name="T56" fmla="*/ 32 w 110"/>
                      <a:gd name="T57" fmla="*/ 10 h 19"/>
                      <a:gd name="T58" fmla="*/ 30 w 110"/>
                      <a:gd name="T59" fmla="*/ 3 h 19"/>
                      <a:gd name="T60" fmla="*/ 22 w 110"/>
                      <a:gd name="T61" fmla="*/ 8 h 19"/>
                      <a:gd name="T62" fmla="*/ 23 w 110"/>
                      <a:gd name="T63" fmla="*/ 11 h 19"/>
                      <a:gd name="T64" fmla="*/ 11 w 110"/>
                      <a:gd name="T65" fmla="*/ 9 h 19"/>
                      <a:gd name="T66" fmla="*/ 16 w 110"/>
                      <a:gd name="T67" fmla="*/ 3 h 19"/>
                      <a:gd name="T68" fmla="*/ 13 w 110"/>
                      <a:gd name="T69" fmla="*/ 0 h 19"/>
                      <a:gd name="T70" fmla="*/ 6 w 110"/>
                      <a:gd name="T71" fmla="*/ 8 h 19"/>
                      <a:gd name="T72" fmla="*/ 1 w 110"/>
                      <a:gd name="T73" fmla="*/ 2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0" h="19">
                        <a:moveTo>
                          <a:pt x="1" y="2"/>
                        </a:moveTo>
                        <a:cubicBezTo>
                          <a:pt x="1" y="5"/>
                          <a:pt x="2" y="6"/>
                          <a:pt x="4" y="5"/>
                        </a:cubicBezTo>
                        <a:cubicBezTo>
                          <a:pt x="4" y="9"/>
                          <a:pt x="1" y="8"/>
                          <a:pt x="0" y="10"/>
                        </a:cubicBezTo>
                        <a:cubicBezTo>
                          <a:pt x="3" y="12"/>
                          <a:pt x="0" y="14"/>
                          <a:pt x="1" y="17"/>
                        </a:cubicBezTo>
                        <a:cubicBezTo>
                          <a:pt x="4" y="17"/>
                          <a:pt x="5" y="13"/>
                          <a:pt x="9" y="14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14" y="15"/>
                          <a:pt x="21" y="12"/>
                          <a:pt x="25" y="15"/>
                        </a:cubicBezTo>
                        <a:cubicBezTo>
                          <a:pt x="29" y="16"/>
                          <a:pt x="32" y="15"/>
                          <a:pt x="37" y="13"/>
                        </a:cubicBezTo>
                        <a:cubicBezTo>
                          <a:pt x="52" y="15"/>
                          <a:pt x="67" y="12"/>
                          <a:pt x="83" y="15"/>
                        </a:cubicBezTo>
                        <a:cubicBezTo>
                          <a:pt x="85" y="9"/>
                          <a:pt x="85" y="9"/>
                          <a:pt x="85" y="9"/>
                        </a:cubicBezTo>
                        <a:cubicBezTo>
                          <a:pt x="86" y="12"/>
                          <a:pt x="89" y="9"/>
                          <a:pt x="88" y="13"/>
                        </a:cubicBezTo>
                        <a:cubicBezTo>
                          <a:pt x="88" y="12"/>
                          <a:pt x="87" y="13"/>
                          <a:pt x="86" y="13"/>
                        </a:cubicBezTo>
                        <a:cubicBezTo>
                          <a:pt x="89" y="19"/>
                          <a:pt x="95" y="13"/>
                          <a:pt x="99" y="15"/>
                        </a:cubicBezTo>
                        <a:cubicBezTo>
                          <a:pt x="98" y="14"/>
                          <a:pt x="98" y="8"/>
                          <a:pt x="99" y="7"/>
                        </a:cubicBezTo>
                        <a:cubicBezTo>
                          <a:pt x="99" y="14"/>
                          <a:pt x="104" y="7"/>
                          <a:pt x="105" y="15"/>
                        </a:cubicBezTo>
                        <a:cubicBezTo>
                          <a:pt x="109" y="17"/>
                          <a:pt x="105" y="9"/>
                          <a:pt x="109" y="10"/>
                        </a:cubicBezTo>
                        <a:cubicBezTo>
                          <a:pt x="110" y="6"/>
                          <a:pt x="105" y="8"/>
                          <a:pt x="105" y="5"/>
                        </a:cubicBezTo>
                        <a:cubicBezTo>
                          <a:pt x="106" y="2"/>
                          <a:pt x="108" y="7"/>
                          <a:pt x="108" y="2"/>
                        </a:cubicBezTo>
                        <a:cubicBezTo>
                          <a:pt x="102" y="0"/>
                          <a:pt x="89" y="9"/>
                          <a:pt x="78" y="11"/>
                        </a:cubicBezTo>
                        <a:cubicBezTo>
                          <a:pt x="79" y="7"/>
                          <a:pt x="79" y="7"/>
                          <a:pt x="79" y="7"/>
                        </a:cubicBezTo>
                        <a:cubicBezTo>
                          <a:pt x="74" y="10"/>
                          <a:pt x="66" y="10"/>
                          <a:pt x="61" y="3"/>
                        </a:cubicBezTo>
                        <a:cubicBezTo>
                          <a:pt x="62" y="7"/>
                          <a:pt x="53" y="1"/>
                          <a:pt x="54" y="10"/>
                        </a:cubicBezTo>
                        <a:cubicBezTo>
                          <a:pt x="53" y="8"/>
                          <a:pt x="52" y="8"/>
                          <a:pt x="51" y="7"/>
                        </a:cubicBezTo>
                        <a:cubicBezTo>
                          <a:pt x="50" y="10"/>
                          <a:pt x="50" y="10"/>
                          <a:pt x="50" y="10"/>
                        </a:cubicBezTo>
                        <a:cubicBezTo>
                          <a:pt x="47" y="10"/>
                          <a:pt x="48" y="6"/>
                          <a:pt x="45" y="6"/>
                        </a:cubicBezTo>
                        <a:cubicBezTo>
                          <a:pt x="47" y="10"/>
                          <a:pt x="44" y="11"/>
                          <a:pt x="43" y="14"/>
                        </a:cubicBezTo>
                        <a:cubicBezTo>
                          <a:pt x="40" y="10"/>
                          <a:pt x="36" y="6"/>
                          <a:pt x="32" y="3"/>
                        </a:cubicBezTo>
                        <a:cubicBezTo>
                          <a:pt x="33" y="4"/>
                          <a:pt x="33" y="5"/>
                          <a:pt x="34" y="7"/>
                        </a:cubicBezTo>
                        <a:cubicBezTo>
                          <a:pt x="32" y="5"/>
                          <a:pt x="32" y="9"/>
                          <a:pt x="32" y="10"/>
                        </a:cubicBezTo>
                        <a:cubicBezTo>
                          <a:pt x="30" y="10"/>
                          <a:pt x="30" y="5"/>
                          <a:pt x="30" y="3"/>
                        </a:cubicBezTo>
                        <a:cubicBezTo>
                          <a:pt x="26" y="2"/>
                          <a:pt x="24" y="11"/>
                          <a:pt x="22" y="8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19" y="12"/>
                          <a:pt x="15" y="8"/>
                          <a:pt x="11" y="9"/>
                        </a:cubicBezTo>
                        <a:cubicBezTo>
                          <a:pt x="9" y="4"/>
                          <a:pt x="14" y="5"/>
                          <a:pt x="16" y="3"/>
                        </a:cubicBezTo>
                        <a:cubicBezTo>
                          <a:pt x="15" y="2"/>
                          <a:pt x="13" y="1"/>
                          <a:pt x="13" y="0"/>
                        </a:cubicBezTo>
                        <a:cubicBezTo>
                          <a:pt x="11" y="2"/>
                          <a:pt x="8" y="6"/>
                          <a:pt x="6" y="8"/>
                        </a:cubicBezTo>
                        <a:cubicBezTo>
                          <a:pt x="8" y="2"/>
                          <a:pt x="2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89" name="Freeform 1318"/>
                  <p:cNvSpPr/>
                  <p:nvPr/>
                </p:nvSpPr>
                <p:spPr bwMode="auto">
                  <a:xfrm>
                    <a:off x="3970" y="2704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0" name="Freeform 1319"/>
                  <p:cNvSpPr/>
                  <p:nvPr/>
                </p:nvSpPr>
                <p:spPr bwMode="auto">
                  <a:xfrm>
                    <a:off x="3959" y="270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1" name="Rectangle 1320"/>
                  <p:cNvSpPr>
                    <a:spLocks noChangeArrowheads="1"/>
                  </p:cNvSpPr>
                  <p:nvPr/>
                </p:nvSpPr>
                <p:spPr bwMode="auto">
                  <a:xfrm>
                    <a:off x="3981" y="2719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2" name="Freeform 1321"/>
                  <p:cNvSpPr/>
                  <p:nvPr/>
                </p:nvSpPr>
                <p:spPr bwMode="auto">
                  <a:xfrm>
                    <a:off x="3984" y="2704"/>
                    <a:ext cx="3" cy="5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3 w 3"/>
                      <a:gd name="T3" fmla="*/ 5 h 5"/>
                      <a:gd name="T4" fmla="*/ 0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0" y="0"/>
                        </a:move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3"/>
                          <a:pt x="3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3" name="Freeform 1322"/>
                  <p:cNvSpPr/>
                  <p:nvPr/>
                </p:nvSpPr>
                <p:spPr bwMode="auto">
                  <a:xfrm>
                    <a:off x="4006" y="2706"/>
                    <a:ext cx="2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2" y="1"/>
                          <a:pt x="3" y="0"/>
                        </a:cubicBezTo>
                        <a:cubicBezTo>
                          <a:pt x="1" y="0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4" name="Freeform 1323"/>
                  <p:cNvSpPr/>
                  <p:nvPr/>
                </p:nvSpPr>
                <p:spPr bwMode="auto">
                  <a:xfrm>
                    <a:off x="3963" y="2705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5" name="Freeform 1324"/>
                  <p:cNvSpPr/>
                  <p:nvPr/>
                </p:nvSpPr>
                <p:spPr bwMode="auto">
                  <a:xfrm>
                    <a:off x="3905" y="2705"/>
                    <a:ext cx="51" cy="22"/>
                  </a:xfrm>
                  <a:custGeom>
                    <a:avLst/>
                    <a:gdLst>
                      <a:gd name="T0" fmla="*/ 4 w 60"/>
                      <a:gd name="T1" fmla="*/ 21 h 25"/>
                      <a:gd name="T2" fmla="*/ 15 w 60"/>
                      <a:gd name="T3" fmla="*/ 23 h 25"/>
                      <a:gd name="T4" fmla="*/ 22 w 60"/>
                      <a:gd name="T5" fmla="*/ 13 h 25"/>
                      <a:gd name="T6" fmla="*/ 21 w 60"/>
                      <a:gd name="T7" fmla="*/ 22 h 25"/>
                      <a:gd name="T8" fmla="*/ 41 w 60"/>
                      <a:gd name="T9" fmla="*/ 15 h 25"/>
                      <a:gd name="T10" fmla="*/ 41 w 60"/>
                      <a:gd name="T11" fmla="*/ 18 h 25"/>
                      <a:gd name="T12" fmla="*/ 49 w 60"/>
                      <a:gd name="T13" fmla="*/ 8 h 25"/>
                      <a:gd name="T14" fmla="*/ 49 w 60"/>
                      <a:gd name="T15" fmla="*/ 19 h 25"/>
                      <a:gd name="T16" fmla="*/ 49 w 60"/>
                      <a:gd name="T17" fmla="*/ 20 h 25"/>
                      <a:gd name="T18" fmla="*/ 59 w 60"/>
                      <a:gd name="T19" fmla="*/ 16 h 25"/>
                      <a:gd name="T20" fmla="*/ 60 w 60"/>
                      <a:gd name="T21" fmla="*/ 10 h 25"/>
                      <a:gd name="T22" fmla="*/ 60 w 60"/>
                      <a:gd name="T23" fmla="*/ 4 h 25"/>
                      <a:gd name="T24" fmla="*/ 53 w 60"/>
                      <a:gd name="T25" fmla="*/ 9 h 25"/>
                      <a:gd name="T26" fmla="*/ 52 w 60"/>
                      <a:gd name="T27" fmla="*/ 5 h 25"/>
                      <a:gd name="T28" fmla="*/ 49 w 60"/>
                      <a:gd name="T29" fmla="*/ 8 h 25"/>
                      <a:gd name="T30" fmla="*/ 48 w 60"/>
                      <a:gd name="T31" fmla="*/ 4 h 25"/>
                      <a:gd name="T32" fmla="*/ 43 w 60"/>
                      <a:gd name="T33" fmla="*/ 8 h 25"/>
                      <a:gd name="T34" fmla="*/ 44 w 60"/>
                      <a:gd name="T35" fmla="*/ 6 h 25"/>
                      <a:gd name="T36" fmla="*/ 41 w 60"/>
                      <a:gd name="T37" fmla="*/ 11 h 25"/>
                      <a:gd name="T38" fmla="*/ 38 w 60"/>
                      <a:gd name="T39" fmla="*/ 6 h 25"/>
                      <a:gd name="T40" fmla="*/ 39 w 60"/>
                      <a:gd name="T41" fmla="*/ 10 h 25"/>
                      <a:gd name="T42" fmla="*/ 26 w 60"/>
                      <a:gd name="T43" fmla="*/ 5 h 25"/>
                      <a:gd name="T44" fmla="*/ 25 w 60"/>
                      <a:gd name="T45" fmla="*/ 9 h 25"/>
                      <a:gd name="T46" fmla="*/ 31 w 60"/>
                      <a:gd name="T47" fmla="*/ 5 h 25"/>
                      <a:gd name="T48" fmla="*/ 30 w 60"/>
                      <a:gd name="T49" fmla="*/ 15 h 25"/>
                      <a:gd name="T50" fmla="*/ 22 w 60"/>
                      <a:gd name="T51" fmla="*/ 7 h 25"/>
                      <a:gd name="T52" fmla="*/ 13 w 60"/>
                      <a:gd name="T53" fmla="*/ 9 h 25"/>
                      <a:gd name="T54" fmla="*/ 13 w 60"/>
                      <a:gd name="T55" fmla="*/ 8 h 25"/>
                      <a:gd name="T56" fmla="*/ 6 w 60"/>
                      <a:gd name="T57" fmla="*/ 11 h 25"/>
                      <a:gd name="T58" fmla="*/ 9 w 60"/>
                      <a:gd name="T59" fmla="*/ 13 h 25"/>
                      <a:gd name="T60" fmla="*/ 6 w 60"/>
                      <a:gd name="T61" fmla="*/ 15 h 25"/>
                      <a:gd name="T62" fmla="*/ 6 w 60"/>
                      <a:gd name="T63" fmla="*/ 13 h 25"/>
                      <a:gd name="T64" fmla="*/ 0 w 60"/>
                      <a:gd name="T65" fmla="*/ 20 h 25"/>
                      <a:gd name="T66" fmla="*/ 7 w 60"/>
                      <a:gd name="T67" fmla="*/ 16 h 25"/>
                      <a:gd name="T68" fmla="*/ 4 w 60"/>
                      <a:gd name="T69" fmla="*/ 2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0" h="25">
                        <a:moveTo>
                          <a:pt x="4" y="21"/>
                        </a:moveTo>
                        <a:cubicBezTo>
                          <a:pt x="7" y="25"/>
                          <a:pt x="12" y="22"/>
                          <a:pt x="15" y="23"/>
                        </a:cubicBezTo>
                        <a:cubicBezTo>
                          <a:pt x="22" y="21"/>
                          <a:pt x="16" y="13"/>
                          <a:pt x="22" y="13"/>
                        </a:cubicBezTo>
                        <a:cubicBezTo>
                          <a:pt x="21" y="22"/>
                          <a:pt x="21" y="22"/>
                          <a:pt x="21" y="22"/>
                        </a:cubicBezTo>
                        <a:cubicBezTo>
                          <a:pt x="27" y="21"/>
                          <a:pt x="36" y="23"/>
                          <a:pt x="41" y="15"/>
                        </a:cubicBezTo>
                        <a:cubicBezTo>
                          <a:pt x="42" y="16"/>
                          <a:pt x="43" y="17"/>
                          <a:pt x="41" y="18"/>
                        </a:cubicBezTo>
                        <a:cubicBezTo>
                          <a:pt x="46" y="18"/>
                          <a:pt x="43" y="5"/>
                          <a:pt x="49" y="8"/>
                        </a:cubicBezTo>
                        <a:cubicBezTo>
                          <a:pt x="44" y="14"/>
                          <a:pt x="51" y="13"/>
                          <a:pt x="49" y="19"/>
                        </a:cubicBezTo>
                        <a:cubicBezTo>
                          <a:pt x="49" y="20"/>
                          <a:pt x="49" y="20"/>
                          <a:pt x="49" y="20"/>
                        </a:cubicBezTo>
                        <a:cubicBezTo>
                          <a:pt x="52" y="19"/>
                          <a:pt x="57" y="16"/>
                          <a:pt x="59" y="16"/>
                        </a:cubicBezTo>
                        <a:cubicBezTo>
                          <a:pt x="59" y="14"/>
                          <a:pt x="57" y="10"/>
                          <a:pt x="60" y="10"/>
                        </a:cubicBezTo>
                        <a:cubicBezTo>
                          <a:pt x="59" y="9"/>
                          <a:pt x="59" y="7"/>
                          <a:pt x="60" y="4"/>
                        </a:cubicBezTo>
                        <a:cubicBezTo>
                          <a:pt x="56" y="7"/>
                          <a:pt x="55" y="6"/>
                          <a:pt x="53" y="9"/>
                        </a:cubicBezTo>
                        <a:cubicBezTo>
                          <a:pt x="51" y="6"/>
                          <a:pt x="54" y="8"/>
                          <a:pt x="52" y="5"/>
                        </a:cubicBezTo>
                        <a:cubicBezTo>
                          <a:pt x="49" y="8"/>
                          <a:pt x="49" y="8"/>
                          <a:pt x="49" y="8"/>
                        </a:cubicBezTo>
                        <a:cubicBezTo>
                          <a:pt x="47" y="7"/>
                          <a:pt x="51" y="4"/>
                          <a:pt x="48" y="4"/>
                        </a:cubicBezTo>
                        <a:cubicBezTo>
                          <a:pt x="48" y="6"/>
                          <a:pt x="46" y="8"/>
                          <a:pt x="43" y="8"/>
                        </a:cubicBezTo>
                        <a:cubicBezTo>
                          <a:pt x="44" y="6"/>
                          <a:pt x="44" y="6"/>
                          <a:pt x="44" y="6"/>
                        </a:cubicBezTo>
                        <a:cubicBezTo>
                          <a:pt x="42" y="8"/>
                          <a:pt x="40" y="6"/>
                          <a:pt x="41" y="11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4" y="9"/>
                          <a:pt x="32" y="0"/>
                          <a:pt x="26" y="5"/>
                        </a:cubicBezTo>
                        <a:cubicBezTo>
                          <a:pt x="27" y="6"/>
                          <a:pt x="26" y="8"/>
                          <a:pt x="25" y="9"/>
                        </a:cubicBezTo>
                        <a:cubicBezTo>
                          <a:pt x="28" y="11"/>
                          <a:pt x="28" y="6"/>
                          <a:pt x="31" y="5"/>
                        </a:cubicBezTo>
                        <a:cubicBezTo>
                          <a:pt x="31" y="9"/>
                          <a:pt x="27" y="13"/>
                          <a:pt x="30" y="15"/>
                        </a:cubicBezTo>
                        <a:cubicBezTo>
                          <a:pt x="27" y="11"/>
                          <a:pt x="24" y="16"/>
                          <a:pt x="22" y="7"/>
                        </a:cubicBezTo>
                        <a:cubicBezTo>
                          <a:pt x="18" y="7"/>
                          <a:pt x="17" y="11"/>
                          <a:pt x="13" y="9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2" y="14"/>
                          <a:pt x="9" y="5"/>
                          <a:pt x="6" y="11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5"/>
                          <a:pt x="8" y="15"/>
                          <a:pt x="6" y="15"/>
                        </a:cubicBezTo>
                        <a:cubicBezTo>
                          <a:pt x="6" y="15"/>
                          <a:pt x="6" y="15"/>
                          <a:pt x="6" y="13"/>
                        </a:cubicBezTo>
                        <a:cubicBezTo>
                          <a:pt x="5" y="18"/>
                          <a:pt x="1" y="18"/>
                          <a:pt x="0" y="20"/>
                        </a:cubicBezTo>
                        <a:cubicBezTo>
                          <a:pt x="2" y="20"/>
                          <a:pt x="5" y="17"/>
                          <a:pt x="7" y="16"/>
                        </a:cubicBezTo>
                        <a:cubicBezTo>
                          <a:pt x="6" y="18"/>
                          <a:pt x="6" y="22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6" name="Freeform 1325"/>
                  <p:cNvSpPr/>
                  <p:nvPr/>
                </p:nvSpPr>
                <p:spPr bwMode="auto">
                  <a:xfrm>
                    <a:off x="3943" y="2709"/>
                    <a:ext cx="1" cy="1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7" name="Freeform 1326"/>
                  <p:cNvSpPr/>
                  <p:nvPr/>
                </p:nvSpPr>
                <p:spPr bwMode="auto">
                  <a:xfrm>
                    <a:off x="3863" y="2705"/>
                    <a:ext cx="40" cy="27"/>
                  </a:xfrm>
                  <a:custGeom>
                    <a:avLst/>
                    <a:gdLst>
                      <a:gd name="T0" fmla="*/ 34 w 46"/>
                      <a:gd name="T1" fmla="*/ 14 h 31"/>
                      <a:gd name="T2" fmla="*/ 32 w 46"/>
                      <a:gd name="T3" fmla="*/ 9 h 31"/>
                      <a:gd name="T4" fmla="*/ 33 w 46"/>
                      <a:gd name="T5" fmla="*/ 19 h 31"/>
                      <a:gd name="T6" fmla="*/ 28 w 46"/>
                      <a:gd name="T7" fmla="*/ 21 h 31"/>
                      <a:gd name="T8" fmla="*/ 27 w 46"/>
                      <a:gd name="T9" fmla="*/ 12 h 31"/>
                      <a:gd name="T10" fmla="*/ 22 w 46"/>
                      <a:gd name="T11" fmla="*/ 11 h 31"/>
                      <a:gd name="T12" fmla="*/ 23 w 46"/>
                      <a:gd name="T13" fmla="*/ 17 h 31"/>
                      <a:gd name="T14" fmla="*/ 17 w 46"/>
                      <a:gd name="T15" fmla="*/ 21 h 31"/>
                      <a:gd name="T16" fmla="*/ 20 w 46"/>
                      <a:gd name="T17" fmla="*/ 18 h 31"/>
                      <a:gd name="T18" fmla="*/ 16 w 46"/>
                      <a:gd name="T19" fmla="*/ 12 h 31"/>
                      <a:gd name="T20" fmla="*/ 4 w 46"/>
                      <a:gd name="T21" fmla="*/ 29 h 31"/>
                      <a:gd name="T22" fmla="*/ 8 w 46"/>
                      <a:gd name="T23" fmla="*/ 28 h 31"/>
                      <a:gd name="T24" fmla="*/ 8 w 46"/>
                      <a:gd name="T25" fmla="*/ 20 h 31"/>
                      <a:gd name="T26" fmla="*/ 12 w 46"/>
                      <a:gd name="T27" fmla="*/ 22 h 31"/>
                      <a:gd name="T28" fmla="*/ 10 w 46"/>
                      <a:gd name="T29" fmla="*/ 26 h 31"/>
                      <a:gd name="T30" fmla="*/ 41 w 46"/>
                      <a:gd name="T31" fmla="*/ 24 h 31"/>
                      <a:gd name="T32" fmla="*/ 36 w 46"/>
                      <a:gd name="T33" fmla="*/ 24 h 31"/>
                      <a:gd name="T34" fmla="*/ 40 w 46"/>
                      <a:gd name="T35" fmla="*/ 20 h 31"/>
                      <a:gd name="T36" fmla="*/ 38 w 46"/>
                      <a:gd name="T37" fmla="*/ 13 h 31"/>
                      <a:gd name="T38" fmla="*/ 40 w 46"/>
                      <a:gd name="T39" fmla="*/ 15 h 31"/>
                      <a:gd name="T40" fmla="*/ 40 w 46"/>
                      <a:gd name="T41" fmla="*/ 8 h 31"/>
                      <a:gd name="T42" fmla="*/ 46 w 46"/>
                      <a:gd name="T43" fmla="*/ 5 h 31"/>
                      <a:gd name="T44" fmla="*/ 35 w 46"/>
                      <a:gd name="T45" fmla="*/ 5 h 31"/>
                      <a:gd name="T46" fmla="*/ 34 w 46"/>
                      <a:gd name="T47" fmla="*/ 14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6" h="31">
                        <a:moveTo>
                          <a:pt x="34" y="14"/>
                        </a:moveTo>
                        <a:cubicBezTo>
                          <a:pt x="31" y="14"/>
                          <a:pt x="34" y="11"/>
                          <a:pt x="32" y="9"/>
                        </a:cubicBezTo>
                        <a:cubicBezTo>
                          <a:pt x="29" y="12"/>
                          <a:pt x="35" y="15"/>
                          <a:pt x="33" y="19"/>
                        </a:cubicBezTo>
                        <a:cubicBezTo>
                          <a:pt x="31" y="17"/>
                          <a:pt x="29" y="21"/>
                          <a:pt x="28" y="21"/>
                        </a:cubicBezTo>
                        <a:cubicBezTo>
                          <a:pt x="29" y="19"/>
                          <a:pt x="28" y="13"/>
                          <a:pt x="27" y="12"/>
                        </a:cubicBezTo>
                        <a:cubicBezTo>
                          <a:pt x="26" y="14"/>
                          <a:pt x="24" y="11"/>
                          <a:pt x="22" y="11"/>
                        </a:cubicBezTo>
                        <a:cubicBezTo>
                          <a:pt x="27" y="14"/>
                          <a:pt x="19" y="14"/>
                          <a:pt x="23" y="17"/>
                        </a:cubicBezTo>
                        <a:cubicBezTo>
                          <a:pt x="23" y="20"/>
                          <a:pt x="19" y="23"/>
                          <a:pt x="17" y="21"/>
                        </a:cubicBezTo>
                        <a:cubicBezTo>
                          <a:pt x="17" y="18"/>
                          <a:pt x="19" y="19"/>
                          <a:pt x="20" y="18"/>
                        </a:cubicBezTo>
                        <a:cubicBezTo>
                          <a:pt x="20" y="14"/>
                          <a:pt x="17" y="16"/>
                          <a:pt x="16" y="12"/>
                        </a:cubicBezTo>
                        <a:cubicBezTo>
                          <a:pt x="13" y="19"/>
                          <a:pt x="0" y="19"/>
                          <a:pt x="4" y="29"/>
                        </a:cubicBezTo>
                        <a:cubicBezTo>
                          <a:pt x="6" y="31"/>
                          <a:pt x="7" y="28"/>
                          <a:pt x="8" y="28"/>
                        </a:cubicBezTo>
                        <a:cubicBezTo>
                          <a:pt x="4" y="26"/>
                          <a:pt x="8" y="22"/>
                          <a:pt x="8" y="20"/>
                        </a:cubicBezTo>
                        <a:cubicBezTo>
                          <a:pt x="10" y="22"/>
                          <a:pt x="13" y="19"/>
                          <a:pt x="12" y="22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9" y="28"/>
                          <a:pt x="31" y="26"/>
                          <a:pt x="41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7" y="21"/>
                          <a:pt x="39" y="21"/>
                          <a:pt x="40" y="20"/>
                        </a:cubicBezTo>
                        <a:cubicBezTo>
                          <a:pt x="38" y="13"/>
                          <a:pt x="38" y="13"/>
                          <a:pt x="38" y="13"/>
                        </a:cubicBezTo>
                        <a:cubicBezTo>
                          <a:pt x="39" y="14"/>
                          <a:pt x="40" y="13"/>
                          <a:pt x="40" y="15"/>
                        </a:cubicBezTo>
                        <a:cubicBezTo>
                          <a:pt x="42" y="12"/>
                          <a:pt x="41" y="11"/>
                          <a:pt x="40" y="8"/>
                        </a:cubicBezTo>
                        <a:cubicBezTo>
                          <a:pt x="43" y="7"/>
                          <a:pt x="44" y="10"/>
                          <a:pt x="46" y="5"/>
                        </a:cubicBezTo>
                        <a:cubicBezTo>
                          <a:pt x="40" y="0"/>
                          <a:pt x="42" y="10"/>
                          <a:pt x="35" y="5"/>
                        </a:cubicBezTo>
                        <a:lnTo>
                          <a:pt x="34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8" name="Freeform 1327"/>
                  <p:cNvSpPr/>
                  <p:nvPr/>
                </p:nvSpPr>
                <p:spPr bwMode="auto">
                  <a:xfrm>
                    <a:off x="3902" y="2714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3 h 3"/>
                      <a:gd name="T4" fmla="*/ 1 w 1"/>
                      <a:gd name="T5" fmla="*/ 2 h 3"/>
                      <a:gd name="T6" fmla="*/ 1 w 1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99" name="Freeform 1328"/>
                  <p:cNvSpPr/>
                  <p:nvPr/>
                </p:nvSpPr>
                <p:spPr bwMode="auto">
                  <a:xfrm>
                    <a:off x="3900" y="2722"/>
                    <a:ext cx="2" cy="5"/>
                  </a:xfrm>
                  <a:custGeom>
                    <a:avLst/>
                    <a:gdLst>
                      <a:gd name="T0" fmla="*/ 2 w 3"/>
                      <a:gd name="T1" fmla="*/ 5 h 5"/>
                      <a:gd name="T2" fmla="*/ 3 w 3"/>
                      <a:gd name="T3" fmla="*/ 1 h 5"/>
                      <a:gd name="T4" fmla="*/ 2 w 3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0"/>
                          <a:pt x="1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0" name="Freeform 1329"/>
                  <p:cNvSpPr/>
                  <p:nvPr/>
                </p:nvSpPr>
                <p:spPr bwMode="auto">
                  <a:xfrm>
                    <a:off x="3872" y="2716"/>
                    <a:ext cx="3" cy="2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1 h 3"/>
                      <a:gd name="T4" fmla="*/ 2 w 3"/>
                      <a:gd name="T5" fmla="*/ 3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1" name="Freeform 1330"/>
                  <p:cNvSpPr/>
                  <p:nvPr/>
                </p:nvSpPr>
                <p:spPr bwMode="auto">
                  <a:xfrm>
                    <a:off x="3856" y="2720"/>
                    <a:ext cx="12" cy="12"/>
                  </a:xfrm>
                  <a:custGeom>
                    <a:avLst/>
                    <a:gdLst>
                      <a:gd name="T0" fmla="*/ 0 w 14"/>
                      <a:gd name="T1" fmla="*/ 14 h 14"/>
                      <a:gd name="T2" fmla="*/ 11 w 14"/>
                      <a:gd name="T3" fmla="*/ 13 h 14"/>
                      <a:gd name="T4" fmla="*/ 11 w 14"/>
                      <a:gd name="T5" fmla="*/ 1 h 14"/>
                      <a:gd name="T6" fmla="*/ 6 w 14"/>
                      <a:gd name="T7" fmla="*/ 9 h 14"/>
                      <a:gd name="T8" fmla="*/ 0 w 14"/>
                      <a:gd name="T9" fmla="*/ 9 h 14"/>
                      <a:gd name="T10" fmla="*/ 0 w 14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14"/>
                        </a:moveTo>
                        <a:cubicBezTo>
                          <a:pt x="4" y="13"/>
                          <a:pt x="6" y="10"/>
                          <a:pt x="11" y="13"/>
                        </a:cubicBezTo>
                        <a:cubicBezTo>
                          <a:pt x="14" y="8"/>
                          <a:pt x="10" y="5"/>
                          <a:pt x="11" y="1"/>
                        </a:cubicBezTo>
                        <a:cubicBezTo>
                          <a:pt x="8" y="0"/>
                          <a:pt x="9" y="7"/>
                          <a:pt x="6" y="9"/>
                        </a:cubicBezTo>
                        <a:cubicBezTo>
                          <a:pt x="5" y="5"/>
                          <a:pt x="2" y="10"/>
                          <a:pt x="0" y="9"/>
                        </a:cubicBezTo>
                        <a:cubicBezTo>
                          <a:pt x="0" y="11"/>
                          <a:pt x="0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2" name="Freeform 1331"/>
                  <p:cNvSpPr/>
                  <p:nvPr/>
                </p:nvSpPr>
                <p:spPr bwMode="auto">
                  <a:xfrm>
                    <a:off x="3761" y="2711"/>
                    <a:ext cx="98" cy="25"/>
                  </a:xfrm>
                  <a:custGeom>
                    <a:avLst/>
                    <a:gdLst>
                      <a:gd name="T0" fmla="*/ 93 w 114"/>
                      <a:gd name="T1" fmla="*/ 11 h 29"/>
                      <a:gd name="T2" fmla="*/ 87 w 114"/>
                      <a:gd name="T3" fmla="*/ 12 h 29"/>
                      <a:gd name="T4" fmla="*/ 90 w 114"/>
                      <a:gd name="T5" fmla="*/ 9 h 29"/>
                      <a:gd name="T6" fmla="*/ 85 w 114"/>
                      <a:gd name="T7" fmla="*/ 7 h 29"/>
                      <a:gd name="T8" fmla="*/ 86 w 114"/>
                      <a:gd name="T9" fmla="*/ 9 h 29"/>
                      <a:gd name="T10" fmla="*/ 75 w 114"/>
                      <a:gd name="T11" fmla="*/ 11 h 29"/>
                      <a:gd name="T12" fmla="*/ 74 w 114"/>
                      <a:gd name="T13" fmla="*/ 16 h 29"/>
                      <a:gd name="T14" fmla="*/ 66 w 114"/>
                      <a:gd name="T15" fmla="*/ 9 h 29"/>
                      <a:gd name="T16" fmla="*/ 69 w 114"/>
                      <a:gd name="T17" fmla="*/ 20 h 29"/>
                      <a:gd name="T18" fmla="*/ 57 w 114"/>
                      <a:gd name="T19" fmla="*/ 17 h 29"/>
                      <a:gd name="T20" fmla="*/ 59 w 114"/>
                      <a:gd name="T21" fmla="*/ 16 h 29"/>
                      <a:gd name="T22" fmla="*/ 53 w 114"/>
                      <a:gd name="T23" fmla="*/ 16 h 29"/>
                      <a:gd name="T24" fmla="*/ 53 w 114"/>
                      <a:gd name="T25" fmla="*/ 11 h 29"/>
                      <a:gd name="T26" fmla="*/ 44 w 114"/>
                      <a:gd name="T27" fmla="*/ 12 h 29"/>
                      <a:gd name="T28" fmla="*/ 44 w 114"/>
                      <a:gd name="T29" fmla="*/ 9 h 29"/>
                      <a:gd name="T30" fmla="*/ 27 w 114"/>
                      <a:gd name="T31" fmla="*/ 14 h 29"/>
                      <a:gd name="T32" fmla="*/ 24 w 114"/>
                      <a:gd name="T33" fmla="*/ 11 h 29"/>
                      <a:gd name="T34" fmla="*/ 26 w 114"/>
                      <a:gd name="T35" fmla="*/ 21 h 29"/>
                      <a:gd name="T36" fmla="*/ 19 w 114"/>
                      <a:gd name="T37" fmla="*/ 21 h 29"/>
                      <a:gd name="T38" fmla="*/ 20 w 114"/>
                      <a:gd name="T39" fmla="*/ 14 h 29"/>
                      <a:gd name="T40" fmla="*/ 16 w 114"/>
                      <a:gd name="T41" fmla="*/ 17 h 29"/>
                      <a:gd name="T42" fmla="*/ 13 w 114"/>
                      <a:gd name="T43" fmla="*/ 12 h 29"/>
                      <a:gd name="T44" fmla="*/ 6 w 114"/>
                      <a:gd name="T45" fmla="*/ 21 h 29"/>
                      <a:gd name="T46" fmla="*/ 1 w 114"/>
                      <a:gd name="T47" fmla="*/ 20 h 29"/>
                      <a:gd name="T48" fmla="*/ 5 w 114"/>
                      <a:gd name="T49" fmla="*/ 29 h 29"/>
                      <a:gd name="T50" fmla="*/ 30 w 114"/>
                      <a:gd name="T51" fmla="*/ 25 h 29"/>
                      <a:gd name="T52" fmla="*/ 36 w 114"/>
                      <a:gd name="T53" fmla="*/ 20 h 29"/>
                      <a:gd name="T54" fmla="*/ 38 w 114"/>
                      <a:gd name="T55" fmla="*/ 26 h 29"/>
                      <a:gd name="T56" fmla="*/ 37 w 114"/>
                      <a:gd name="T57" fmla="*/ 20 h 29"/>
                      <a:gd name="T58" fmla="*/ 42 w 114"/>
                      <a:gd name="T59" fmla="*/ 25 h 29"/>
                      <a:gd name="T60" fmla="*/ 44 w 114"/>
                      <a:gd name="T61" fmla="*/ 19 h 29"/>
                      <a:gd name="T62" fmla="*/ 46 w 114"/>
                      <a:gd name="T63" fmla="*/ 26 h 29"/>
                      <a:gd name="T64" fmla="*/ 87 w 114"/>
                      <a:gd name="T65" fmla="*/ 21 h 29"/>
                      <a:gd name="T66" fmla="*/ 85 w 114"/>
                      <a:gd name="T67" fmla="*/ 16 h 29"/>
                      <a:gd name="T68" fmla="*/ 101 w 114"/>
                      <a:gd name="T69" fmla="*/ 15 h 29"/>
                      <a:gd name="T70" fmla="*/ 102 w 114"/>
                      <a:gd name="T71" fmla="*/ 11 h 29"/>
                      <a:gd name="T72" fmla="*/ 103 w 114"/>
                      <a:gd name="T73" fmla="*/ 21 h 29"/>
                      <a:gd name="T74" fmla="*/ 108 w 114"/>
                      <a:gd name="T75" fmla="*/ 19 h 29"/>
                      <a:gd name="T76" fmla="*/ 104 w 114"/>
                      <a:gd name="T77" fmla="*/ 17 h 29"/>
                      <a:gd name="T78" fmla="*/ 110 w 114"/>
                      <a:gd name="T79" fmla="*/ 19 h 29"/>
                      <a:gd name="T80" fmla="*/ 105 w 114"/>
                      <a:gd name="T81" fmla="*/ 8 h 29"/>
                      <a:gd name="T82" fmla="*/ 93 w 114"/>
                      <a:gd name="T83" fmla="*/ 4 h 29"/>
                      <a:gd name="T84" fmla="*/ 93 w 114"/>
                      <a:gd name="T85" fmla="*/ 11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4" h="29">
                        <a:moveTo>
                          <a:pt x="93" y="11"/>
                        </a:moveTo>
                        <a:cubicBezTo>
                          <a:pt x="91" y="11"/>
                          <a:pt x="89" y="14"/>
                          <a:pt x="87" y="12"/>
                        </a:cubicBezTo>
                        <a:cubicBezTo>
                          <a:pt x="87" y="10"/>
                          <a:pt x="89" y="9"/>
                          <a:pt x="90" y="9"/>
                        </a:cubicBezTo>
                        <a:cubicBezTo>
                          <a:pt x="89" y="4"/>
                          <a:pt x="88" y="10"/>
                          <a:pt x="85" y="7"/>
                        </a:cubicBezTo>
                        <a:cubicBezTo>
                          <a:pt x="85" y="7"/>
                          <a:pt x="86" y="8"/>
                          <a:pt x="86" y="9"/>
                        </a:cubicBezTo>
                        <a:cubicBezTo>
                          <a:pt x="80" y="8"/>
                          <a:pt x="83" y="14"/>
                          <a:pt x="75" y="11"/>
                        </a:cubicBezTo>
                        <a:cubicBezTo>
                          <a:pt x="74" y="13"/>
                          <a:pt x="73" y="13"/>
                          <a:pt x="74" y="16"/>
                        </a:cubicBezTo>
                        <a:cubicBezTo>
                          <a:pt x="69" y="12"/>
                          <a:pt x="71" y="12"/>
                          <a:pt x="66" y="9"/>
                        </a:cubicBezTo>
                        <a:cubicBezTo>
                          <a:pt x="66" y="11"/>
                          <a:pt x="68" y="15"/>
                          <a:pt x="69" y="20"/>
                        </a:cubicBezTo>
                        <a:cubicBezTo>
                          <a:pt x="61" y="14"/>
                          <a:pt x="62" y="21"/>
                          <a:pt x="57" y="17"/>
                        </a:cubicBezTo>
                        <a:cubicBezTo>
                          <a:pt x="57" y="16"/>
                          <a:pt x="58" y="15"/>
                          <a:pt x="59" y="16"/>
                        </a:cubicBezTo>
                        <a:cubicBezTo>
                          <a:pt x="58" y="10"/>
                          <a:pt x="55" y="17"/>
                          <a:pt x="53" y="16"/>
                        </a:cubicBezTo>
                        <a:cubicBezTo>
                          <a:pt x="53" y="11"/>
                          <a:pt x="53" y="11"/>
                          <a:pt x="53" y="11"/>
                        </a:cubicBezTo>
                        <a:cubicBezTo>
                          <a:pt x="50" y="12"/>
                          <a:pt x="47" y="15"/>
                          <a:pt x="44" y="12"/>
                        </a:cubicBezTo>
                        <a:cubicBezTo>
                          <a:pt x="44" y="9"/>
                          <a:pt x="44" y="9"/>
                          <a:pt x="44" y="9"/>
                        </a:cubicBezTo>
                        <a:cubicBezTo>
                          <a:pt x="38" y="14"/>
                          <a:pt x="31" y="12"/>
                          <a:pt x="27" y="14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17" y="16"/>
                          <a:pt x="31" y="13"/>
                          <a:pt x="26" y="21"/>
                        </a:cubicBezTo>
                        <a:cubicBezTo>
                          <a:pt x="25" y="11"/>
                          <a:pt x="23" y="24"/>
                          <a:pt x="19" y="21"/>
                        </a:cubicBezTo>
                        <a:cubicBezTo>
                          <a:pt x="16" y="17"/>
                          <a:pt x="22" y="19"/>
                          <a:pt x="20" y="14"/>
                        </a:cubicBezTo>
                        <a:cubicBezTo>
                          <a:pt x="19" y="19"/>
                          <a:pt x="18" y="16"/>
                          <a:pt x="16" y="17"/>
                        </a:cubicBezTo>
                        <a:cubicBezTo>
                          <a:pt x="16" y="13"/>
                          <a:pt x="12" y="17"/>
                          <a:pt x="13" y="12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4" y="18"/>
                          <a:pt x="2" y="19"/>
                          <a:pt x="1" y="20"/>
                        </a:cubicBezTo>
                        <a:cubicBezTo>
                          <a:pt x="5" y="19"/>
                          <a:pt x="0" y="27"/>
                          <a:pt x="5" y="29"/>
                        </a:cubicBezTo>
                        <a:cubicBezTo>
                          <a:pt x="11" y="26"/>
                          <a:pt x="22" y="24"/>
                          <a:pt x="30" y="25"/>
                        </a:cubicBezTo>
                        <a:cubicBezTo>
                          <a:pt x="31" y="19"/>
                          <a:pt x="35" y="25"/>
                          <a:pt x="36" y="20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43" y="24"/>
                          <a:pt x="36" y="22"/>
                          <a:pt x="37" y="20"/>
                        </a:cubicBezTo>
                        <a:cubicBezTo>
                          <a:pt x="40" y="19"/>
                          <a:pt x="42" y="23"/>
                          <a:pt x="42" y="25"/>
                        </a:cubicBezTo>
                        <a:cubicBezTo>
                          <a:pt x="45" y="25"/>
                          <a:pt x="42" y="23"/>
                          <a:pt x="44" y="19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58" y="23"/>
                          <a:pt x="73" y="18"/>
                          <a:pt x="87" y="21"/>
                        </a:cubicBezTo>
                        <a:cubicBezTo>
                          <a:pt x="85" y="16"/>
                          <a:pt x="85" y="16"/>
                          <a:pt x="85" y="16"/>
                        </a:cubicBezTo>
                        <a:cubicBezTo>
                          <a:pt x="92" y="18"/>
                          <a:pt x="95" y="6"/>
                          <a:pt x="101" y="15"/>
                        </a:cubicBezTo>
                        <a:cubicBezTo>
                          <a:pt x="102" y="11"/>
                          <a:pt x="102" y="11"/>
                          <a:pt x="102" y="11"/>
                        </a:cubicBezTo>
                        <a:cubicBezTo>
                          <a:pt x="102" y="13"/>
                          <a:pt x="104" y="18"/>
                          <a:pt x="103" y="21"/>
                        </a:cubicBezTo>
                        <a:cubicBezTo>
                          <a:pt x="104" y="19"/>
                          <a:pt x="106" y="21"/>
                          <a:pt x="108" y="19"/>
                        </a:cubicBezTo>
                        <a:cubicBezTo>
                          <a:pt x="104" y="17"/>
                          <a:pt x="104" y="17"/>
                          <a:pt x="104" y="17"/>
                        </a:cubicBezTo>
                        <a:cubicBezTo>
                          <a:pt x="106" y="14"/>
                          <a:pt x="109" y="16"/>
                          <a:pt x="110" y="19"/>
                        </a:cubicBezTo>
                        <a:cubicBezTo>
                          <a:pt x="114" y="14"/>
                          <a:pt x="107" y="11"/>
                          <a:pt x="105" y="8"/>
                        </a:cubicBezTo>
                        <a:cubicBezTo>
                          <a:pt x="99" y="16"/>
                          <a:pt x="98" y="0"/>
                          <a:pt x="93" y="4"/>
                        </a:cubicBezTo>
                        <a:cubicBezTo>
                          <a:pt x="89" y="7"/>
                          <a:pt x="93" y="8"/>
                          <a:pt x="93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3" name="Freeform 1332"/>
                  <p:cNvSpPr/>
                  <p:nvPr/>
                </p:nvSpPr>
                <p:spPr bwMode="auto">
                  <a:xfrm>
                    <a:off x="3849" y="272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4" name="Freeform 1333"/>
                  <p:cNvSpPr/>
                  <p:nvPr/>
                </p:nvSpPr>
                <p:spPr bwMode="auto">
                  <a:xfrm>
                    <a:off x="3759" y="2728"/>
                    <a:ext cx="3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1 w 3"/>
                      <a:gd name="T3" fmla="*/ 0 h 1"/>
                      <a:gd name="T4" fmla="*/ 3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5" name="Rectangle 1334"/>
                  <p:cNvSpPr>
                    <a:spLocks noChangeArrowheads="1"/>
                  </p:cNvSpPr>
                  <p:nvPr/>
                </p:nvSpPr>
                <p:spPr bwMode="auto">
                  <a:xfrm>
                    <a:off x="3856" y="2728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6" name="Freeform 1335"/>
                  <p:cNvSpPr/>
                  <p:nvPr/>
                </p:nvSpPr>
                <p:spPr bwMode="auto">
                  <a:xfrm>
                    <a:off x="3856" y="2718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7" name="Freeform 1336"/>
                  <p:cNvSpPr/>
                  <p:nvPr/>
                </p:nvSpPr>
                <p:spPr bwMode="auto">
                  <a:xfrm>
                    <a:off x="3746" y="2724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8" name="Freeform 1337"/>
                  <p:cNvSpPr/>
                  <p:nvPr/>
                </p:nvSpPr>
                <p:spPr bwMode="auto">
                  <a:xfrm>
                    <a:off x="3705" y="272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09" name="Freeform 1338"/>
                  <p:cNvSpPr/>
                  <p:nvPr/>
                </p:nvSpPr>
                <p:spPr bwMode="auto">
                  <a:xfrm>
                    <a:off x="3591" y="2721"/>
                    <a:ext cx="167" cy="32"/>
                  </a:xfrm>
                  <a:custGeom>
                    <a:avLst/>
                    <a:gdLst>
                      <a:gd name="T0" fmla="*/ 7 w 194"/>
                      <a:gd name="T1" fmla="*/ 21 h 37"/>
                      <a:gd name="T2" fmla="*/ 3 w 194"/>
                      <a:gd name="T3" fmla="*/ 28 h 37"/>
                      <a:gd name="T4" fmla="*/ 10 w 194"/>
                      <a:gd name="T5" fmla="*/ 31 h 37"/>
                      <a:gd name="T6" fmla="*/ 20 w 194"/>
                      <a:gd name="T7" fmla="*/ 26 h 37"/>
                      <a:gd name="T8" fmla="*/ 42 w 194"/>
                      <a:gd name="T9" fmla="*/ 25 h 37"/>
                      <a:gd name="T10" fmla="*/ 57 w 194"/>
                      <a:gd name="T11" fmla="*/ 27 h 37"/>
                      <a:gd name="T12" fmla="*/ 75 w 194"/>
                      <a:gd name="T13" fmla="*/ 20 h 37"/>
                      <a:gd name="T14" fmla="*/ 80 w 194"/>
                      <a:gd name="T15" fmla="*/ 22 h 37"/>
                      <a:gd name="T16" fmla="*/ 90 w 194"/>
                      <a:gd name="T17" fmla="*/ 23 h 37"/>
                      <a:gd name="T18" fmla="*/ 94 w 194"/>
                      <a:gd name="T19" fmla="*/ 13 h 37"/>
                      <a:gd name="T20" fmla="*/ 104 w 194"/>
                      <a:gd name="T21" fmla="*/ 13 h 37"/>
                      <a:gd name="T22" fmla="*/ 112 w 194"/>
                      <a:gd name="T23" fmla="*/ 16 h 37"/>
                      <a:gd name="T24" fmla="*/ 125 w 194"/>
                      <a:gd name="T25" fmla="*/ 16 h 37"/>
                      <a:gd name="T26" fmla="*/ 138 w 194"/>
                      <a:gd name="T27" fmla="*/ 17 h 37"/>
                      <a:gd name="T28" fmla="*/ 149 w 194"/>
                      <a:gd name="T29" fmla="*/ 14 h 37"/>
                      <a:gd name="T30" fmla="*/ 157 w 194"/>
                      <a:gd name="T31" fmla="*/ 10 h 37"/>
                      <a:gd name="T32" fmla="*/ 159 w 194"/>
                      <a:gd name="T33" fmla="*/ 14 h 37"/>
                      <a:gd name="T34" fmla="*/ 167 w 194"/>
                      <a:gd name="T35" fmla="*/ 13 h 37"/>
                      <a:gd name="T36" fmla="*/ 194 w 194"/>
                      <a:gd name="T37" fmla="*/ 12 h 37"/>
                      <a:gd name="T38" fmla="*/ 180 w 194"/>
                      <a:gd name="T39" fmla="*/ 12 h 37"/>
                      <a:gd name="T40" fmla="*/ 178 w 194"/>
                      <a:gd name="T41" fmla="*/ 15 h 37"/>
                      <a:gd name="T42" fmla="*/ 174 w 194"/>
                      <a:gd name="T43" fmla="*/ 3 h 37"/>
                      <a:gd name="T44" fmla="*/ 170 w 194"/>
                      <a:gd name="T45" fmla="*/ 2 h 37"/>
                      <a:gd name="T46" fmla="*/ 161 w 194"/>
                      <a:gd name="T47" fmla="*/ 4 h 37"/>
                      <a:gd name="T48" fmla="*/ 153 w 194"/>
                      <a:gd name="T49" fmla="*/ 2 h 37"/>
                      <a:gd name="T50" fmla="*/ 141 w 194"/>
                      <a:gd name="T51" fmla="*/ 3 h 37"/>
                      <a:gd name="T52" fmla="*/ 130 w 194"/>
                      <a:gd name="T53" fmla="*/ 6 h 37"/>
                      <a:gd name="T54" fmla="*/ 130 w 194"/>
                      <a:gd name="T55" fmla="*/ 5 h 37"/>
                      <a:gd name="T56" fmla="*/ 127 w 194"/>
                      <a:gd name="T57" fmla="*/ 5 h 37"/>
                      <a:gd name="T58" fmla="*/ 118 w 194"/>
                      <a:gd name="T59" fmla="*/ 7 h 37"/>
                      <a:gd name="T60" fmla="*/ 110 w 194"/>
                      <a:gd name="T61" fmla="*/ 10 h 37"/>
                      <a:gd name="T62" fmla="*/ 107 w 194"/>
                      <a:gd name="T63" fmla="*/ 5 h 37"/>
                      <a:gd name="T64" fmla="*/ 96 w 194"/>
                      <a:gd name="T65" fmla="*/ 5 h 37"/>
                      <a:gd name="T66" fmla="*/ 92 w 194"/>
                      <a:gd name="T67" fmla="*/ 11 h 37"/>
                      <a:gd name="T68" fmla="*/ 79 w 194"/>
                      <a:gd name="T69" fmla="*/ 13 h 37"/>
                      <a:gd name="T70" fmla="*/ 61 w 194"/>
                      <a:gd name="T71" fmla="*/ 16 h 37"/>
                      <a:gd name="T72" fmla="*/ 56 w 194"/>
                      <a:gd name="T73" fmla="*/ 15 h 37"/>
                      <a:gd name="T74" fmla="*/ 36 w 194"/>
                      <a:gd name="T75" fmla="*/ 17 h 37"/>
                      <a:gd name="T76" fmla="*/ 44 w 194"/>
                      <a:gd name="T77" fmla="*/ 23 h 37"/>
                      <a:gd name="T78" fmla="*/ 34 w 194"/>
                      <a:gd name="T79" fmla="*/ 14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94" h="37">
                        <a:moveTo>
                          <a:pt x="16" y="14"/>
                        </a:moveTo>
                        <a:cubicBezTo>
                          <a:pt x="13" y="15"/>
                          <a:pt x="9" y="17"/>
                          <a:pt x="7" y="21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5" y="20"/>
                          <a:pt x="0" y="24"/>
                          <a:pt x="3" y="28"/>
                        </a:cubicBezTo>
                        <a:cubicBezTo>
                          <a:pt x="4" y="25"/>
                          <a:pt x="4" y="25"/>
                          <a:pt x="4" y="25"/>
                        </a:cubicBezTo>
                        <a:cubicBezTo>
                          <a:pt x="8" y="22"/>
                          <a:pt x="7" y="29"/>
                          <a:pt x="10" y="31"/>
                        </a:cubicBezTo>
                        <a:cubicBezTo>
                          <a:pt x="14" y="29"/>
                          <a:pt x="16" y="21"/>
                          <a:pt x="19" y="23"/>
                        </a:cubicBezTo>
                        <a:cubicBezTo>
                          <a:pt x="21" y="22"/>
                          <a:pt x="21" y="25"/>
                          <a:pt x="20" y="26"/>
                        </a:cubicBezTo>
                        <a:cubicBezTo>
                          <a:pt x="24" y="27"/>
                          <a:pt x="25" y="20"/>
                          <a:pt x="27" y="19"/>
                        </a:cubicBezTo>
                        <a:cubicBezTo>
                          <a:pt x="28" y="37"/>
                          <a:pt x="37" y="14"/>
                          <a:pt x="42" y="25"/>
                        </a:cubicBezTo>
                        <a:cubicBezTo>
                          <a:pt x="45" y="24"/>
                          <a:pt x="50" y="25"/>
                          <a:pt x="54" y="21"/>
                        </a:cubicBezTo>
                        <a:cubicBezTo>
                          <a:pt x="52" y="26"/>
                          <a:pt x="57" y="22"/>
                          <a:pt x="57" y="27"/>
                        </a:cubicBezTo>
                        <a:cubicBezTo>
                          <a:pt x="57" y="16"/>
                          <a:pt x="68" y="31"/>
                          <a:pt x="69" y="18"/>
                        </a:cubicBezTo>
                        <a:cubicBezTo>
                          <a:pt x="74" y="21"/>
                          <a:pt x="69" y="17"/>
                          <a:pt x="75" y="20"/>
                        </a:cubicBezTo>
                        <a:cubicBezTo>
                          <a:pt x="75" y="21"/>
                          <a:pt x="74" y="21"/>
                          <a:pt x="74" y="22"/>
                        </a:cubicBezTo>
                        <a:cubicBezTo>
                          <a:pt x="76" y="24"/>
                          <a:pt x="77" y="16"/>
                          <a:pt x="80" y="22"/>
                        </a:cubicBezTo>
                        <a:cubicBezTo>
                          <a:pt x="85" y="23"/>
                          <a:pt x="80" y="18"/>
                          <a:pt x="83" y="15"/>
                        </a:cubicBezTo>
                        <a:cubicBezTo>
                          <a:pt x="88" y="16"/>
                          <a:pt x="87" y="18"/>
                          <a:pt x="90" y="23"/>
                        </a:cubicBezTo>
                        <a:cubicBezTo>
                          <a:pt x="90" y="17"/>
                          <a:pt x="94" y="20"/>
                          <a:pt x="96" y="17"/>
                        </a:cubicBezTo>
                        <a:cubicBezTo>
                          <a:pt x="95" y="16"/>
                          <a:pt x="92" y="15"/>
                          <a:pt x="94" y="13"/>
                        </a:cubicBezTo>
                        <a:cubicBezTo>
                          <a:pt x="100" y="14"/>
                          <a:pt x="99" y="9"/>
                          <a:pt x="104" y="7"/>
                        </a:cubicBezTo>
                        <a:cubicBezTo>
                          <a:pt x="107" y="14"/>
                          <a:pt x="99" y="7"/>
                          <a:pt x="104" y="13"/>
                        </a:cubicBezTo>
                        <a:cubicBezTo>
                          <a:pt x="100" y="16"/>
                          <a:pt x="98" y="16"/>
                          <a:pt x="96" y="21"/>
                        </a:cubicBezTo>
                        <a:cubicBezTo>
                          <a:pt x="101" y="21"/>
                          <a:pt x="106" y="20"/>
                          <a:pt x="112" y="16"/>
                        </a:cubicBezTo>
                        <a:cubicBezTo>
                          <a:pt x="115" y="17"/>
                          <a:pt x="110" y="20"/>
                          <a:pt x="113" y="20"/>
                        </a:cubicBezTo>
                        <a:cubicBezTo>
                          <a:pt x="118" y="23"/>
                          <a:pt x="120" y="13"/>
                          <a:pt x="125" y="16"/>
                        </a:cubicBezTo>
                        <a:cubicBezTo>
                          <a:pt x="124" y="19"/>
                          <a:pt x="124" y="19"/>
                          <a:pt x="124" y="19"/>
                        </a:cubicBezTo>
                        <a:cubicBezTo>
                          <a:pt x="126" y="14"/>
                          <a:pt x="133" y="20"/>
                          <a:pt x="138" y="17"/>
                        </a:cubicBezTo>
                        <a:cubicBezTo>
                          <a:pt x="137" y="15"/>
                          <a:pt x="137" y="14"/>
                          <a:pt x="137" y="13"/>
                        </a:cubicBezTo>
                        <a:cubicBezTo>
                          <a:pt x="138" y="22"/>
                          <a:pt x="144" y="8"/>
                          <a:pt x="149" y="14"/>
                        </a:cubicBezTo>
                        <a:cubicBezTo>
                          <a:pt x="148" y="8"/>
                          <a:pt x="153" y="5"/>
                          <a:pt x="155" y="4"/>
                        </a:cubicBezTo>
                        <a:cubicBezTo>
                          <a:pt x="157" y="6"/>
                          <a:pt x="156" y="8"/>
                          <a:pt x="157" y="10"/>
                        </a:cubicBezTo>
                        <a:cubicBezTo>
                          <a:pt x="152" y="7"/>
                          <a:pt x="152" y="16"/>
                          <a:pt x="149" y="19"/>
                        </a:cubicBezTo>
                        <a:cubicBezTo>
                          <a:pt x="152" y="16"/>
                          <a:pt x="157" y="18"/>
                          <a:pt x="159" y="14"/>
                        </a:cubicBezTo>
                        <a:cubicBezTo>
                          <a:pt x="159" y="19"/>
                          <a:pt x="159" y="19"/>
                          <a:pt x="159" y="19"/>
                        </a:cubicBezTo>
                        <a:cubicBezTo>
                          <a:pt x="163" y="19"/>
                          <a:pt x="162" y="9"/>
                          <a:pt x="167" y="13"/>
                        </a:cubicBezTo>
                        <a:cubicBezTo>
                          <a:pt x="166" y="16"/>
                          <a:pt x="166" y="16"/>
                          <a:pt x="166" y="16"/>
                        </a:cubicBezTo>
                        <a:cubicBezTo>
                          <a:pt x="176" y="15"/>
                          <a:pt x="187" y="20"/>
                          <a:pt x="194" y="12"/>
                        </a:cubicBezTo>
                        <a:cubicBezTo>
                          <a:pt x="194" y="10"/>
                          <a:pt x="190" y="4"/>
                          <a:pt x="190" y="2"/>
                        </a:cubicBezTo>
                        <a:cubicBezTo>
                          <a:pt x="185" y="4"/>
                          <a:pt x="183" y="9"/>
                          <a:pt x="180" y="12"/>
                        </a:cubicBezTo>
                        <a:cubicBezTo>
                          <a:pt x="180" y="7"/>
                          <a:pt x="180" y="7"/>
                          <a:pt x="180" y="7"/>
                        </a:cubicBezTo>
                        <a:cubicBezTo>
                          <a:pt x="179" y="10"/>
                          <a:pt x="175" y="12"/>
                          <a:pt x="178" y="15"/>
                        </a:cubicBezTo>
                        <a:cubicBezTo>
                          <a:pt x="175" y="18"/>
                          <a:pt x="175" y="11"/>
                          <a:pt x="172" y="14"/>
                        </a:cubicBezTo>
                        <a:cubicBezTo>
                          <a:pt x="172" y="8"/>
                          <a:pt x="174" y="8"/>
                          <a:pt x="174" y="3"/>
                        </a:cubicBezTo>
                        <a:cubicBezTo>
                          <a:pt x="171" y="6"/>
                          <a:pt x="171" y="6"/>
                          <a:pt x="171" y="6"/>
                        </a:cubicBezTo>
                        <a:cubicBezTo>
                          <a:pt x="172" y="4"/>
                          <a:pt x="170" y="4"/>
                          <a:pt x="170" y="2"/>
                        </a:cubicBezTo>
                        <a:cubicBezTo>
                          <a:pt x="166" y="9"/>
                          <a:pt x="163" y="0"/>
                          <a:pt x="158" y="3"/>
                        </a:cubicBezTo>
                        <a:cubicBezTo>
                          <a:pt x="161" y="4"/>
                          <a:pt x="161" y="4"/>
                          <a:pt x="161" y="4"/>
                        </a:cubicBezTo>
                        <a:cubicBezTo>
                          <a:pt x="161" y="7"/>
                          <a:pt x="160" y="7"/>
                          <a:pt x="158" y="8"/>
                        </a:cubicBezTo>
                        <a:cubicBezTo>
                          <a:pt x="157" y="4"/>
                          <a:pt x="156" y="4"/>
                          <a:pt x="153" y="2"/>
                        </a:cubicBezTo>
                        <a:cubicBezTo>
                          <a:pt x="151" y="5"/>
                          <a:pt x="150" y="10"/>
                          <a:pt x="147" y="10"/>
                        </a:cubicBezTo>
                        <a:cubicBezTo>
                          <a:pt x="147" y="5"/>
                          <a:pt x="141" y="7"/>
                          <a:pt x="141" y="3"/>
                        </a:cubicBezTo>
                        <a:cubicBezTo>
                          <a:pt x="140" y="8"/>
                          <a:pt x="135" y="5"/>
                          <a:pt x="134" y="8"/>
                        </a:cubicBezTo>
                        <a:cubicBezTo>
                          <a:pt x="133" y="10"/>
                          <a:pt x="130" y="9"/>
                          <a:pt x="130" y="6"/>
                        </a:cubicBezTo>
                        <a:cubicBezTo>
                          <a:pt x="132" y="5"/>
                          <a:pt x="132" y="5"/>
                          <a:pt x="132" y="5"/>
                        </a:cubicBezTo>
                        <a:cubicBezTo>
                          <a:pt x="130" y="5"/>
                          <a:pt x="130" y="5"/>
                          <a:pt x="130" y="5"/>
                        </a:cubicBezTo>
                        <a:cubicBezTo>
                          <a:pt x="130" y="4"/>
                          <a:pt x="130" y="4"/>
                          <a:pt x="130" y="4"/>
                        </a:cubicBezTo>
                        <a:cubicBezTo>
                          <a:pt x="129" y="4"/>
                          <a:pt x="129" y="8"/>
                          <a:pt x="127" y="5"/>
                        </a:cubicBezTo>
                        <a:cubicBezTo>
                          <a:pt x="127" y="4"/>
                          <a:pt x="128" y="4"/>
                          <a:pt x="129" y="3"/>
                        </a:cubicBezTo>
                        <a:cubicBezTo>
                          <a:pt x="125" y="2"/>
                          <a:pt x="122" y="12"/>
                          <a:pt x="118" y="7"/>
                        </a:cubicBezTo>
                        <a:cubicBezTo>
                          <a:pt x="118" y="9"/>
                          <a:pt x="113" y="10"/>
                          <a:pt x="115" y="16"/>
                        </a:cubicBezTo>
                        <a:cubicBezTo>
                          <a:pt x="113" y="14"/>
                          <a:pt x="114" y="9"/>
                          <a:pt x="110" y="10"/>
                        </a:cubicBezTo>
                        <a:cubicBezTo>
                          <a:pt x="108" y="15"/>
                          <a:pt x="106" y="8"/>
                          <a:pt x="104" y="12"/>
                        </a:cubicBezTo>
                        <a:cubicBezTo>
                          <a:pt x="107" y="6"/>
                          <a:pt x="104" y="10"/>
                          <a:pt x="107" y="5"/>
                        </a:cubicBezTo>
                        <a:cubicBezTo>
                          <a:pt x="104" y="3"/>
                          <a:pt x="101" y="10"/>
                          <a:pt x="97" y="9"/>
                        </a:cubicBezTo>
                        <a:cubicBezTo>
                          <a:pt x="96" y="5"/>
                          <a:pt x="96" y="5"/>
                          <a:pt x="96" y="5"/>
                        </a:cubicBezTo>
                        <a:cubicBezTo>
                          <a:pt x="95" y="7"/>
                          <a:pt x="93" y="11"/>
                          <a:pt x="92" y="7"/>
                        </a:cubicBezTo>
                        <a:cubicBezTo>
                          <a:pt x="92" y="11"/>
                          <a:pt x="92" y="11"/>
                          <a:pt x="92" y="11"/>
                        </a:cubicBezTo>
                        <a:cubicBezTo>
                          <a:pt x="89" y="9"/>
                          <a:pt x="86" y="10"/>
                          <a:pt x="83" y="6"/>
                        </a:cubicBezTo>
                        <a:cubicBezTo>
                          <a:pt x="79" y="13"/>
                          <a:pt x="79" y="13"/>
                          <a:pt x="79" y="13"/>
                        </a:cubicBezTo>
                        <a:cubicBezTo>
                          <a:pt x="75" y="6"/>
                          <a:pt x="69" y="13"/>
                          <a:pt x="65" y="19"/>
                        </a:cubicBezTo>
                        <a:cubicBezTo>
                          <a:pt x="64" y="19"/>
                          <a:pt x="61" y="18"/>
                          <a:pt x="61" y="16"/>
                        </a:cubicBezTo>
                        <a:cubicBezTo>
                          <a:pt x="63" y="14"/>
                          <a:pt x="63" y="14"/>
                          <a:pt x="63" y="14"/>
                        </a:cubicBezTo>
                        <a:cubicBezTo>
                          <a:pt x="60" y="13"/>
                          <a:pt x="57" y="10"/>
                          <a:pt x="56" y="15"/>
                        </a:cubicBezTo>
                        <a:cubicBezTo>
                          <a:pt x="54" y="17"/>
                          <a:pt x="54" y="12"/>
                          <a:pt x="52" y="11"/>
                        </a:cubicBezTo>
                        <a:cubicBezTo>
                          <a:pt x="47" y="19"/>
                          <a:pt x="37" y="5"/>
                          <a:pt x="36" y="17"/>
                        </a:cubicBezTo>
                        <a:cubicBezTo>
                          <a:pt x="38" y="17"/>
                          <a:pt x="42" y="20"/>
                          <a:pt x="46" y="19"/>
                        </a:cubicBezTo>
                        <a:cubicBezTo>
                          <a:pt x="45" y="20"/>
                          <a:pt x="46" y="23"/>
                          <a:pt x="44" y="23"/>
                        </a:cubicBezTo>
                        <a:cubicBezTo>
                          <a:pt x="40" y="24"/>
                          <a:pt x="38" y="19"/>
                          <a:pt x="34" y="22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27" y="6"/>
                          <a:pt x="22" y="25"/>
                          <a:pt x="16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0" name="Freeform 1339"/>
                  <p:cNvSpPr/>
                  <p:nvPr/>
                </p:nvSpPr>
                <p:spPr bwMode="auto">
                  <a:xfrm>
                    <a:off x="3646" y="2728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0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2"/>
                          <a:pt x="2" y="2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1" name="Freeform 1340"/>
                  <p:cNvSpPr/>
                  <p:nvPr/>
                </p:nvSpPr>
                <p:spPr bwMode="auto">
                  <a:xfrm>
                    <a:off x="3645" y="273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2" name="Freeform 1341"/>
                  <p:cNvSpPr/>
                  <p:nvPr/>
                </p:nvSpPr>
                <p:spPr bwMode="auto">
                  <a:xfrm>
                    <a:off x="3592" y="2734"/>
                    <a:ext cx="3" cy="1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1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0"/>
                          <a:pt x="2" y="0"/>
                          <a:pt x="0" y="1"/>
                        </a:cubicBezTo>
                        <a:cubicBezTo>
                          <a:pt x="1" y="1"/>
                          <a:pt x="3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3" name="Freeform 1342"/>
                  <p:cNvSpPr/>
                  <p:nvPr/>
                </p:nvSpPr>
                <p:spPr bwMode="auto">
                  <a:xfrm>
                    <a:off x="3592" y="273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4" name="Freeform 1343"/>
                  <p:cNvSpPr/>
                  <p:nvPr/>
                </p:nvSpPr>
                <p:spPr bwMode="auto">
                  <a:xfrm>
                    <a:off x="3504" y="2732"/>
                    <a:ext cx="88" cy="22"/>
                  </a:xfrm>
                  <a:custGeom>
                    <a:avLst/>
                    <a:gdLst>
                      <a:gd name="T0" fmla="*/ 18 w 102"/>
                      <a:gd name="T1" fmla="*/ 13 h 26"/>
                      <a:gd name="T2" fmla="*/ 13 w 102"/>
                      <a:gd name="T3" fmla="*/ 18 h 26"/>
                      <a:gd name="T4" fmla="*/ 9 w 102"/>
                      <a:gd name="T5" fmla="*/ 14 h 26"/>
                      <a:gd name="T6" fmla="*/ 2 w 102"/>
                      <a:gd name="T7" fmla="*/ 22 h 26"/>
                      <a:gd name="T8" fmla="*/ 51 w 102"/>
                      <a:gd name="T9" fmla="*/ 16 h 26"/>
                      <a:gd name="T10" fmla="*/ 48 w 102"/>
                      <a:gd name="T11" fmla="*/ 20 h 26"/>
                      <a:gd name="T12" fmla="*/ 66 w 102"/>
                      <a:gd name="T13" fmla="*/ 14 h 26"/>
                      <a:gd name="T14" fmla="*/ 65 w 102"/>
                      <a:gd name="T15" fmla="*/ 20 h 26"/>
                      <a:gd name="T16" fmla="*/ 76 w 102"/>
                      <a:gd name="T17" fmla="*/ 18 h 26"/>
                      <a:gd name="T18" fmla="*/ 76 w 102"/>
                      <a:gd name="T19" fmla="*/ 15 h 26"/>
                      <a:gd name="T20" fmla="*/ 78 w 102"/>
                      <a:gd name="T21" fmla="*/ 16 h 26"/>
                      <a:gd name="T22" fmla="*/ 78 w 102"/>
                      <a:gd name="T23" fmla="*/ 15 h 26"/>
                      <a:gd name="T24" fmla="*/ 85 w 102"/>
                      <a:gd name="T25" fmla="*/ 14 h 26"/>
                      <a:gd name="T26" fmla="*/ 83 w 102"/>
                      <a:gd name="T27" fmla="*/ 16 h 26"/>
                      <a:gd name="T28" fmla="*/ 88 w 102"/>
                      <a:gd name="T29" fmla="*/ 13 h 26"/>
                      <a:gd name="T30" fmla="*/ 88 w 102"/>
                      <a:gd name="T31" fmla="*/ 17 h 26"/>
                      <a:gd name="T32" fmla="*/ 102 w 102"/>
                      <a:gd name="T33" fmla="*/ 11 h 26"/>
                      <a:gd name="T34" fmla="*/ 102 w 102"/>
                      <a:gd name="T35" fmla="*/ 7 h 26"/>
                      <a:gd name="T36" fmla="*/ 91 w 102"/>
                      <a:gd name="T37" fmla="*/ 11 h 26"/>
                      <a:gd name="T38" fmla="*/ 92 w 102"/>
                      <a:gd name="T39" fmla="*/ 11 h 26"/>
                      <a:gd name="T40" fmla="*/ 85 w 102"/>
                      <a:gd name="T41" fmla="*/ 13 h 26"/>
                      <a:gd name="T42" fmla="*/ 89 w 102"/>
                      <a:gd name="T43" fmla="*/ 7 h 26"/>
                      <a:gd name="T44" fmla="*/ 77 w 102"/>
                      <a:gd name="T45" fmla="*/ 4 h 26"/>
                      <a:gd name="T46" fmla="*/ 78 w 102"/>
                      <a:gd name="T47" fmla="*/ 3 h 26"/>
                      <a:gd name="T48" fmla="*/ 74 w 102"/>
                      <a:gd name="T49" fmla="*/ 5 h 26"/>
                      <a:gd name="T50" fmla="*/ 77 w 102"/>
                      <a:gd name="T51" fmla="*/ 8 h 26"/>
                      <a:gd name="T52" fmla="*/ 74 w 102"/>
                      <a:gd name="T53" fmla="*/ 14 h 26"/>
                      <a:gd name="T54" fmla="*/ 70 w 102"/>
                      <a:gd name="T55" fmla="*/ 14 h 26"/>
                      <a:gd name="T56" fmla="*/ 73 w 102"/>
                      <a:gd name="T57" fmla="*/ 9 h 26"/>
                      <a:gd name="T58" fmla="*/ 70 w 102"/>
                      <a:gd name="T59" fmla="*/ 11 h 26"/>
                      <a:gd name="T60" fmla="*/ 66 w 102"/>
                      <a:gd name="T61" fmla="*/ 5 h 26"/>
                      <a:gd name="T62" fmla="*/ 66 w 102"/>
                      <a:gd name="T63" fmla="*/ 11 h 26"/>
                      <a:gd name="T64" fmla="*/ 46 w 102"/>
                      <a:gd name="T65" fmla="*/ 12 h 26"/>
                      <a:gd name="T66" fmla="*/ 49 w 102"/>
                      <a:gd name="T67" fmla="*/ 9 h 26"/>
                      <a:gd name="T68" fmla="*/ 45 w 102"/>
                      <a:gd name="T69" fmla="*/ 13 h 26"/>
                      <a:gd name="T70" fmla="*/ 33 w 102"/>
                      <a:gd name="T71" fmla="*/ 11 h 26"/>
                      <a:gd name="T72" fmla="*/ 34 w 102"/>
                      <a:gd name="T73" fmla="*/ 14 h 26"/>
                      <a:gd name="T74" fmla="*/ 22 w 102"/>
                      <a:gd name="T75" fmla="*/ 13 h 26"/>
                      <a:gd name="T76" fmla="*/ 22 w 102"/>
                      <a:gd name="T77" fmla="*/ 13 h 26"/>
                      <a:gd name="T78" fmla="*/ 16 w 102"/>
                      <a:gd name="T79" fmla="*/ 20 h 26"/>
                      <a:gd name="T80" fmla="*/ 18 w 102"/>
                      <a:gd name="T81" fmla="*/ 13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2" h="26">
                        <a:moveTo>
                          <a:pt x="18" y="13"/>
                        </a:moveTo>
                        <a:cubicBezTo>
                          <a:pt x="13" y="18"/>
                          <a:pt x="13" y="18"/>
                          <a:pt x="13" y="18"/>
                        </a:cubicBezTo>
                        <a:cubicBezTo>
                          <a:pt x="12" y="15"/>
                          <a:pt x="7" y="18"/>
                          <a:pt x="9" y="14"/>
                        </a:cubicBezTo>
                        <a:cubicBezTo>
                          <a:pt x="6" y="20"/>
                          <a:pt x="0" y="14"/>
                          <a:pt x="2" y="22"/>
                        </a:cubicBezTo>
                        <a:cubicBezTo>
                          <a:pt x="16" y="19"/>
                          <a:pt x="35" y="24"/>
                          <a:pt x="51" y="16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56" y="13"/>
                          <a:pt x="59" y="26"/>
                          <a:pt x="66" y="14"/>
                        </a:cubicBezTo>
                        <a:cubicBezTo>
                          <a:pt x="65" y="20"/>
                          <a:pt x="65" y="20"/>
                          <a:pt x="65" y="20"/>
                        </a:cubicBezTo>
                        <a:cubicBezTo>
                          <a:pt x="69" y="22"/>
                          <a:pt x="72" y="11"/>
                          <a:pt x="76" y="18"/>
                        </a:cubicBezTo>
                        <a:cubicBezTo>
                          <a:pt x="76" y="15"/>
                          <a:pt x="76" y="15"/>
                          <a:pt x="76" y="15"/>
                        </a:cubicBezTo>
                        <a:cubicBezTo>
                          <a:pt x="77" y="15"/>
                          <a:pt x="77" y="16"/>
                          <a:pt x="78" y="16"/>
                        </a:cubicBez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80" y="12"/>
                          <a:pt x="82" y="13"/>
                          <a:pt x="85" y="14"/>
                        </a:cubicBezTo>
                        <a:cubicBezTo>
                          <a:pt x="85" y="16"/>
                          <a:pt x="84" y="15"/>
                          <a:pt x="83" y="16"/>
                        </a:cubicBezTo>
                        <a:cubicBezTo>
                          <a:pt x="84" y="18"/>
                          <a:pt x="86" y="13"/>
                          <a:pt x="88" y="13"/>
                        </a:cubicBezTo>
                        <a:cubicBezTo>
                          <a:pt x="90" y="15"/>
                          <a:pt x="88" y="16"/>
                          <a:pt x="88" y="17"/>
                        </a:cubicBezTo>
                        <a:cubicBezTo>
                          <a:pt x="94" y="14"/>
                          <a:pt x="97" y="21"/>
                          <a:pt x="102" y="11"/>
                        </a:cubicBezTo>
                        <a:cubicBezTo>
                          <a:pt x="102" y="10"/>
                          <a:pt x="100" y="8"/>
                          <a:pt x="102" y="7"/>
                        </a:cubicBezTo>
                        <a:cubicBezTo>
                          <a:pt x="98" y="4"/>
                          <a:pt x="95" y="8"/>
                          <a:pt x="91" y="11"/>
                        </a:cubicBezTo>
                        <a:cubicBezTo>
                          <a:pt x="92" y="11"/>
                          <a:pt x="92" y="11"/>
                          <a:pt x="92" y="11"/>
                        </a:cubicBezTo>
                        <a:cubicBezTo>
                          <a:pt x="89" y="20"/>
                          <a:pt x="90" y="9"/>
                          <a:pt x="85" y="13"/>
                        </a:cubicBezTo>
                        <a:cubicBezTo>
                          <a:pt x="86" y="9"/>
                          <a:pt x="88" y="9"/>
                          <a:pt x="89" y="7"/>
                        </a:cubicBezTo>
                        <a:cubicBezTo>
                          <a:pt x="83" y="0"/>
                          <a:pt x="81" y="13"/>
                          <a:pt x="77" y="4"/>
                        </a:cubicBezTo>
                        <a:cubicBezTo>
                          <a:pt x="78" y="3"/>
                          <a:pt x="78" y="3"/>
                          <a:pt x="78" y="3"/>
                        </a:cubicBezTo>
                        <a:cubicBezTo>
                          <a:pt x="77" y="2"/>
                          <a:pt x="75" y="4"/>
                          <a:pt x="74" y="5"/>
                        </a:cubicBezTo>
                        <a:cubicBezTo>
                          <a:pt x="74" y="6"/>
                          <a:pt x="76" y="7"/>
                          <a:pt x="77" y="8"/>
                        </a:cubicBezTo>
                        <a:cubicBezTo>
                          <a:pt x="75" y="9"/>
                          <a:pt x="75" y="13"/>
                          <a:pt x="74" y="14"/>
                        </a:cubicBezTo>
                        <a:cubicBezTo>
                          <a:pt x="73" y="10"/>
                          <a:pt x="73" y="16"/>
                          <a:pt x="70" y="14"/>
                        </a:cubicBezTo>
                        <a:cubicBezTo>
                          <a:pt x="69" y="11"/>
                          <a:pt x="72" y="11"/>
                          <a:pt x="73" y="9"/>
                        </a:cubicBezTo>
                        <a:cubicBezTo>
                          <a:pt x="70" y="11"/>
                          <a:pt x="70" y="11"/>
                          <a:pt x="70" y="11"/>
                        </a:cubicBezTo>
                        <a:cubicBezTo>
                          <a:pt x="68" y="12"/>
                          <a:pt x="68" y="7"/>
                          <a:pt x="66" y="5"/>
                        </a:cubicBezTo>
                        <a:cubicBezTo>
                          <a:pt x="64" y="8"/>
                          <a:pt x="68" y="7"/>
                          <a:pt x="66" y="11"/>
                        </a:cubicBezTo>
                        <a:cubicBezTo>
                          <a:pt x="63" y="7"/>
                          <a:pt x="52" y="8"/>
                          <a:pt x="46" y="12"/>
                        </a:cubicBezTo>
                        <a:cubicBezTo>
                          <a:pt x="48" y="11"/>
                          <a:pt x="47" y="8"/>
                          <a:pt x="49" y="9"/>
                        </a:cubicBezTo>
                        <a:cubicBezTo>
                          <a:pt x="48" y="8"/>
                          <a:pt x="45" y="10"/>
                          <a:pt x="45" y="13"/>
                        </a:cubicBezTo>
                        <a:cubicBezTo>
                          <a:pt x="42" y="15"/>
                          <a:pt x="37" y="14"/>
                          <a:pt x="33" y="11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1" y="19"/>
                          <a:pt x="27" y="10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0" y="14"/>
                          <a:pt x="19" y="21"/>
                          <a:pt x="16" y="20"/>
                        </a:cubicBezTo>
                        <a:cubicBezTo>
                          <a:pt x="16" y="16"/>
                          <a:pt x="18" y="16"/>
                          <a:pt x="18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5" name="Freeform 1344"/>
                  <p:cNvSpPr/>
                  <p:nvPr/>
                </p:nvSpPr>
                <p:spPr bwMode="auto">
                  <a:xfrm>
                    <a:off x="3501" y="2745"/>
                    <a:ext cx="4" cy="8"/>
                  </a:xfrm>
                  <a:custGeom>
                    <a:avLst/>
                    <a:gdLst>
                      <a:gd name="T0" fmla="*/ 2 w 4"/>
                      <a:gd name="T1" fmla="*/ 5 h 9"/>
                      <a:gd name="T2" fmla="*/ 4 w 4"/>
                      <a:gd name="T3" fmla="*/ 1 h 9"/>
                      <a:gd name="T4" fmla="*/ 0 w 4"/>
                      <a:gd name="T5" fmla="*/ 8 h 9"/>
                      <a:gd name="T6" fmla="*/ 3 w 4"/>
                      <a:gd name="T7" fmla="*/ 6 h 9"/>
                      <a:gd name="T8" fmla="*/ 2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2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5"/>
                          <a:pt x="0" y="8"/>
                        </a:cubicBezTo>
                        <a:cubicBezTo>
                          <a:pt x="2" y="7"/>
                          <a:pt x="3" y="9"/>
                          <a:pt x="3" y="6"/>
                        </a:cubicBezTo>
                        <a:cubicBezTo>
                          <a:pt x="3" y="6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6" name="Freeform 1345"/>
                  <p:cNvSpPr/>
                  <p:nvPr/>
                </p:nvSpPr>
                <p:spPr bwMode="auto">
                  <a:xfrm>
                    <a:off x="3465" y="2741"/>
                    <a:ext cx="37" cy="18"/>
                  </a:xfrm>
                  <a:custGeom>
                    <a:avLst/>
                    <a:gdLst>
                      <a:gd name="T0" fmla="*/ 11 w 43"/>
                      <a:gd name="T1" fmla="*/ 9 h 21"/>
                      <a:gd name="T2" fmla="*/ 11 w 43"/>
                      <a:gd name="T3" fmla="*/ 13 h 21"/>
                      <a:gd name="T4" fmla="*/ 27 w 43"/>
                      <a:gd name="T5" fmla="*/ 14 h 21"/>
                      <a:gd name="T6" fmla="*/ 34 w 43"/>
                      <a:gd name="T7" fmla="*/ 8 h 21"/>
                      <a:gd name="T8" fmla="*/ 35 w 43"/>
                      <a:gd name="T9" fmla="*/ 12 h 21"/>
                      <a:gd name="T10" fmla="*/ 41 w 43"/>
                      <a:gd name="T11" fmla="*/ 7 h 21"/>
                      <a:gd name="T12" fmla="*/ 38 w 43"/>
                      <a:gd name="T13" fmla="*/ 9 h 21"/>
                      <a:gd name="T14" fmla="*/ 38 w 43"/>
                      <a:gd name="T15" fmla="*/ 7 h 21"/>
                      <a:gd name="T16" fmla="*/ 34 w 43"/>
                      <a:gd name="T17" fmla="*/ 8 h 21"/>
                      <a:gd name="T18" fmla="*/ 35 w 43"/>
                      <a:gd name="T19" fmla="*/ 5 h 21"/>
                      <a:gd name="T20" fmla="*/ 26 w 43"/>
                      <a:gd name="T21" fmla="*/ 10 h 21"/>
                      <a:gd name="T22" fmla="*/ 26 w 43"/>
                      <a:gd name="T23" fmla="*/ 4 h 21"/>
                      <a:gd name="T24" fmla="*/ 18 w 43"/>
                      <a:gd name="T25" fmla="*/ 2 h 21"/>
                      <a:gd name="T26" fmla="*/ 18 w 43"/>
                      <a:gd name="T27" fmla="*/ 4 h 21"/>
                      <a:gd name="T28" fmla="*/ 19 w 43"/>
                      <a:gd name="T29" fmla="*/ 8 h 21"/>
                      <a:gd name="T30" fmla="*/ 16 w 43"/>
                      <a:gd name="T31" fmla="*/ 2 h 21"/>
                      <a:gd name="T32" fmla="*/ 3 w 43"/>
                      <a:gd name="T33" fmla="*/ 7 h 21"/>
                      <a:gd name="T34" fmla="*/ 5 w 43"/>
                      <a:gd name="T35" fmla="*/ 14 h 21"/>
                      <a:gd name="T36" fmla="*/ 3 w 43"/>
                      <a:gd name="T37" fmla="*/ 9 h 21"/>
                      <a:gd name="T38" fmla="*/ 0 w 43"/>
                      <a:gd name="T39" fmla="*/ 9 h 21"/>
                      <a:gd name="T40" fmla="*/ 6 w 43"/>
                      <a:gd name="T41" fmla="*/ 16 h 21"/>
                      <a:gd name="T42" fmla="*/ 11 w 43"/>
                      <a:gd name="T43" fmla="*/ 9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3" h="21">
                        <a:moveTo>
                          <a:pt x="11" y="9"/>
                        </a:moveTo>
                        <a:cubicBezTo>
                          <a:pt x="11" y="13"/>
                          <a:pt x="11" y="13"/>
                          <a:pt x="11" y="13"/>
                        </a:cubicBezTo>
                        <a:cubicBezTo>
                          <a:pt x="15" y="11"/>
                          <a:pt x="25" y="11"/>
                          <a:pt x="27" y="14"/>
                        </a:cubicBezTo>
                        <a:cubicBezTo>
                          <a:pt x="30" y="15"/>
                          <a:pt x="30" y="9"/>
                          <a:pt x="34" y="8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7" y="10"/>
                          <a:pt x="43" y="14"/>
                          <a:pt x="41" y="7"/>
                        </a:cubicBezTo>
                        <a:cubicBezTo>
                          <a:pt x="40" y="7"/>
                          <a:pt x="39" y="10"/>
                          <a:pt x="38" y="9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5"/>
                          <a:pt x="35" y="5"/>
                          <a:pt x="35" y="5"/>
                        </a:cubicBezTo>
                        <a:cubicBezTo>
                          <a:pt x="31" y="0"/>
                          <a:pt x="32" y="13"/>
                          <a:pt x="26" y="10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3" y="4"/>
                          <a:pt x="21" y="6"/>
                          <a:pt x="18" y="2"/>
                        </a:cubicBezTo>
                        <a:cubicBezTo>
                          <a:pt x="18" y="2"/>
                          <a:pt x="18" y="5"/>
                          <a:pt x="18" y="4"/>
                        </a:cubicBezTo>
                        <a:cubicBezTo>
                          <a:pt x="19" y="4"/>
                          <a:pt x="20" y="7"/>
                          <a:pt x="19" y="8"/>
                        </a:cubicBezTo>
                        <a:cubicBezTo>
                          <a:pt x="14" y="13"/>
                          <a:pt x="20" y="5"/>
                          <a:pt x="16" y="2"/>
                        </a:cubicBezTo>
                        <a:cubicBezTo>
                          <a:pt x="12" y="7"/>
                          <a:pt x="5" y="10"/>
                          <a:pt x="3" y="7"/>
                        </a:cubicBezTo>
                        <a:cubicBezTo>
                          <a:pt x="5" y="10"/>
                          <a:pt x="5" y="14"/>
                          <a:pt x="5" y="14"/>
                        </a:cubicBezTo>
                        <a:cubicBezTo>
                          <a:pt x="3" y="12"/>
                          <a:pt x="3" y="11"/>
                          <a:pt x="3" y="9"/>
                        </a:cubicBezTo>
                        <a:cubicBezTo>
                          <a:pt x="2" y="9"/>
                          <a:pt x="1" y="8"/>
                          <a:pt x="0" y="9"/>
                        </a:cubicBezTo>
                        <a:cubicBezTo>
                          <a:pt x="3" y="11"/>
                          <a:pt x="5" y="15"/>
                          <a:pt x="6" y="16"/>
                        </a:cubicBezTo>
                        <a:cubicBezTo>
                          <a:pt x="8" y="21"/>
                          <a:pt x="4" y="9"/>
                          <a:pt x="11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7" name="Freeform 1346"/>
                  <p:cNvSpPr/>
                  <p:nvPr/>
                </p:nvSpPr>
                <p:spPr bwMode="auto">
                  <a:xfrm>
                    <a:off x="3473" y="2753"/>
                    <a:ext cx="2" cy="0"/>
                  </a:xfrm>
                  <a:custGeom>
                    <a:avLst/>
                    <a:gdLst>
                      <a:gd name="T0" fmla="*/ 1 w 2"/>
                      <a:gd name="T1" fmla="*/ 2 w 2"/>
                      <a:gd name="T2" fmla="*/ 0 w 2"/>
                      <a:gd name="T3" fmla="*/ 1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1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8" name="Freeform 1347"/>
                  <p:cNvSpPr/>
                  <p:nvPr/>
                </p:nvSpPr>
                <p:spPr bwMode="auto">
                  <a:xfrm>
                    <a:off x="4137" y="2806"/>
                    <a:ext cx="2" cy="3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1 w 2"/>
                      <a:gd name="T3" fmla="*/ 0 h 3"/>
                      <a:gd name="T4" fmla="*/ 0 w 2"/>
                      <a:gd name="T5" fmla="*/ 3 h 3"/>
                      <a:gd name="T6" fmla="*/ 2 w 2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lnTo>
                          <a:pt x="1" y="0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19" name="Freeform 1348"/>
                  <p:cNvSpPr/>
                  <p:nvPr/>
                </p:nvSpPr>
                <p:spPr bwMode="auto">
                  <a:xfrm>
                    <a:off x="4126" y="2797"/>
                    <a:ext cx="12" cy="13"/>
                  </a:xfrm>
                  <a:custGeom>
                    <a:avLst/>
                    <a:gdLst>
                      <a:gd name="T0" fmla="*/ 5 w 13"/>
                      <a:gd name="T1" fmla="*/ 0 h 16"/>
                      <a:gd name="T2" fmla="*/ 1 w 13"/>
                      <a:gd name="T3" fmla="*/ 1 h 16"/>
                      <a:gd name="T4" fmla="*/ 6 w 13"/>
                      <a:gd name="T5" fmla="*/ 16 h 16"/>
                      <a:gd name="T6" fmla="*/ 12 w 13"/>
                      <a:gd name="T7" fmla="*/ 7 h 16"/>
                      <a:gd name="T8" fmla="*/ 6 w 13"/>
                      <a:gd name="T9" fmla="*/ 10 h 16"/>
                      <a:gd name="T10" fmla="*/ 11 w 13"/>
                      <a:gd name="T11" fmla="*/ 3 h 16"/>
                      <a:gd name="T12" fmla="*/ 5 w 13"/>
                      <a:gd name="T13" fmla="*/ 4 h 16"/>
                      <a:gd name="T14" fmla="*/ 5 w 13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6">
                        <a:moveTo>
                          <a:pt x="5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2"/>
                          <a:pt x="0" y="9"/>
                          <a:pt x="6" y="16"/>
                        </a:cubicBezTo>
                        <a:cubicBezTo>
                          <a:pt x="8" y="14"/>
                          <a:pt x="13" y="11"/>
                          <a:pt x="12" y="7"/>
                        </a:cubicBezTo>
                        <a:cubicBezTo>
                          <a:pt x="11" y="7"/>
                          <a:pt x="9" y="11"/>
                          <a:pt x="6" y="10"/>
                        </a:cubicBezTo>
                        <a:cubicBezTo>
                          <a:pt x="7" y="7"/>
                          <a:pt x="10" y="7"/>
                          <a:pt x="11" y="3"/>
                        </a:cubicBezTo>
                        <a:cubicBezTo>
                          <a:pt x="7" y="0"/>
                          <a:pt x="8" y="6"/>
                          <a:pt x="5" y="4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0" name="Freeform 1349"/>
                  <p:cNvSpPr/>
                  <p:nvPr/>
                </p:nvSpPr>
                <p:spPr bwMode="auto">
                  <a:xfrm>
                    <a:off x="4125" y="2801"/>
                    <a:ext cx="2" cy="4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2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4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1" name="Freeform 1350"/>
                  <p:cNvSpPr/>
                  <p:nvPr/>
                </p:nvSpPr>
                <p:spPr bwMode="auto">
                  <a:xfrm>
                    <a:off x="4122" y="2803"/>
                    <a:ext cx="3" cy="6"/>
                  </a:xfrm>
                  <a:custGeom>
                    <a:avLst/>
                    <a:gdLst>
                      <a:gd name="T0" fmla="*/ 3 w 3"/>
                      <a:gd name="T1" fmla="*/ 4 h 7"/>
                      <a:gd name="T2" fmla="*/ 3 w 3"/>
                      <a:gd name="T3" fmla="*/ 0 h 7"/>
                      <a:gd name="T4" fmla="*/ 0 w 3"/>
                      <a:gd name="T5" fmla="*/ 7 h 7"/>
                      <a:gd name="T6" fmla="*/ 3 w 3"/>
                      <a:gd name="T7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7">
                        <a:moveTo>
                          <a:pt x="3" y="4"/>
                        </a:moveTo>
                        <a:cubicBezTo>
                          <a:pt x="1" y="4"/>
                          <a:pt x="3" y="0"/>
                          <a:pt x="3" y="0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2" name="Freeform 1351"/>
                  <p:cNvSpPr/>
                  <p:nvPr/>
                </p:nvSpPr>
                <p:spPr bwMode="auto">
                  <a:xfrm>
                    <a:off x="4115" y="2806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3" name="Freeform 1352"/>
                  <p:cNvSpPr/>
                  <p:nvPr/>
                </p:nvSpPr>
                <p:spPr bwMode="auto">
                  <a:xfrm>
                    <a:off x="4112" y="2798"/>
                    <a:ext cx="8" cy="11"/>
                  </a:xfrm>
                  <a:custGeom>
                    <a:avLst/>
                    <a:gdLst>
                      <a:gd name="T0" fmla="*/ 0 w 10"/>
                      <a:gd name="T1" fmla="*/ 10 h 12"/>
                      <a:gd name="T2" fmla="*/ 4 w 10"/>
                      <a:gd name="T3" fmla="*/ 10 h 12"/>
                      <a:gd name="T4" fmla="*/ 4 w 10"/>
                      <a:gd name="T5" fmla="*/ 9 h 12"/>
                      <a:gd name="T6" fmla="*/ 6 w 10"/>
                      <a:gd name="T7" fmla="*/ 4 h 12"/>
                      <a:gd name="T8" fmla="*/ 10 w 10"/>
                      <a:gd name="T9" fmla="*/ 4 h 12"/>
                      <a:gd name="T10" fmla="*/ 7 w 10"/>
                      <a:gd name="T11" fmla="*/ 0 h 12"/>
                      <a:gd name="T12" fmla="*/ 0 w 10"/>
                      <a:gd name="T13" fmla="*/ 1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2">
                        <a:moveTo>
                          <a:pt x="0" y="10"/>
                        </a:moveTo>
                        <a:cubicBezTo>
                          <a:pt x="1" y="12"/>
                          <a:pt x="2" y="11"/>
                          <a:pt x="4" y="10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2" y="7"/>
                          <a:pt x="4" y="2"/>
                          <a:pt x="6" y="4"/>
                        </a:cubicBezTo>
                        <a:cubicBezTo>
                          <a:pt x="8" y="3"/>
                          <a:pt x="8" y="7"/>
                          <a:pt x="10" y="4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4" y="1"/>
                          <a:pt x="2" y="8"/>
                          <a:pt x="0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4" name="Freeform 1353"/>
                  <p:cNvSpPr/>
                  <p:nvPr/>
                </p:nvSpPr>
                <p:spPr bwMode="auto">
                  <a:xfrm>
                    <a:off x="4116" y="280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5" name="Freeform 1354"/>
                  <p:cNvSpPr/>
                  <p:nvPr/>
                </p:nvSpPr>
                <p:spPr bwMode="auto">
                  <a:xfrm>
                    <a:off x="4120" y="2803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2 h 3"/>
                      <a:gd name="T4" fmla="*/ 1 w 1"/>
                      <a:gd name="T5" fmla="*/ 0 h 3"/>
                      <a:gd name="T6" fmla="*/ 0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6" name="Freeform 1355"/>
                  <p:cNvSpPr/>
                  <p:nvPr/>
                </p:nvSpPr>
                <p:spPr bwMode="auto">
                  <a:xfrm>
                    <a:off x="4102" y="2797"/>
                    <a:ext cx="9" cy="11"/>
                  </a:xfrm>
                  <a:custGeom>
                    <a:avLst/>
                    <a:gdLst>
                      <a:gd name="T0" fmla="*/ 3 w 10"/>
                      <a:gd name="T1" fmla="*/ 12 h 13"/>
                      <a:gd name="T2" fmla="*/ 10 w 10"/>
                      <a:gd name="T3" fmla="*/ 8 h 13"/>
                      <a:gd name="T4" fmla="*/ 4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10" y="8"/>
                        </a:cubicBezTo>
                        <a:cubicBezTo>
                          <a:pt x="6" y="8"/>
                          <a:pt x="4" y="3"/>
                          <a:pt x="4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7" name="Freeform 1356"/>
                  <p:cNvSpPr/>
                  <p:nvPr/>
                </p:nvSpPr>
                <p:spPr bwMode="auto">
                  <a:xfrm>
                    <a:off x="4098" y="2793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8" name="Freeform 1357"/>
                  <p:cNvSpPr/>
                  <p:nvPr/>
                </p:nvSpPr>
                <p:spPr bwMode="auto">
                  <a:xfrm>
                    <a:off x="4083" y="2790"/>
                    <a:ext cx="17" cy="14"/>
                  </a:xfrm>
                  <a:custGeom>
                    <a:avLst/>
                    <a:gdLst>
                      <a:gd name="T0" fmla="*/ 0 w 20"/>
                      <a:gd name="T1" fmla="*/ 15 h 17"/>
                      <a:gd name="T2" fmla="*/ 8 w 20"/>
                      <a:gd name="T3" fmla="*/ 9 h 17"/>
                      <a:gd name="T4" fmla="*/ 6 w 20"/>
                      <a:gd name="T5" fmla="*/ 14 h 17"/>
                      <a:gd name="T6" fmla="*/ 13 w 20"/>
                      <a:gd name="T7" fmla="*/ 11 h 17"/>
                      <a:gd name="T8" fmla="*/ 10 w 20"/>
                      <a:gd name="T9" fmla="*/ 17 h 17"/>
                      <a:gd name="T10" fmla="*/ 17 w 20"/>
                      <a:gd name="T11" fmla="*/ 11 h 17"/>
                      <a:gd name="T12" fmla="*/ 20 w 20"/>
                      <a:gd name="T13" fmla="*/ 15 h 17"/>
                      <a:gd name="T14" fmla="*/ 19 w 20"/>
                      <a:gd name="T15" fmla="*/ 9 h 17"/>
                      <a:gd name="T16" fmla="*/ 15 w 20"/>
                      <a:gd name="T17" fmla="*/ 9 h 17"/>
                      <a:gd name="T18" fmla="*/ 17 w 20"/>
                      <a:gd name="T19" fmla="*/ 5 h 17"/>
                      <a:gd name="T20" fmla="*/ 7 w 20"/>
                      <a:gd name="T21" fmla="*/ 1 h 17"/>
                      <a:gd name="T22" fmla="*/ 0 w 20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11"/>
                          <a:pt x="8" y="13"/>
                          <a:pt x="6" y="14"/>
                        </a:cubicBezTo>
                        <a:cubicBezTo>
                          <a:pt x="10" y="14"/>
                          <a:pt x="10" y="10"/>
                          <a:pt x="13" y="11"/>
                        </a:cubicBezTo>
                        <a:cubicBezTo>
                          <a:pt x="14" y="17"/>
                          <a:pt x="8" y="11"/>
                          <a:pt x="10" y="17"/>
                        </a:cubicBezTo>
                        <a:cubicBezTo>
                          <a:pt x="12" y="17"/>
                          <a:pt x="15" y="16"/>
                          <a:pt x="17" y="11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8" y="7"/>
                          <a:pt x="16" y="14"/>
                          <a:pt x="15" y="9"/>
                        </a:cubicBezTo>
                        <a:cubicBezTo>
                          <a:pt x="15" y="6"/>
                          <a:pt x="16" y="6"/>
                          <a:pt x="17" y="5"/>
                        </a:cubicBezTo>
                        <a:cubicBezTo>
                          <a:pt x="15" y="6"/>
                          <a:pt x="11" y="0"/>
                          <a:pt x="7" y="1"/>
                        </a:cubicBezTo>
                        <a:cubicBezTo>
                          <a:pt x="2" y="2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29" name="Freeform 1358"/>
                  <p:cNvSpPr/>
                  <p:nvPr/>
                </p:nvSpPr>
                <p:spPr bwMode="auto">
                  <a:xfrm>
                    <a:off x="4082" y="2794"/>
                    <a:ext cx="1" cy="3"/>
                  </a:xfrm>
                  <a:custGeom>
                    <a:avLst/>
                    <a:gdLst>
                      <a:gd name="T0" fmla="*/ 1 w 1"/>
                      <a:gd name="T1" fmla="*/ 3 h 3"/>
                      <a:gd name="T2" fmla="*/ 0 w 1"/>
                      <a:gd name="T3" fmla="*/ 0 h 3"/>
                      <a:gd name="T4" fmla="*/ 1 w 1"/>
                      <a:gd name="T5" fmla="*/ 3 h 3"/>
                      <a:gd name="T6" fmla="*/ 1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3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0" name="Freeform 1359"/>
                  <p:cNvSpPr/>
                  <p:nvPr/>
                </p:nvSpPr>
                <p:spPr bwMode="auto">
                  <a:xfrm>
                    <a:off x="4066" y="2790"/>
                    <a:ext cx="15" cy="15"/>
                  </a:xfrm>
                  <a:custGeom>
                    <a:avLst/>
                    <a:gdLst>
                      <a:gd name="T0" fmla="*/ 11 w 17"/>
                      <a:gd name="T1" fmla="*/ 17 h 18"/>
                      <a:gd name="T2" fmla="*/ 15 w 17"/>
                      <a:gd name="T3" fmla="*/ 13 h 18"/>
                      <a:gd name="T4" fmla="*/ 16 w 17"/>
                      <a:gd name="T5" fmla="*/ 16 h 18"/>
                      <a:gd name="T6" fmla="*/ 17 w 17"/>
                      <a:gd name="T7" fmla="*/ 10 h 18"/>
                      <a:gd name="T8" fmla="*/ 9 w 17"/>
                      <a:gd name="T9" fmla="*/ 13 h 18"/>
                      <a:gd name="T10" fmla="*/ 7 w 17"/>
                      <a:gd name="T11" fmla="*/ 4 h 18"/>
                      <a:gd name="T12" fmla="*/ 11 w 17"/>
                      <a:gd name="T13" fmla="*/ 6 h 18"/>
                      <a:gd name="T14" fmla="*/ 0 w 17"/>
                      <a:gd name="T15" fmla="*/ 8 h 18"/>
                      <a:gd name="T16" fmla="*/ 3 w 17"/>
                      <a:gd name="T17" fmla="*/ 10 h 18"/>
                      <a:gd name="T18" fmla="*/ 0 w 17"/>
                      <a:gd name="T19" fmla="*/ 12 h 18"/>
                      <a:gd name="T20" fmla="*/ 11 w 17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1" y="17"/>
                        </a:move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6" y="13"/>
                          <a:pt x="16" y="14"/>
                          <a:pt x="16" y="16"/>
                        </a:cubicBezTo>
                        <a:cubicBezTo>
                          <a:pt x="16" y="14"/>
                          <a:pt x="17" y="12"/>
                          <a:pt x="17" y="10"/>
                        </a:cubicBezTo>
                        <a:cubicBezTo>
                          <a:pt x="15" y="4"/>
                          <a:pt x="12" y="12"/>
                          <a:pt x="9" y="13"/>
                        </a:cubicBezTo>
                        <a:cubicBezTo>
                          <a:pt x="3" y="11"/>
                          <a:pt x="10" y="10"/>
                          <a:pt x="7" y="4"/>
                        </a:cubicBezTo>
                        <a:cubicBezTo>
                          <a:pt x="9" y="5"/>
                          <a:pt x="9" y="6"/>
                          <a:pt x="11" y="6"/>
                        </a:cubicBezTo>
                        <a:cubicBezTo>
                          <a:pt x="7" y="0"/>
                          <a:pt x="3" y="6"/>
                          <a:pt x="0" y="8"/>
                        </a:cubicBezTo>
                        <a:cubicBezTo>
                          <a:pt x="1" y="8"/>
                          <a:pt x="1" y="10"/>
                          <a:pt x="3" y="1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6"/>
                          <a:pt x="5" y="18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1" name="Freeform 1360"/>
                  <p:cNvSpPr/>
                  <p:nvPr/>
                </p:nvSpPr>
                <p:spPr bwMode="auto">
                  <a:xfrm>
                    <a:off x="4080" y="2803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1" y="1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2" name="Freeform 1361"/>
                  <p:cNvSpPr/>
                  <p:nvPr/>
                </p:nvSpPr>
                <p:spPr bwMode="auto">
                  <a:xfrm>
                    <a:off x="4065" y="279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3" name="Freeform 1362"/>
                  <p:cNvSpPr/>
                  <p:nvPr/>
                </p:nvSpPr>
                <p:spPr bwMode="auto">
                  <a:xfrm>
                    <a:off x="4065" y="2802"/>
                    <a:ext cx="3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4" name="Freeform 1363"/>
                  <p:cNvSpPr/>
                  <p:nvPr/>
                </p:nvSpPr>
                <p:spPr bwMode="auto">
                  <a:xfrm>
                    <a:off x="3967" y="2791"/>
                    <a:ext cx="96" cy="17"/>
                  </a:xfrm>
                  <a:custGeom>
                    <a:avLst/>
                    <a:gdLst>
                      <a:gd name="T0" fmla="*/ 1 w 112"/>
                      <a:gd name="T1" fmla="*/ 3 h 19"/>
                      <a:gd name="T2" fmla="*/ 5 w 112"/>
                      <a:gd name="T3" fmla="*/ 6 h 19"/>
                      <a:gd name="T4" fmla="*/ 0 w 112"/>
                      <a:gd name="T5" fmla="*/ 10 h 19"/>
                      <a:gd name="T6" fmla="*/ 1 w 112"/>
                      <a:gd name="T7" fmla="*/ 17 h 19"/>
                      <a:gd name="T8" fmla="*/ 9 w 112"/>
                      <a:gd name="T9" fmla="*/ 14 h 19"/>
                      <a:gd name="T10" fmla="*/ 10 w 112"/>
                      <a:gd name="T11" fmla="*/ 18 h 19"/>
                      <a:gd name="T12" fmla="*/ 26 w 112"/>
                      <a:gd name="T13" fmla="*/ 16 h 19"/>
                      <a:gd name="T14" fmla="*/ 38 w 112"/>
                      <a:gd name="T15" fmla="*/ 14 h 19"/>
                      <a:gd name="T16" fmla="*/ 85 w 112"/>
                      <a:gd name="T17" fmla="*/ 16 h 19"/>
                      <a:gd name="T18" fmla="*/ 87 w 112"/>
                      <a:gd name="T19" fmla="*/ 10 h 19"/>
                      <a:gd name="T20" fmla="*/ 91 w 112"/>
                      <a:gd name="T21" fmla="*/ 14 h 19"/>
                      <a:gd name="T22" fmla="*/ 88 w 112"/>
                      <a:gd name="T23" fmla="*/ 14 h 19"/>
                      <a:gd name="T24" fmla="*/ 101 w 112"/>
                      <a:gd name="T25" fmla="*/ 15 h 19"/>
                      <a:gd name="T26" fmla="*/ 101 w 112"/>
                      <a:gd name="T27" fmla="*/ 8 h 19"/>
                      <a:gd name="T28" fmla="*/ 107 w 112"/>
                      <a:gd name="T29" fmla="*/ 16 h 19"/>
                      <a:gd name="T30" fmla="*/ 112 w 112"/>
                      <a:gd name="T31" fmla="*/ 11 h 19"/>
                      <a:gd name="T32" fmla="*/ 107 w 112"/>
                      <a:gd name="T33" fmla="*/ 6 h 19"/>
                      <a:gd name="T34" fmla="*/ 111 w 112"/>
                      <a:gd name="T35" fmla="*/ 3 h 19"/>
                      <a:gd name="T36" fmla="*/ 80 w 112"/>
                      <a:gd name="T37" fmla="*/ 11 h 19"/>
                      <a:gd name="T38" fmla="*/ 81 w 112"/>
                      <a:gd name="T39" fmla="*/ 7 h 19"/>
                      <a:gd name="T40" fmla="*/ 63 w 112"/>
                      <a:gd name="T41" fmla="*/ 4 h 19"/>
                      <a:gd name="T42" fmla="*/ 56 w 112"/>
                      <a:gd name="T43" fmla="*/ 10 h 19"/>
                      <a:gd name="T44" fmla="*/ 52 w 112"/>
                      <a:gd name="T45" fmla="*/ 8 h 19"/>
                      <a:gd name="T46" fmla="*/ 51 w 112"/>
                      <a:gd name="T47" fmla="*/ 10 h 19"/>
                      <a:gd name="T48" fmla="*/ 46 w 112"/>
                      <a:gd name="T49" fmla="*/ 6 h 19"/>
                      <a:gd name="T50" fmla="*/ 45 w 112"/>
                      <a:gd name="T51" fmla="*/ 14 h 19"/>
                      <a:gd name="T52" fmla="*/ 34 w 112"/>
                      <a:gd name="T53" fmla="*/ 3 h 19"/>
                      <a:gd name="T54" fmla="*/ 35 w 112"/>
                      <a:gd name="T55" fmla="*/ 7 h 19"/>
                      <a:gd name="T56" fmla="*/ 33 w 112"/>
                      <a:gd name="T57" fmla="*/ 11 h 19"/>
                      <a:gd name="T58" fmla="*/ 31 w 112"/>
                      <a:gd name="T59" fmla="*/ 4 h 19"/>
                      <a:gd name="T60" fmla="*/ 23 w 112"/>
                      <a:gd name="T61" fmla="*/ 8 h 19"/>
                      <a:gd name="T62" fmla="*/ 23 w 112"/>
                      <a:gd name="T63" fmla="*/ 12 h 19"/>
                      <a:gd name="T64" fmla="*/ 11 w 112"/>
                      <a:gd name="T65" fmla="*/ 10 h 19"/>
                      <a:gd name="T66" fmla="*/ 17 w 112"/>
                      <a:gd name="T67" fmla="*/ 3 h 19"/>
                      <a:gd name="T68" fmla="*/ 14 w 112"/>
                      <a:gd name="T69" fmla="*/ 0 h 19"/>
                      <a:gd name="T70" fmla="*/ 6 w 112"/>
                      <a:gd name="T71" fmla="*/ 9 h 19"/>
                      <a:gd name="T72" fmla="*/ 1 w 112"/>
                      <a:gd name="T73" fmla="*/ 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2" h="19">
                        <a:moveTo>
                          <a:pt x="1" y="3"/>
                        </a:moveTo>
                        <a:cubicBezTo>
                          <a:pt x="1" y="5"/>
                          <a:pt x="2" y="6"/>
                          <a:pt x="5" y="6"/>
                        </a:cubicBezTo>
                        <a:cubicBezTo>
                          <a:pt x="5" y="9"/>
                          <a:pt x="1" y="9"/>
                          <a:pt x="0" y="10"/>
                        </a:cubicBezTo>
                        <a:cubicBezTo>
                          <a:pt x="3" y="13"/>
                          <a:pt x="0" y="14"/>
                          <a:pt x="1" y="17"/>
                        </a:cubicBezTo>
                        <a:cubicBezTo>
                          <a:pt x="4" y="18"/>
                          <a:pt x="6" y="14"/>
                          <a:pt x="9" y="14"/>
                        </a:cubicBezTo>
                        <a:cubicBezTo>
                          <a:pt x="10" y="18"/>
                          <a:pt x="10" y="18"/>
                          <a:pt x="10" y="18"/>
                        </a:cubicBezTo>
                        <a:cubicBezTo>
                          <a:pt x="14" y="16"/>
                          <a:pt x="22" y="13"/>
                          <a:pt x="26" y="16"/>
                        </a:cubicBezTo>
                        <a:cubicBezTo>
                          <a:pt x="30" y="17"/>
                          <a:pt x="33" y="15"/>
                          <a:pt x="38" y="14"/>
                        </a:cubicBezTo>
                        <a:cubicBezTo>
                          <a:pt x="53" y="16"/>
                          <a:pt x="69" y="13"/>
                          <a:pt x="85" y="16"/>
                        </a:cubicBezTo>
                        <a:cubicBezTo>
                          <a:pt x="87" y="10"/>
                          <a:pt x="87" y="10"/>
                          <a:pt x="87" y="10"/>
                        </a:cubicBezTo>
                        <a:cubicBezTo>
                          <a:pt x="88" y="13"/>
                          <a:pt x="91" y="10"/>
                          <a:pt x="91" y="14"/>
                        </a:cubicBezTo>
                        <a:cubicBezTo>
                          <a:pt x="90" y="13"/>
                          <a:pt x="89" y="14"/>
                          <a:pt x="88" y="14"/>
                        </a:cubicBezTo>
                        <a:cubicBezTo>
                          <a:pt x="91" y="19"/>
                          <a:pt x="97" y="13"/>
                          <a:pt x="101" y="15"/>
                        </a:cubicBezTo>
                        <a:cubicBezTo>
                          <a:pt x="101" y="14"/>
                          <a:pt x="100" y="9"/>
                          <a:pt x="101" y="8"/>
                        </a:cubicBezTo>
                        <a:cubicBezTo>
                          <a:pt x="101" y="15"/>
                          <a:pt x="106" y="8"/>
                          <a:pt x="107" y="16"/>
                        </a:cubicBezTo>
                        <a:cubicBezTo>
                          <a:pt x="112" y="18"/>
                          <a:pt x="107" y="10"/>
                          <a:pt x="112" y="11"/>
                        </a:cubicBezTo>
                        <a:cubicBezTo>
                          <a:pt x="112" y="7"/>
                          <a:pt x="108" y="9"/>
                          <a:pt x="107" y="6"/>
                        </a:cubicBezTo>
                        <a:cubicBezTo>
                          <a:pt x="108" y="2"/>
                          <a:pt x="111" y="7"/>
                          <a:pt x="111" y="3"/>
                        </a:cubicBezTo>
                        <a:cubicBezTo>
                          <a:pt x="104" y="0"/>
                          <a:pt x="91" y="9"/>
                          <a:pt x="80" y="11"/>
                        </a:cubicBezTo>
                        <a:cubicBezTo>
                          <a:pt x="81" y="7"/>
                          <a:pt x="81" y="7"/>
                          <a:pt x="81" y="7"/>
                        </a:cubicBezTo>
                        <a:cubicBezTo>
                          <a:pt x="76" y="10"/>
                          <a:pt x="67" y="10"/>
                          <a:pt x="63" y="4"/>
                        </a:cubicBezTo>
                        <a:cubicBezTo>
                          <a:pt x="64" y="7"/>
                          <a:pt x="55" y="2"/>
                          <a:pt x="56" y="10"/>
                        </a:cubicBezTo>
                        <a:cubicBezTo>
                          <a:pt x="54" y="8"/>
                          <a:pt x="54" y="8"/>
                          <a:pt x="52" y="8"/>
                        </a:cubicBezTo>
                        <a:cubicBezTo>
                          <a:pt x="51" y="10"/>
                          <a:pt x="51" y="10"/>
                          <a:pt x="51" y="10"/>
                        </a:cubicBezTo>
                        <a:cubicBezTo>
                          <a:pt x="49" y="10"/>
                          <a:pt x="49" y="6"/>
                          <a:pt x="46" y="6"/>
                        </a:cubicBezTo>
                        <a:cubicBezTo>
                          <a:pt x="48" y="10"/>
                          <a:pt x="46" y="11"/>
                          <a:pt x="45" y="14"/>
                        </a:cubicBezTo>
                        <a:cubicBezTo>
                          <a:pt x="41" y="10"/>
                          <a:pt x="37" y="6"/>
                          <a:pt x="34" y="3"/>
                        </a:cubicBezTo>
                        <a:cubicBezTo>
                          <a:pt x="34" y="4"/>
                          <a:pt x="34" y="6"/>
                          <a:pt x="35" y="7"/>
                        </a:cubicBezTo>
                        <a:cubicBezTo>
                          <a:pt x="33" y="6"/>
                          <a:pt x="33" y="9"/>
                          <a:pt x="33" y="11"/>
                        </a:cubicBezTo>
                        <a:cubicBezTo>
                          <a:pt x="31" y="11"/>
                          <a:pt x="31" y="6"/>
                          <a:pt x="31" y="4"/>
                        </a:cubicBezTo>
                        <a:cubicBezTo>
                          <a:pt x="27" y="2"/>
                          <a:pt x="25" y="11"/>
                          <a:pt x="23" y="8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19" y="13"/>
                          <a:pt x="16" y="9"/>
                          <a:pt x="11" y="10"/>
                        </a:cubicBezTo>
                        <a:cubicBezTo>
                          <a:pt x="9" y="5"/>
                          <a:pt x="15" y="5"/>
                          <a:pt x="17" y="3"/>
                        </a:cubicBezTo>
                        <a:cubicBezTo>
                          <a:pt x="16" y="2"/>
                          <a:pt x="14" y="2"/>
                          <a:pt x="14" y="0"/>
                        </a:cubicBezTo>
                        <a:cubicBezTo>
                          <a:pt x="12" y="3"/>
                          <a:pt x="8" y="6"/>
                          <a:pt x="6" y="9"/>
                        </a:cubicBezTo>
                        <a:cubicBezTo>
                          <a:pt x="8" y="3"/>
                          <a:pt x="3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5" name="Freeform 1364"/>
                  <p:cNvSpPr/>
                  <p:nvPr/>
                </p:nvSpPr>
                <p:spPr bwMode="auto">
                  <a:xfrm>
                    <a:off x="3979" y="279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6" name="Freeform 1365"/>
                  <p:cNvSpPr/>
                  <p:nvPr/>
                </p:nvSpPr>
                <p:spPr bwMode="auto">
                  <a:xfrm>
                    <a:off x="3968" y="279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7" name="Freeform 1366"/>
                  <p:cNvSpPr/>
                  <p:nvPr/>
                </p:nvSpPr>
                <p:spPr bwMode="auto">
                  <a:xfrm>
                    <a:off x="3988" y="2804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8" name="Freeform 1367"/>
                  <p:cNvSpPr/>
                  <p:nvPr/>
                </p:nvSpPr>
                <p:spPr bwMode="auto">
                  <a:xfrm>
                    <a:off x="3994" y="2791"/>
                    <a:ext cx="2" cy="3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2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39" name="Freeform 1368"/>
                  <p:cNvSpPr/>
                  <p:nvPr/>
                </p:nvSpPr>
                <p:spPr bwMode="auto">
                  <a:xfrm>
                    <a:off x="4015" y="2791"/>
                    <a:ext cx="2" cy="4"/>
                  </a:xfrm>
                  <a:custGeom>
                    <a:avLst/>
                    <a:gdLst>
                      <a:gd name="T0" fmla="*/ 1 w 2"/>
                      <a:gd name="T1" fmla="*/ 4 h 4"/>
                      <a:gd name="T2" fmla="*/ 2 w 2"/>
                      <a:gd name="T3" fmla="*/ 1 h 4"/>
                      <a:gd name="T4" fmla="*/ 1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4"/>
                        </a:moveTo>
                        <a:cubicBezTo>
                          <a:pt x="2" y="3"/>
                          <a:pt x="2" y="2"/>
                          <a:pt x="2" y="1"/>
                        </a:cubicBezTo>
                        <a:cubicBezTo>
                          <a:pt x="1" y="0"/>
                          <a:pt x="0" y="2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0" name="Freeform 1369"/>
                  <p:cNvSpPr/>
                  <p:nvPr/>
                </p:nvSpPr>
                <p:spPr bwMode="auto">
                  <a:xfrm>
                    <a:off x="3970" y="2791"/>
                    <a:ext cx="5" cy="1"/>
                  </a:xfrm>
                  <a:custGeom>
                    <a:avLst/>
                    <a:gdLst>
                      <a:gd name="T0" fmla="*/ 5 w 5"/>
                      <a:gd name="T1" fmla="*/ 0 h 1"/>
                      <a:gd name="T2" fmla="*/ 1 w 5"/>
                      <a:gd name="T3" fmla="*/ 0 h 1"/>
                      <a:gd name="T4" fmla="*/ 0 w 5"/>
                      <a:gd name="T5" fmla="*/ 1 h 1"/>
                      <a:gd name="T6" fmla="*/ 5 w 5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1" name="Freeform 1370"/>
                  <p:cNvSpPr/>
                  <p:nvPr/>
                </p:nvSpPr>
                <p:spPr bwMode="auto">
                  <a:xfrm>
                    <a:off x="3912" y="2791"/>
                    <a:ext cx="52" cy="22"/>
                  </a:xfrm>
                  <a:custGeom>
                    <a:avLst/>
                    <a:gdLst>
                      <a:gd name="T0" fmla="*/ 4 w 61"/>
                      <a:gd name="T1" fmla="*/ 21 h 26"/>
                      <a:gd name="T2" fmla="*/ 15 w 61"/>
                      <a:gd name="T3" fmla="*/ 23 h 26"/>
                      <a:gd name="T4" fmla="*/ 22 w 61"/>
                      <a:gd name="T5" fmla="*/ 13 h 26"/>
                      <a:gd name="T6" fmla="*/ 21 w 61"/>
                      <a:gd name="T7" fmla="*/ 22 h 26"/>
                      <a:gd name="T8" fmla="*/ 42 w 61"/>
                      <a:gd name="T9" fmla="*/ 14 h 26"/>
                      <a:gd name="T10" fmla="*/ 42 w 61"/>
                      <a:gd name="T11" fmla="*/ 18 h 26"/>
                      <a:gd name="T12" fmla="*/ 50 w 61"/>
                      <a:gd name="T13" fmla="*/ 8 h 26"/>
                      <a:gd name="T14" fmla="*/ 50 w 61"/>
                      <a:gd name="T15" fmla="*/ 19 h 26"/>
                      <a:gd name="T16" fmla="*/ 49 w 61"/>
                      <a:gd name="T17" fmla="*/ 20 h 26"/>
                      <a:gd name="T18" fmla="*/ 60 w 61"/>
                      <a:gd name="T19" fmla="*/ 17 h 26"/>
                      <a:gd name="T20" fmla="*/ 61 w 61"/>
                      <a:gd name="T21" fmla="*/ 10 h 26"/>
                      <a:gd name="T22" fmla="*/ 61 w 61"/>
                      <a:gd name="T23" fmla="*/ 5 h 26"/>
                      <a:gd name="T24" fmla="*/ 53 w 61"/>
                      <a:gd name="T25" fmla="*/ 9 h 26"/>
                      <a:gd name="T26" fmla="*/ 53 w 61"/>
                      <a:gd name="T27" fmla="*/ 5 h 26"/>
                      <a:gd name="T28" fmla="*/ 50 w 61"/>
                      <a:gd name="T29" fmla="*/ 8 h 26"/>
                      <a:gd name="T30" fmla="*/ 49 w 61"/>
                      <a:gd name="T31" fmla="*/ 4 h 26"/>
                      <a:gd name="T32" fmla="*/ 44 w 61"/>
                      <a:gd name="T33" fmla="*/ 7 h 26"/>
                      <a:gd name="T34" fmla="*/ 45 w 61"/>
                      <a:gd name="T35" fmla="*/ 6 h 26"/>
                      <a:gd name="T36" fmla="*/ 41 w 61"/>
                      <a:gd name="T37" fmla="*/ 11 h 26"/>
                      <a:gd name="T38" fmla="*/ 39 w 61"/>
                      <a:gd name="T39" fmla="*/ 6 h 26"/>
                      <a:gd name="T40" fmla="*/ 39 w 61"/>
                      <a:gd name="T41" fmla="*/ 10 h 26"/>
                      <a:gd name="T42" fmla="*/ 26 w 61"/>
                      <a:gd name="T43" fmla="*/ 5 h 26"/>
                      <a:gd name="T44" fmla="*/ 25 w 61"/>
                      <a:gd name="T45" fmla="*/ 8 h 26"/>
                      <a:gd name="T46" fmla="*/ 31 w 61"/>
                      <a:gd name="T47" fmla="*/ 5 h 26"/>
                      <a:gd name="T48" fmla="*/ 30 w 61"/>
                      <a:gd name="T49" fmla="*/ 15 h 26"/>
                      <a:gd name="T50" fmla="*/ 22 w 61"/>
                      <a:gd name="T51" fmla="*/ 7 h 26"/>
                      <a:gd name="T52" fmla="*/ 12 w 61"/>
                      <a:gd name="T53" fmla="*/ 9 h 26"/>
                      <a:gd name="T54" fmla="*/ 12 w 61"/>
                      <a:gd name="T55" fmla="*/ 8 h 26"/>
                      <a:gd name="T56" fmla="*/ 6 w 61"/>
                      <a:gd name="T57" fmla="*/ 12 h 26"/>
                      <a:gd name="T58" fmla="*/ 8 w 61"/>
                      <a:gd name="T59" fmla="*/ 13 h 26"/>
                      <a:gd name="T60" fmla="*/ 6 w 61"/>
                      <a:gd name="T61" fmla="*/ 16 h 26"/>
                      <a:gd name="T62" fmla="*/ 5 w 61"/>
                      <a:gd name="T63" fmla="*/ 14 h 26"/>
                      <a:gd name="T64" fmla="*/ 0 w 61"/>
                      <a:gd name="T65" fmla="*/ 20 h 26"/>
                      <a:gd name="T66" fmla="*/ 6 w 61"/>
                      <a:gd name="T67" fmla="*/ 16 h 26"/>
                      <a:gd name="T68" fmla="*/ 4 w 61"/>
                      <a:gd name="T69" fmla="*/ 2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1" h="26">
                        <a:moveTo>
                          <a:pt x="4" y="21"/>
                        </a:moveTo>
                        <a:cubicBezTo>
                          <a:pt x="7" y="26"/>
                          <a:pt x="11" y="23"/>
                          <a:pt x="15" y="23"/>
                        </a:cubicBezTo>
                        <a:cubicBezTo>
                          <a:pt x="22" y="21"/>
                          <a:pt x="15" y="14"/>
                          <a:pt x="22" y="13"/>
                        </a:cubicBezTo>
                        <a:cubicBezTo>
                          <a:pt x="21" y="22"/>
                          <a:pt x="21" y="22"/>
                          <a:pt x="21" y="22"/>
                        </a:cubicBezTo>
                        <a:cubicBezTo>
                          <a:pt x="28" y="21"/>
                          <a:pt x="37" y="22"/>
                          <a:pt x="42" y="14"/>
                        </a:cubicBezTo>
                        <a:cubicBezTo>
                          <a:pt x="42" y="16"/>
                          <a:pt x="44" y="17"/>
                          <a:pt x="42" y="18"/>
                        </a:cubicBezTo>
                        <a:cubicBezTo>
                          <a:pt x="46" y="18"/>
                          <a:pt x="44" y="5"/>
                          <a:pt x="50" y="8"/>
                        </a:cubicBezTo>
                        <a:cubicBezTo>
                          <a:pt x="44" y="14"/>
                          <a:pt x="52" y="14"/>
                          <a:pt x="50" y="19"/>
                        </a:cubicBezTo>
                        <a:cubicBezTo>
                          <a:pt x="49" y="20"/>
                          <a:pt x="49" y="20"/>
                          <a:pt x="49" y="20"/>
                        </a:cubicBezTo>
                        <a:cubicBezTo>
                          <a:pt x="53" y="19"/>
                          <a:pt x="58" y="16"/>
                          <a:pt x="60" y="17"/>
                        </a:cubicBezTo>
                        <a:cubicBezTo>
                          <a:pt x="60" y="14"/>
                          <a:pt x="58" y="11"/>
                          <a:pt x="61" y="10"/>
                        </a:cubicBezTo>
                        <a:cubicBezTo>
                          <a:pt x="60" y="10"/>
                          <a:pt x="61" y="7"/>
                          <a:pt x="61" y="5"/>
                        </a:cubicBezTo>
                        <a:cubicBezTo>
                          <a:pt x="57" y="8"/>
                          <a:pt x="56" y="6"/>
                          <a:pt x="53" y="9"/>
                        </a:cubicBezTo>
                        <a:cubicBezTo>
                          <a:pt x="52" y="6"/>
                          <a:pt x="55" y="8"/>
                          <a:pt x="53" y="5"/>
                        </a:cubicBezTo>
                        <a:cubicBezTo>
                          <a:pt x="50" y="8"/>
                          <a:pt x="50" y="8"/>
                          <a:pt x="50" y="8"/>
                        </a:cubicBezTo>
                        <a:cubicBezTo>
                          <a:pt x="48" y="7"/>
                          <a:pt x="52" y="5"/>
                          <a:pt x="49" y="4"/>
                        </a:cubicBezTo>
                        <a:cubicBezTo>
                          <a:pt x="49" y="6"/>
                          <a:pt x="46" y="8"/>
                          <a:pt x="44" y="7"/>
                        </a:cubicBezTo>
                        <a:cubicBezTo>
                          <a:pt x="45" y="6"/>
                          <a:pt x="45" y="6"/>
                          <a:pt x="45" y="6"/>
                        </a:cubicBezTo>
                        <a:cubicBezTo>
                          <a:pt x="43" y="8"/>
                          <a:pt x="40" y="6"/>
                          <a:pt x="41" y="11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4" y="8"/>
                          <a:pt x="32" y="0"/>
                          <a:pt x="26" y="5"/>
                        </a:cubicBezTo>
                        <a:cubicBezTo>
                          <a:pt x="27" y="6"/>
                          <a:pt x="26" y="8"/>
                          <a:pt x="25" y="8"/>
                        </a:cubicBezTo>
                        <a:cubicBezTo>
                          <a:pt x="28" y="11"/>
                          <a:pt x="28" y="6"/>
                          <a:pt x="31" y="5"/>
                        </a:cubicBezTo>
                        <a:cubicBezTo>
                          <a:pt x="31" y="8"/>
                          <a:pt x="27" y="13"/>
                          <a:pt x="30" y="15"/>
                        </a:cubicBezTo>
                        <a:cubicBezTo>
                          <a:pt x="27" y="11"/>
                          <a:pt x="24" y="16"/>
                          <a:pt x="22" y="7"/>
                        </a:cubicBezTo>
                        <a:cubicBezTo>
                          <a:pt x="18" y="7"/>
                          <a:pt x="17" y="11"/>
                          <a:pt x="12" y="9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2" y="14"/>
                          <a:pt x="9" y="6"/>
                          <a:pt x="6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5"/>
                          <a:pt x="7" y="15"/>
                          <a:pt x="6" y="16"/>
                        </a:cubicBezTo>
                        <a:cubicBezTo>
                          <a:pt x="6" y="15"/>
                          <a:pt x="6" y="15"/>
                          <a:pt x="5" y="14"/>
                        </a:cubicBezTo>
                        <a:cubicBezTo>
                          <a:pt x="5" y="18"/>
                          <a:pt x="0" y="19"/>
                          <a:pt x="0" y="20"/>
                        </a:cubicBezTo>
                        <a:cubicBezTo>
                          <a:pt x="2" y="21"/>
                          <a:pt x="4" y="17"/>
                          <a:pt x="6" y="16"/>
                        </a:cubicBezTo>
                        <a:cubicBezTo>
                          <a:pt x="5" y="19"/>
                          <a:pt x="6" y="22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2" name="Freeform 1371"/>
                  <p:cNvSpPr/>
                  <p:nvPr/>
                </p:nvSpPr>
                <p:spPr bwMode="auto">
                  <a:xfrm>
                    <a:off x="3950" y="2794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3" name="Freeform 1372"/>
                  <p:cNvSpPr/>
                  <p:nvPr/>
                </p:nvSpPr>
                <p:spPr bwMode="auto">
                  <a:xfrm>
                    <a:off x="3869" y="2791"/>
                    <a:ext cx="40" cy="27"/>
                  </a:xfrm>
                  <a:custGeom>
                    <a:avLst/>
                    <a:gdLst>
                      <a:gd name="T0" fmla="*/ 35 w 47"/>
                      <a:gd name="T1" fmla="*/ 14 h 31"/>
                      <a:gd name="T2" fmla="*/ 33 w 47"/>
                      <a:gd name="T3" fmla="*/ 9 h 31"/>
                      <a:gd name="T4" fmla="*/ 34 w 47"/>
                      <a:gd name="T5" fmla="*/ 19 h 31"/>
                      <a:gd name="T6" fmla="*/ 29 w 47"/>
                      <a:gd name="T7" fmla="*/ 21 h 31"/>
                      <a:gd name="T8" fmla="*/ 28 w 47"/>
                      <a:gd name="T9" fmla="*/ 12 h 31"/>
                      <a:gd name="T10" fmla="*/ 23 w 47"/>
                      <a:gd name="T11" fmla="*/ 11 h 31"/>
                      <a:gd name="T12" fmla="*/ 24 w 47"/>
                      <a:gd name="T13" fmla="*/ 17 h 31"/>
                      <a:gd name="T14" fmla="*/ 18 w 47"/>
                      <a:gd name="T15" fmla="*/ 21 h 31"/>
                      <a:gd name="T16" fmla="*/ 21 w 47"/>
                      <a:gd name="T17" fmla="*/ 19 h 31"/>
                      <a:gd name="T18" fmla="*/ 17 w 47"/>
                      <a:gd name="T19" fmla="*/ 13 h 31"/>
                      <a:gd name="T20" fmla="*/ 5 w 47"/>
                      <a:gd name="T21" fmla="*/ 29 h 31"/>
                      <a:gd name="T22" fmla="*/ 9 w 47"/>
                      <a:gd name="T23" fmla="*/ 28 h 31"/>
                      <a:gd name="T24" fmla="*/ 9 w 47"/>
                      <a:gd name="T25" fmla="*/ 21 h 31"/>
                      <a:gd name="T26" fmla="*/ 13 w 47"/>
                      <a:gd name="T27" fmla="*/ 23 h 31"/>
                      <a:gd name="T28" fmla="*/ 10 w 47"/>
                      <a:gd name="T29" fmla="*/ 27 h 31"/>
                      <a:gd name="T30" fmla="*/ 42 w 47"/>
                      <a:gd name="T31" fmla="*/ 24 h 31"/>
                      <a:gd name="T32" fmla="*/ 38 w 47"/>
                      <a:gd name="T33" fmla="*/ 24 h 31"/>
                      <a:gd name="T34" fmla="*/ 42 w 47"/>
                      <a:gd name="T35" fmla="*/ 20 h 31"/>
                      <a:gd name="T36" fmla="*/ 39 w 47"/>
                      <a:gd name="T37" fmla="*/ 13 h 31"/>
                      <a:gd name="T38" fmla="*/ 42 w 47"/>
                      <a:gd name="T39" fmla="*/ 15 h 31"/>
                      <a:gd name="T40" fmla="*/ 41 w 47"/>
                      <a:gd name="T41" fmla="*/ 8 h 31"/>
                      <a:gd name="T42" fmla="*/ 47 w 47"/>
                      <a:gd name="T43" fmla="*/ 5 h 31"/>
                      <a:gd name="T44" fmla="*/ 36 w 47"/>
                      <a:gd name="T45" fmla="*/ 5 h 31"/>
                      <a:gd name="T46" fmla="*/ 35 w 47"/>
                      <a:gd name="T47" fmla="*/ 14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7" h="31">
                        <a:moveTo>
                          <a:pt x="35" y="14"/>
                        </a:moveTo>
                        <a:cubicBezTo>
                          <a:pt x="32" y="14"/>
                          <a:pt x="35" y="11"/>
                          <a:pt x="33" y="9"/>
                        </a:cubicBezTo>
                        <a:cubicBezTo>
                          <a:pt x="30" y="12"/>
                          <a:pt x="36" y="15"/>
                          <a:pt x="34" y="19"/>
                        </a:cubicBezTo>
                        <a:cubicBezTo>
                          <a:pt x="32" y="17"/>
                          <a:pt x="30" y="21"/>
                          <a:pt x="29" y="21"/>
                        </a:cubicBezTo>
                        <a:cubicBezTo>
                          <a:pt x="30" y="19"/>
                          <a:pt x="29" y="13"/>
                          <a:pt x="28" y="12"/>
                        </a:cubicBezTo>
                        <a:cubicBezTo>
                          <a:pt x="27" y="14"/>
                          <a:pt x="25" y="11"/>
                          <a:pt x="23" y="11"/>
                        </a:cubicBezTo>
                        <a:cubicBezTo>
                          <a:pt x="28" y="15"/>
                          <a:pt x="20" y="14"/>
                          <a:pt x="24" y="17"/>
                        </a:cubicBezTo>
                        <a:cubicBezTo>
                          <a:pt x="24" y="21"/>
                          <a:pt x="20" y="23"/>
                          <a:pt x="18" y="21"/>
                        </a:cubicBezTo>
                        <a:cubicBezTo>
                          <a:pt x="18" y="19"/>
                          <a:pt x="20" y="19"/>
                          <a:pt x="21" y="19"/>
                        </a:cubicBezTo>
                        <a:cubicBezTo>
                          <a:pt x="21" y="14"/>
                          <a:pt x="18" y="17"/>
                          <a:pt x="17" y="13"/>
                        </a:cubicBezTo>
                        <a:cubicBezTo>
                          <a:pt x="13" y="19"/>
                          <a:pt x="0" y="20"/>
                          <a:pt x="5" y="29"/>
                        </a:cubicBezTo>
                        <a:cubicBezTo>
                          <a:pt x="6" y="31"/>
                          <a:pt x="7" y="29"/>
                          <a:pt x="9" y="28"/>
                        </a:cubicBezTo>
                        <a:cubicBezTo>
                          <a:pt x="4" y="26"/>
                          <a:pt x="8" y="23"/>
                          <a:pt x="9" y="21"/>
                        </a:cubicBezTo>
                        <a:cubicBezTo>
                          <a:pt x="10" y="23"/>
                          <a:pt x="13" y="19"/>
                          <a:pt x="13" y="23"/>
                        </a:cubicBezTo>
                        <a:cubicBezTo>
                          <a:pt x="10" y="27"/>
                          <a:pt x="10" y="27"/>
                          <a:pt x="10" y="27"/>
                        </a:cubicBezTo>
                        <a:cubicBezTo>
                          <a:pt x="20" y="28"/>
                          <a:pt x="32" y="26"/>
                          <a:pt x="42" y="24"/>
                        </a:cubicBezTo>
                        <a:cubicBezTo>
                          <a:pt x="38" y="24"/>
                          <a:pt x="38" y="24"/>
                          <a:pt x="38" y="24"/>
                        </a:cubicBezTo>
                        <a:cubicBezTo>
                          <a:pt x="38" y="21"/>
                          <a:pt x="40" y="21"/>
                          <a:pt x="42" y="20"/>
                        </a:cubicBezTo>
                        <a:cubicBezTo>
                          <a:pt x="39" y="13"/>
                          <a:pt x="39" y="13"/>
                          <a:pt x="39" y="13"/>
                        </a:cubicBezTo>
                        <a:cubicBezTo>
                          <a:pt x="40" y="14"/>
                          <a:pt x="41" y="13"/>
                          <a:pt x="42" y="15"/>
                        </a:cubicBezTo>
                        <a:cubicBezTo>
                          <a:pt x="43" y="12"/>
                          <a:pt x="42" y="10"/>
                          <a:pt x="41" y="8"/>
                        </a:cubicBezTo>
                        <a:cubicBezTo>
                          <a:pt x="44" y="7"/>
                          <a:pt x="45" y="9"/>
                          <a:pt x="47" y="5"/>
                        </a:cubicBezTo>
                        <a:cubicBezTo>
                          <a:pt x="41" y="0"/>
                          <a:pt x="43" y="10"/>
                          <a:pt x="36" y="5"/>
                        </a:cubicBezTo>
                        <a:lnTo>
                          <a:pt x="35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4" name="Freeform 1373"/>
                  <p:cNvSpPr/>
                  <p:nvPr/>
                </p:nvSpPr>
                <p:spPr bwMode="auto">
                  <a:xfrm>
                    <a:off x="3908" y="2800"/>
                    <a:ext cx="2" cy="3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3 h 3"/>
                      <a:gd name="T4" fmla="*/ 2 w 2"/>
                      <a:gd name="T5" fmla="*/ 2 h 3"/>
                      <a:gd name="T6" fmla="*/ 1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5" name="Freeform 1374"/>
                  <p:cNvSpPr/>
                  <p:nvPr/>
                </p:nvSpPr>
                <p:spPr bwMode="auto">
                  <a:xfrm>
                    <a:off x="3906" y="2809"/>
                    <a:ext cx="2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1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0"/>
                          <a:pt x="0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6" name="Freeform 1375"/>
                  <p:cNvSpPr/>
                  <p:nvPr/>
                </p:nvSpPr>
                <p:spPr bwMode="auto">
                  <a:xfrm>
                    <a:off x="3877" y="2803"/>
                    <a:ext cx="3" cy="1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7" name="Freeform 1376"/>
                  <p:cNvSpPr/>
                  <p:nvPr/>
                </p:nvSpPr>
                <p:spPr bwMode="auto">
                  <a:xfrm>
                    <a:off x="3861" y="2807"/>
                    <a:ext cx="12" cy="12"/>
                  </a:xfrm>
                  <a:custGeom>
                    <a:avLst/>
                    <a:gdLst>
                      <a:gd name="T0" fmla="*/ 0 w 14"/>
                      <a:gd name="T1" fmla="*/ 14 h 14"/>
                      <a:gd name="T2" fmla="*/ 12 w 14"/>
                      <a:gd name="T3" fmla="*/ 12 h 14"/>
                      <a:gd name="T4" fmla="*/ 11 w 14"/>
                      <a:gd name="T5" fmla="*/ 0 h 14"/>
                      <a:gd name="T6" fmla="*/ 7 w 14"/>
                      <a:gd name="T7" fmla="*/ 8 h 14"/>
                      <a:gd name="T8" fmla="*/ 0 w 14"/>
                      <a:gd name="T9" fmla="*/ 9 h 14"/>
                      <a:gd name="T10" fmla="*/ 0 w 14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14"/>
                        </a:moveTo>
                        <a:cubicBezTo>
                          <a:pt x="5" y="13"/>
                          <a:pt x="6" y="9"/>
                          <a:pt x="12" y="12"/>
                        </a:cubicBezTo>
                        <a:cubicBezTo>
                          <a:pt x="14" y="8"/>
                          <a:pt x="10" y="4"/>
                          <a:pt x="11" y="0"/>
                        </a:cubicBezTo>
                        <a:cubicBezTo>
                          <a:pt x="8" y="0"/>
                          <a:pt x="9" y="7"/>
                          <a:pt x="7" y="8"/>
                        </a:cubicBezTo>
                        <a:cubicBezTo>
                          <a:pt x="5" y="5"/>
                          <a:pt x="3" y="10"/>
                          <a:pt x="0" y="9"/>
                        </a:cubicBezTo>
                        <a:cubicBezTo>
                          <a:pt x="0" y="11"/>
                          <a:pt x="1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8" name="Freeform 1377"/>
                  <p:cNvSpPr/>
                  <p:nvPr/>
                </p:nvSpPr>
                <p:spPr bwMode="auto">
                  <a:xfrm>
                    <a:off x="3763" y="2799"/>
                    <a:ext cx="101" cy="23"/>
                  </a:xfrm>
                  <a:custGeom>
                    <a:avLst/>
                    <a:gdLst>
                      <a:gd name="T0" fmla="*/ 96 w 117"/>
                      <a:gd name="T1" fmla="*/ 10 h 27"/>
                      <a:gd name="T2" fmla="*/ 90 w 117"/>
                      <a:gd name="T3" fmla="*/ 11 h 27"/>
                      <a:gd name="T4" fmla="*/ 93 w 117"/>
                      <a:gd name="T5" fmla="*/ 9 h 27"/>
                      <a:gd name="T6" fmla="*/ 88 w 117"/>
                      <a:gd name="T7" fmla="*/ 6 h 27"/>
                      <a:gd name="T8" fmla="*/ 88 w 117"/>
                      <a:gd name="T9" fmla="*/ 9 h 27"/>
                      <a:gd name="T10" fmla="*/ 78 w 117"/>
                      <a:gd name="T11" fmla="*/ 11 h 27"/>
                      <a:gd name="T12" fmla="*/ 76 w 117"/>
                      <a:gd name="T13" fmla="*/ 16 h 27"/>
                      <a:gd name="T14" fmla="*/ 68 w 117"/>
                      <a:gd name="T15" fmla="*/ 8 h 27"/>
                      <a:gd name="T16" fmla="*/ 71 w 117"/>
                      <a:gd name="T17" fmla="*/ 19 h 27"/>
                      <a:gd name="T18" fmla="*/ 59 w 117"/>
                      <a:gd name="T19" fmla="*/ 16 h 27"/>
                      <a:gd name="T20" fmla="*/ 61 w 117"/>
                      <a:gd name="T21" fmla="*/ 15 h 27"/>
                      <a:gd name="T22" fmla="*/ 55 w 117"/>
                      <a:gd name="T23" fmla="*/ 16 h 27"/>
                      <a:gd name="T24" fmla="*/ 55 w 117"/>
                      <a:gd name="T25" fmla="*/ 10 h 27"/>
                      <a:gd name="T26" fmla="*/ 45 w 117"/>
                      <a:gd name="T27" fmla="*/ 12 h 27"/>
                      <a:gd name="T28" fmla="*/ 46 w 117"/>
                      <a:gd name="T29" fmla="*/ 9 h 27"/>
                      <a:gd name="T30" fmla="*/ 28 w 117"/>
                      <a:gd name="T31" fmla="*/ 14 h 27"/>
                      <a:gd name="T32" fmla="*/ 25 w 117"/>
                      <a:gd name="T33" fmla="*/ 10 h 27"/>
                      <a:gd name="T34" fmla="*/ 27 w 117"/>
                      <a:gd name="T35" fmla="*/ 20 h 27"/>
                      <a:gd name="T36" fmla="*/ 20 w 117"/>
                      <a:gd name="T37" fmla="*/ 19 h 27"/>
                      <a:gd name="T38" fmla="*/ 21 w 117"/>
                      <a:gd name="T39" fmla="*/ 13 h 27"/>
                      <a:gd name="T40" fmla="*/ 17 w 117"/>
                      <a:gd name="T41" fmla="*/ 16 h 27"/>
                      <a:gd name="T42" fmla="*/ 14 w 117"/>
                      <a:gd name="T43" fmla="*/ 10 h 27"/>
                      <a:gd name="T44" fmla="*/ 6 w 117"/>
                      <a:gd name="T45" fmla="*/ 19 h 27"/>
                      <a:gd name="T46" fmla="*/ 1 w 117"/>
                      <a:gd name="T47" fmla="*/ 18 h 27"/>
                      <a:gd name="T48" fmla="*/ 5 w 117"/>
                      <a:gd name="T49" fmla="*/ 27 h 27"/>
                      <a:gd name="T50" fmla="*/ 31 w 117"/>
                      <a:gd name="T51" fmla="*/ 25 h 27"/>
                      <a:gd name="T52" fmla="*/ 38 w 117"/>
                      <a:gd name="T53" fmla="*/ 19 h 27"/>
                      <a:gd name="T54" fmla="*/ 39 w 117"/>
                      <a:gd name="T55" fmla="*/ 25 h 27"/>
                      <a:gd name="T56" fmla="*/ 39 w 117"/>
                      <a:gd name="T57" fmla="*/ 19 h 27"/>
                      <a:gd name="T58" fmla="*/ 43 w 117"/>
                      <a:gd name="T59" fmla="*/ 25 h 27"/>
                      <a:gd name="T60" fmla="*/ 45 w 117"/>
                      <a:gd name="T61" fmla="*/ 19 h 27"/>
                      <a:gd name="T62" fmla="*/ 48 w 117"/>
                      <a:gd name="T63" fmla="*/ 26 h 27"/>
                      <a:gd name="T64" fmla="*/ 90 w 117"/>
                      <a:gd name="T65" fmla="*/ 20 h 27"/>
                      <a:gd name="T66" fmla="*/ 88 w 117"/>
                      <a:gd name="T67" fmla="*/ 16 h 27"/>
                      <a:gd name="T68" fmla="*/ 104 w 117"/>
                      <a:gd name="T69" fmla="*/ 14 h 27"/>
                      <a:gd name="T70" fmla="*/ 105 w 117"/>
                      <a:gd name="T71" fmla="*/ 10 h 27"/>
                      <a:gd name="T72" fmla="*/ 106 w 117"/>
                      <a:gd name="T73" fmla="*/ 20 h 27"/>
                      <a:gd name="T74" fmla="*/ 111 w 117"/>
                      <a:gd name="T75" fmla="*/ 18 h 27"/>
                      <a:gd name="T76" fmla="*/ 108 w 117"/>
                      <a:gd name="T77" fmla="*/ 17 h 27"/>
                      <a:gd name="T78" fmla="*/ 113 w 117"/>
                      <a:gd name="T79" fmla="*/ 18 h 27"/>
                      <a:gd name="T80" fmla="*/ 108 w 117"/>
                      <a:gd name="T81" fmla="*/ 7 h 27"/>
                      <a:gd name="T82" fmla="*/ 95 w 117"/>
                      <a:gd name="T83" fmla="*/ 3 h 27"/>
                      <a:gd name="T84" fmla="*/ 96 w 117"/>
                      <a:gd name="T85" fmla="*/ 1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7" h="27">
                        <a:moveTo>
                          <a:pt x="96" y="10"/>
                        </a:moveTo>
                        <a:cubicBezTo>
                          <a:pt x="94" y="10"/>
                          <a:pt x="92" y="13"/>
                          <a:pt x="90" y="11"/>
                        </a:cubicBezTo>
                        <a:cubicBezTo>
                          <a:pt x="90" y="9"/>
                          <a:pt x="91" y="8"/>
                          <a:pt x="93" y="9"/>
                        </a:cubicBezTo>
                        <a:cubicBezTo>
                          <a:pt x="91" y="3"/>
                          <a:pt x="90" y="10"/>
                          <a:pt x="88" y="6"/>
                        </a:cubicBezTo>
                        <a:cubicBezTo>
                          <a:pt x="88" y="7"/>
                          <a:pt x="89" y="8"/>
                          <a:pt x="88" y="9"/>
                        </a:cubicBezTo>
                        <a:cubicBezTo>
                          <a:pt x="82" y="8"/>
                          <a:pt x="85" y="13"/>
                          <a:pt x="78" y="11"/>
                        </a:cubicBezTo>
                        <a:cubicBezTo>
                          <a:pt x="77" y="12"/>
                          <a:pt x="76" y="12"/>
                          <a:pt x="76" y="16"/>
                        </a:cubicBezTo>
                        <a:cubicBezTo>
                          <a:pt x="72" y="12"/>
                          <a:pt x="74" y="12"/>
                          <a:pt x="68" y="8"/>
                        </a:cubicBezTo>
                        <a:cubicBezTo>
                          <a:pt x="69" y="10"/>
                          <a:pt x="71" y="15"/>
                          <a:pt x="71" y="19"/>
                        </a:cubicBezTo>
                        <a:cubicBezTo>
                          <a:pt x="63" y="14"/>
                          <a:pt x="64" y="21"/>
                          <a:pt x="59" y="16"/>
                        </a:cubicBezTo>
                        <a:cubicBezTo>
                          <a:pt x="59" y="16"/>
                          <a:pt x="60" y="15"/>
                          <a:pt x="61" y="15"/>
                        </a:cubicBezTo>
                        <a:cubicBezTo>
                          <a:pt x="60" y="9"/>
                          <a:pt x="57" y="17"/>
                          <a:pt x="55" y="16"/>
                        </a:cubicBezTo>
                        <a:cubicBezTo>
                          <a:pt x="55" y="10"/>
                          <a:pt x="55" y="10"/>
                          <a:pt x="55" y="10"/>
                        </a:cubicBezTo>
                        <a:cubicBezTo>
                          <a:pt x="52" y="12"/>
                          <a:pt x="48" y="15"/>
                          <a:pt x="45" y="12"/>
                        </a:cubicBezTo>
                        <a:cubicBezTo>
                          <a:pt x="46" y="9"/>
                          <a:pt x="46" y="9"/>
                          <a:pt x="46" y="9"/>
                        </a:cubicBezTo>
                        <a:cubicBezTo>
                          <a:pt x="40" y="13"/>
                          <a:pt x="33" y="11"/>
                          <a:pt x="28" y="14"/>
                        </a:cubicBezTo>
                        <a:cubicBezTo>
                          <a:pt x="25" y="10"/>
                          <a:pt x="25" y="10"/>
                          <a:pt x="25" y="10"/>
                        </a:cubicBezTo>
                        <a:cubicBezTo>
                          <a:pt x="18" y="15"/>
                          <a:pt x="32" y="12"/>
                          <a:pt x="27" y="20"/>
                        </a:cubicBezTo>
                        <a:cubicBezTo>
                          <a:pt x="26" y="10"/>
                          <a:pt x="24" y="23"/>
                          <a:pt x="20" y="19"/>
                        </a:cubicBezTo>
                        <a:cubicBezTo>
                          <a:pt x="18" y="16"/>
                          <a:pt x="24" y="17"/>
                          <a:pt x="21" y="13"/>
                        </a:cubicBezTo>
                        <a:cubicBezTo>
                          <a:pt x="21" y="18"/>
                          <a:pt x="19" y="15"/>
                          <a:pt x="17" y="16"/>
                        </a:cubicBezTo>
                        <a:cubicBezTo>
                          <a:pt x="17" y="11"/>
                          <a:pt x="13" y="15"/>
                          <a:pt x="14" y="10"/>
                        </a:cubicBezTo>
                        <a:cubicBezTo>
                          <a:pt x="6" y="19"/>
                          <a:pt x="6" y="19"/>
                          <a:pt x="6" y="19"/>
                        </a:cubicBezTo>
                        <a:cubicBezTo>
                          <a:pt x="5" y="16"/>
                          <a:pt x="3" y="17"/>
                          <a:pt x="1" y="18"/>
                        </a:cubicBezTo>
                        <a:cubicBezTo>
                          <a:pt x="6" y="18"/>
                          <a:pt x="0" y="25"/>
                          <a:pt x="5" y="27"/>
                        </a:cubicBezTo>
                        <a:cubicBezTo>
                          <a:pt x="12" y="24"/>
                          <a:pt x="23" y="22"/>
                          <a:pt x="31" y="25"/>
                        </a:cubicBezTo>
                        <a:cubicBezTo>
                          <a:pt x="32" y="18"/>
                          <a:pt x="37" y="25"/>
                          <a:pt x="38" y="19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44" y="24"/>
                          <a:pt x="38" y="22"/>
                          <a:pt x="39" y="19"/>
                        </a:cubicBezTo>
                        <a:cubicBezTo>
                          <a:pt x="41" y="18"/>
                          <a:pt x="43" y="22"/>
                          <a:pt x="43" y="25"/>
                        </a:cubicBezTo>
                        <a:cubicBezTo>
                          <a:pt x="47" y="25"/>
                          <a:pt x="43" y="23"/>
                          <a:pt x="45" y="19"/>
                        </a:cubicBezTo>
                        <a:cubicBezTo>
                          <a:pt x="48" y="26"/>
                          <a:pt x="48" y="26"/>
                          <a:pt x="48" y="26"/>
                        </a:cubicBezTo>
                        <a:cubicBezTo>
                          <a:pt x="60" y="23"/>
                          <a:pt x="76" y="17"/>
                          <a:pt x="90" y="20"/>
                        </a:cubicBezTo>
                        <a:cubicBezTo>
                          <a:pt x="88" y="16"/>
                          <a:pt x="88" y="16"/>
                          <a:pt x="88" y="16"/>
                        </a:cubicBezTo>
                        <a:cubicBezTo>
                          <a:pt x="95" y="18"/>
                          <a:pt x="98" y="5"/>
                          <a:pt x="104" y="14"/>
                        </a:cubicBezTo>
                        <a:cubicBezTo>
                          <a:pt x="105" y="10"/>
                          <a:pt x="105" y="10"/>
                          <a:pt x="105" y="10"/>
                        </a:cubicBezTo>
                        <a:cubicBezTo>
                          <a:pt x="105" y="13"/>
                          <a:pt x="107" y="17"/>
                          <a:pt x="106" y="20"/>
                        </a:cubicBezTo>
                        <a:cubicBezTo>
                          <a:pt x="107" y="18"/>
                          <a:pt x="109" y="20"/>
                          <a:pt x="111" y="18"/>
                        </a:cubicBezTo>
                        <a:cubicBezTo>
                          <a:pt x="108" y="17"/>
                          <a:pt x="108" y="17"/>
                          <a:pt x="108" y="17"/>
                        </a:cubicBezTo>
                        <a:cubicBezTo>
                          <a:pt x="109" y="13"/>
                          <a:pt x="112" y="15"/>
                          <a:pt x="113" y="18"/>
                        </a:cubicBezTo>
                        <a:cubicBezTo>
                          <a:pt x="117" y="13"/>
                          <a:pt x="110" y="11"/>
                          <a:pt x="108" y="7"/>
                        </a:cubicBezTo>
                        <a:cubicBezTo>
                          <a:pt x="102" y="16"/>
                          <a:pt x="101" y="0"/>
                          <a:pt x="95" y="3"/>
                        </a:cubicBezTo>
                        <a:cubicBezTo>
                          <a:pt x="92" y="6"/>
                          <a:pt x="96" y="7"/>
                          <a:pt x="96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49" name="Freeform 1378"/>
                  <p:cNvSpPr/>
                  <p:nvPr/>
                </p:nvSpPr>
                <p:spPr bwMode="auto">
                  <a:xfrm>
                    <a:off x="3854" y="281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0" name="Freeform 1379"/>
                  <p:cNvSpPr/>
                  <p:nvPr/>
                </p:nvSpPr>
                <p:spPr bwMode="auto">
                  <a:xfrm>
                    <a:off x="3763" y="2815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1" name="Rectangle 1380"/>
                  <p:cNvSpPr>
                    <a:spLocks noChangeArrowheads="1"/>
                  </p:cNvSpPr>
                  <p:nvPr/>
                </p:nvSpPr>
                <p:spPr bwMode="auto">
                  <a:xfrm>
                    <a:off x="3861" y="2815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2" name="Freeform 1381"/>
                  <p:cNvSpPr/>
                  <p:nvPr/>
                </p:nvSpPr>
                <p:spPr bwMode="auto">
                  <a:xfrm>
                    <a:off x="3861" y="2805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1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3" name="Freeform 1382"/>
                  <p:cNvSpPr/>
                  <p:nvPr/>
                </p:nvSpPr>
                <p:spPr bwMode="auto">
                  <a:xfrm>
                    <a:off x="3749" y="2810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4" name="Freeform 1383"/>
                  <p:cNvSpPr/>
                  <p:nvPr/>
                </p:nvSpPr>
                <p:spPr bwMode="auto">
                  <a:xfrm>
                    <a:off x="3706" y="280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5" name="Freeform 1384"/>
                  <p:cNvSpPr/>
                  <p:nvPr/>
                </p:nvSpPr>
                <p:spPr bwMode="auto">
                  <a:xfrm>
                    <a:off x="3589" y="2805"/>
                    <a:ext cx="173" cy="28"/>
                  </a:xfrm>
                  <a:custGeom>
                    <a:avLst/>
                    <a:gdLst>
                      <a:gd name="T0" fmla="*/ 7 w 200"/>
                      <a:gd name="T1" fmla="*/ 16 h 32"/>
                      <a:gd name="T2" fmla="*/ 4 w 200"/>
                      <a:gd name="T3" fmla="*/ 23 h 32"/>
                      <a:gd name="T4" fmla="*/ 11 w 200"/>
                      <a:gd name="T5" fmla="*/ 26 h 32"/>
                      <a:gd name="T6" fmla="*/ 21 w 200"/>
                      <a:gd name="T7" fmla="*/ 22 h 32"/>
                      <a:gd name="T8" fmla="*/ 44 w 200"/>
                      <a:gd name="T9" fmla="*/ 20 h 32"/>
                      <a:gd name="T10" fmla="*/ 58 w 200"/>
                      <a:gd name="T11" fmla="*/ 22 h 32"/>
                      <a:gd name="T12" fmla="*/ 77 w 200"/>
                      <a:gd name="T13" fmla="*/ 16 h 32"/>
                      <a:gd name="T14" fmla="*/ 82 w 200"/>
                      <a:gd name="T15" fmla="*/ 18 h 32"/>
                      <a:gd name="T16" fmla="*/ 93 w 200"/>
                      <a:gd name="T17" fmla="*/ 20 h 32"/>
                      <a:gd name="T18" fmla="*/ 97 w 200"/>
                      <a:gd name="T19" fmla="*/ 10 h 32"/>
                      <a:gd name="T20" fmla="*/ 107 w 200"/>
                      <a:gd name="T21" fmla="*/ 10 h 32"/>
                      <a:gd name="T22" fmla="*/ 115 w 200"/>
                      <a:gd name="T23" fmla="*/ 14 h 32"/>
                      <a:gd name="T24" fmla="*/ 128 w 200"/>
                      <a:gd name="T25" fmla="*/ 14 h 32"/>
                      <a:gd name="T26" fmla="*/ 142 w 200"/>
                      <a:gd name="T27" fmla="*/ 16 h 32"/>
                      <a:gd name="T28" fmla="*/ 153 w 200"/>
                      <a:gd name="T29" fmla="*/ 14 h 32"/>
                      <a:gd name="T30" fmla="*/ 161 w 200"/>
                      <a:gd name="T31" fmla="*/ 10 h 32"/>
                      <a:gd name="T32" fmla="*/ 164 w 200"/>
                      <a:gd name="T33" fmla="*/ 14 h 32"/>
                      <a:gd name="T34" fmla="*/ 171 w 200"/>
                      <a:gd name="T35" fmla="*/ 13 h 32"/>
                      <a:gd name="T36" fmla="*/ 199 w 200"/>
                      <a:gd name="T37" fmla="*/ 14 h 32"/>
                      <a:gd name="T38" fmla="*/ 185 w 200"/>
                      <a:gd name="T39" fmla="*/ 13 h 32"/>
                      <a:gd name="T40" fmla="*/ 183 w 200"/>
                      <a:gd name="T41" fmla="*/ 16 h 32"/>
                      <a:gd name="T42" fmla="*/ 179 w 200"/>
                      <a:gd name="T43" fmla="*/ 4 h 32"/>
                      <a:gd name="T44" fmla="*/ 176 w 200"/>
                      <a:gd name="T45" fmla="*/ 3 h 32"/>
                      <a:gd name="T46" fmla="*/ 166 w 200"/>
                      <a:gd name="T47" fmla="*/ 4 h 32"/>
                      <a:gd name="T48" fmla="*/ 158 w 200"/>
                      <a:gd name="T49" fmla="*/ 2 h 32"/>
                      <a:gd name="T50" fmla="*/ 145 w 200"/>
                      <a:gd name="T51" fmla="*/ 2 h 32"/>
                      <a:gd name="T52" fmla="*/ 135 w 200"/>
                      <a:gd name="T53" fmla="*/ 5 h 32"/>
                      <a:gd name="T54" fmla="*/ 134 w 200"/>
                      <a:gd name="T55" fmla="*/ 3 h 32"/>
                      <a:gd name="T56" fmla="*/ 131 w 200"/>
                      <a:gd name="T57" fmla="*/ 3 h 32"/>
                      <a:gd name="T58" fmla="*/ 122 w 200"/>
                      <a:gd name="T59" fmla="*/ 5 h 32"/>
                      <a:gd name="T60" fmla="*/ 114 w 200"/>
                      <a:gd name="T61" fmla="*/ 7 h 32"/>
                      <a:gd name="T62" fmla="*/ 110 w 200"/>
                      <a:gd name="T63" fmla="*/ 2 h 32"/>
                      <a:gd name="T64" fmla="*/ 100 w 200"/>
                      <a:gd name="T65" fmla="*/ 2 h 32"/>
                      <a:gd name="T66" fmla="*/ 95 w 200"/>
                      <a:gd name="T67" fmla="*/ 7 h 32"/>
                      <a:gd name="T68" fmla="*/ 82 w 200"/>
                      <a:gd name="T69" fmla="*/ 9 h 32"/>
                      <a:gd name="T70" fmla="*/ 63 w 200"/>
                      <a:gd name="T71" fmla="*/ 12 h 32"/>
                      <a:gd name="T72" fmla="*/ 58 w 200"/>
                      <a:gd name="T73" fmla="*/ 11 h 32"/>
                      <a:gd name="T74" fmla="*/ 37 w 200"/>
                      <a:gd name="T75" fmla="*/ 13 h 32"/>
                      <a:gd name="T76" fmla="*/ 46 w 200"/>
                      <a:gd name="T77" fmla="*/ 18 h 32"/>
                      <a:gd name="T78" fmla="*/ 36 w 200"/>
                      <a:gd name="T79" fmla="*/ 9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00" h="32">
                        <a:moveTo>
                          <a:pt x="17" y="9"/>
                        </a:moveTo>
                        <a:cubicBezTo>
                          <a:pt x="14" y="11"/>
                          <a:pt x="10" y="12"/>
                          <a:pt x="7" y="16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6" y="15"/>
                          <a:pt x="0" y="19"/>
                          <a:pt x="4" y="23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9" y="17"/>
                          <a:pt x="8" y="24"/>
                          <a:pt x="11" y="26"/>
                        </a:cubicBezTo>
                        <a:cubicBezTo>
                          <a:pt x="15" y="25"/>
                          <a:pt x="17" y="16"/>
                          <a:pt x="20" y="18"/>
                        </a:cubicBezTo>
                        <a:cubicBezTo>
                          <a:pt x="22" y="17"/>
                          <a:pt x="22" y="20"/>
                          <a:pt x="21" y="22"/>
                        </a:cubicBezTo>
                        <a:cubicBezTo>
                          <a:pt x="25" y="22"/>
                          <a:pt x="26" y="15"/>
                          <a:pt x="28" y="14"/>
                        </a:cubicBezTo>
                        <a:cubicBezTo>
                          <a:pt x="30" y="32"/>
                          <a:pt x="39" y="9"/>
                          <a:pt x="44" y="20"/>
                        </a:cubicBezTo>
                        <a:cubicBezTo>
                          <a:pt x="47" y="19"/>
                          <a:pt x="51" y="20"/>
                          <a:pt x="55" y="17"/>
                        </a:cubicBezTo>
                        <a:cubicBezTo>
                          <a:pt x="53" y="21"/>
                          <a:pt x="59" y="17"/>
                          <a:pt x="58" y="22"/>
                        </a:cubicBezTo>
                        <a:cubicBezTo>
                          <a:pt x="59" y="12"/>
                          <a:pt x="70" y="27"/>
                          <a:pt x="71" y="14"/>
                        </a:cubicBezTo>
                        <a:cubicBezTo>
                          <a:pt x="76" y="17"/>
                          <a:pt x="71" y="13"/>
                          <a:pt x="77" y="16"/>
                        </a:cubicBezTo>
                        <a:cubicBezTo>
                          <a:pt x="77" y="17"/>
                          <a:pt x="76" y="17"/>
                          <a:pt x="76" y="18"/>
                        </a:cubicBezTo>
                        <a:cubicBezTo>
                          <a:pt x="78" y="20"/>
                          <a:pt x="80" y="12"/>
                          <a:pt x="82" y="18"/>
                        </a:cubicBezTo>
                        <a:cubicBezTo>
                          <a:pt x="87" y="19"/>
                          <a:pt x="83" y="15"/>
                          <a:pt x="86" y="11"/>
                        </a:cubicBezTo>
                        <a:cubicBezTo>
                          <a:pt x="91" y="13"/>
                          <a:pt x="90" y="14"/>
                          <a:pt x="93" y="20"/>
                        </a:cubicBezTo>
                        <a:cubicBezTo>
                          <a:pt x="93" y="14"/>
                          <a:pt x="96" y="17"/>
                          <a:pt x="99" y="14"/>
                        </a:cubicBezTo>
                        <a:cubicBezTo>
                          <a:pt x="98" y="13"/>
                          <a:pt x="95" y="12"/>
                          <a:pt x="97" y="10"/>
                        </a:cubicBezTo>
                        <a:cubicBezTo>
                          <a:pt x="103" y="11"/>
                          <a:pt x="102" y="6"/>
                          <a:pt x="108" y="4"/>
                        </a:cubicBezTo>
                        <a:cubicBezTo>
                          <a:pt x="111" y="11"/>
                          <a:pt x="102" y="4"/>
                          <a:pt x="107" y="10"/>
                        </a:cubicBezTo>
                        <a:cubicBezTo>
                          <a:pt x="103" y="13"/>
                          <a:pt x="101" y="12"/>
                          <a:pt x="99" y="17"/>
                        </a:cubicBezTo>
                        <a:cubicBezTo>
                          <a:pt x="104" y="18"/>
                          <a:pt x="110" y="17"/>
                          <a:pt x="115" y="14"/>
                        </a:cubicBezTo>
                        <a:cubicBezTo>
                          <a:pt x="118" y="15"/>
                          <a:pt x="113" y="17"/>
                          <a:pt x="116" y="18"/>
                        </a:cubicBezTo>
                        <a:cubicBezTo>
                          <a:pt x="121" y="21"/>
                          <a:pt x="124" y="11"/>
                          <a:pt x="128" y="14"/>
                        </a:cubicBezTo>
                        <a:cubicBezTo>
                          <a:pt x="127" y="17"/>
                          <a:pt x="127" y="17"/>
                          <a:pt x="127" y="17"/>
                        </a:cubicBezTo>
                        <a:cubicBezTo>
                          <a:pt x="130" y="13"/>
                          <a:pt x="137" y="18"/>
                          <a:pt x="142" y="16"/>
                        </a:cubicBezTo>
                        <a:cubicBezTo>
                          <a:pt x="141" y="14"/>
                          <a:pt x="141" y="13"/>
                          <a:pt x="141" y="12"/>
                        </a:cubicBezTo>
                        <a:cubicBezTo>
                          <a:pt x="141" y="21"/>
                          <a:pt x="148" y="7"/>
                          <a:pt x="153" y="14"/>
                        </a:cubicBezTo>
                        <a:cubicBezTo>
                          <a:pt x="153" y="8"/>
                          <a:pt x="157" y="5"/>
                          <a:pt x="160" y="4"/>
                        </a:cubicBezTo>
                        <a:cubicBezTo>
                          <a:pt x="161" y="6"/>
                          <a:pt x="161" y="8"/>
                          <a:pt x="161" y="10"/>
                        </a:cubicBezTo>
                        <a:cubicBezTo>
                          <a:pt x="156" y="6"/>
                          <a:pt x="156" y="16"/>
                          <a:pt x="153" y="18"/>
                        </a:cubicBezTo>
                        <a:cubicBezTo>
                          <a:pt x="156" y="15"/>
                          <a:pt x="161" y="18"/>
                          <a:pt x="164" y="14"/>
                        </a:cubicBezTo>
                        <a:cubicBezTo>
                          <a:pt x="163" y="19"/>
                          <a:pt x="163" y="19"/>
                          <a:pt x="163" y="19"/>
                        </a:cubicBezTo>
                        <a:cubicBezTo>
                          <a:pt x="167" y="20"/>
                          <a:pt x="167" y="9"/>
                          <a:pt x="171" y="13"/>
                        </a:cubicBezTo>
                        <a:cubicBezTo>
                          <a:pt x="171" y="16"/>
                          <a:pt x="171" y="16"/>
                          <a:pt x="171" y="16"/>
                        </a:cubicBezTo>
                        <a:cubicBezTo>
                          <a:pt x="180" y="16"/>
                          <a:pt x="192" y="22"/>
                          <a:pt x="199" y="14"/>
                        </a:cubicBezTo>
                        <a:cubicBezTo>
                          <a:pt x="200" y="12"/>
                          <a:pt x="196" y="5"/>
                          <a:pt x="196" y="3"/>
                        </a:cubicBezTo>
                        <a:cubicBezTo>
                          <a:pt x="191" y="6"/>
                          <a:pt x="189" y="10"/>
                          <a:pt x="185" y="13"/>
                        </a:cubicBezTo>
                        <a:cubicBezTo>
                          <a:pt x="185" y="8"/>
                          <a:pt x="185" y="8"/>
                          <a:pt x="185" y="8"/>
                        </a:cubicBezTo>
                        <a:cubicBezTo>
                          <a:pt x="184" y="11"/>
                          <a:pt x="180" y="13"/>
                          <a:pt x="183" y="16"/>
                        </a:cubicBezTo>
                        <a:cubicBezTo>
                          <a:pt x="180" y="19"/>
                          <a:pt x="180" y="12"/>
                          <a:pt x="177" y="14"/>
                        </a:cubicBezTo>
                        <a:cubicBezTo>
                          <a:pt x="178" y="9"/>
                          <a:pt x="179" y="9"/>
                          <a:pt x="179" y="4"/>
                        </a:cubicBezTo>
                        <a:cubicBezTo>
                          <a:pt x="177" y="7"/>
                          <a:pt x="177" y="7"/>
                          <a:pt x="177" y="7"/>
                        </a:cubicBezTo>
                        <a:cubicBezTo>
                          <a:pt x="178" y="5"/>
                          <a:pt x="175" y="5"/>
                          <a:pt x="176" y="3"/>
                        </a:cubicBezTo>
                        <a:cubicBezTo>
                          <a:pt x="171" y="9"/>
                          <a:pt x="169" y="0"/>
                          <a:pt x="163" y="3"/>
                        </a:cubicBezTo>
                        <a:cubicBezTo>
                          <a:pt x="166" y="4"/>
                          <a:pt x="166" y="4"/>
                          <a:pt x="166" y="4"/>
                        </a:cubicBezTo>
                        <a:cubicBezTo>
                          <a:pt x="166" y="7"/>
                          <a:pt x="164" y="7"/>
                          <a:pt x="163" y="8"/>
                        </a:cubicBezTo>
                        <a:cubicBezTo>
                          <a:pt x="162" y="4"/>
                          <a:pt x="161" y="4"/>
                          <a:pt x="158" y="2"/>
                        </a:cubicBezTo>
                        <a:cubicBezTo>
                          <a:pt x="156" y="5"/>
                          <a:pt x="154" y="10"/>
                          <a:pt x="151" y="10"/>
                        </a:cubicBezTo>
                        <a:cubicBezTo>
                          <a:pt x="152" y="4"/>
                          <a:pt x="146" y="7"/>
                          <a:pt x="145" y="2"/>
                        </a:cubicBezTo>
                        <a:cubicBezTo>
                          <a:pt x="145" y="8"/>
                          <a:pt x="139" y="4"/>
                          <a:pt x="139" y="7"/>
                        </a:cubicBezTo>
                        <a:cubicBezTo>
                          <a:pt x="137" y="8"/>
                          <a:pt x="135" y="8"/>
                          <a:pt x="135" y="5"/>
                        </a:cubicBezTo>
                        <a:cubicBezTo>
                          <a:pt x="136" y="4"/>
                          <a:pt x="136" y="4"/>
                          <a:pt x="136" y="4"/>
                        </a:cubicBezTo>
                        <a:cubicBezTo>
                          <a:pt x="134" y="3"/>
                          <a:pt x="134" y="3"/>
                          <a:pt x="134" y="3"/>
                        </a:cubicBezTo>
                        <a:cubicBezTo>
                          <a:pt x="135" y="2"/>
                          <a:pt x="135" y="2"/>
                          <a:pt x="135" y="2"/>
                        </a:cubicBezTo>
                        <a:cubicBezTo>
                          <a:pt x="133" y="2"/>
                          <a:pt x="133" y="6"/>
                          <a:pt x="131" y="3"/>
                        </a:cubicBezTo>
                        <a:cubicBezTo>
                          <a:pt x="131" y="2"/>
                          <a:pt x="132" y="2"/>
                          <a:pt x="133" y="1"/>
                        </a:cubicBezTo>
                        <a:cubicBezTo>
                          <a:pt x="129" y="0"/>
                          <a:pt x="126" y="10"/>
                          <a:pt x="122" y="5"/>
                        </a:cubicBezTo>
                        <a:cubicBezTo>
                          <a:pt x="122" y="7"/>
                          <a:pt x="117" y="7"/>
                          <a:pt x="118" y="13"/>
                        </a:cubicBezTo>
                        <a:cubicBezTo>
                          <a:pt x="117" y="11"/>
                          <a:pt x="117" y="7"/>
                          <a:pt x="114" y="7"/>
                        </a:cubicBezTo>
                        <a:cubicBezTo>
                          <a:pt x="112" y="12"/>
                          <a:pt x="110" y="6"/>
                          <a:pt x="107" y="9"/>
                        </a:cubicBezTo>
                        <a:cubicBezTo>
                          <a:pt x="111" y="4"/>
                          <a:pt x="107" y="7"/>
                          <a:pt x="110" y="2"/>
                        </a:cubicBezTo>
                        <a:cubicBezTo>
                          <a:pt x="108" y="0"/>
                          <a:pt x="105" y="7"/>
                          <a:pt x="100" y="6"/>
                        </a:cubicBezTo>
                        <a:cubicBezTo>
                          <a:pt x="100" y="2"/>
                          <a:pt x="100" y="2"/>
                          <a:pt x="100" y="2"/>
                        </a:cubicBezTo>
                        <a:cubicBezTo>
                          <a:pt x="98" y="4"/>
                          <a:pt x="96" y="8"/>
                          <a:pt x="95" y="4"/>
                        </a:cubicBezTo>
                        <a:cubicBezTo>
                          <a:pt x="95" y="7"/>
                          <a:pt x="95" y="7"/>
                          <a:pt x="95" y="7"/>
                        </a:cubicBezTo>
                        <a:cubicBezTo>
                          <a:pt x="92" y="5"/>
                          <a:pt x="88" y="7"/>
                          <a:pt x="86" y="3"/>
                        </a:cubicBezTo>
                        <a:cubicBezTo>
                          <a:pt x="82" y="9"/>
                          <a:pt x="82" y="9"/>
                          <a:pt x="82" y="9"/>
                        </a:cubicBezTo>
                        <a:cubicBezTo>
                          <a:pt x="77" y="2"/>
                          <a:pt x="71" y="9"/>
                          <a:pt x="67" y="15"/>
                        </a:cubicBezTo>
                        <a:cubicBezTo>
                          <a:pt x="66" y="14"/>
                          <a:pt x="63" y="13"/>
                          <a:pt x="63" y="12"/>
                        </a:cubicBezTo>
                        <a:cubicBezTo>
                          <a:pt x="65" y="9"/>
                          <a:pt x="65" y="9"/>
                          <a:pt x="65" y="9"/>
                        </a:cubicBezTo>
                        <a:cubicBezTo>
                          <a:pt x="62" y="9"/>
                          <a:pt x="59" y="5"/>
                          <a:pt x="58" y="11"/>
                        </a:cubicBezTo>
                        <a:cubicBezTo>
                          <a:pt x="55" y="12"/>
                          <a:pt x="56" y="7"/>
                          <a:pt x="54" y="6"/>
                        </a:cubicBezTo>
                        <a:cubicBezTo>
                          <a:pt x="49" y="14"/>
                          <a:pt x="39" y="1"/>
                          <a:pt x="37" y="13"/>
                        </a:cubicBezTo>
                        <a:cubicBezTo>
                          <a:pt x="39" y="13"/>
                          <a:pt x="43" y="15"/>
                          <a:pt x="47" y="14"/>
                        </a:cubicBezTo>
                        <a:cubicBezTo>
                          <a:pt x="46" y="16"/>
                          <a:pt x="47" y="18"/>
                          <a:pt x="46" y="18"/>
                        </a:cubicBezTo>
                        <a:cubicBezTo>
                          <a:pt x="42" y="19"/>
                          <a:pt x="40" y="15"/>
                          <a:pt x="36" y="17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29" y="2"/>
                          <a:pt x="23" y="20"/>
                          <a:pt x="17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6" name="Freeform 1385"/>
                  <p:cNvSpPr/>
                  <p:nvPr/>
                </p:nvSpPr>
                <p:spPr bwMode="auto">
                  <a:xfrm>
                    <a:off x="3646" y="2809"/>
                    <a:ext cx="3" cy="3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1 w 3"/>
                      <a:gd name="T5" fmla="*/ 4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3"/>
                          <a:pt x="3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7" name="Freeform 1386"/>
                  <p:cNvSpPr/>
                  <p:nvPr/>
                </p:nvSpPr>
                <p:spPr bwMode="auto">
                  <a:xfrm>
                    <a:off x="3645" y="2812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8" name="Freeform 1387"/>
                  <p:cNvSpPr/>
                  <p:nvPr/>
                </p:nvSpPr>
                <p:spPr bwMode="auto">
                  <a:xfrm>
                    <a:off x="3591" y="2814"/>
                    <a:ext cx="3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1 h 2"/>
                      <a:gd name="T4" fmla="*/ 3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0"/>
                          <a:pt x="1" y="0"/>
                          <a:pt x="0" y="1"/>
                        </a:cubicBezTo>
                        <a:cubicBezTo>
                          <a:pt x="1" y="2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59" name="Freeform 1388"/>
                  <p:cNvSpPr/>
                  <p:nvPr/>
                </p:nvSpPr>
                <p:spPr bwMode="auto">
                  <a:xfrm>
                    <a:off x="3591" y="281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0" name="Freeform 1389"/>
                  <p:cNvSpPr/>
                  <p:nvPr/>
                </p:nvSpPr>
                <p:spPr bwMode="auto">
                  <a:xfrm>
                    <a:off x="3501" y="2813"/>
                    <a:ext cx="90" cy="26"/>
                  </a:xfrm>
                  <a:custGeom>
                    <a:avLst/>
                    <a:gdLst>
                      <a:gd name="T0" fmla="*/ 18 w 104"/>
                      <a:gd name="T1" fmla="*/ 20 h 30"/>
                      <a:gd name="T2" fmla="*/ 14 w 104"/>
                      <a:gd name="T3" fmla="*/ 25 h 30"/>
                      <a:gd name="T4" fmla="*/ 9 w 104"/>
                      <a:gd name="T5" fmla="*/ 22 h 30"/>
                      <a:gd name="T6" fmla="*/ 3 w 104"/>
                      <a:gd name="T7" fmla="*/ 30 h 30"/>
                      <a:gd name="T8" fmla="*/ 52 w 104"/>
                      <a:gd name="T9" fmla="*/ 20 h 30"/>
                      <a:gd name="T10" fmla="*/ 50 w 104"/>
                      <a:gd name="T11" fmla="*/ 23 h 30"/>
                      <a:gd name="T12" fmla="*/ 67 w 104"/>
                      <a:gd name="T13" fmla="*/ 15 h 30"/>
                      <a:gd name="T14" fmla="*/ 67 w 104"/>
                      <a:gd name="T15" fmla="*/ 22 h 30"/>
                      <a:gd name="T16" fmla="*/ 78 w 104"/>
                      <a:gd name="T17" fmla="*/ 18 h 30"/>
                      <a:gd name="T18" fmla="*/ 77 w 104"/>
                      <a:gd name="T19" fmla="*/ 15 h 30"/>
                      <a:gd name="T20" fmla="*/ 80 w 104"/>
                      <a:gd name="T21" fmla="*/ 16 h 30"/>
                      <a:gd name="T22" fmla="*/ 79 w 104"/>
                      <a:gd name="T23" fmla="*/ 15 h 30"/>
                      <a:gd name="T24" fmla="*/ 86 w 104"/>
                      <a:gd name="T25" fmla="*/ 14 h 30"/>
                      <a:gd name="T26" fmla="*/ 85 w 104"/>
                      <a:gd name="T27" fmla="*/ 16 h 30"/>
                      <a:gd name="T28" fmla="*/ 90 w 104"/>
                      <a:gd name="T29" fmla="*/ 13 h 30"/>
                      <a:gd name="T30" fmla="*/ 90 w 104"/>
                      <a:gd name="T31" fmla="*/ 17 h 30"/>
                      <a:gd name="T32" fmla="*/ 103 w 104"/>
                      <a:gd name="T33" fmla="*/ 11 h 30"/>
                      <a:gd name="T34" fmla="*/ 104 w 104"/>
                      <a:gd name="T35" fmla="*/ 7 h 30"/>
                      <a:gd name="T36" fmla="*/ 92 w 104"/>
                      <a:gd name="T37" fmla="*/ 10 h 30"/>
                      <a:gd name="T38" fmla="*/ 93 w 104"/>
                      <a:gd name="T39" fmla="*/ 10 h 30"/>
                      <a:gd name="T40" fmla="*/ 86 w 104"/>
                      <a:gd name="T41" fmla="*/ 13 h 30"/>
                      <a:gd name="T42" fmla="*/ 90 w 104"/>
                      <a:gd name="T43" fmla="*/ 7 h 30"/>
                      <a:gd name="T44" fmla="*/ 78 w 104"/>
                      <a:gd name="T45" fmla="*/ 4 h 30"/>
                      <a:gd name="T46" fmla="*/ 78 w 104"/>
                      <a:gd name="T47" fmla="*/ 4 h 30"/>
                      <a:gd name="T48" fmla="*/ 75 w 104"/>
                      <a:gd name="T49" fmla="*/ 6 h 30"/>
                      <a:gd name="T50" fmla="*/ 78 w 104"/>
                      <a:gd name="T51" fmla="*/ 8 h 30"/>
                      <a:gd name="T52" fmla="*/ 76 w 104"/>
                      <a:gd name="T53" fmla="*/ 15 h 30"/>
                      <a:gd name="T54" fmla="*/ 72 w 104"/>
                      <a:gd name="T55" fmla="*/ 15 h 30"/>
                      <a:gd name="T56" fmla="*/ 74 w 104"/>
                      <a:gd name="T57" fmla="*/ 10 h 30"/>
                      <a:gd name="T58" fmla="*/ 72 w 104"/>
                      <a:gd name="T59" fmla="*/ 13 h 30"/>
                      <a:gd name="T60" fmla="*/ 67 w 104"/>
                      <a:gd name="T61" fmla="*/ 7 h 30"/>
                      <a:gd name="T62" fmla="*/ 67 w 104"/>
                      <a:gd name="T63" fmla="*/ 13 h 30"/>
                      <a:gd name="T64" fmla="*/ 47 w 104"/>
                      <a:gd name="T65" fmla="*/ 16 h 30"/>
                      <a:gd name="T66" fmla="*/ 50 w 104"/>
                      <a:gd name="T67" fmla="*/ 12 h 30"/>
                      <a:gd name="T68" fmla="*/ 47 w 104"/>
                      <a:gd name="T69" fmla="*/ 17 h 30"/>
                      <a:gd name="T70" fmla="*/ 34 w 104"/>
                      <a:gd name="T71" fmla="*/ 16 h 30"/>
                      <a:gd name="T72" fmla="*/ 35 w 104"/>
                      <a:gd name="T73" fmla="*/ 19 h 30"/>
                      <a:gd name="T74" fmla="*/ 22 w 104"/>
                      <a:gd name="T75" fmla="*/ 20 h 30"/>
                      <a:gd name="T76" fmla="*/ 22 w 104"/>
                      <a:gd name="T77" fmla="*/ 20 h 30"/>
                      <a:gd name="T78" fmla="*/ 17 w 104"/>
                      <a:gd name="T79" fmla="*/ 27 h 30"/>
                      <a:gd name="T80" fmla="*/ 18 w 104"/>
                      <a:gd name="T81" fmla="*/ 2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4" h="30">
                        <a:moveTo>
                          <a:pt x="18" y="20"/>
                        </a:move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3" y="23"/>
                          <a:pt x="8" y="26"/>
                          <a:pt x="9" y="22"/>
                        </a:cubicBezTo>
                        <a:cubicBezTo>
                          <a:pt x="7" y="27"/>
                          <a:pt x="0" y="23"/>
                          <a:pt x="3" y="30"/>
                        </a:cubicBezTo>
                        <a:cubicBezTo>
                          <a:pt x="17" y="27"/>
                          <a:pt x="37" y="29"/>
                          <a:pt x="52" y="20"/>
                        </a:cubicBezTo>
                        <a:cubicBezTo>
                          <a:pt x="50" y="23"/>
                          <a:pt x="50" y="23"/>
                          <a:pt x="50" y="23"/>
                        </a:cubicBezTo>
                        <a:cubicBezTo>
                          <a:pt x="58" y="16"/>
                          <a:pt x="62" y="29"/>
                          <a:pt x="67" y="15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71" y="23"/>
                          <a:pt x="73" y="12"/>
                          <a:pt x="78" y="18"/>
                        </a:cubicBezTo>
                        <a:cubicBezTo>
                          <a:pt x="77" y="15"/>
                          <a:pt x="77" y="15"/>
                          <a:pt x="77" y="15"/>
                        </a:cubicBezTo>
                        <a:cubicBezTo>
                          <a:pt x="78" y="15"/>
                          <a:pt x="79" y="17"/>
                          <a:pt x="80" y="16"/>
                        </a:cubicBezTo>
                        <a:cubicBezTo>
                          <a:pt x="79" y="15"/>
                          <a:pt x="79" y="15"/>
                          <a:pt x="79" y="15"/>
                        </a:cubicBezTo>
                        <a:cubicBezTo>
                          <a:pt x="82" y="13"/>
                          <a:pt x="84" y="13"/>
                          <a:pt x="86" y="14"/>
                        </a:cubicBezTo>
                        <a:cubicBezTo>
                          <a:pt x="87" y="16"/>
                          <a:pt x="85" y="15"/>
                          <a:pt x="85" y="16"/>
                        </a:cubicBezTo>
                        <a:cubicBezTo>
                          <a:pt x="86" y="18"/>
                          <a:pt x="88" y="13"/>
                          <a:pt x="90" y="13"/>
                        </a:cubicBezTo>
                        <a:cubicBezTo>
                          <a:pt x="92" y="15"/>
                          <a:pt x="90" y="16"/>
                          <a:pt x="90" y="17"/>
                        </a:cubicBezTo>
                        <a:cubicBezTo>
                          <a:pt x="96" y="13"/>
                          <a:pt x="99" y="20"/>
                          <a:pt x="103" y="11"/>
                        </a:cubicBezTo>
                        <a:cubicBezTo>
                          <a:pt x="104" y="9"/>
                          <a:pt x="101" y="7"/>
                          <a:pt x="104" y="7"/>
                        </a:cubicBezTo>
                        <a:cubicBezTo>
                          <a:pt x="99" y="4"/>
                          <a:pt x="96" y="8"/>
                          <a:pt x="92" y="10"/>
                        </a:cubicBezTo>
                        <a:cubicBezTo>
                          <a:pt x="93" y="10"/>
                          <a:pt x="93" y="10"/>
                          <a:pt x="93" y="10"/>
                        </a:cubicBezTo>
                        <a:cubicBezTo>
                          <a:pt x="91" y="20"/>
                          <a:pt x="91" y="8"/>
                          <a:pt x="86" y="13"/>
                        </a:cubicBezTo>
                        <a:cubicBezTo>
                          <a:pt x="87" y="9"/>
                          <a:pt x="90" y="9"/>
                          <a:pt x="90" y="7"/>
                        </a:cubicBezTo>
                        <a:cubicBezTo>
                          <a:pt x="84" y="0"/>
                          <a:pt x="83" y="13"/>
                          <a:pt x="78" y="4"/>
                        </a:cubicBezTo>
                        <a:cubicBezTo>
                          <a:pt x="78" y="4"/>
                          <a:pt x="78" y="4"/>
                          <a:pt x="78" y="4"/>
                        </a:cubicBezTo>
                        <a:cubicBezTo>
                          <a:pt x="77" y="3"/>
                          <a:pt x="76" y="5"/>
                          <a:pt x="75" y="6"/>
                        </a:cubicBezTo>
                        <a:cubicBezTo>
                          <a:pt x="75" y="7"/>
                          <a:pt x="77" y="7"/>
                          <a:pt x="78" y="8"/>
                        </a:cubicBezTo>
                        <a:cubicBezTo>
                          <a:pt x="76" y="9"/>
                          <a:pt x="76" y="13"/>
                          <a:pt x="76" y="15"/>
                        </a:cubicBezTo>
                        <a:cubicBezTo>
                          <a:pt x="74" y="11"/>
                          <a:pt x="74" y="17"/>
                          <a:pt x="72" y="15"/>
                        </a:cubicBezTo>
                        <a:cubicBezTo>
                          <a:pt x="71" y="12"/>
                          <a:pt x="73" y="12"/>
                          <a:pt x="74" y="10"/>
                        </a:cubicBezTo>
                        <a:cubicBezTo>
                          <a:pt x="72" y="13"/>
                          <a:pt x="72" y="13"/>
                          <a:pt x="72" y="13"/>
                        </a:cubicBezTo>
                        <a:cubicBezTo>
                          <a:pt x="69" y="13"/>
                          <a:pt x="69" y="9"/>
                          <a:pt x="67" y="7"/>
                        </a:cubicBezTo>
                        <a:cubicBezTo>
                          <a:pt x="65" y="10"/>
                          <a:pt x="69" y="9"/>
                          <a:pt x="67" y="13"/>
                        </a:cubicBezTo>
                        <a:cubicBezTo>
                          <a:pt x="64" y="9"/>
                          <a:pt x="52" y="11"/>
                          <a:pt x="47" y="16"/>
                        </a:cubicBezTo>
                        <a:cubicBezTo>
                          <a:pt x="49" y="15"/>
                          <a:pt x="48" y="12"/>
                          <a:pt x="50" y="12"/>
                        </a:cubicBezTo>
                        <a:cubicBezTo>
                          <a:pt x="49" y="11"/>
                          <a:pt x="46" y="14"/>
                          <a:pt x="47" y="17"/>
                        </a:cubicBezTo>
                        <a:cubicBezTo>
                          <a:pt x="43" y="20"/>
                          <a:pt x="38" y="19"/>
                          <a:pt x="34" y="16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3" y="24"/>
                          <a:pt x="27" y="16"/>
                          <a:pt x="22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1" y="21"/>
                          <a:pt x="20" y="28"/>
                          <a:pt x="17" y="27"/>
                        </a:cubicBezTo>
                        <a:cubicBezTo>
                          <a:pt x="17" y="23"/>
                          <a:pt x="19" y="23"/>
                          <a:pt x="18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1" name="Freeform 1390"/>
                  <p:cNvSpPr/>
                  <p:nvPr/>
                </p:nvSpPr>
                <p:spPr bwMode="auto">
                  <a:xfrm>
                    <a:off x="3499" y="2833"/>
                    <a:ext cx="3" cy="8"/>
                  </a:xfrm>
                  <a:custGeom>
                    <a:avLst/>
                    <a:gdLst>
                      <a:gd name="T0" fmla="*/ 3 w 4"/>
                      <a:gd name="T1" fmla="*/ 5 h 9"/>
                      <a:gd name="T2" fmla="*/ 4 w 4"/>
                      <a:gd name="T3" fmla="*/ 1 h 9"/>
                      <a:gd name="T4" fmla="*/ 0 w 4"/>
                      <a:gd name="T5" fmla="*/ 8 h 9"/>
                      <a:gd name="T6" fmla="*/ 4 w 4"/>
                      <a:gd name="T7" fmla="*/ 7 h 9"/>
                      <a:gd name="T8" fmla="*/ 3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3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5"/>
                          <a:pt x="0" y="8"/>
                        </a:cubicBezTo>
                        <a:cubicBezTo>
                          <a:pt x="2" y="7"/>
                          <a:pt x="4" y="9"/>
                          <a:pt x="4" y="7"/>
                        </a:cubicBezTo>
                        <a:cubicBezTo>
                          <a:pt x="4" y="6"/>
                          <a:pt x="3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2" name="Freeform 1391"/>
                  <p:cNvSpPr/>
                  <p:nvPr/>
                </p:nvSpPr>
                <p:spPr bwMode="auto">
                  <a:xfrm>
                    <a:off x="3450" y="2830"/>
                    <a:ext cx="50" cy="13"/>
                  </a:xfrm>
                  <a:custGeom>
                    <a:avLst/>
                    <a:gdLst>
                      <a:gd name="T0" fmla="*/ 21 w 58"/>
                      <a:gd name="T1" fmla="*/ 7 h 15"/>
                      <a:gd name="T2" fmla="*/ 20 w 58"/>
                      <a:gd name="T3" fmla="*/ 11 h 15"/>
                      <a:gd name="T4" fmla="*/ 42 w 58"/>
                      <a:gd name="T5" fmla="*/ 14 h 15"/>
                      <a:gd name="T6" fmla="*/ 49 w 58"/>
                      <a:gd name="T7" fmla="*/ 7 h 15"/>
                      <a:gd name="T8" fmla="*/ 50 w 58"/>
                      <a:gd name="T9" fmla="*/ 11 h 15"/>
                      <a:gd name="T10" fmla="*/ 55 w 58"/>
                      <a:gd name="T11" fmla="*/ 6 h 15"/>
                      <a:gd name="T12" fmla="*/ 52 w 58"/>
                      <a:gd name="T13" fmla="*/ 8 h 15"/>
                      <a:gd name="T14" fmla="*/ 53 w 58"/>
                      <a:gd name="T15" fmla="*/ 6 h 15"/>
                      <a:gd name="T16" fmla="*/ 49 w 58"/>
                      <a:gd name="T17" fmla="*/ 7 h 15"/>
                      <a:gd name="T18" fmla="*/ 50 w 58"/>
                      <a:gd name="T19" fmla="*/ 4 h 15"/>
                      <a:gd name="T20" fmla="*/ 41 w 58"/>
                      <a:gd name="T21" fmla="*/ 10 h 15"/>
                      <a:gd name="T22" fmla="*/ 41 w 58"/>
                      <a:gd name="T23" fmla="*/ 4 h 15"/>
                      <a:gd name="T24" fmla="*/ 31 w 58"/>
                      <a:gd name="T25" fmla="*/ 2 h 15"/>
                      <a:gd name="T26" fmla="*/ 32 w 58"/>
                      <a:gd name="T27" fmla="*/ 3 h 15"/>
                      <a:gd name="T28" fmla="*/ 33 w 58"/>
                      <a:gd name="T29" fmla="*/ 8 h 15"/>
                      <a:gd name="T30" fmla="*/ 30 w 58"/>
                      <a:gd name="T31" fmla="*/ 2 h 15"/>
                      <a:gd name="T32" fmla="*/ 12 w 58"/>
                      <a:gd name="T33" fmla="*/ 2 h 15"/>
                      <a:gd name="T34" fmla="*/ 6 w 58"/>
                      <a:gd name="T35" fmla="*/ 8 h 15"/>
                      <a:gd name="T36" fmla="*/ 9 w 58"/>
                      <a:gd name="T37" fmla="*/ 3 h 15"/>
                      <a:gd name="T38" fmla="*/ 5 w 58"/>
                      <a:gd name="T39" fmla="*/ 1 h 15"/>
                      <a:gd name="T40" fmla="*/ 0 w 58"/>
                      <a:gd name="T41" fmla="*/ 9 h 15"/>
                      <a:gd name="T42" fmla="*/ 21 w 58"/>
                      <a:gd name="T43" fmla="*/ 7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8" h="15">
                        <a:moveTo>
                          <a:pt x="21" y="7"/>
                        </a:moveTo>
                        <a:cubicBezTo>
                          <a:pt x="21" y="8"/>
                          <a:pt x="20" y="10"/>
                          <a:pt x="20" y="11"/>
                        </a:cubicBezTo>
                        <a:cubicBezTo>
                          <a:pt x="28" y="11"/>
                          <a:pt x="39" y="10"/>
                          <a:pt x="42" y="14"/>
                        </a:cubicBezTo>
                        <a:cubicBezTo>
                          <a:pt x="45" y="15"/>
                          <a:pt x="45" y="9"/>
                          <a:pt x="49" y="7"/>
                        </a:cubicBezTo>
                        <a:cubicBezTo>
                          <a:pt x="50" y="11"/>
                          <a:pt x="50" y="11"/>
                          <a:pt x="50" y="11"/>
                        </a:cubicBezTo>
                        <a:cubicBezTo>
                          <a:pt x="52" y="9"/>
                          <a:pt x="58" y="13"/>
                          <a:pt x="55" y="6"/>
                        </a:cubicBezTo>
                        <a:cubicBezTo>
                          <a:pt x="55" y="6"/>
                          <a:pt x="54" y="10"/>
                          <a:pt x="52" y="8"/>
                        </a:cubicBezTo>
                        <a:cubicBezTo>
                          <a:pt x="53" y="6"/>
                          <a:pt x="53" y="6"/>
                          <a:pt x="53" y="6"/>
                        </a:cubicBezTo>
                        <a:cubicBezTo>
                          <a:pt x="49" y="7"/>
                          <a:pt x="49" y="7"/>
                          <a:pt x="49" y="7"/>
                        </a:cubicBezTo>
                        <a:cubicBezTo>
                          <a:pt x="50" y="4"/>
                          <a:pt x="50" y="4"/>
                          <a:pt x="50" y="4"/>
                        </a:cubicBezTo>
                        <a:cubicBezTo>
                          <a:pt x="45" y="0"/>
                          <a:pt x="47" y="13"/>
                          <a:pt x="41" y="10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37" y="4"/>
                          <a:pt x="35" y="5"/>
                          <a:pt x="31" y="2"/>
                        </a:cubicBezTo>
                        <a:cubicBezTo>
                          <a:pt x="31" y="2"/>
                          <a:pt x="31" y="5"/>
                          <a:pt x="32" y="3"/>
                        </a:cubicBezTo>
                        <a:cubicBezTo>
                          <a:pt x="33" y="4"/>
                          <a:pt x="33" y="6"/>
                          <a:pt x="33" y="8"/>
                        </a:cubicBezTo>
                        <a:cubicBezTo>
                          <a:pt x="26" y="12"/>
                          <a:pt x="34" y="4"/>
                          <a:pt x="30" y="2"/>
                        </a:cubicBezTo>
                        <a:cubicBezTo>
                          <a:pt x="24" y="6"/>
                          <a:pt x="14" y="7"/>
                          <a:pt x="12" y="2"/>
                        </a:cubicBezTo>
                        <a:cubicBezTo>
                          <a:pt x="13" y="6"/>
                          <a:pt x="9" y="9"/>
                          <a:pt x="6" y="8"/>
                        </a:cubicBezTo>
                        <a:cubicBezTo>
                          <a:pt x="5" y="5"/>
                          <a:pt x="8" y="4"/>
                          <a:pt x="9" y="3"/>
                        </a:cubicBezTo>
                        <a:cubicBezTo>
                          <a:pt x="7" y="2"/>
                          <a:pt x="7" y="0"/>
                          <a:pt x="5" y="1"/>
                        </a:cubicBezTo>
                        <a:cubicBezTo>
                          <a:pt x="6" y="4"/>
                          <a:pt x="4" y="8"/>
                          <a:pt x="0" y="9"/>
                        </a:cubicBezTo>
                        <a:cubicBezTo>
                          <a:pt x="7" y="15"/>
                          <a:pt x="15" y="5"/>
                          <a:pt x="21" y="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3" name="Freeform 1392"/>
                  <p:cNvSpPr/>
                  <p:nvPr/>
                </p:nvSpPr>
                <p:spPr bwMode="auto">
                  <a:xfrm>
                    <a:off x="3464" y="2839"/>
                    <a:ext cx="3" cy="2"/>
                  </a:xfrm>
                  <a:custGeom>
                    <a:avLst/>
                    <a:gdLst>
                      <a:gd name="T0" fmla="*/ 2 w 3"/>
                      <a:gd name="T1" fmla="*/ 2 h 2"/>
                      <a:gd name="T2" fmla="*/ 3 w 3"/>
                      <a:gd name="T3" fmla="*/ 1 h 2"/>
                      <a:gd name="T4" fmla="*/ 0 w 3"/>
                      <a:gd name="T5" fmla="*/ 0 h 2"/>
                      <a:gd name="T6" fmla="*/ 2 w 3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lnTo>
                          <a:pt x="3" y="1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4" name="Freeform 1393"/>
                  <p:cNvSpPr/>
                  <p:nvPr/>
                </p:nvSpPr>
                <p:spPr bwMode="auto">
                  <a:xfrm>
                    <a:off x="4092" y="2964"/>
                    <a:ext cx="2" cy="3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1 w 2"/>
                      <a:gd name="T3" fmla="*/ 0 h 3"/>
                      <a:gd name="T4" fmla="*/ 0 w 2"/>
                      <a:gd name="T5" fmla="*/ 3 h 3"/>
                      <a:gd name="T6" fmla="*/ 2 w 2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lnTo>
                          <a:pt x="1" y="0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5" name="Freeform 1394"/>
                  <p:cNvSpPr/>
                  <p:nvPr/>
                </p:nvSpPr>
                <p:spPr bwMode="auto">
                  <a:xfrm>
                    <a:off x="4082" y="2954"/>
                    <a:ext cx="11" cy="14"/>
                  </a:xfrm>
                  <a:custGeom>
                    <a:avLst/>
                    <a:gdLst>
                      <a:gd name="T0" fmla="*/ 4 w 12"/>
                      <a:gd name="T1" fmla="*/ 0 h 16"/>
                      <a:gd name="T2" fmla="*/ 1 w 12"/>
                      <a:gd name="T3" fmla="*/ 1 h 16"/>
                      <a:gd name="T4" fmla="*/ 6 w 12"/>
                      <a:gd name="T5" fmla="*/ 16 h 16"/>
                      <a:gd name="T6" fmla="*/ 11 w 12"/>
                      <a:gd name="T7" fmla="*/ 7 h 16"/>
                      <a:gd name="T8" fmla="*/ 6 w 12"/>
                      <a:gd name="T9" fmla="*/ 10 h 16"/>
                      <a:gd name="T10" fmla="*/ 10 w 12"/>
                      <a:gd name="T11" fmla="*/ 3 h 16"/>
                      <a:gd name="T12" fmla="*/ 4 w 12"/>
                      <a:gd name="T13" fmla="*/ 4 h 16"/>
                      <a:gd name="T14" fmla="*/ 4 w 12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6">
                        <a:moveTo>
                          <a:pt x="4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1"/>
                          <a:pt x="0" y="8"/>
                          <a:pt x="6" y="16"/>
                        </a:cubicBezTo>
                        <a:cubicBezTo>
                          <a:pt x="8" y="14"/>
                          <a:pt x="12" y="11"/>
                          <a:pt x="11" y="7"/>
                        </a:cubicBezTo>
                        <a:cubicBezTo>
                          <a:pt x="10" y="7"/>
                          <a:pt x="8" y="11"/>
                          <a:pt x="6" y="10"/>
                        </a:cubicBezTo>
                        <a:cubicBezTo>
                          <a:pt x="7" y="7"/>
                          <a:pt x="9" y="7"/>
                          <a:pt x="10" y="3"/>
                        </a:cubicBezTo>
                        <a:cubicBezTo>
                          <a:pt x="7" y="0"/>
                          <a:pt x="8" y="6"/>
                          <a:pt x="4" y="4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6" name="Freeform 1395"/>
                  <p:cNvSpPr/>
                  <p:nvPr/>
                </p:nvSpPr>
                <p:spPr bwMode="auto">
                  <a:xfrm>
                    <a:off x="4082" y="2959"/>
                    <a:ext cx="1" cy="4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2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2"/>
                          <a:pt x="0" y="4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7" name="Freeform 1396"/>
                  <p:cNvSpPr/>
                  <p:nvPr/>
                </p:nvSpPr>
                <p:spPr bwMode="auto">
                  <a:xfrm>
                    <a:off x="4078" y="2960"/>
                    <a:ext cx="3" cy="6"/>
                  </a:xfrm>
                  <a:custGeom>
                    <a:avLst/>
                    <a:gdLst>
                      <a:gd name="T0" fmla="*/ 3 w 3"/>
                      <a:gd name="T1" fmla="*/ 4 h 6"/>
                      <a:gd name="T2" fmla="*/ 3 w 3"/>
                      <a:gd name="T3" fmla="*/ 0 h 6"/>
                      <a:gd name="T4" fmla="*/ 0 w 3"/>
                      <a:gd name="T5" fmla="*/ 6 h 6"/>
                      <a:gd name="T6" fmla="*/ 3 w 3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3" y="4"/>
                        </a:moveTo>
                        <a:cubicBezTo>
                          <a:pt x="1" y="4"/>
                          <a:pt x="3" y="0"/>
                          <a:pt x="3" y="0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8" name="Freeform 1397"/>
                  <p:cNvSpPr/>
                  <p:nvPr/>
                </p:nvSpPr>
                <p:spPr bwMode="auto">
                  <a:xfrm>
                    <a:off x="4071" y="2963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69" name="Freeform 1398"/>
                  <p:cNvSpPr/>
                  <p:nvPr/>
                </p:nvSpPr>
                <p:spPr bwMode="auto">
                  <a:xfrm>
                    <a:off x="4069" y="2956"/>
                    <a:ext cx="7" cy="10"/>
                  </a:xfrm>
                  <a:custGeom>
                    <a:avLst/>
                    <a:gdLst>
                      <a:gd name="T0" fmla="*/ 0 w 9"/>
                      <a:gd name="T1" fmla="*/ 9 h 11"/>
                      <a:gd name="T2" fmla="*/ 3 w 9"/>
                      <a:gd name="T3" fmla="*/ 9 h 11"/>
                      <a:gd name="T4" fmla="*/ 3 w 9"/>
                      <a:gd name="T5" fmla="*/ 9 h 11"/>
                      <a:gd name="T6" fmla="*/ 5 w 9"/>
                      <a:gd name="T7" fmla="*/ 3 h 11"/>
                      <a:gd name="T8" fmla="*/ 9 w 9"/>
                      <a:gd name="T9" fmla="*/ 4 h 11"/>
                      <a:gd name="T10" fmla="*/ 7 w 9"/>
                      <a:gd name="T11" fmla="*/ 0 h 11"/>
                      <a:gd name="T12" fmla="*/ 0 w 9"/>
                      <a:gd name="T13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1">
                        <a:moveTo>
                          <a:pt x="0" y="9"/>
                        </a:moveTo>
                        <a:cubicBezTo>
                          <a:pt x="1" y="11"/>
                          <a:pt x="2" y="10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2" y="7"/>
                          <a:pt x="3" y="2"/>
                          <a:pt x="5" y="3"/>
                        </a:cubicBezTo>
                        <a:cubicBezTo>
                          <a:pt x="8" y="2"/>
                          <a:pt x="7" y="7"/>
                          <a:pt x="9" y="4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3" y="0"/>
                          <a:pt x="1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70" name="Freeform 1399"/>
                  <p:cNvSpPr/>
                  <p:nvPr/>
                </p:nvSpPr>
                <p:spPr bwMode="auto">
                  <a:xfrm>
                    <a:off x="4072" y="2962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1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71" name="Freeform 1400"/>
                  <p:cNvSpPr/>
                  <p:nvPr/>
                </p:nvSpPr>
                <p:spPr bwMode="auto">
                  <a:xfrm>
                    <a:off x="4076" y="2961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2 h 3"/>
                      <a:gd name="T4" fmla="*/ 1 w 1"/>
                      <a:gd name="T5" fmla="*/ 0 h 3"/>
                      <a:gd name="T6" fmla="*/ 0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72" name="Freeform 1401"/>
                  <p:cNvSpPr/>
                  <p:nvPr/>
                </p:nvSpPr>
                <p:spPr bwMode="auto">
                  <a:xfrm>
                    <a:off x="4059" y="2953"/>
                    <a:ext cx="8" cy="12"/>
                  </a:xfrm>
                  <a:custGeom>
                    <a:avLst/>
                    <a:gdLst>
                      <a:gd name="T0" fmla="*/ 3 w 9"/>
                      <a:gd name="T1" fmla="*/ 12 h 13"/>
                      <a:gd name="T2" fmla="*/ 9 w 9"/>
                      <a:gd name="T3" fmla="*/ 8 h 13"/>
                      <a:gd name="T4" fmla="*/ 5 w 9"/>
                      <a:gd name="T5" fmla="*/ 0 h 13"/>
                      <a:gd name="T6" fmla="*/ 1 w 9"/>
                      <a:gd name="T7" fmla="*/ 2 h 13"/>
                      <a:gd name="T8" fmla="*/ 3 w 9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9" y="8"/>
                        </a:cubicBezTo>
                        <a:cubicBezTo>
                          <a:pt x="6" y="8"/>
                          <a:pt x="4" y="4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73" name="Freeform 1402"/>
                  <p:cNvSpPr/>
                  <p:nvPr/>
                </p:nvSpPr>
                <p:spPr bwMode="auto">
                  <a:xfrm>
                    <a:off x="4056" y="295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74" name="Freeform 1403"/>
                  <p:cNvSpPr/>
                  <p:nvPr/>
                </p:nvSpPr>
                <p:spPr bwMode="auto">
                  <a:xfrm>
                    <a:off x="4042" y="2947"/>
                    <a:ext cx="15" cy="14"/>
                  </a:xfrm>
                  <a:custGeom>
                    <a:avLst/>
                    <a:gdLst>
                      <a:gd name="T0" fmla="*/ 0 w 18"/>
                      <a:gd name="T1" fmla="*/ 15 h 17"/>
                      <a:gd name="T2" fmla="*/ 8 w 18"/>
                      <a:gd name="T3" fmla="*/ 8 h 17"/>
                      <a:gd name="T4" fmla="*/ 5 w 18"/>
                      <a:gd name="T5" fmla="*/ 13 h 17"/>
                      <a:gd name="T6" fmla="*/ 12 w 18"/>
                      <a:gd name="T7" fmla="*/ 11 h 17"/>
                      <a:gd name="T8" fmla="*/ 9 w 18"/>
                      <a:gd name="T9" fmla="*/ 16 h 17"/>
                      <a:gd name="T10" fmla="*/ 15 w 18"/>
                      <a:gd name="T11" fmla="*/ 11 h 17"/>
                      <a:gd name="T12" fmla="*/ 18 w 18"/>
                      <a:gd name="T13" fmla="*/ 15 h 17"/>
                      <a:gd name="T14" fmla="*/ 18 w 18"/>
                      <a:gd name="T15" fmla="*/ 8 h 17"/>
                      <a:gd name="T16" fmla="*/ 14 w 18"/>
                      <a:gd name="T17" fmla="*/ 9 h 17"/>
                      <a:gd name="T18" fmla="*/ 16 w 18"/>
                      <a:gd name="T19" fmla="*/ 5 h 17"/>
                      <a:gd name="T20" fmla="*/ 6 w 18"/>
                      <a:gd name="T21" fmla="*/ 0 h 17"/>
                      <a:gd name="T22" fmla="*/ 0 w 18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8" h="17">
                        <a:moveTo>
                          <a:pt x="0" y="15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7" y="10"/>
                          <a:pt x="7" y="12"/>
                          <a:pt x="5" y="13"/>
                        </a:cubicBezTo>
                        <a:cubicBezTo>
                          <a:pt x="9" y="14"/>
                          <a:pt x="9" y="10"/>
                          <a:pt x="12" y="11"/>
                        </a:cubicBezTo>
                        <a:cubicBezTo>
                          <a:pt x="13" y="17"/>
                          <a:pt x="7" y="11"/>
                          <a:pt x="9" y="16"/>
                        </a:cubicBezTo>
                        <a:cubicBezTo>
                          <a:pt x="11" y="16"/>
                          <a:pt x="14" y="16"/>
                          <a:pt x="15" y="11"/>
                        </a:cubicBezTo>
                        <a:cubicBezTo>
                          <a:pt x="18" y="15"/>
                          <a:pt x="18" y="15"/>
                          <a:pt x="18" y="15"/>
                        </a:cubicBezTo>
                        <a:cubicBezTo>
                          <a:pt x="18" y="8"/>
                          <a:pt x="18" y="8"/>
                          <a:pt x="18" y="8"/>
                        </a:cubicBezTo>
                        <a:cubicBezTo>
                          <a:pt x="16" y="7"/>
                          <a:pt x="15" y="14"/>
                          <a:pt x="14" y="9"/>
                        </a:cubicBezTo>
                        <a:cubicBezTo>
                          <a:pt x="14" y="6"/>
                          <a:pt x="15" y="6"/>
                          <a:pt x="16" y="5"/>
                        </a:cubicBezTo>
                        <a:cubicBezTo>
                          <a:pt x="14" y="6"/>
                          <a:pt x="10" y="0"/>
                          <a:pt x="6" y="0"/>
                        </a:cubicBezTo>
                        <a:cubicBezTo>
                          <a:pt x="2" y="1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75" name="Freeform 1404"/>
                  <p:cNvSpPr/>
                  <p:nvPr/>
                </p:nvSpPr>
                <p:spPr bwMode="auto">
                  <a:xfrm>
                    <a:off x="4041" y="295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76" name="Freeform 1405"/>
                  <p:cNvSpPr/>
                  <p:nvPr/>
                </p:nvSpPr>
                <p:spPr bwMode="auto">
                  <a:xfrm>
                    <a:off x="4025" y="2946"/>
                    <a:ext cx="14" cy="15"/>
                  </a:xfrm>
                  <a:custGeom>
                    <a:avLst/>
                    <a:gdLst>
                      <a:gd name="T0" fmla="*/ 10 w 16"/>
                      <a:gd name="T1" fmla="*/ 17 h 18"/>
                      <a:gd name="T2" fmla="*/ 14 w 16"/>
                      <a:gd name="T3" fmla="*/ 13 h 18"/>
                      <a:gd name="T4" fmla="*/ 15 w 16"/>
                      <a:gd name="T5" fmla="*/ 16 h 18"/>
                      <a:gd name="T6" fmla="*/ 16 w 16"/>
                      <a:gd name="T7" fmla="*/ 11 h 18"/>
                      <a:gd name="T8" fmla="*/ 8 w 16"/>
                      <a:gd name="T9" fmla="*/ 13 h 18"/>
                      <a:gd name="T10" fmla="*/ 6 w 16"/>
                      <a:gd name="T11" fmla="*/ 5 h 18"/>
                      <a:gd name="T12" fmla="*/ 10 w 16"/>
                      <a:gd name="T13" fmla="*/ 7 h 18"/>
                      <a:gd name="T14" fmla="*/ 0 w 16"/>
                      <a:gd name="T15" fmla="*/ 8 h 18"/>
                      <a:gd name="T16" fmla="*/ 2 w 16"/>
                      <a:gd name="T17" fmla="*/ 10 h 18"/>
                      <a:gd name="T18" fmla="*/ 0 w 16"/>
                      <a:gd name="T19" fmla="*/ 11 h 18"/>
                      <a:gd name="T20" fmla="*/ 10 w 16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18">
                        <a:moveTo>
                          <a:pt x="10" y="17"/>
                        </a:moveTo>
                        <a:cubicBezTo>
                          <a:pt x="14" y="13"/>
                          <a:pt x="14" y="13"/>
                          <a:pt x="14" y="13"/>
                        </a:cubicBezTo>
                        <a:cubicBezTo>
                          <a:pt x="14" y="13"/>
                          <a:pt x="14" y="15"/>
                          <a:pt x="15" y="16"/>
                        </a:cubicBezTo>
                        <a:cubicBezTo>
                          <a:pt x="15" y="14"/>
                          <a:pt x="16" y="12"/>
                          <a:pt x="16" y="11"/>
                        </a:cubicBezTo>
                        <a:cubicBezTo>
                          <a:pt x="14" y="5"/>
                          <a:pt x="11" y="12"/>
                          <a:pt x="8" y="13"/>
                        </a:cubicBezTo>
                        <a:cubicBezTo>
                          <a:pt x="3" y="11"/>
                          <a:pt x="9" y="10"/>
                          <a:pt x="6" y="5"/>
                        </a:cubicBezTo>
                        <a:cubicBezTo>
                          <a:pt x="8" y="5"/>
                          <a:pt x="8" y="6"/>
                          <a:pt x="10" y="7"/>
                        </a:cubicBezTo>
                        <a:cubicBezTo>
                          <a:pt x="7" y="0"/>
                          <a:pt x="2" y="6"/>
                          <a:pt x="0" y="8"/>
                        </a:cubicBezTo>
                        <a:cubicBezTo>
                          <a:pt x="1" y="8"/>
                          <a:pt x="1" y="10"/>
                          <a:pt x="2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2" y="16"/>
                          <a:pt x="4" y="18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77" name="Freeform 1406"/>
                  <p:cNvSpPr/>
                  <p:nvPr/>
                </p:nvSpPr>
                <p:spPr bwMode="auto">
                  <a:xfrm>
                    <a:off x="4038" y="2959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2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78" name="Freeform 1407"/>
                  <p:cNvSpPr/>
                  <p:nvPr/>
                </p:nvSpPr>
                <p:spPr bwMode="auto">
                  <a:xfrm>
                    <a:off x="4025" y="2952"/>
                    <a:ext cx="0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</p:grpSp>
            <p:grpSp>
              <p:nvGrpSpPr>
                <p:cNvPr id="2526" name="Group 1609"/>
                <p:cNvGrpSpPr/>
                <p:nvPr/>
              </p:nvGrpSpPr>
              <p:grpSpPr bwMode="auto">
                <a:xfrm>
                  <a:off x="3323" y="1923"/>
                  <a:ext cx="931" cy="1334"/>
                  <a:chOff x="3323" y="1923"/>
                  <a:chExt cx="931" cy="1334"/>
                </a:xfrm>
              </p:grpSpPr>
              <p:sp>
                <p:nvSpPr>
                  <p:cNvPr id="2579" name="Freeform 1409"/>
                  <p:cNvSpPr/>
                  <p:nvPr/>
                </p:nvSpPr>
                <p:spPr bwMode="auto">
                  <a:xfrm>
                    <a:off x="4024" y="2958"/>
                    <a:ext cx="2" cy="2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0" name="Freeform 1410"/>
                  <p:cNvSpPr/>
                  <p:nvPr/>
                </p:nvSpPr>
                <p:spPr bwMode="auto">
                  <a:xfrm>
                    <a:off x="3931" y="2947"/>
                    <a:ext cx="92" cy="19"/>
                  </a:xfrm>
                  <a:custGeom>
                    <a:avLst/>
                    <a:gdLst>
                      <a:gd name="T0" fmla="*/ 0 w 107"/>
                      <a:gd name="T1" fmla="*/ 7 h 22"/>
                      <a:gd name="T2" fmla="*/ 4 w 107"/>
                      <a:gd name="T3" fmla="*/ 10 h 22"/>
                      <a:gd name="T4" fmla="*/ 0 w 107"/>
                      <a:gd name="T5" fmla="*/ 15 h 22"/>
                      <a:gd name="T6" fmla="*/ 1 w 107"/>
                      <a:gd name="T7" fmla="*/ 22 h 22"/>
                      <a:gd name="T8" fmla="*/ 9 w 107"/>
                      <a:gd name="T9" fmla="*/ 18 h 22"/>
                      <a:gd name="T10" fmla="*/ 9 w 107"/>
                      <a:gd name="T11" fmla="*/ 22 h 22"/>
                      <a:gd name="T12" fmla="*/ 25 w 107"/>
                      <a:gd name="T13" fmla="*/ 18 h 22"/>
                      <a:gd name="T14" fmla="*/ 36 w 107"/>
                      <a:gd name="T15" fmla="*/ 16 h 22"/>
                      <a:gd name="T16" fmla="*/ 81 w 107"/>
                      <a:gd name="T17" fmla="*/ 16 h 22"/>
                      <a:gd name="T18" fmla="*/ 83 w 107"/>
                      <a:gd name="T19" fmla="*/ 10 h 22"/>
                      <a:gd name="T20" fmla="*/ 86 w 107"/>
                      <a:gd name="T21" fmla="*/ 14 h 22"/>
                      <a:gd name="T22" fmla="*/ 83 w 107"/>
                      <a:gd name="T23" fmla="*/ 14 h 22"/>
                      <a:gd name="T24" fmla="*/ 96 w 107"/>
                      <a:gd name="T25" fmla="*/ 15 h 22"/>
                      <a:gd name="T26" fmla="*/ 96 w 107"/>
                      <a:gd name="T27" fmla="*/ 8 h 22"/>
                      <a:gd name="T28" fmla="*/ 102 w 107"/>
                      <a:gd name="T29" fmla="*/ 16 h 22"/>
                      <a:gd name="T30" fmla="*/ 106 w 107"/>
                      <a:gd name="T31" fmla="*/ 11 h 22"/>
                      <a:gd name="T32" fmla="*/ 102 w 107"/>
                      <a:gd name="T33" fmla="*/ 5 h 22"/>
                      <a:gd name="T34" fmla="*/ 105 w 107"/>
                      <a:gd name="T35" fmla="*/ 2 h 22"/>
                      <a:gd name="T36" fmla="*/ 76 w 107"/>
                      <a:gd name="T37" fmla="*/ 12 h 22"/>
                      <a:gd name="T38" fmla="*/ 77 w 107"/>
                      <a:gd name="T39" fmla="*/ 8 h 22"/>
                      <a:gd name="T40" fmla="*/ 59 w 107"/>
                      <a:gd name="T41" fmla="*/ 5 h 22"/>
                      <a:gd name="T42" fmla="*/ 53 w 107"/>
                      <a:gd name="T43" fmla="*/ 11 h 22"/>
                      <a:gd name="T44" fmla="*/ 49 w 107"/>
                      <a:gd name="T45" fmla="*/ 9 h 22"/>
                      <a:gd name="T46" fmla="*/ 49 w 107"/>
                      <a:gd name="T47" fmla="*/ 12 h 22"/>
                      <a:gd name="T48" fmla="*/ 43 w 107"/>
                      <a:gd name="T49" fmla="*/ 8 h 22"/>
                      <a:gd name="T50" fmla="*/ 42 w 107"/>
                      <a:gd name="T51" fmla="*/ 16 h 22"/>
                      <a:gd name="T52" fmla="*/ 31 w 107"/>
                      <a:gd name="T53" fmla="*/ 5 h 22"/>
                      <a:gd name="T54" fmla="*/ 33 w 107"/>
                      <a:gd name="T55" fmla="*/ 9 h 22"/>
                      <a:gd name="T56" fmla="*/ 31 w 107"/>
                      <a:gd name="T57" fmla="*/ 13 h 22"/>
                      <a:gd name="T58" fmla="*/ 29 w 107"/>
                      <a:gd name="T59" fmla="*/ 6 h 22"/>
                      <a:gd name="T60" fmla="*/ 21 w 107"/>
                      <a:gd name="T61" fmla="*/ 11 h 22"/>
                      <a:gd name="T62" fmla="*/ 22 w 107"/>
                      <a:gd name="T63" fmla="*/ 15 h 22"/>
                      <a:gd name="T64" fmla="*/ 11 w 107"/>
                      <a:gd name="T65" fmla="*/ 13 h 22"/>
                      <a:gd name="T66" fmla="*/ 16 w 107"/>
                      <a:gd name="T67" fmla="*/ 7 h 22"/>
                      <a:gd name="T68" fmla="*/ 12 w 107"/>
                      <a:gd name="T69" fmla="*/ 4 h 22"/>
                      <a:gd name="T70" fmla="*/ 5 w 107"/>
                      <a:gd name="T71" fmla="*/ 13 h 22"/>
                      <a:gd name="T72" fmla="*/ 0 w 107"/>
                      <a:gd name="T73" fmla="*/ 7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7" h="22">
                        <a:moveTo>
                          <a:pt x="0" y="7"/>
                        </a:moveTo>
                        <a:cubicBezTo>
                          <a:pt x="1" y="9"/>
                          <a:pt x="2" y="10"/>
                          <a:pt x="4" y="10"/>
                        </a:cubicBezTo>
                        <a:cubicBezTo>
                          <a:pt x="4" y="13"/>
                          <a:pt x="1" y="13"/>
                          <a:pt x="0" y="15"/>
                        </a:cubicBezTo>
                        <a:cubicBezTo>
                          <a:pt x="3" y="17"/>
                          <a:pt x="0" y="18"/>
                          <a:pt x="1" y="22"/>
                        </a:cubicBezTo>
                        <a:cubicBezTo>
                          <a:pt x="4" y="22"/>
                          <a:pt x="5" y="17"/>
                          <a:pt x="9" y="18"/>
                        </a:cubicBezTo>
                        <a:cubicBezTo>
                          <a:pt x="9" y="22"/>
                          <a:pt x="9" y="22"/>
                          <a:pt x="9" y="22"/>
                        </a:cubicBezTo>
                        <a:cubicBezTo>
                          <a:pt x="14" y="19"/>
                          <a:pt x="21" y="16"/>
                          <a:pt x="25" y="18"/>
                        </a:cubicBezTo>
                        <a:cubicBezTo>
                          <a:pt x="29" y="20"/>
                          <a:pt x="32" y="18"/>
                          <a:pt x="36" y="16"/>
                        </a:cubicBezTo>
                        <a:cubicBezTo>
                          <a:pt x="50" y="17"/>
                          <a:pt x="65" y="13"/>
                          <a:pt x="81" y="16"/>
                        </a:cubicBezTo>
                        <a:cubicBezTo>
                          <a:pt x="83" y="10"/>
                          <a:pt x="83" y="10"/>
                          <a:pt x="83" y="10"/>
                        </a:cubicBezTo>
                        <a:cubicBezTo>
                          <a:pt x="84" y="13"/>
                          <a:pt x="87" y="10"/>
                          <a:pt x="86" y="14"/>
                        </a:cubicBezTo>
                        <a:cubicBezTo>
                          <a:pt x="85" y="13"/>
                          <a:pt x="84" y="14"/>
                          <a:pt x="83" y="14"/>
                        </a:cubicBezTo>
                        <a:cubicBezTo>
                          <a:pt x="87" y="19"/>
                          <a:pt x="92" y="13"/>
                          <a:pt x="96" y="15"/>
                        </a:cubicBezTo>
                        <a:cubicBezTo>
                          <a:pt x="96" y="14"/>
                          <a:pt x="95" y="9"/>
                          <a:pt x="96" y="8"/>
                        </a:cubicBezTo>
                        <a:cubicBezTo>
                          <a:pt x="96" y="15"/>
                          <a:pt x="101" y="7"/>
                          <a:pt x="102" y="16"/>
                        </a:cubicBezTo>
                        <a:cubicBezTo>
                          <a:pt x="106" y="18"/>
                          <a:pt x="102" y="9"/>
                          <a:pt x="106" y="11"/>
                        </a:cubicBezTo>
                        <a:cubicBezTo>
                          <a:pt x="107" y="6"/>
                          <a:pt x="102" y="9"/>
                          <a:pt x="102" y="5"/>
                        </a:cubicBezTo>
                        <a:cubicBezTo>
                          <a:pt x="103" y="2"/>
                          <a:pt x="106" y="7"/>
                          <a:pt x="105" y="2"/>
                        </a:cubicBezTo>
                        <a:cubicBezTo>
                          <a:pt x="99" y="0"/>
                          <a:pt x="86" y="9"/>
                          <a:pt x="76" y="12"/>
                        </a:cubicBezTo>
                        <a:cubicBezTo>
                          <a:pt x="77" y="8"/>
                          <a:pt x="77" y="8"/>
                          <a:pt x="77" y="8"/>
                        </a:cubicBezTo>
                        <a:cubicBezTo>
                          <a:pt x="72" y="11"/>
                          <a:pt x="64" y="11"/>
                          <a:pt x="59" y="5"/>
                        </a:cubicBezTo>
                        <a:cubicBezTo>
                          <a:pt x="60" y="8"/>
                          <a:pt x="52" y="3"/>
                          <a:pt x="53" y="11"/>
                        </a:cubicBezTo>
                        <a:cubicBezTo>
                          <a:pt x="51" y="9"/>
                          <a:pt x="51" y="10"/>
                          <a:pt x="49" y="9"/>
                        </a:cubicBezTo>
                        <a:cubicBezTo>
                          <a:pt x="49" y="12"/>
                          <a:pt x="49" y="12"/>
                          <a:pt x="49" y="12"/>
                        </a:cubicBezTo>
                        <a:cubicBezTo>
                          <a:pt x="46" y="12"/>
                          <a:pt x="46" y="8"/>
                          <a:pt x="43" y="8"/>
                        </a:cubicBezTo>
                        <a:cubicBezTo>
                          <a:pt x="45" y="12"/>
                          <a:pt x="43" y="13"/>
                          <a:pt x="42" y="16"/>
                        </a:cubicBezTo>
                        <a:cubicBezTo>
                          <a:pt x="39" y="12"/>
                          <a:pt x="34" y="9"/>
                          <a:pt x="31" y="5"/>
                        </a:cubicBezTo>
                        <a:cubicBezTo>
                          <a:pt x="32" y="7"/>
                          <a:pt x="32" y="8"/>
                          <a:pt x="33" y="9"/>
                        </a:cubicBezTo>
                        <a:cubicBezTo>
                          <a:pt x="31" y="8"/>
                          <a:pt x="31" y="12"/>
                          <a:pt x="31" y="13"/>
                        </a:cubicBezTo>
                        <a:cubicBezTo>
                          <a:pt x="29" y="13"/>
                          <a:pt x="29" y="9"/>
                          <a:pt x="29" y="6"/>
                        </a:cubicBezTo>
                        <a:cubicBezTo>
                          <a:pt x="25" y="5"/>
                          <a:pt x="24" y="14"/>
                          <a:pt x="21" y="11"/>
                        </a:cubicBezTo>
                        <a:cubicBezTo>
                          <a:pt x="22" y="15"/>
                          <a:pt x="22" y="15"/>
                          <a:pt x="22" y="15"/>
                        </a:cubicBezTo>
                        <a:cubicBezTo>
                          <a:pt x="18" y="16"/>
                          <a:pt x="15" y="12"/>
                          <a:pt x="11" y="13"/>
                        </a:cubicBezTo>
                        <a:cubicBezTo>
                          <a:pt x="8" y="8"/>
                          <a:pt x="14" y="9"/>
                          <a:pt x="16" y="7"/>
                        </a:cubicBezTo>
                        <a:cubicBezTo>
                          <a:pt x="15" y="6"/>
                          <a:pt x="13" y="5"/>
                          <a:pt x="12" y="4"/>
                        </a:cubicBezTo>
                        <a:cubicBezTo>
                          <a:pt x="10" y="6"/>
                          <a:pt x="8" y="10"/>
                          <a:pt x="5" y="13"/>
                        </a:cubicBezTo>
                        <a:cubicBezTo>
                          <a:pt x="7" y="7"/>
                          <a:pt x="2" y="7"/>
                          <a:pt x="0" y="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1" name="Freeform 1411"/>
                  <p:cNvSpPr/>
                  <p:nvPr/>
                </p:nvSpPr>
                <p:spPr bwMode="auto">
                  <a:xfrm>
                    <a:off x="3941" y="2949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2" name="Freeform 1412"/>
                  <p:cNvSpPr/>
                  <p:nvPr/>
                </p:nvSpPr>
                <p:spPr bwMode="auto">
                  <a:xfrm>
                    <a:off x="3931" y="2953"/>
                    <a:ext cx="0" cy="0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3" name="Freeform 1413"/>
                  <p:cNvSpPr/>
                  <p:nvPr/>
                </p:nvSpPr>
                <p:spPr bwMode="auto">
                  <a:xfrm>
                    <a:off x="3951" y="2963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4" name="Freeform 1414"/>
                  <p:cNvSpPr/>
                  <p:nvPr/>
                </p:nvSpPr>
                <p:spPr bwMode="auto">
                  <a:xfrm>
                    <a:off x="3955" y="2949"/>
                    <a:ext cx="2" cy="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5" name="Freeform 1415"/>
                  <p:cNvSpPr/>
                  <p:nvPr/>
                </p:nvSpPr>
                <p:spPr bwMode="auto">
                  <a:xfrm>
                    <a:off x="3976" y="2949"/>
                    <a:ext cx="2" cy="3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2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2"/>
                          <a:pt x="1" y="1"/>
                          <a:pt x="2" y="0"/>
                        </a:cubicBezTo>
                        <a:cubicBezTo>
                          <a:pt x="0" y="0"/>
                          <a:pt x="0" y="1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6" name="Freeform 1416"/>
                  <p:cNvSpPr/>
                  <p:nvPr/>
                </p:nvSpPr>
                <p:spPr bwMode="auto">
                  <a:xfrm>
                    <a:off x="3933" y="2950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1 w 4"/>
                      <a:gd name="T3" fmla="*/ 1 h 2"/>
                      <a:gd name="T4" fmla="*/ 0 w 4"/>
                      <a:gd name="T5" fmla="*/ 2 h 2"/>
                      <a:gd name="T6" fmla="*/ 4 w 4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7" name="Freeform 1417"/>
                  <p:cNvSpPr/>
                  <p:nvPr/>
                </p:nvSpPr>
                <p:spPr bwMode="auto">
                  <a:xfrm>
                    <a:off x="3878" y="2952"/>
                    <a:ext cx="50" cy="21"/>
                  </a:xfrm>
                  <a:custGeom>
                    <a:avLst/>
                    <a:gdLst>
                      <a:gd name="T0" fmla="*/ 4 w 58"/>
                      <a:gd name="T1" fmla="*/ 21 h 25"/>
                      <a:gd name="T2" fmla="*/ 15 w 58"/>
                      <a:gd name="T3" fmla="*/ 23 h 25"/>
                      <a:gd name="T4" fmla="*/ 21 w 58"/>
                      <a:gd name="T5" fmla="*/ 12 h 25"/>
                      <a:gd name="T6" fmla="*/ 21 w 58"/>
                      <a:gd name="T7" fmla="*/ 21 h 25"/>
                      <a:gd name="T8" fmla="*/ 40 w 58"/>
                      <a:gd name="T9" fmla="*/ 14 h 25"/>
                      <a:gd name="T10" fmla="*/ 40 w 58"/>
                      <a:gd name="T11" fmla="*/ 17 h 25"/>
                      <a:gd name="T12" fmla="*/ 47 w 58"/>
                      <a:gd name="T13" fmla="*/ 7 h 25"/>
                      <a:gd name="T14" fmla="*/ 48 w 58"/>
                      <a:gd name="T15" fmla="*/ 18 h 25"/>
                      <a:gd name="T16" fmla="*/ 47 w 58"/>
                      <a:gd name="T17" fmla="*/ 19 h 25"/>
                      <a:gd name="T18" fmla="*/ 58 w 58"/>
                      <a:gd name="T19" fmla="*/ 15 h 25"/>
                      <a:gd name="T20" fmla="*/ 58 w 58"/>
                      <a:gd name="T21" fmla="*/ 9 h 25"/>
                      <a:gd name="T22" fmla="*/ 57 w 58"/>
                      <a:gd name="T23" fmla="*/ 3 h 25"/>
                      <a:gd name="T24" fmla="*/ 51 w 58"/>
                      <a:gd name="T25" fmla="*/ 8 h 25"/>
                      <a:gd name="T26" fmla="*/ 50 w 58"/>
                      <a:gd name="T27" fmla="*/ 4 h 25"/>
                      <a:gd name="T28" fmla="*/ 48 w 58"/>
                      <a:gd name="T29" fmla="*/ 7 h 25"/>
                      <a:gd name="T30" fmla="*/ 47 w 58"/>
                      <a:gd name="T31" fmla="*/ 3 h 25"/>
                      <a:gd name="T32" fmla="*/ 42 w 58"/>
                      <a:gd name="T33" fmla="*/ 7 h 25"/>
                      <a:gd name="T34" fmla="*/ 42 w 58"/>
                      <a:gd name="T35" fmla="*/ 5 h 25"/>
                      <a:gd name="T36" fmla="*/ 39 w 58"/>
                      <a:gd name="T37" fmla="*/ 10 h 25"/>
                      <a:gd name="T38" fmla="*/ 37 w 58"/>
                      <a:gd name="T39" fmla="*/ 5 h 25"/>
                      <a:gd name="T40" fmla="*/ 38 w 58"/>
                      <a:gd name="T41" fmla="*/ 9 h 25"/>
                      <a:gd name="T42" fmla="*/ 25 w 58"/>
                      <a:gd name="T43" fmla="*/ 4 h 25"/>
                      <a:gd name="T44" fmla="*/ 24 w 58"/>
                      <a:gd name="T45" fmla="*/ 8 h 25"/>
                      <a:gd name="T46" fmla="*/ 30 w 58"/>
                      <a:gd name="T47" fmla="*/ 4 h 25"/>
                      <a:gd name="T48" fmla="*/ 29 w 58"/>
                      <a:gd name="T49" fmla="*/ 14 h 25"/>
                      <a:gd name="T50" fmla="*/ 21 w 58"/>
                      <a:gd name="T51" fmla="*/ 6 h 25"/>
                      <a:gd name="T52" fmla="*/ 12 w 58"/>
                      <a:gd name="T53" fmla="*/ 9 h 25"/>
                      <a:gd name="T54" fmla="*/ 12 w 58"/>
                      <a:gd name="T55" fmla="*/ 7 h 25"/>
                      <a:gd name="T56" fmla="*/ 6 w 58"/>
                      <a:gd name="T57" fmla="*/ 11 h 25"/>
                      <a:gd name="T58" fmla="*/ 8 w 58"/>
                      <a:gd name="T59" fmla="*/ 12 h 25"/>
                      <a:gd name="T60" fmla="*/ 6 w 58"/>
                      <a:gd name="T61" fmla="*/ 15 h 25"/>
                      <a:gd name="T62" fmla="*/ 6 w 58"/>
                      <a:gd name="T63" fmla="*/ 13 h 25"/>
                      <a:gd name="T64" fmla="*/ 0 w 58"/>
                      <a:gd name="T65" fmla="*/ 19 h 25"/>
                      <a:gd name="T66" fmla="*/ 7 w 58"/>
                      <a:gd name="T67" fmla="*/ 15 h 25"/>
                      <a:gd name="T68" fmla="*/ 4 w 58"/>
                      <a:gd name="T69" fmla="*/ 2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8" h="25">
                        <a:moveTo>
                          <a:pt x="4" y="21"/>
                        </a:moveTo>
                        <a:cubicBezTo>
                          <a:pt x="7" y="25"/>
                          <a:pt x="11" y="22"/>
                          <a:pt x="15" y="23"/>
                        </a:cubicBezTo>
                        <a:cubicBezTo>
                          <a:pt x="21" y="20"/>
                          <a:pt x="15" y="13"/>
                          <a:pt x="21" y="12"/>
                        </a:cubicBezTo>
                        <a:cubicBezTo>
                          <a:pt x="21" y="21"/>
                          <a:pt x="21" y="21"/>
                          <a:pt x="21" y="21"/>
                        </a:cubicBezTo>
                        <a:cubicBezTo>
                          <a:pt x="27" y="20"/>
                          <a:pt x="35" y="22"/>
                          <a:pt x="40" y="14"/>
                        </a:cubicBezTo>
                        <a:cubicBezTo>
                          <a:pt x="41" y="15"/>
                          <a:pt x="42" y="16"/>
                          <a:pt x="40" y="17"/>
                        </a:cubicBezTo>
                        <a:cubicBezTo>
                          <a:pt x="44" y="17"/>
                          <a:pt x="42" y="4"/>
                          <a:pt x="47" y="7"/>
                        </a:cubicBezTo>
                        <a:cubicBezTo>
                          <a:pt x="43" y="13"/>
                          <a:pt x="49" y="12"/>
                          <a:pt x="48" y="18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51" y="18"/>
                          <a:pt x="55" y="15"/>
                          <a:pt x="58" y="15"/>
                        </a:cubicBezTo>
                        <a:cubicBezTo>
                          <a:pt x="57" y="13"/>
                          <a:pt x="55" y="9"/>
                          <a:pt x="58" y="9"/>
                        </a:cubicBezTo>
                        <a:cubicBezTo>
                          <a:pt x="57" y="8"/>
                          <a:pt x="57" y="6"/>
                          <a:pt x="57" y="3"/>
                        </a:cubicBezTo>
                        <a:cubicBezTo>
                          <a:pt x="54" y="6"/>
                          <a:pt x="53" y="5"/>
                          <a:pt x="51" y="8"/>
                        </a:cubicBezTo>
                        <a:cubicBezTo>
                          <a:pt x="49" y="5"/>
                          <a:pt x="52" y="7"/>
                          <a:pt x="50" y="4"/>
                        </a:cubicBezTo>
                        <a:cubicBezTo>
                          <a:pt x="48" y="7"/>
                          <a:pt x="48" y="7"/>
                          <a:pt x="48" y="7"/>
                        </a:cubicBezTo>
                        <a:cubicBezTo>
                          <a:pt x="46" y="6"/>
                          <a:pt x="50" y="3"/>
                          <a:pt x="47" y="3"/>
                        </a:cubicBezTo>
                        <a:cubicBezTo>
                          <a:pt x="46" y="5"/>
                          <a:pt x="44" y="7"/>
                          <a:pt x="42" y="7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1" y="7"/>
                          <a:pt x="38" y="5"/>
                          <a:pt x="39" y="10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3" y="8"/>
                          <a:pt x="31" y="0"/>
                          <a:pt x="25" y="4"/>
                        </a:cubicBezTo>
                        <a:cubicBezTo>
                          <a:pt x="26" y="5"/>
                          <a:pt x="25" y="7"/>
                          <a:pt x="24" y="8"/>
                        </a:cubicBezTo>
                        <a:cubicBezTo>
                          <a:pt x="27" y="10"/>
                          <a:pt x="27" y="5"/>
                          <a:pt x="30" y="4"/>
                        </a:cubicBezTo>
                        <a:cubicBezTo>
                          <a:pt x="30" y="8"/>
                          <a:pt x="26" y="12"/>
                          <a:pt x="29" y="14"/>
                        </a:cubicBezTo>
                        <a:cubicBezTo>
                          <a:pt x="26" y="10"/>
                          <a:pt x="23" y="15"/>
                          <a:pt x="21" y="6"/>
                        </a:cubicBezTo>
                        <a:cubicBezTo>
                          <a:pt x="17" y="6"/>
                          <a:pt x="16" y="10"/>
                          <a:pt x="12" y="9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13"/>
                          <a:pt x="9" y="5"/>
                          <a:pt x="6" y="11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4"/>
                          <a:pt x="7" y="15"/>
                          <a:pt x="6" y="15"/>
                        </a:cubicBezTo>
                        <a:cubicBezTo>
                          <a:pt x="6" y="14"/>
                          <a:pt x="6" y="14"/>
                          <a:pt x="6" y="13"/>
                        </a:cubicBezTo>
                        <a:cubicBezTo>
                          <a:pt x="5" y="17"/>
                          <a:pt x="1" y="18"/>
                          <a:pt x="0" y="19"/>
                        </a:cubicBezTo>
                        <a:cubicBezTo>
                          <a:pt x="2" y="20"/>
                          <a:pt x="5" y="16"/>
                          <a:pt x="7" y="15"/>
                        </a:cubicBezTo>
                        <a:cubicBezTo>
                          <a:pt x="6" y="18"/>
                          <a:pt x="6" y="21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8" name="Freeform 1418"/>
                  <p:cNvSpPr/>
                  <p:nvPr/>
                </p:nvSpPr>
                <p:spPr bwMode="auto">
                  <a:xfrm>
                    <a:off x="3914" y="295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89" name="Freeform 1419"/>
                  <p:cNvSpPr/>
                  <p:nvPr/>
                </p:nvSpPr>
                <p:spPr bwMode="auto">
                  <a:xfrm>
                    <a:off x="3838" y="2952"/>
                    <a:ext cx="38" cy="26"/>
                  </a:xfrm>
                  <a:custGeom>
                    <a:avLst/>
                    <a:gdLst>
                      <a:gd name="T0" fmla="*/ 33 w 45"/>
                      <a:gd name="T1" fmla="*/ 14 h 30"/>
                      <a:gd name="T2" fmla="*/ 31 w 45"/>
                      <a:gd name="T3" fmla="*/ 9 h 30"/>
                      <a:gd name="T4" fmla="*/ 32 w 45"/>
                      <a:gd name="T5" fmla="*/ 19 h 30"/>
                      <a:gd name="T6" fmla="*/ 27 w 45"/>
                      <a:gd name="T7" fmla="*/ 21 h 30"/>
                      <a:gd name="T8" fmla="*/ 27 w 45"/>
                      <a:gd name="T9" fmla="*/ 12 h 30"/>
                      <a:gd name="T10" fmla="*/ 22 w 45"/>
                      <a:gd name="T11" fmla="*/ 11 h 30"/>
                      <a:gd name="T12" fmla="*/ 23 w 45"/>
                      <a:gd name="T13" fmla="*/ 17 h 30"/>
                      <a:gd name="T14" fmla="*/ 17 w 45"/>
                      <a:gd name="T15" fmla="*/ 20 h 30"/>
                      <a:gd name="T16" fmla="*/ 20 w 45"/>
                      <a:gd name="T17" fmla="*/ 18 h 30"/>
                      <a:gd name="T18" fmla="*/ 16 w 45"/>
                      <a:gd name="T19" fmla="*/ 12 h 30"/>
                      <a:gd name="T20" fmla="*/ 4 w 45"/>
                      <a:gd name="T21" fmla="*/ 29 h 30"/>
                      <a:gd name="T22" fmla="*/ 8 w 45"/>
                      <a:gd name="T23" fmla="*/ 27 h 30"/>
                      <a:gd name="T24" fmla="*/ 8 w 45"/>
                      <a:gd name="T25" fmla="*/ 20 h 30"/>
                      <a:gd name="T26" fmla="*/ 12 w 45"/>
                      <a:gd name="T27" fmla="*/ 22 h 30"/>
                      <a:gd name="T28" fmla="*/ 10 w 45"/>
                      <a:gd name="T29" fmla="*/ 26 h 30"/>
                      <a:gd name="T30" fmla="*/ 40 w 45"/>
                      <a:gd name="T31" fmla="*/ 24 h 30"/>
                      <a:gd name="T32" fmla="*/ 36 w 45"/>
                      <a:gd name="T33" fmla="*/ 24 h 30"/>
                      <a:gd name="T34" fmla="*/ 40 w 45"/>
                      <a:gd name="T35" fmla="*/ 20 h 30"/>
                      <a:gd name="T36" fmla="*/ 37 w 45"/>
                      <a:gd name="T37" fmla="*/ 13 h 30"/>
                      <a:gd name="T38" fmla="*/ 39 w 45"/>
                      <a:gd name="T39" fmla="*/ 15 h 30"/>
                      <a:gd name="T40" fmla="*/ 39 w 45"/>
                      <a:gd name="T41" fmla="*/ 8 h 30"/>
                      <a:gd name="T42" fmla="*/ 45 w 45"/>
                      <a:gd name="T43" fmla="*/ 5 h 30"/>
                      <a:gd name="T44" fmla="*/ 34 w 45"/>
                      <a:gd name="T45" fmla="*/ 5 h 30"/>
                      <a:gd name="T46" fmla="*/ 33 w 45"/>
                      <a:gd name="T47" fmla="*/ 1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5" h="30">
                        <a:moveTo>
                          <a:pt x="33" y="14"/>
                        </a:moveTo>
                        <a:cubicBezTo>
                          <a:pt x="31" y="13"/>
                          <a:pt x="34" y="11"/>
                          <a:pt x="31" y="9"/>
                        </a:cubicBezTo>
                        <a:cubicBezTo>
                          <a:pt x="29" y="12"/>
                          <a:pt x="35" y="15"/>
                          <a:pt x="32" y="19"/>
                        </a:cubicBezTo>
                        <a:cubicBezTo>
                          <a:pt x="31" y="17"/>
                          <a:pt x="28" y="21"/>
                          <a:pt x="27" y="21"/>
                        </a:cubicBezTo>
                        <a:cubicBezTo>
                          <a:pt x="28" y="19"/>
                          <a:pt x="27" y="13"/>
                          <a:pt x="27" y="12"/>
                        </a:cubicBezTo>
                        <a:cubicBezTo>
                          <a:pt x="26" y="14"/>
                          <a:pt x="24" y="11"/>
                          <a:pt x="22" y="11"/>
                        </a:cubicBezTo>
                        <a:cubicBezTo>
                          <a:pt x="26" y="14"/>
                          <a:pt x="19" y="13"/>
                          <a:pt x="23" y="17"/>
                        </a:cubicBezTo>
                        <a:cubicBezTo>
                          <a:pt x="23" y="20"/>
                          <a:pt x="19" y="23"/>
                          <a:pt x="17" y="20"/>
                        </a:cubicBezTo>
                        <a:cubicBezTo>
                          <a:pt x="17" y="18"/>
                          <a:pt x="19" y="18"/>
                          <a:pt x="20" y="18"/>
                        </a:cubicBezTo>
                        <a:cubicBezTo>
                          <a:pt x="20" y="14"/>
                          <a:pt x="17" y="16"/>
                          <a:pt x="16" y="12"/>
                        </a:cubicBezTo>
                        <a:cubicBezTo>
                          <a:pt x="13" y="18"/>
                          <a:pt x="0" y="19"/>
                          <a:pt x="4" y="29"/>
                        </a:cubicBezTo>
                        <a:cubicBezTo>
                          <a:pt x="6" y="30"/>
                          <a:pt x="7" y="28"/>
                          <a:pt x="8" y="27"/>
                        </a:cubicBezTo>
                        <a:cubicBezTo>
                          <a:pt x="4" y="26"/>
                          <a:pt x="8" y="22"/>
                          <a:pt x="8" y="20"/>
                        </a:cubicBezTo>
                        <a:cubicBezTo>
                          <a:pt x="10" y="22"/>
                          <a:pt x="13" y="18"/>
                          <a:pt x="12" y="22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8" y="27"/>
                          <a:pt x="30" y="26"/>
                          <a:pt x="40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1"/>
                          <a:pt x="38" y="21"/>
                          <a:pt x="40" y="20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3"/>
                          <a:pt x="39" y="12"/>
                          <a:pt x="39" y="15"/>
                        </a:cubicBezTo>
                        <a:cubicBezTo>
                          <a:pt x="41" y="12"/>
                          <a:pt x="40" y="10"/>
                          <a:pt x="39" y="8"/>
                        </a:cubicBezTo>
                        <a:cubicBezTo>
                          <a:pt x="42" y="7"/>
                          <a:pt x="43" y="9"/>
                          <a:pt x="45" y="5"/>
                        </a:cubicBezTo>
                        <a:cubicBezTo>
                          <a:pt x="39" y="0"/>
                          <a:pt x="41" y="10"/>
                          <a:pt x="34" y="5"/>
                        </a:cubicBezTo>
                        <a:lnTo>
                          <a:pt x="33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0" name="Freeform 1420"/>
                  <p:cNvSpPr/>
                  <p:nvPr/>
                </p:nvSpPr>
                <p:spPr bwMode="auto">
                  <a:xfrm>
                    <a:off x="3875" y="2960"/>
                    <a:ext cx="2" cy="3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3 h 3"/>
                      <a:gd name="T4" fmla="*/ 2 w 2"/>
                      <a:gd name="T5" fmla="*/ 2 h 3"/>
                      <a:gd name="T6" fmla="*/ 1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1" name="Freeform 1421"/>
                  <p:cNvSpPr/>
                  <p:nvPr/>
                </p:nvSpPr>
                <p:spPr bwMode="auto">
                  <a:xfrm>
                    <a:off x="3873" y="2969"/>
                    <a:ext cx="2" cy="4"/>
                  </a:xfrm>
                  <a:custGeom>
                    <a:avLst/>
                    <a:gdLst>
                      <a:gd name="T0" fmla="*/ 3 w 3"/>
                      <a:gd name="T1" fmla="*/ 5 h 5"/>
                      <a:gd name="T2" fmla="*/ 3 w 3"/>
                      <a:gd name="T3" fmla="*/ 1 h 5"/>
                      <a:gd name="T4" fmla="*/ 3 w 3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3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0"/>
                          <a:pt x="1" y="2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2" name="Freeform 1422"/>
                  <p:cNvSpPr/>
                  <p:nvPr/>
                </p:nvSpPr>
                <p:spPr bwMode="auto">
                  <a:xfrm>
                    <a:off x="3846" y="2962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3" name="Freeform 1423"/>
                  <p:cNvSpPr/>
                  <p:nvPr/>
                </p:nvSpPr>
                <p:spPr bwMode="auto">
                  <a:xfrm>
                    <a:off x="3830" y="2966"/>
                    <a:ext cx="12" cy="12"/>
                  </a:xfrm>
                  <a:custGeom>
                    <a:avLst/>
                    <a:gdLst>
                      <a:gd name="T0" fmla="*/ 0 w 14"/>
                      <a:gd name="T1" fmla="*/ 14 h 14"/>
                      <a:gd name="T2" fmla="*/ 12 w 14"/>
                      <a:gd name="T3" fmla="*/ 12 h 14"/>
                      <a:gd name="T4" fmla="*/ 11 w 14"/>
                      <a:gd name="T5" fmla="*/ 0 h 14"/>
                      <a:gd name="T6" fmla="*/ 7 w 14"/>
                      <a:gd name="T7" fmla="*/ 8 h 14"/>
                      <a:gd name="T8" fmla="*/ 0 w 14"/>
                      <a:gd name="T9" fmla="*/ 9 h 14"/>
                      <a:gd name="T10" fmla="*/ 0 w 14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4">
                        <a:moveTo>
                          <a:pt x="0" y="14"/>
                        </a:moveTo>
                        <a:cubicBezTo>
                          <a:pt x="5" y="13"/>
                          <a:pt x="7" y="9"/>
                          <a:pt x="12" y="12"/>
                        </a:cubicBezTo>
                        <a:cubicBezTo>
                          <a:pt x="14" y="8"/>
                          <a:pt x="10" y="4"/>
                          <a:pt x="11" y="0"/>
                        </a:cubicBezTo>
                        <a:cubicBezTo>
                          <a:pt x="8" y="0"/>
                          <a:pt x="9" y="7"/>
                          <a:pt x="7" y="8"/>
                        </a:cubicBezTo>
                        <a:cubicBezTo>
                          <a:pt x="5" y="5"/>
                          <a:pt x="3" y="10"/>
                          <a:pt x="0" y="9"/>
                        </a:cubicBezTo>
                        <a:cubicBezTo>
                          <a:pt x="1" y="10"/>
                          <a:pt x="1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4" name="Freeform 1424"/>
                  <p:cNvSpPr/>
                  <p:nvPr/>
                </p:nvSpPr>
                <p:spPr bwMode="auto">
                  <a:xfrm>
                    <a:off x="3738" y="2958"/>
                    <a:ext cx="95" cy="25"/>
                  </a:xfrm>
                  <a:custGeom>
                    <a:avLst/>
                    <a:gdLst>
                      <a:gd name="T0" fmla="*/ 90 w 110"/>
                      <a:gd name="T1" fmla="*/ 10 h 29"/>
                      <a:gd name="T2" fmla="*/ 85 w 110"/>
                      <a:gd name="T3" fmla="*/ 12 h 29"/>
                      <a:gd name="T4" fmla="*/ 87 w 110"/>
                      <a:gd name="T5" fmla="*/ 9 h 29"/>
                      <a:gd name="T6" fmla="*/ 82 w 110"/>
                      <a:gd name="T7" fmla="*/ 7 h 29"/>
                      <a:gd name="T8" fmla="*/ 83 w 110"/>
                      <a:gd name="T9" fmla="*/ 9 h 29"/>
                      <a:gd name="T10" fmla="*/ 73 w 110"/>
                      <a:gd name="T11" fmla="*/ 11 h 29"/>
                      <a:gd name="T12" fmla="*/ 71 w 110"/>
                      <a:gd name="T13" fmla="*/ 16 h 29"/>
                      <a:gd name="T14" fmla="*/ 64 w 110"/>
                      <a:gd name="T15" fmla="*/ 9 h 29"/>
                      <a:gd name="T16" fmla="*/ 67 w 110"/>
                      <a:gd name="T17" fmla="*/ 20 h 29"/>
                      <a:gd name="T18" fmla="*/ 55 w 110"/>
                      <a:gd name="T19" fmla="*/ 17 h 29"/>
                      <a:gd name="T20" fmla="*/ 57 w 110"/>
                      <a:gd name="T21" fmla="*/ 16 h 29"/>
                      <a:gd name="T22" fmla="*/ 51 w 110"/>
                      <a:gd name="T23" fmla="*/ 16 h 29"/>
                      <a:gd name="T24" fmla="*/ 51 w 110"/>
                      <a:gd name="T25" fmla="*/ 11 h 29"/>
                      <a:gd name="T26" fmla="*/ 42 w 110"/>
                      <a:gd name="T27" fmla="*/ 12 h 29"/>
                      <a:gd name="T28" fmla="*/ 42 w 110"/>
                      <a:gd name="T29" fmla="*/ 9 h 29"/>
                      <a:gd name="T30" fmla="*/ 25 w 110"/>
                      <a:gd name="T31" fmla="*/ 15 h 29"/>
                      <a:gd name="T32" fmla="*/ 23 w 110"/>
                      <a:gd name="T33" fmla="*/ 12 h 29"/>
                      <a:gd name="T34" fmla="*/ 25 w 110"/>
                      <a:gd name="T35" fmla="*/ 21 h 29"/>
                      <a:gd name="T36" fmla="*/ 18 w 110"/>
                      <a:gd name="T37" fmla="*/ 21 h 29"/>
                      <a:gd name="T38" fmla="*/ 19 w 110"/>
                      <a:gd name="T39" fmla="*/ 14 h 29"/>
                      <a:gd name="T40" fmla="*/ 15 w 110"/>
                      <a:gd name="T41" fmla="*/ 17 h 29"/>
                      <a:gd name="T42" fmla="*/ 12 w 110"/>
                      <a:gd name="T43" fmla="*/ 12 h 29"/>
                      <a:gd name="T44" fmla="*/ 5 w 110"/>
                      <a:gd name="T45" fmla="*/ 21 h 29"/>
                      <a:gd name="T46" fmla="*/ 0 w 110"/>
                      <a:gd name="T47" fmla="*/ 20 h 29"/>
                      <a:gd name="T48" fmla="*/ 4 w 110"/>
                      <a:gd name="T49" fmla="*/ 29 h 29"/>
                      <a:gd name="T50" fmla="*/ 29 w 110"/>
                      <a:gd name="T51" fmla="*/ 26 h 29"/>
                      <a:gd name="T52" fmla="*/ 35 w 110"/>
                      <a:gd name="T53" fmla="*/ 20 h 29"/>
                      <a:gd name="T54" fmla="*/ 36 w 110"/>
                      <a:gd name="T55" fmla="*/ 26 h 29"/>
                      <a:gd name="T56" fmla="*/ 36 w 110"/>
                      <a:gd name="T57" fmla="*/ 20 h 29"/>
                      <a:gd name="T58" fmla="*/ 40 w 110"/>
                      <a:gd name="T59" fmla="*/ 25 h 29"/>
                      <a:gd name="T60" fmla="*/ 42 w 110"/>
                      <a:gd name="T61" fmla="*/ 20 h 29"/>
                      <a:gd name="T62" fmla="*/ 45 w 110"/>
                      <a:gd name="T63" fmla="*/ 26 h 29"/>
                      <a:gd name="T64" fmla="*/ 84 w 110"/>
                      <a:gd name="T65" fmla="*/ 21 h 29"/>
                      <a:gd name="T66" fmla="*/ 83 w 110"/>
                      <a:gd name="T67" fmla="*/ 16 h 29"/>
                      <a:gd name="T68" fmla="*/ 98 w 110"/>
                      <a:gd name="T69" fmla="*/ 15 h 29"/>
                      <a:gd name="T70" fmla="*/ 99 w 110"/>
                      <a:gd name="T71" fmla="*/ 11 h 29"/>
                      <a:gd name="T72" fmla="*/ 99 w 110"/>
                      <a:gd name="T73" fmla="*/ 21 h 29"/>
                      <a:gd name="T74" fmla="*/ 104 w 110"/>
                      <a:gd name="T75" fmla="*/ 19 h 29"/>
                      <a:gd name="T76" fmla="*/ 101 w 110"/>
                      <a:gd name="T77" fmla="*/ 17 h 29"/>
                      <a:gd name="T78" fmla="*/ 106 w 110"/>
                      <a:gd name="T79" fmla="*/ 19 h 29"/>
                      <a:gd name="T80" fmla="*/ 102 w 110"/>
                      <a:gd name="T81" fmla="*/ 8 h 29"/>
                      <a:gd name="T82" fmla="*/ 90 w 110"/>
                      <a:gd name="T83" fmla="*/ 4 h 29"/>
                      <a:gd name="T84" fmla="*/ 90 w 110"/>
                      <a:gd name="T85" fmla="*/ 1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0" h="29">
                        <a:moveTo>
                          <a:pt x="90" y="10"/>
                        </a:moveTo>
                        <a:cubicBezTo>
                          <a:pt x="88" y="11"/>
                          <a:pt x="86" y="14"/>
                          <a:pt x="85" y="12"/>
                        </a:cubicBezTo>
                        <a:cubicBezTo>
                          <a:pt x="85" y="10"/>
                          <a:pt x="86" y="9"/>
                          <a:pt x="87" y="9"/>
                        </a:cubicBezTo>
                        <a:cubicBezTo>
                          <a:pt x="86" y="4"/>
                          <a:pt x="85" y="10"/>
                          <a:pt x="82" y="7"/>
                        </a:cubicBezTo>
                        <a:cubicBezTo>
                          <a:pt x="83" y="7"/>
                          <a:pt x="84" y="8"/>
                          <a:pt x="83" y="9"/>
                        </a:cubicBezTo>
                        <a:cubicBezTo>
                          <a:pt x="77" y="8"/>
                          <a:pt x="80" y="14"/>
                          <a:pt x="73" y="11"/>
                        </a:cubicBezTo>
                        <a:cubicBezTo>
                          <a:pt x="72" y="13"/>
                          <a:pt x="71" y="13"/>
                          <a:pt x="71" y="16"/>
                        </a:cubicBezTo>
                        <a:cubicBezTo>
                          <a:pt x="67" y="12"/>
                          <a:pt x="69" y="12"/>
                          <a:pt x="64" y="9"/>
                        </a:cubicBezTo>
                        <a:cubicBezTo>
                          <a:pt x="64" y="11"/>
                          <a:pt x="66" y="15"/>
                          <a:pt x="67" y="20"/>
                        </a:cubicBezTo>
                        <a:cubicBezTo>
                          <a:pt x="59" y="14"/>
                          <a:pt x="60" y="21"/>
                          <a:pt x="55" y="17"/>
                        </a:cubicBezTo>
                        <a:cubicBezTo>
                          <a:pt x="55" y="16"/>
                          <a:pt x="56" y="15"/>
                          <a:pt x="57" y="16"/>
                        </a:cubicBezTo>
                        <a:cubicBezTo>
                          <a:pt x="56" y="10"/>
                          <a:pt x="54" y="17"/>
                          <a:pt x="51" y="16"/>
                        </a:cubicBezTo>
                        <a:cubicBezTo>
                          <a:pt x="51" y="11"/>
                          <a:pt x="51" y="11"/>
                          <a:pt x="51" y="11"/>
                        </a:cubicBezTo>
                        <a:cubicBezTo>
                          <a:pt x="49" y="12"/>
                          <a:pt x="45" y="16"/>
                          <a:pt x="42" y="12"/>
                        </a:cubicBezTo>
                        <a:cubicBezTo>
                          <a:pt x="42" y="9"/>
                          <a:pt x="42" y="9"/>
                          <a:pt x="42" y="9"/>
                        </a:cubicBezTo>
                        <a:cubicBezTo>
                          <a:pt x="37" y="14"/>
                          <a:pt x="30" y="12"/>
                          <a:pt x="25" y="15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16" y="16"/>
                          <a:pt x="29" y="13"/>
                          <a:pt x="25" y="21"/>
                        </a:cubicBezTo>
                        <a:cubicBezTo>
                          <a:pt x="24" y="11"/>
                          <a:pt x="22" y="24"/>
                          <a:pt x="18" y="21"/>
                        </a:cubicBezTo>
                        <a:cubicBezTo>
                          <a:pt x="16" y="17"/>
                          <a:pt x="21" y="19"/>
                          <a:pt x="19" y="14"/>
                        </a:cubicBezTo>
                        <a:cubicBezTo>
                          <a:pt x="19" y="19"/>
                          <a:pt x="17" y="16"/>
                          <a:pt x="15" y="17"/>
                        </a:cubicBezTo>
                        <a:cubicBezTo>
                          <a:pt x="15" y="13"/>
                          <a:pt x="11" y="17"/>
                          <a:pt x="12" y="12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4" y="18"/>
                          <a:pt x="2" y="19"/>
                          <a:pt x="0" y="20"/>
                        </a:cubicBezTo>
                        <a:cubicBezTo>
                          <a:pt x="4" y="20"/>
                          <a:pt x="0" y="27"/>
                          <a:pt x="4" y="29"/>
                        </a:cubicBezTo>
                        <a:cubicBezTo>
                          <a:pt x="11" y="26"/>
                          <a:pt x="21" y="24"/>
                          <a:pt x="29" y="26"/>
                        </a:cubicBezTo>
                        <a:cubicBezTo>
                          <a:pt x="29" y="19"/>
                          <a:pt x="34" y="25"/>
                          <a:pt x="35" y="20"/>
                        </a:cubicBezTo>
                        <a:cubicBezTo>
                          <a:pt x="36" y="26"/>
                          <a:pt x="36" y="26"/>
                          <a:pt x="36" y="26"/>
                        </a:cubicBezTo>
                        <a:cubicBezTo>
                          <a:pt x="41" y="24"/>
                          <a:pt x="35" y="22"/>
                          <a:pt x="36" y="20"/>
                        </a:cubicBezTo>
                        <a:cubicBezTo>
                          <a:pt x="38" y="19"/>
                          <a:pt x="40" y="23"/>
                          <a:pt x="40" y="25"/>
                        </a:cubicBezTo>
                        <a:cubicBezTo>
                          <a:pt x="44" y="25"/>
                          <a:pt x="40" y="23"/>
                          <a:pt x="42" y="20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56" y="23"/>
                          <a:pt x="71" y="18"/>
                          <a:pt x="84" y="21"/>
                        </a:cubicBezTo>
                        <a:cubicBezTo>
                          <a:pt x="83" y="16"/>
                          <a:pt x="83" y="16"/>
                          <a:pt x="83" y="16"/>
                        </a:cubicBezTo>
                        <a:cubicBezTo>
                          <a:pt x="89" y="18"/>
                          <a:pt x="92" y="6"/>
                          <a:pt x="98" y="15"/>
                        </a:cubicBezTo>
                        <a:cubicBezTo>
                          <a:pt x="99" y="11"/>
                          <a:pt x="99" y="11"/>
                          <a:pt x="99" y="11"/>
                        </a:cubicBezTo>
                        <a:cubicBezTo>
                          <a:pt x="99" y="13"/>
                          <a:pt x="101" y="18"/>
                          <a:pt x="99" y="21"/>
                        </a:cubicBezTo>
                        <a:cubicBezTo>
                          <a:pt x="101" y="19"/>
                          <a:pt x="103" y="21"/>
                          <a:pt x="104" y="19"/>
                        </a:cubicBezTo>
                        <a:cubicBezTo>
                          <a:pt x="101" y="17"/>
                          <a:pt x="101" y="17"/>
                          <a:pt x="101" y="17"/>
                        </a:cubicBezTo>
                        <a:cubicBezTo>
                          <a:pt x="103" y="13"/>
                          <a:pt x="105" y="16"/>
                          <a:pt x="106" y="19"/>
                        </a:cubicBezTo>
                        <a:cubicBezTo>
                          <a:pt x="110" y="14"/>
                          <a:pt x="103" y="11"/>
                          <a:pt x="102" y="8"/>
                        </a:cubicBezTo>
                        <a:cubicBezTo>
                          <a:pt x="96" y="16"/>
                          <a:pt x="95" y="0"/>
                          <a:pt x="90" y="4"/>
                        </a:cubicBezTo>
                        <a:cubicBezTo>
                          <a:pt x="86" y="7"/>
                          <a:pt x="90" y="8"/>
                          <a:pt x="90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5" name="Freeform 1425"/>
                  <p:cNvSpPr/>
                  <p:nvPr/>
                </p:nvSpPr>
                <p:spPr bwMode="auto">
                  <a:xfrm>
                    <a:off x="3824" y="297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6" name="Freeform 1426"/>
                  <p:cNvSpPr/>
                  <p:nvPr/>
                </p:nvSpPr>
                <p:spPr bwMode="auto">
                  <a:xfrm>
                    <a:off x="3737" y="2975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7" name="Rectangle 1427"/>
                  <p:cNvSpPr>
                    <a:spLocks noChangeArrowheads="1"/>
                  </p:cNvSpPr>
                  <p:nvPr/>
                </p:nvSpPr>
                <p:spPr bwMode="auto">
                  <a:xfrm>
                    <a:off x="3830" y="2974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8" name="Freeform 1428"/>
                  <p:cNvSpPr/>
                  <p:nvPr/>
                </p:nvSpPr>
                <p:spPr bwMode="auto">
                  <a:xfrm>
                    <a:off x="3831" y="296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99" name="Freeform 1429"/>
                  <p:cNvSpPr/>
                  <p:nvPr/>
                </p:nvSpPr>
                <p:spPr bwMode="auto">
                  <a:xfrm>
                    <a:off x="3724" y="297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0" name="Freeform 1430"/>
                  <p:cNvSpPr/>
                  <p:nvPr/>
                </p:nvSpPr>
                <p:spPr bwMode="auto">
                  <a:xfrm>
                    <a:off x="3683" y="29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1" name="Freeform 1431"/>
                  <p:cNvSpPr/>
                  <p:nvPr/>
                </p:nvSpPr>
                <p:spPr bwMode="auto">
                  <a:xfrm>
                    <a:off x="3573" y="2967"/>
                    <a:ext cx="163" cy="31"/>
                  </a:xfrm>
                  <a:custGeom>
                    <a:avLst/>
                    <a:gdLst>
                      <a:gd name="T0" fmla="*/ 7 w 189"/>
                      <a:gd name="T1" fmla="*/ 20 h 36"/>
                      <a:gd name="T2" fmla="*/ 4 w 189"/>
                      <a:gd name="T3" fmla="*/ 27 h 36"/>
                      <a:gd name="T4" fmla="*/ 11 w 189"/>
                      <a:gd name="T5" fmla="*/ 30 h 36"/>
                      <a:gd name="T6" fmla="*/ 20 w 189"/>
                      <a:gd name="T7" fmla="*/ 26 h 36"/>
                      <a:gd name="T8" fmla="*/ 41 w 189"/>
                      <a:gd name="T9" fmla="*/ 24 h 36"/>
                      <a:gd name="T10" fmla="*/ 55 w 189"/>
                      <a:gd name="T11" fmla="*/ 26 h 36"/>
                      <a:gd name="T12" fmla="*/ 73 w 189"/>
                      <a:gd name="T13" fmla="*/ 19 h 36"/>
                      <a:gd name="T14" fmla="*/ 78 w 189"/>
                      <a:gd name="T15" fmla="*/ 21 h 36"/>
                      <a:gd name="T16" fmla="*/ 88 w 189"/>
                      <a:gd name="T17" fmla="*/ 23 h 36"/>
                      <a:gd name="T18" fmla="*/ 92 w 189"/>
                      <a:gd name="T19" fmla="*/ 12 h 36"/>
                      <a:gd name="T20" fmla="*/ 101 w 189"/>
                      <a:gd name="T21" fmla="*/ 12 h 36"/>
                      <a:gd name="T22" fmla="*/ 109 w 189"/>
                      <a:gd name="T23" fmla="*/ 16 h 36"/>
                      <a:gd name="T24" fmla="*/ 121 w 189"/>
                      <a:gd name="T25" fmla="*/ 15 h 36"/>
                      <a:gd name="T26" fmla="*/ 134 w 189"/>
                      <a:gd name="T27" fmla="*/ 17 h 36"/>
                      <a:gd name="T28" fmla="*/ 145 w 189"/>
                      <a:gd name="T29" fmla="*/ 14 h 36"/>
                      <a:gd name="T30" fmla="*/ 152 w 189"/>
                      <a:gd name="T31" fmla="*/ 10 h 36"/>
                      <a:gd name="T32" fmla="*/ 155 w 189"/>
                      <a:gd name="T33" fmla="*/ 15 h 36"/>
                      <a:gd name="T34" fmla="*/ 162 w 189"/>
                      <a:gd name="T35" fmla="*/ 13 h 36"/>
                      <a:gd name="T36" fmla="*/ 189 w 189"/>
                      <a:gd name="T37" fmla="*/ 12 h 36"/>
                      <a:gd name="T38" fmla="*/ 175 w 189"/>
                      <a:gd name="T39" fmla="*/ 12 h 36"/>
                      <a:gd name="T40" fmla="*/ 173 w 189"/>
                      <a:gd name="T41" fmla="*/ 15 h 36"/>
                      <a:gd name="T42" fmla="*/ 169 w 189"/>
                      <a:gd name="T43" fmla="*/ 3 h 36"/>
                      <a:gd name="T44" fmla="*/ 166 w 189"/>
                      <a:gd name="T45" fmla="*/ 2 h 36"/>
                      <a:gd name="T46" fmla="*/ 157 w 189"/>
                      <a:gd name="T47" fmla="*/ 4 h 36"/>
                      <a:gd name="T48" fmla="*/ 149 w 189"/>
                      <a:gd name="T49" fmla="*/ 3 h 36"/>
                      <a:gd name="T50" fmla="*/ 137 w 189"/>
                      <a:gd name="T51" fmla="*/ 3 h 36"/>
                      <a:gd name="T52" fmla="*/ 127 w 189"/>
                      <a:gd name="T53" fmla="*/ 6 h 36"/>
                      <a:gd name="T54" fmla="*/ 127 w 189"/>
                      <a:gd name="T55" fmla="*/ 5 h 36"/>
                      <a:gd name="T56" fmla="*/ 124 w 189"/>
                      <a:gd name="T57" fmla="*/ 5 h 36"/>
                      <a:gd name="T58" fmla="*/ 115 w 189"/>
                      <a:gd name="T59" fmla="*/ 6 h 36"/>
                      <a:gd name="T60" fmla="*/ 107 w 189"/>
                      <a:gd name="T61" fmla="*/ 9 h 36"/>
                      <a:gd name="T62" fmla="*/ 104 w 189"/>
                      <a:gd name="T63" fmla="*/ 5 h 36"/>
                      <a:gd name="T64" fmla="*/ 94 w 189"/>
                      <a:gd name="T65" fmla="*/ 5 h 36"/>
                      <a:gd name="T66" fmla="*/ 90 w 189"/>
                      <a:gd name="T67" fmla="*/ 10 h 36"/>
                      <a:gd name="T68" fmla="*/ 77 w 189"/>
                      <a:gd name="T69" fmla="*/ 12 h 36"/>
                      <a:gd name="T70" fmla="*/ 60 w 189"/>
                      <a:gd name="T71" fmla="*/ 15 h 36"/>
                      <a:gd name="T72" fmla="*/ 55 w 189"/>
                      <a:gd name="T73" fmla="*/ 14 h 36"/>
                      <a:gd name="T74" fmla="*/ 35 w 189"/>
                      <a:gd name="T75" fmla="*/ 16 h 36"/>
                      <a:gd name="T76" fmla="*/ 43 w 189"/>
                      <a:gd name="T77" fmla="*/ 22 h 36"/>
                      <a:gd name="T78" fmla="*/ 34 w 189"/>
                      <a:gd name="T79" fmla="*/ 13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9" h="36">
                        <a:moveTo>
                          <a:pt x="16" y="13"/>
                        </a:moveTo>
                        <a:cubicBezTo>
                          <a:pt x="13" y="15"/>
                          <a:pt x="9" y="16"/>
                          <a:pt x="7" y="20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5" y="19"/>
                          <a:pt x="0" y="23"/>
                          <a:pt x="4" y="27"/>
                        </a:cubicBezTo>
                        <a:cubicBezTo>
                          <a:pt x="4" y="25"/>
                          <a:pt x="4" y="25"/>
                          <a:pt x="4" y="25"/>
                        </a:cubicBezTo>
                        <a:cubicBezTo>
                          <a:pt x="8" y="21"/>
                          <a:pt x="7" y="29"/>
                          <a:pt x="11" y="30"/>
                        </a:cubicBezTo>
                        <a:cubicBezTo>
                          <a:pt x="14" y="29"/>
                          <a:pt x="16" y="20"/>
                          <a:pt x="19" y="22"/>
                        </a:cubicBezTo>
                        <a:cubicBezTo>
                          <a:pt x="20" y="22"/>
                          <a:pt x="20" y="24"/>
                          <a:pt x="20" y="26"/>
                        </a:cubicBezTo>
                        <a:cubicBezTo>
                          <a:pt x="23" y="26"/>
                          <a:pt x="24" y="19"/>
                          <a:pt x="26" y="18"/>
                        </a:cubicBezTo>
                        <a:cubicBezTo>
                          <a:pt x="28" y="36"/>
                          <a:pt x="36" y="13"/>
                          <a:pt x="41" y="24"/>
                        </a:cubicBezTo>
                        <a:cubicBezTo>
                          <a:pt x="44" y="23"/>
                          <a:pt x="49" y="24"/>
                          <a:pt x="52" y="21"/>
                        </a:cubicBezTo>
                        <a:cubicBezTo>
                          <a:pt x="50" y="25"/>
                          <a:pt x="56" y="21"/>
                          <a:pt x="55" y="26"/>
                        </a:cubicBezTo>
                        <a:cubicBezTo>
                          <a:pt x="56" y="16"/>
                          <a:pt x="66" y="30"/>
                          <a:pt x="67" y="17"/>
                        </a:cubicBezTo>
                        <a:cubicBezTo>
                          <a:pt x="72" y="21"/>
                          <a:pt x="67" y="16"/>
                          <a:pt x="73" y="19"/>
                        </a:cubicBezTo>
                        <a:cubicBezTo>
                          <a:pt x="73" y="21"/>
                          <a:pt x="72" y="21"/>
                          <a:pt x="72" y="21"/>
                        </a:cubicBezTo>
                        <a:cubicBezTo>
                          <a:pt x="74" y="23"/>
                          <a:pt x="75" y="15"/>
                          <a:pt x="78" y="21"/>
                        </a:cubicBezTo>
                        <a:cubicBezTo>
                          <a:pt x="82" y="22"/>
                          <a:pt x="78" y="18"/>
                          <a:pt x="81" y="14"/>
                        </a:cubicBezTo>
                        <a:cubicBezTo>
                          <a:pt x="86" y="15"/>
                          <a:pt x="85" y="17"/>
                          <a:pt x="88" y="23"/>
                        </a:cubicBezTo>
                        <a:cubicBezTo>
                          <a:pt x="88" y="16"/>
                          <a:pt x="91" y="19"/>
                          <a:pt x="93" y="16"/>
                        </a:cubicBezTo>
                        <a:cubicBezTo>
                          <a:pt x="93" y="16"/>
                          <a:pt x="89" y="15"/>
                          <a:pt x="92" y="12"/>
                        </a:cubicBezTo>
                        <a:cubicBezTo>
                          <a:pt x="97" y="13"/>
                          <a:pt x="96" y="8"/>
                          <a:pt x="102" y="6"/>
                        </a:cubicBezTo>
                        <a:cubicBezTo>
                          <a:pt x="105" y="13"/>
                          <a:pt x="96" y="7"/>
                          <a:pt x="101" y="12"/>
                        </a:cubicBezTo>
                        <a:cubicBezTo>
                          <a:pt x="98" y="15"/>
                          <a:pt x="95" y="15"/>
                          <a:pt x="93" y="20"/>
                        </a:cubicBezTo>
                        <a:cubicBezTo>
                          <a:pt x="98" y="20"/>
                          <a:pt x="104" y="19"/>
                          <a:pt x="109" y="16"/>
                        </a:cubicBezTo>
                        <a:cubicBezTo>
                          <a:pt x="112" y="17"/>
                          <a:pt x="107" y="19"/>
                          <a:pt x="110" y="20"/>
                        </a:cubicBezTo>
                        <a:cubicBezTo>
                          <a:pt x="115" y="23"/>
                          <a:pt x="117" y="13"/>
                          <a:pt x="121" y="15"/>
                        </a:cubicBezTo>
                        <a:cubicBezTo>
                          <a:pt x="121" y="19"/>
                          <a:pt x="121" y="19"/>
                          <a:pt x="121" y="19"/>
                        </a:cubicBezTo>
                        <a:cubicBezTo>
                          <a:pt x="123" y="14"/>
                          <a:pt x="130" y="20"/>
                          <a:pt x="134" y="17"/>
                        </a:cubicBezTo>
                        <a:cubicBezTo>
                          <a:pt x="134" y="15"/>
                          <a:pt x="133" y="14"/>
                          <a:pt x="134" y="13"/>
                        </a:cubicBezTo>
                        <a:cubicBezTo>
                          <a:pt x="134" y="22"/>
                          <a:pt x="140" y="8"/>
                          <a:pt x="145" y="14"/>
                        </a:cubicBezTo>
                        <a:cubicBezTo>
                          <a:pt x="144" y="9"/>
                          <a:pt x="149" y="5"/>
                          <a:pt x="151" y="5"/>
                        </a:cubicBezTo>
                        <a:cubicBezTo>
                          <a:pt x="153" y="6"/>
                          <a:pt x="152" y="8"/>
                          <a:pt x="152" y="10"/>
                        </a:cubicBezTo>
                        <a:cubicBezTo>
                          <a:pt x="148" y="7"/>
                          <a:pt x="148" y="16"/>
                          <a:pt x="145" y="19"/>
                        </a:cubicBezTo>
                        <a:cubicBezTo>
                          <a:pt x="148" y="16"/>
                          <a:pt x="153" y="19"/>
                          <a:pt x="155" y="15"/>
                        </a:cubicBezTo>
                        <a:cubicBezTo>
                          <a:pt x="154" y="19"/>
                          <a:pt x="154" y="19"/>
                          <a:pt x="154" y="19"/>
                        </a:cubicBezTo>
                        <a:cubicBezTo>
                          <a:pt x="159" y="19"/>
                          <a:pt x="158" y="9"/>
                          <a:pt x="162" y="13"/>
                        </a:cubicBezTo>
                        <a:cubicBezTo>
                          <a:pt x="162" y="16"/>
                          <a:pt x="162" y="16"/>
                          <a:pt x="162" y="16"/>
                        </a:cubicBezTo>
                        <a:cubicBezTo>
                          <a:pt x="171" y="15"/>
                          <a:pt x="182" y="20"/>
                          <a:pt x="189" y="12"/>
                        </a:cubicBezTo>
                        <a:cubicBezTo>
                          <a:pt x="189" y="10"/>
                          <a:pt x="185" y="4"/>
                          <a:pt x="185" y="2"/>
                        </a:cubicBezTo>
                        <a:cubicBezTo>
                          <a:pt x="180" y="4"/>
                          <a:pt x="178" y="9"/>
                          <a:pt x="175" y="12"/>
                        </a:cubicBezTo>
                        <a:cubicBezTo>
                          <a:pt x="175" y="7"/>
                          <a:pt x="175" y="7"/>
                          <a:pt x="175" y="7"/>
                        </a:cubicBezTo>
                        <a:cubicBezTo>
                          <a:pt x="174" y="10"/>
                          <a:pt x="171" y="12"/>
                          <a:pt x="173" y="15"/>
                        </a:cubicBezTo>
                        <a:cubicBezTo>
                          <a:pt x="170" y="18"/>
                          <a:pt x="171" y="11"/>
                          <a:pt x="168" y="14"/>
                        </a:cubicBezTo>
                        <a:cubicBezTo>
                          <a:pt x="168" y="8"/>
                          <a:pt x="170" y="8"/>
                          <a:pt x="169" y="3"/>
                        </a:cubicBezTo>
                        <a:cubicBezTo>
                          <a:pt x="167" y="6"/>
                          <a:pt x="167" y="6"/>
                          <a:pt x="167" y="6"/>
                        </a:cubicBezTo>
                        <a:cubicBezTo>
                          <a:pt x="168" y="4"/>
                          <a:pt x="165" y="4"/>
                          <a:pt x="166" y="2"/>
                        </a:cubicBezTo>
                        <a:cubicBezTo>
                          <a:pt x="161" y="9"/>
                          <a:pt x="159" y="0"/>
                          <a:pt x="154" y="3"/>
                        </a:cubicBezTo>
                        <a:cubicBezTo>
                          <a:pt x="157" y="4"/>
                          <a:pt x="157" y="4"/>
                          <a:pt x="157" y="4"/>
                        </a:cubicBezTo>
                        <a:cubicBezTo>
                          <a:pt x="157" y="7"/>
                          <a:pt x="155" y="7"/>
                          <a:pt x="154" y="8"/>
                        </a:cubicBezTo>
                        <a:cubicBezTo>
                          <a:pt x="153" y="4"/>
                          <a:pt x="152" y="4"/>
                          <a:pt x="149" y="3"/>
                        </a:cubicBezTo>
                        <a:cubicBezTo>
                          <a:pt x="147" y="5"/>
                          <a:pt x="146" y="10"/>
                          <a:pt x="143" y="10"/>
                        </a:cubicBezTo>
                        <a:cubicBezTo>
                          <a:pt x="143" y="5"/>
                          <a:pt x="138" y="8"/>
                          <a:pt x="137" y="3"/>
                        </a:cubicBezTo>
                        <a:cubicBezTo>
                          <a:pt x="137" y="8"/>
                          <a:pt x="131" y="5"/>
                          <a:pt x="131" y="8"/>
                        </a:cubicBezTo>
                        <a:cubicBezTo>
                          <a:pt x="129" y="9"/>
                          <a:pt x="127" y="9"/>
                          <a:pt x="127" y="6"/>
                        </a:cubicBezTo>
                        <a:cubicBezTo>
                          <a:pt x="128" y="5"/>
                          <a:pt x="128" y="5"/>
                          <a:pt x="128" y="5"/>
                        </a:cubicBezTo>
                        <a:cubicBezTo>
                          <a:pt x="127" y="5"/>
                          <a:pt x="127" y="5"/>
                          <a:pt x="127" y="5"/>
                        </a:cubicBezTo>
                        <a:cubicBezTo>
                          <a:pt x="127" y="4"/>
                          <a:pt x="127" y="4"/>
                          <a:pt x="127" y="4"/>
                        </a:cubicBezTo>
                        <a:cubicBezTo>
                          <a:pt x="125" y="4"/>
                          <a:pt x="125" y="8"/>
                          <a:pt x="124" y="5"/>
                        </a:cubicBezTo>
                        <a:cubicBezTo>
                          <a:pt x="123" y="3"/>
                          <a:pt x="125" y="3"/>
                          <a:pt x="125" y="3"/>
                        </a:cubicBezTo>
                        <a:cubicBezTo>
                          <a:pt x="121" y="2"/>
                          <a:pt x="119" y="11"/>
                          <a:pt x="115" y="6"/>
                        </a:cubicBezTo>
                        <a:cubicBezTo>
                          <a:pt x="115" y="9"/>
                          <a:pt x="110" y="9"/>
                          <a:pt x="112" y="15"/>
                        </a:cubicBezTo>
                        <a:cubicBezTo>
                          <a:pt x="110" y="13"/>
                          <a:pt x="111" y="9"/>
                          <a:pt x="107" y="9"/>
                        </a:cubicBezTo>
                        <a:cubicBezTo>
                          <a:pt x="106" y="14"/>
                          <a:pt x="104" y="8"/>
                          <a:pt x="101" y="11"/>
                        </a:cubicBezTo>
                        <a:cubicBezTo>
                          <a:pt x="104" y="6"/>
                          <a:pt x="101" y="10"/>
                          <a:pt x="104" y="5"/>
                        </a:cubicBezTo>
                        <a:cubicBezTo>
                          <a:pt x="102" y="2"/>
                          <a:pt x="99" y="9"/>
                          <a:pt x="95" y="8"/>
                        </a:cubicBezTo>
                        <a:cubicBezTo>
                          <a:pt x="94" y="5"/>
                          <a:pt x="94" y="5"/>
                          <a:pt x="94" y="5"/>
                        </a:cubicBezTo>
                        <a:cubicBezTo>
                          <a:pt x="92" y="6"/>
                          <a:pt x="91" y="10"/>
                          <a:pt x="89" y="6"/>
                        </a:cubicBezTo>
                        <a:cubicBezTo>
                          <a:pt x="90" y="10"/>
                          <a:pt x="90" y="10"/>
                          <a:pt x="90" y="10"/>
                        </a:cubicBezTo>
                        <a:cubicBezTo>
                          <a:pt x="87" y="8"/>
                          <a:pt x="83" y="9"/>
                          <a:pt x="80" y="6"/>
                        </a:cubicBezTo>
                        <a:cubicBezTo>
                          <a:pt x="77" y="12"/>
                          <a:pt x="77" y="12"/>
                          <a:pt x="77" y="12"/>
                        </a:cubicBezTo>
                        <a:cubicBezTo>
                          <a:pt x="73" y="5"/>
                          <a:pt x="67" y="12"/>
                          <a:pt x="64" y="18"/>
                        </a:cubicBezTo>
                        <a:cubicBezTo>
                          <a:pt x="62" y="18"/>
                          <a:pt x="60" y="17"/>
                          <a:pt x="60" y="15"/>
                        </a:cubicBezTo>
                        <a:cubicBezTo>
                          <a:pt x="61" y="13"/>
                          <a:pt x="61" y="13"/>
                          <a:pt x="61" y="13"/>
                        </a:cubicBezTo>
                        <a:cubicBezTo>
                          <a:pt x="59" y="13"/>
                          <a:pt x="56" y="9"/>
                          <a:pt x="55" y="14"/>
                        </a:cubicBezTo>
                        <a:cubicBezTo>
                          <a:pt x="52" y="16"/>
                          <a:pt x="53" y="11"/>
                          <a:pt x="51" y="10"/>
                        </a:cubicBezTo>
                        <a:cubicBezTo>
                          <a:pt x="46" y="18"/>
                          <a:pt x="36" y="4"/>
                          <a:pt x="35" y="16"/>
                        </a:cubicBezTo>
                        <a:cubicBezTo>
                          <a:pt x="37" y="16"/>
                          <a:pt x="41" y="19"/>
                          <a:pt x="45" y="18"/>
                        </a:cubicBezTo>
                        <a:cubicBezTo>
                          <a:pt x="44" y="20"/>
                          <a:pt x="45" y="22"/>
                          <a:pt x="43" y="22"/>
                        </a:cubicBezTo>
                        <a:cubicBezTo>
                          <a:pt x="39" y="23"/>
                          <a:pt x="37" y="18"/>
                          <a:pt x="33" y="21"/>
                        </a:cubicBezTo>
                        <a:cubicBezTo>
                          <a:pt x="34" y="13"/>
                          <a:pt x="34" y="13"/>
                          <a:pt x="34" y="13"/>
                        </a:cubicBezTo>
                        <a:cubicBezTo>
                          <a:pt x="27" y="5"/>
                          <a:pt x="21" y="24"/>
                          <a:pt x="16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2" name="Freeform 1432"/>
                  <p:cNvSpPr/>
                  <p:nvPr/>
                </p:nvSpPr>
                <p:spPr bwMode="auto">
                  <a:xfrm>
                    <a:off x="3626" y="2974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1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3" y="2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3" name="Freeform 1433"/>
                  <p:cNvSpPr/>
                  <p:nvPr/>
                </p:nvSpPr>
                <p:spPr bwMode="auto">
                  <a:xfrm>
                    <a:off x="3625" y="2977"/>
                    <a:ext cx="2" cy="1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4" name="Freeform 1434"/>
                  <p:cNvSpPr/>
                  <p:nvPr/>
                </p:nvSpPr>
                <p:spPr bwMode="auto">
                  <a:xfrm>
                    <a:off x="3574" y="2979"/>
                    <a:ext cx="3" cy="2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1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1"/>
                          <a:pt x="2" y="0"/>
                          <a:pt x="0" y="1"/>
                        </a:cubicBezTo>
                        <a:cubicBezTo>
                          <a:pt x="1" y="2"/>
                          <a:pt x="3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5" name="Freeform 1435"/>
                  <p:cNvSpPr/>
                  <p:nvPr/>
                </p:nvSpPr>
                <p:spPr bwMode="auto">
                  <a:xfrm>
                    <a:off x="3574" y="2983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0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6" name="Freeform 1436"/>
                  <p:cNvSpPr/>
                  <p:nvPr/>
                </p:nvSpPr>
                <p:spPr bwMode="auto">
                  <a:xfrm>
                    <a:off x="3490" y="2978"/>
                    <a:ext cx="84" cy="28"/>
                  </a:xfrm>
                  <a:custGeom>
                    <a:avLst/>
                    <a:gdLst>
                      <a:gd name="T0" fmla="*/ 17 w 97"/>
                      <a:gd name="T1" fmla="*/ 20 h 32"/>
                      <a:gd name="T2" fmla="*/ 13 w 97"/>
                      <a:gd name="T3" fmla="*/ 25 h 32"/>
                      <a:gd name="T4" fmla="*/ 8 w 97"/>
                      <a:gd name="T5" fmla="*/ 23 h 32"/>
                      <a:gd name="T6" fmla="*/ 4 w 97"/>
                      <a:gd name="T7" fmla="*/ 32 h 32"/>
                      <a:gd name="T8" fmla="*/ 48 w 97"/>
                      <a:gd name="T9" fmla="*/ 20 h 32"/>
                      <a:gd name="T10" fmla="*/ 46 w 97"/>
                      <a:gd name="T11" fmla="*/ 23 h 32"/>
                      <a:gd name="T12" fmla="*/ 63 w 97"/>
                      <a:gd name="T13" fmla="*/ 16 h 32"/>
                      <a:gd name="T14" fmla="*/ 62 w 97"/>
                      <a:gd name="T15" fmla="*/ 22 h 32"/>
                      <a:gd name="T16" fmla="*/ 73 w 97"/>
                      <a:gd name="T17" fmla="*/ 19 h 32"/>
                      <a:gd name="T18" fmla="*/ 72 w 97"/>
                      <a:gd name="T19" fmla="*/ 16 h 32"/>
                      <a:gd name="T20" fmla="*/ 75 w 97"/>
                      <a:gd name="T21" fmla="*/ 17 h 32"/>
                      <a:gd name="T22" fmla="*/ 74 w 97"/>
                      <a:gd name="T23" fmla="*/ 16 h 32"/>
                      <a:gd name="T24" fmla="*/ 81 w 97"/>
                      <a:gd name="T25" fmla="*/ 15 h 32"/>
                      <a:gd name="T26" fmla="*/ 79 w 97"/>
                      <a:gd name="T27" fmla="*/ 16 h 32"/>
                      <a:gd name="T28" fmla="*/ 84 w 97"/>
                      <a:gd name="T29" fmla="*/ 14 h 32"/>
                      <a:gd name="T30" fmla="*/ 84 w 97"/>
                      <a:gd name="T31" fmla="*/ 18 h 32"/>
                      <a:gd name="T32" fmla="*/ 97 w 97"/>
                      <a:gd name="T33" fmla="*/ 11 h 32"/>
                      <a:gd name="T34" fmla="*/ 97 w 97"/>
                      <a:gd name="T35" fmla="*/ 7 h 32"/>
                      <a:gd name="T36" fmla="*/ 87 w 97"/>
                      <a:gd name="T37" fmla="*/ 11 h 32"/>
                      <a:gd name="T38" fmla="*/ 88 w 97"/>
                      <a:gd name="T39" fmla="*/ 11 h 32"/>
                      <a:gd name="T40" fmla="*/ 81 w 97"/>
                      <a:gd name="T41" fmla="*/ 13 h 32"/>
                      <a:gd name="T42" fmla="*/ 85 w 97"/>
                      <a:gd name="T43" fmla="*/ 7 h 32"/>
                      <a:gd name="T44" fmla="*/ 73 w 97"/>
                      <a:gd name="T45" fmla="*/ 4 h 32"/>
                      <a:gd name="T46" fmla="*/ 73 w 97"/>
                      <a:gd name="T47" fmla="*/ 4 h 32"/>
                      <a:gd name="T48" fmla="*/ 70 w 97"/>
                      <a:gd name="T49" fmla="*/ 6 h 32"/>
                      <a:gd name="T50" fmla="*/ 73 w 97"/>
                      <a:gd name="T51" fmla="*/ 9 h 32"/>
                      <a:gd name="T52" fmla="*/ 71 w 97"/>
                      <a:gd name="T53" fmla="*/ 16 h 32"/>
                      <a:gd name="T54" fmla="*/ 67 w 97"/>
                      <a:gd name="T55" fmla="*/ 16 h 32"/>
                      <a:gd name="T56" fmla="*/ 69 w 97"/>
                      <a:gd name="T57" fmla="*/ 10 h 32"/>
                      <a:gd name="T58" fmla="*/ 67 w 97"/>
                      <a:gd name="T59" fmla="*/ 13 h 32"/>
                      <a:gd name="T60" fmla="*/ 62 w 97"/>
                      <a:gd name="T61" fmla="*/ 7 h 32"/>
                      <a:gd name="T62" fmla="*/ 63 w 97"/>
                      <a:gd name="T63" fmla="*/ 13 h 32"/>
                      <a:gd name="T64" fmla="*/ 44 w 97"/>
                      <a:gd name="T65" fmla="*/ 16 h 32"/>
                      <a:gd name="T66" fmla="*/ 46 w 97"/>
                      <a:gd name="T67" fmla="*/ 12 h 32"/>
                      <a:gd name="T68" fmla="*/ 43 w 97"/>
                      <a:gd name="T69" fmla="*/ 16 h 32"/>
                      <a:gd name="T70" fmla="*/ 31 w 97"/>
                      <a:gd name="T71" fmla="*/ 16 h 32"/>
                      <a:gd name="T72" fmla="*/ 33 w 97"/>
                      <a:gd name="T73" fmla="*/ 19 h 32"/>
                      <a:gd name="T74" fmla="*/ 20 w 97"/>
                      <a:gd name="T75" fmla="*/ 20 h 32"/>
                      <a:gd name="T76" fmla="*/ 20 w 97"/>
                      <a:gd name="T77" fmla="*/ 20 h 32"/>
                      <a:gd name="T78" fmla="*/ 16 w 97"/>
                      <a:gd name="T79" fmla="*/ 27 h 32"/>
                      <a:gd name="T80" fmla="*/ 17 w 97"/>
                      <a:gd name="T81" fmla="*/ 2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7" h="32">
                        <a:moveTo>
                          <a:pt x="17" y="20"/>
                        </a:move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2" y="23"/>
                          <a:pt x="8" y="27"/>
                          <a:pt x="8" y="23"/>
                        </a:cubicBezTo>
                        <a:cubicBezTo>
                          <a:pt x="7" y="29"/>
                          <a:pt x="0" y="24"/>
                          <a:pt x="4" y="32"/>
                        </a:cubicBezTo>
                        <a:cubicBezTo>
                          <a:pt x="16" y="27"/>
                          <a:pt x="34" y="28"/>
                          <a:pt x="48" y="20"/>
                        </a:cubicBezTo>
                        <a:cubicBezTo>
                          <a:pt x="46" y="23"/>
                          <a:pt x="46" y="23"/>
                          <a:pt x="46" y="23"/>
                        </a:cubicBezTo>
                        <a:cubicBezTo>
                          <a:pt x="53" y="16"/>
                          <a:pt x="58" y="29"/>
                          <a:pt x="63" y="16"/>
                        </a:cubicBezTo>
                        <a:cubicBezTo>
                          <a:pt x="62" y="22"/>
                          <a:pt x="62" y="22"/>
                          <a:pt x="62" y="22"/>
                        </a:cubicBezTo>
                        <a:cubicBezTo>
                          <a:pt x="66" y="24"/>
                          <a:pt x="68" y="12"/>
                          <a:pt x="73" y="19"/>
                        </a:cubicBezTo>
                        <a:cubicBezTo>
                          <a:pt x="72" y="16"/>
                          <a:pt x="72" y="16"/>
                          <a:pt x="72" y="16"/>
                        </a:cubicBezTo>
                        <a:cubicBezTo>
                          <a:pt x="73" y="16"/>
                          <a:pt x="74" y="17"/>
                          <a:pt x="75" y="17"/>
                        </a:cubicBezTo>
                        <a:cubicBezTo>
                          <a:pt x="74" y="16"/>
                          <a:pt x="74" y="16"/>
                          <a:pt x="74" y="16"/>
                        </a:cubicBezTo>
                        <a:cubicBezTo>
                          <a:pt x="77" y="13"/>
                          <a:pt x="78" y="13"/>
                          <a:pt x="81" y="15"/>
                        </a:cubicBezTo>
                        <a:cubicBezTo>
                          <a:pt x="81" y="17"/>
                          <a:pt x="80" y="16"/>
                          <a:pt x="79" y="16"/>
                        </a:cubicBezTo>
                        <a:cubicBezTo>
                          <a:pt x="80" y="18"/>
                          <a:pt x="82" y="14"/>
                          <a:pt x="84" y="14"/>
                        </a:cubicBezTo>
                        <a:cubicBezTo>
                          <a:pt x="86" y="15"/>
                          <a:pt x="84" y="17"/>
                          <a:pt x="84" y="18"/>
                        </a:cubicBezTo>
                        <a:cubicBezTo>
                          <a:pt x="90" y="14"/>
                          <a:pt x="93" y="21"/>
                          <a:pt x="97" y="11"/>
                        </a:cubicBezTo>
                        <a:cubicBezTo>
                          <a:pt x="97" y="9"/>
                          <a:pt x="95" y="8"/>
                          <a:pt x="97" y="7"/>
                        </a:cubicBezTo>
                        <a:cubicBezTo>
                          <a:pt x="93" y="4"/>
                          <a:pt x="90" y="8"/>
                          <a:pt x="87" y="11"/>
                        </a:cubicBezTo>
                        <a:cubicBezTo>
                          <a:pt x="88" y="11"/>
                          <a:pt x="88" y="11"/>
                          <a:pt x="88" y="11"/>
                        </a:cubicBezTo>
                        <a:cubicBezTo>
                          <a:pt x="85" y="20"/>
                          <a:pt x="85" y="9"/>
                          <a:pt x="81" y="13"/>
                        </a:cubicBezTo>
                        <a:cubicBezTo>
                          <a:pt x="82" y="9"/>
                          <a:pt x="84" y="9"/>
                          <a:pt x="85" y="7"/>
                        </a:cubicBezTo>
                        <a:cubicBezTo>
                          <a:pt x="79" y="0"/>
                          <a:pt x="77" y="13"/>
                          <a:pt x="73" y="4"/>
                        </a:cubicBezTo>
                        <a:cubicBezTo>
                          <a:pt x="73" y="4"/>
                          <a:pt x="73" y="4"/>
                          <a:pt x="73" y="4"/>
                        </a:cubicBezTo>
                        <a:cubicBezTo>
                          <a:pt x="72" y="3"/>
                          <a:pt x="71" y="5"/>
                          <a:pt x="70" y="6"/>
                        </a:cubicBezTo>
                        <a:cubicBezTo>
                          <a:pt x="73" y="9"/>
                          <a:pt x="73" y="9"/>
                          <a:pt x="73" y="9"/>
                        </a:cubicBezTo>
                        <a:cubicBezTo>
                          <a:pt x="71" y="10"/>
                          <a:pt x="71" y="14"/>
                          <a:pt x="71" y="16"/>
                        </a:cubicBezTo>
                        <a:cubicBezTo>
                          <a:pt x="69" y="12"/>
                          <a:pt x="69" y="18"/>
                          <a:pt x="67" y="16"/>
                        </a:cubicBezTo>
                        <a:cubicBezTo>
                          <a:pt x="66" y="12"/>
                          <a:pt x="68" y="12"/>
                          <a:pt x="69" y="10"/>
                        </a:cubicBezTo>
                        <a:cubicBezTo>
                          <a:pt x="67" y="13"/>
                          <a:pt x="67" y="13"/>
                          <a:pt x="67" y="13"/>
                        </a:cubicBezTo>
                        <a:cubicBezTo>
                          <a:pt x="64" y="13"/>
                          <a:pt x="64" y="9"/>
                          <a:pt x="62" y="7"/>
                        </a:cubicBezTo>
                        <a:cubicBezTo>
                          <a:pt x="61" y="10"/>
                          <a:pt x="64" y="9"/>
                          <a:pt x="63" y="13"/>
                        </a:cubicBezTo>
                        <a:cubicBezTo>
                          <a:pt x="60" y="9"/>
                          <a:pt x="49" y="11"/>
                          <a:pt x="44" y="16"/>
                        </a:cubicBezTo>
                        <a:cubicBezTo>
                          <a:pt x="45" y="15"/>
                          <a:pt x="44" y="11"/>
                          <a:pt x="46" y="12"/>
                        </a:cubicBezTo>
                        <a:cubicBezTo>
                          <a:pt x="45" y="11"/>
                          <a:pt x="43" y="13"/>
                          <a:pt x="43" y="16"/>
                        </a:cubicBezTo>
                        <a:cubicBezTo>
                          <a:pt x="40" y="19"/>
                          <a:pt x="35" y="18"/>
                          <a:pt x="31" y="16"/>
                        </a:cubicBezTo>
                        <a:cubicBezTo>
                          <a:pt x="33" y="19"/>
                          <a:pt x="33" y="19"/>
                          <a:pt x="33" y="19"/>
                        </a:cubicBezTo>
                        <a:cubicBezTo>
                          <a:pt x="30" y="24"/>
                          <a:pt x="25" y="16"/>
                          <a:pt x="20" y="20"/>
                        </a:cubicBezTo>
                        <a:cubicBezTo>
                          <a:pt x="20" y="20"/>
                          <a:pt x="20" y="20"/>
                          <a:pt x="20" y="20"/>
                        </a:cubicBezTo>
                        <a:cubicBezTo>
                          <a:pt x="19" y="21"/>
                          <a:pt x="19" y="28"/>
                          <a:pt x="16" y="27"/>
                        </a:cubicBezTo>
                        <a:cubicBezTo>
                          <a:pt x="16" y="24"/>
                          <a:pt x="17" y="24"/>
                          <a:pt x="17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7" name="Freeform 1437"/>
                  <p:cNvSpPr/>
                  <p:nvPr/>
                </p:nvSpPr>
                <p:spPr bwMode="auto">
                  <a:xfrm>
                    <a:off x="3488" y="3000"/>
                    <a:ext cx="4" cy="7"/>
                  </a:xfrm>
                  <a:custGeom>
                    <a:avLst/>
                    <a:gdLst>
                      <a:gd name="T0" fmla="*/ 3 w 4"/>
                      <a:gd name="T1" fmla="*/ 5 h 8"/>
                      <a:gd name="T2" fmla="*/ 3 w 4"/>
                      <a:gd name="T3" fmla="*/ 1 h 8"/>
                      <a:gd name="T4" fmla="*/ 1 w 4"/>
                      <a:gd name="T5" fmla="*/ 8 h 8"/>
                      <a:gd name="T6" fmla="*/ 4 w 4"/>
                      <a:gd name="T7" fmla="*/ 6 h 8"/>
                      <a:gd name="T8" fmla="*/ 3 w 4"/>
                      <a:gd name="T9" fmla="*/ 5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8">
                        <a:moveTo>
                          <a:pt x="3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1" y="0"/>
                          <a:pt x="0" y="5"/>
                          <a:pt x="1" y="8"/>
                        </a:cubicBezTo>
                        <a:cubicBezTo>
                          <a:pt x="2" y="7"/>
                          <a:pt x="4" y="8"/>
                          <a:pt x="4" y="6"/>
                        </a:cubicBezTo>
                        <a:cubicBezTo>
                          <a:pt x="4" y="6"/>
                          <a:pt x="3" y="4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8" name="Freeform 1438"/>
                  <p:cNvSpPr/>
                  <p:nvPr/>
                </p:nvSpPr>
                <p:spPr bwMode="auto">
                  <a:xfrm>
                    <a:off x="3451" y="2960"/>
                    <a:ext cx="39" cy="60"/>
                  </a:xfrm>
                  <a:custGeom>
                    <a:avLst/>
                    <a:gdLst>
                      <a:gd name="T0" fmla="*/ 14 w 45"/>
                      <a:gd name="T1" fmla="*/ 60 h 69"/>
                      <a:gd name="T2" fmla="*/ 14 w 45"/>
                      <a:gd name="T3" fmla="*/ 63 h 69"/>
                      <a:gd name="T4" fmla="*/ 32 w 45"/>
                      <a:gd name="T5" fmla="*/ 60 h 69"/>
                      <a:gd name="T6" fmla="*/ 36 w 45"/>
                      <a:gd name="T7" fmla="*/ 52 h 69"/>
                      <a:gd name="T8" fmla="*/ 38 w 45"/>
                      <a:gd name="T9" fmla="*/ 56 h 69"/>
                      <a:gd name="T10" fmla="*/ 42 w 45"/>
                      <a:gd name="T11" fmla="*/ 50 h 69"/>
                      <a:gd name="T12" fmla="*/ 39 w 45"/>
                      <a:gd name="T13" fmla="*/ 52 h 69"/>
                      <a:gd name="T14" fmla="*/ 39 w 45"/>
                      <a:gd name="T15" fmla="*/ 50 h 69"/>
                      <a:gd name="T16" fmla="*/ 36 w 45"/>
                      <a:gd name="T17" fmla="*/ 52 h 69"/>
                      <a:gd name="T18" fmla="*/ 37 w 45"/>
                      <a:gd name="T19" fmla="*/ 49 h 69"/>
                      <a:gd name="T20" fmla="*/ 30 w 45"/>
                      <a:gd name="T21" fmla="*/ 57 h 69"/>
                      <a:gd name="T22" fmla="*/ 29 w 45"/>
                      <a:gd name="T23" fmla="*/ 51 h 69"/>
                      <a:gd name="T24" fmla="*/ 20 w 45"/>
                      <a:gd name="T25" fmla="*/ 51 h 69"/>
                      <a:gd name="T26" fmla="*/ 21 w 45"/>
                      <a:gd name="T27" fmla="*/ 53 h 69"/>
                      <a:gd name="T28" fmla="*/ 23 w 45"/>
                      <a:gd name="T29" fmla="*/ 57 h 69"/>
                      <a:gd name="T30" fmla="*/ 18 w 45"/>
                      <a:gd name="T31" fmla="*/ 52 h 69"/>
                      <a:gd name="T32" fmla="*/ 4 w 45"/>
                      <a:gd name="T33" fmla="*/ 59 h 69"/>
                      <a:gd name="T34" fmla="*/ 5 w 45"/>
                      <a:gd name="T35" fmla="*/ 61 h 69"/>
                      <a:gd name="T36" fmla="*/ 5 w 45"/>
                      <a:gd name="T37" fmla="*/ 62 h 69"/>
                      <a:gd name="T38" fmla="*/ 5 w 45"/>
                      <a:gd name="T39" fmla="*/ 63 h 69"/>
                      <a:gd name="T40" fmla="*/ 5 w 45"/>
                      <a:gd name="T41" fmla="*/ 63 h 69"/>
                      <a:gd name="T42" fmla="*/ 5 w 45"/>
                      <a:gd name="T43" fmla="*/ 63 h 69"/>
                      <a:gd name="T44" fmla="*/ 5 w 45"/>
                      <a:gd name="T45" fmla="*/ 63 h 69"/>
                      <a:gd name="T46" fmla="*/ 5 w 45"/>
                      <a:gd name="T47" fmla="*/ 63 h 69"/>
                      <a:gd name="T48" fmla="*/ 5 w 45"/>
                      <a:gd name="T49" fmla="*/ 63 h 69"/>
                      <a:gd name="T50" fmla="*/ 5 w 45"/>
                      <a:gd name="T51" fmla="*/ 63 h 69"/>
                      <a:gd name="T52" fmla="*/ 5 w 45"/>
                      <a:gd name="T53" fmla="*/ 63 h 69"/>
                      <a:gd name="T54" fmla="*/ 3 w 45"/>
                      <a:gd name="T55" fmla="*/ 37 h 69"/>
                      <a:gd name="T56" fmla="*/ 3 w 45"/>
                      <a:gd name="T57" fmla="*/ 37 h 69"/>
                      <a:gd name="T58" fmla="*/ 9 w 45"/>
                      <a:gd name="T59" fmla="*/ 37 h 69"/>
                      <a:gd name="T60" fmla="*/ 6 w 45"/>
                      <a:gd name="T61" fmla="*/ 41 h 69"/>
                      <a:gd name="T62" fmla="*/ 10 w 45"/>
                      <a:gd name="T63" fmla="*/ 44 h 69"/>
                      <a:gd name="T64" fmla="*/ 18 w 45"/>
                      <a:gd name="T65" fmla="*/ 37 h 69"/>
                      <a:gd name="T66" fmla="*/ 10 w 45"/>
                      <a:gd name="T67" fmla="*/ 33 h 69"/>
                      <a:gd name="T68" fmla="*/ 6 w 45"/>
                      <a:gd name="T69" fmla="*/ 33 h 69"/>
                      <a:gd name="T70" fmla="*/ 4 w 45"/>
                      <a:gd name="T71" fmla="*/ 33 h 69"/>
                      <a:gd name="T72" fmla="*/ 4 w 45"/>
                      <a:gd name="T73" fmla="*/ 33 h 69"/>
                      <a:gd name="T74" fmla="*/ 4 w 45"/>
                      <a:gd name="T75" fmla="*/ 33 h 69"/>
                      <a:gd name="T76" fmla="*/ 4 w 45"/>
                      <a:gd name="T77" fmla="*/ 33 h 69"/>
                      <a:gd name="T78" fmla="*/ 3 w 45"/>
                      <a:gd name="T79" fmla="*/ 33 h 69"/>
                      <a:gd name="T80" fmla="*/ 3 w 45"/>
                      <a:gd name="T81" fmla="*/ 33 h 69"/>
                      <a:gd name="T82" fmla="*/ 6 w 45"/>
                      <a:gd name="T83" fmla="*/ 67 h 69"/>
                      <a:gd name="T84" fmla="*/ 6 w 45"/>
                      <a:gd name="T85" fmla="*/ 67 h 69"/>
                      <a:gd name="T86" fmla="*/ 6 w 45"/>
                      <a:gd name="T87" fmla="*/ 67 h 69"/>
                      <a:gd name="T88" fmla="*/ 7 w 45"/>
                      <a:gd name="T89" fmla="*/ 66 h 69"/>
                      <a:gd name="T90" fmla="*/ 14 w 45"/>
                      <a:gd name="T91" fmla="*/ 6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45" h="69">
                        <a:moveTo>
                          <a:pt x="14" y="60"/>
                        </a:moveTo>
                        <a:cubicBezTo>
                          <a:pt x="13" y="61"/>
                          <a:pt x="14" y="62"/>
                          <a:pt x="14" y="63"/>
                        </a:cubicBezTo>
                        <a:cubicBezTo>
                          <a:pt x="21" y="61"/>
                          <a:pt x="28" y="57"/>
                          <a:pt x="32" y="60"/>
                        </a:cubicBezTo>
                        <a:cubicBezTo>
                          <a:pt x="34" y="60"/>
                          <a:pt x="33" y="54"/>
                          <a:pt x="36" y="52"/>
                        </a:cubicBezTo>
                        <a:cubicBezTo>
                          <a:pt x="38" y="56"/>
                          <a:pt x="38" y="56"/>
                          <a:pt x="38" y="56"/>
                        </a:cubicBezTo>
                        <a:cubicBezTo>
                          <a:pt x="39" y="53"/>
                          <a:pt x="45" y="56"/>
                          <a:pt x="42" y="50"/>
                        </a:cubicBezTo>
                        <a:cubicBezTo>
                          <a:pt x="41" y="49"/>
                          <a:pt x="41" y="53"/>
                          <a:pt x="39" y="52"/>
                        </a:cubicBezTo>
                        <a:cubicBezTo>
                          <a:pt x="39" y="50"/>
                          <a:pt x="39" y="50"/>
                          <a:pt x="39" y="50"/>
                        </a:cubicBezTo>
                        <a:cubicBezTo>
                          <a:pt x="36" y="52"/>
                          <a:pt x="36" y="52"/>
                          <a:pt x="36" y="52"/>
                        </a:cubicBezTo>
                        <a:cubicBezTo>
                          <a:pt x="37" y="49"/>
                          <a:pt x="37" y="49"/>
                          <a:pt x="37" y="49"/>
                        </a:cubicBezTo>
                        <a:cubicBezTo>
                          <a:pt x="31" y="46"/>
                          <a:pt x="36" y="58"/>
                          <a:pt x="30" y="57"/>
                        </a:cubicBezTo>
                        <a:cubicBezTo>
                          <a:pt x="29" y="51"/>
                          <a:pt x="29" y="51"/>
                          <a:pt x="29" y="51"/>
                        </a:cubicBezTo>
                        <a:cubicBezTo>
                          <a:pt x="25" y="51"/>
                          <a:pt x="24" y="54"/>
                          <a:pt x="20" y="51"/>
                        </a:cubicBezTo>
                        <a:cubicBezTo>
                          <a:pt x="20" y="51"/>
                          <a:pt x="21" y="54"/>
                          <a:pt x="21" y="53"/>
                        </a:cubicBezTo>
                        <a:cubicBezTo>
                          <a:pt x="21" y="53"/>
                          <a:pt x="23" y="55"/>
                          <a:pt x="23" y="57"/>
                        </a:cubicBezTo>
                        <a:cubicBezTo>
                          <a:pt x="19" y="63"/>
                          <a:pt x="23" y="53"/>
                          <a:pt x="18" y="52"/>
                        </a:cubicBezTo>
                        <a:cubicBezTo>
                          <a:pt x="15" y="57"/>
                          <a:pt x="8" y="62"/>
                          <a:pt x="4" y="59"/>
                        </a:cubicBezTo>
                        <a:cubicBezTo>
                          <a:pt x="5" y="61"/>
                          <a:pt x="5" y="61"/>
                          <a:pt x="5" y="61"/>
                        </a:cubicBezTo>
                        <a:cubicBezTo>
                          <a:pt x="5" y="62"/>
                          <a:pt x="5" y="62"/>
                          <a:pt x="5" y="62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6" y="69"/>
                          <a:pt x="1" y="13"/>
                          <a:pt x="3" y="37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5" y="36"/>
                          <a:pt x="7" y="36"/>
                          <a:pt x="9" y="37"/>
                        </a:cubicBezTo>
                        <a:cubicBezTo>
                          <a:pt x="10" y="40"/>
                          <a:pt x="7" y="40"/>
                          <a:pt x="6" y="41"/>
                        </a:cubicBezTo>
                        <a:cubicBezTo>
                          <a:pt x="7" y="42"/>
                          <a:pt x="8" y="44"/>
                          <a:pt x="10" y="44"/>
                        </a:cubicBezTo>
                        <a:cubicBezTo>
                          <a:pt x="9" y="40"/>
                          <a:pt x="12" y="37"/>
                          <a:pt x="18" y="37"/>
                        </a:cubicBezTo>
                        <a:cubicBezTo>
                          <a:pt x="16" y="35"/>
                          <a:pt x="13" y="34"/>
                          <a:pt x="10" y="33"/>
                        </a:cubicBezTo>
                        <a:cubicBezTo>
                          <a:pt x="6" y="33"/>
                          <a:pt x="6" y="33"/>
                          <a:pt x="6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4" y="33"/>
                          <a:pt x="4" y="33"/>
                          <a:pt x="4" y="33"/>
                        </a:cubicBezTo>
                        <a:cubicBezTo>
                          <a:pt x="3" y="33"/>
                          <a:pt x="3" y="33"/>
                          <a:pt x="3" y="33"/>
                        </a:cubicBezTo>
                        <a:cubicBezTo>
                          <a:pt x="3" y="33"/>
                          <a:pt x="3" y="33"/>
                          <a:pt x="3" y="33"/>
                        </a:cubicBezTo>
                        <a:cubicBezTo>
                          <a:pt x="5" y="48"/>
                          <a:pt x="0" y="0"/>
                          <a:pt x="6" y="67"/>
                        </a:cubicBezTo>
                        <a:cubicBezTo>
                          <a:pt x="6" y="67"/>
                          <a:pt x="6" y="67"/>
                          <a:pt x="6" y="67"/>
                        </a:cubicBezTo>
                        <a:cubicBezTo>
                          <a:pt x="6" y="67"/>
                          <a:pt x="6" y="67"/>
                          <a:pt x="6" y="67"/>
                        </a:cubicBezTo>
                        <a:cubicBezTo>
                          <a:pt x="7" y="66"/>
                          <a:pt x="7" y="66"/>
                          <a:pt x="7" y="66"/>
                        </a:cubicBezTo>
                        <a:cubicBezTo>
                          <a:pt x="9" y="63"/>
                          <a:pt x="11" y="60"/>
                          <a:pt x="14" y="6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09" name="Freeform 1439"/>
                  <p:cNvSpPr/>
                  <p:nvPr/>
                </p:nvSpPr>
                <p:spPr bwMode="auto">
                  <a:xfrm>
                    <a:off x="3462" y="301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0" name="Freeform 1440"/>
                  <p:cNvSpPr/>
                  <p:nvPr/>
                </p:nvSpPr>
                <p:spPr bwMode="auto">
                  <a:xfrm>
                    <a:off x="4118" y="303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1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1" name="Freeform 1441"/>
                  <p:cNvSpPr/>
                  <p:nvPr/>
                </p:nvSpPr>
                <p:spPr bwMode="auto">
                  <a:xfrm>
                    <a:off x="4107" y="3023"/>
                    <a:ext cx="12" cy="14"/>
                  </a:xfrm>
                  <a:custGeom>
                    <a:avLst/>
                    <a:gdLst>
                      <a:gd name="T0" fmla="*/ 5 w 13"/>
                      <a:gd name="T1" fmla="*/ 0 h 16"/>
                      <a:gd name="T2" fmla="*/ 1 w 13"/>
                      <a:gd name="T3" fmla="*/ 1 h 16"/>
                      <a:gd name="T4" fmla="*/ 6 w 13"/>
                      <a:gd name="T5" fmla="*/ 16 h 16"/>
                      <a:gd name="T6" fmla="*/ 12 w 13"/>
                      <a:gd name="T7" fmla="*/ 7 h 16"/>
                      <a:gd name="T8" fmla="*/ 6 w 13"/>
                      <a:gd name="T9" fmla="*/ 10 h 16"/>
                      <a:gd name="T10" fmla="*/ 11 w 13"/>
                      <a:gd name="T11" fmla="*/ 3 h 16"/>
                      <a:gd name="T12" fmla="*/ 5 w 13"/>
                      <a:gd name="T13" fmla="*/ 4 h 16"/>
                      <a:gd name="T14" fmla="*/ 5 w 13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6">
                        <a:moveTo>
                          <a:pt x="5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2"/>
                          <a:pt x="0" y="9"/>
                          <a:pt x="6" y="16"/>
                        </a:cubicBezTo>
                        <a:cubicBezTo>
                          <a:pt x="8" y="14"/>
                          <a:pt x="13" y="11"/>
                          <a:pt x="12" y="7"/>
                        </a:cubicBezTo>
                        <a:cubicBezTo>
                          <a:pt x="11" y="7"/>
                          <a:pt x="8" y="11"/>
                          <a:pt x="6" y="10"/>
                        </a:cubicBezTo>
                        <a:cubicBezTo>
                          <a:pt x="7" y="7"/>
                          <a:pt x="10" y="7"/>
                          <a:pt x="11" y="3"/>
                        </a:cubicBezTo>
                        <a:cubicBezTo>
                          <a:pt x="8" y="0"/>
                          <a:pt x="9" y="6"/>
                          <a:pt x="5" y="4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2" name="Freeform 1442"/>
                  <p:cNvSpPr/>
                  <p:nvPr/>
                </p:nvSpPr>
                <p:spPr bwMode="auto">
                  <a:xfrm>
                    <a:off x="4107" y="3028"/>
                    <a:ext cx="1" cy="4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2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4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3" name="Freeform 1443"/>
                  <p:cNvSpPr/>
                  <p:nvPr/>
                </p:nvSpPr>
                <p:spPr bwMode="auto">
                  <a:xfrm>
                    <a:off x="4103" y="3029"/>
                    <a:ext cx="3" cy="5"/>
                  </a:xfrm>
                  <a:custGeom>
                    <a:avLst/>
                    <a:gdLst>
                      <a:gd name="T0" fmla="*/ 3 w 3"/>
                      <a:gd name="T1" fmla="*/ 4 h 6"/>
                      <a:gd name="T2" fmla="*/ 3 w 3"/>
                      <a:gd name="T3" fmla="*/ 0 h 6"/>
                      <a:gd name="T4" fmla="*/ 0 w 3"/>
                      <a:gd name="T5" fmla="*/ 6 h 6"/>
                      <a:gd name="T6" fmla="*/ 3 w 3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3" y="4"/>
                        </a:moveTo>
                        <a:cubicBezTo>
                          <a:pt x="1" y="4"/>
                          <a:pt x="3" y="0"/>
                          <a:pt x="3" y="0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4" name="Freeform 1444"/>
                  <p:cNvSpPr/>
                  <p:nvPr/>
                </p:nvSpPr>
                <p:spPr bwMode="auto">
                  <a:xfrm>
                    <a:off x="4096" y="3033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5" name="Freeform 1445"/>
                  <p:cNvSpPr/>
                  <p:nvPr/>
                </p:nvSpPr>
                <p:spPr bwMode="auto">
                  <a:xfrm>
                    <a:off x="4093" y="3025"/>
                    <a:ext cx="8" cy="10"/>
                  </a:xfrm>
                  <a:custGeom>
                    <a:avLst/>
                    <a:gdLst>
                      <a:gd name="T0" fmla="*/ 0 w 10"/>
                      <a:gd name="T1" fmla="*/ 9 h 12"/>
                      <a:gd name="T2" fmla="*/ 4 w 10"/>
                      <a:gd name="T3" fmla="*/ 9 h 12"/>
                      <a:gd name="T4" fmla="*/ 4 w 10"/>
                      <a:gd name="T5" fmla="*/ 9 h 12"/>
                      <a:gd name="T6" fmla="*/ 6 w 10"/>
                      <a:gd name="T7" fmla="*/ 3 h 12"/>
                      <a:gd name="T8" fmla="*/ 10 w 10"/>
                      <a:gd name="T9" fmla="*/ 4 h 12"/>
                      <a:gd name="T10" fmla="*/ 8 w 10"/>
                      <a:gd name="T11" fmla="*/ 0 h 12"/>
                      <a:gd name="T12" fmla="*/ 0 w 10"/>
                      <a:gd name="T1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2">
                        <a:moveTo>
                          <a:pt x="0" y="9"/>
                        </a:moveTo>
                        <a:cubicBezTo>
                          <a:pt x="1" y="12"/>
                          <a:pt x="3" y="10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7"/>
                          <a:pt x="4" y="2"/>
                          <a:pt x="6" y="3"/>
                        </a:cubicBezTo>
                        <a:cubicBezTo>
                          <a:pt x="9" y="2"/>
                          <a:pt x="8" y="7"/>
                          <a:pt x="10" y="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4" y="1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6" name="Freeform 1446"/>
                  <p:cNvSpPr/>
                  <p:nvPr/>
                </p:nvSpPr>
                <p:spPr bwMode="auto">
                  <a:xfrm>
                    <a:off x="4097" y="3032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7" name="Freeform 1447"/>
                  <p:cNvSpPr/>
                  <p:nvPr/>
                </p:nvSpPr>
                <p:spPr bwMode="auto">
                  <a:xfrm>
                    <a:off x="4101" y="3030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2 h 3"/>
                      <a:gd name="T4" fmla="*/ 1 w 1"/>
                      <a:gd name="T5" fmla="*/ 0 h 3"/>
                      <a:gd name="T6" fmla="*/ 0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8" name="Freeform 1448"/>
                  <p:cNvSpPr/>
                  <p:nvPr/>
                </p:nvSpPr>
                <p:spPr bwMode="auto">
                  <a:xfrm>
                    <a:off x="4083" y="3022"/>
                    <a:ext cx="9" cy="12"/>
                  </a:xfrm>
                  <a:custGeom>
                    <a:avLst/>
                    <a:gdLst>
                      <a:gd name="T0" fmla="*/ 3 w 10"/>
                      <a:gd name="T1" fmla="*/ 13 h 13"/>
                      <a:gd name="T2" fmla="*/ 10 w 10"/>
                      <a:gd name="T3" fmla="*/ 8 h 13"/>
                      <a:gd name="T4" fmla="*/ 5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3"/>
                        </a:moveTo>
                        <a:cubicBezTo>
                          <a:pt x="4" y="6"/>
                          <a:pt x="9" y="13"/>
                          <a:pt x="10" y="8"/>
                        </a:cubicBezTo>
                        <a:cubicBezTo>
                          <a:pt x="7" y="9"/>
                          <a:pt x="4" y="4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5"/>
                          <a:pt x="2" y="10"/>
                          <a:pt x="3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19" name="Freeform 1449"/>
                  <p:cNvSpPr/>
                  <p:nvPr/>
                </p:nvSpPr>
                <p:spPr bwMode="auto">
                  <a:xfrm>
                    <a:off x="4080" y="301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0" name="Freeform 1450"/>
                  <p:cNvSpPr/>
                  <p:nvPr/>
                </p:nvSpPr>
                <p:spPr bwMode="auto">
                  <a:xfrm>
                    <a:off x="4065" y="3016"/>
                    <a:ext cx="17" cy="14"/>
                  </a:xfrm>
                  <a:custGeom>
                    <a:avLst/>
                    <a:gdLst>
                      <a:gd name="T0" fmla="*/ 0 w 20"/>
                      <a:gd name="T1" fmla="*/ 15 h 17"/>
                      <a:gd name="T2" fmla="*/ 8 w 20"/>
                      <a:gd name="T3" fmla="*/ 9 h 17"/>
                      <a:gd name="T4" fmla="*/ 6 w 20"/>
                      <a:gd name="T5" fmla="*/ 14 h 17"/>
                      <a:gd name="T6" fmla="*/ 13 w 20"/>
                      <a:gd name="T7" fmla="*/ 11 h 17"/>
                      <a:gd name="T8" fmla="*/ 9 w 20"/>
                      <a:gd name="T9" fmla="*/ 17 h 17"/>
                      <a:gd name="T10" fmla="*/ 16 w 20"/>
                      <a:gd name="T11" fmla="*/ 11 h 17"/>
                      <a:gd name="T12" fmla="*/ 20 w 20"/>
                      <a:gd name="T13" fmla="*/ 15 h 17"/>
                      <a:gd name="T14" fmla="*/ 18 w 20"/>
                      <a:gd name="T15" fmla="*/ 9 h 17"/>
                      <a:gd name="T16" fmla="*/ 15 w 20"/>
                      <a:gd name="T17" fmla="*/ 9 h 17"/>
                      <a:gd name="T18" fmla="*/ 17 w 20"/>
                      <a:gd name="T19" fmla="*/ 5 h 17"/>
                      <a:gd name="T20" fmla="*/ 6 w 20"/>
                      <a:gd name="T21" fmla="*/ 1 h 17"/>
                      <a:gd name="T22" fmla="*/ 0 w 20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11"/>
                          <a:pt x="7" y="13"/>
                          <a:pt x="6" y="14"/>
                        </a:cubicBezTo>
                        <a:cubicBezTo>
                          <a:pt x="9" y="14"/>
                          <a:pt x="10" y="10"/>
                          <a:pt x="13" y="11"/>
                        </a:cubicBezTo>
                        <a:cubicBezTo>
                          <a:pt x="14" y="17"/>
                          <a:pt x="7" y="11"/>
                          <a:pt x="9" y="17"/>
                        </a:cubicBezTo>
                        <a:cubicBezTo>
                          <a:pt x="11" y="17"/>
                          <a:pt x="14" y="16"/>
                          <a:pt x="16" y="11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8" y="9"/>
                          <a:pt x="18" y="9"/>
                          <a:pt x="18" y="9"/>
                        </a:cubicBezTo>
                        <a:cubicBezTo>
                          <a:pt x="17" y="7"/>
                          <a:pt x="16" y="14"/>
                          <a:pt x="15" y="9"/>
                        </a:cubicBezTo>
                        <a:cubicBezTo>
                          <a:pt x="14" y="6"/>
                          <a:pt x="16" y="6"/>
                          <a:pt x="17" y="5"/>
                        </a:cubicBezTo>
                        <a:cubicBezTo>
                          <a:pt x="14" y="7"/>
                          <a:pt x="10" y="0"/>
                          <a:pt x="6" y="1"/>
                        </a:cubicBezTo>
                        <a:cubicBezTo>
                          <a:pt x="1" y="1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1" name="Freeform 1451"/>
                  <p:cNvSpPr/>
                  <p:nvPr/>
                </p:nvSpPr>
                <p:spPr bwMode="auto">
                  <a:xfrm>
                    <a:off x="4063" y="3020"/>
                    <a:ext cx="1" cy="3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0 w 1"/>
                      <a:gd name="T3" fmla="*/ 0 h 3"/>
                      <a:gd name="T4" fmla="*/ 1 w 1"/>
                      <a:gd name="T5" fmla="*/ 3 h 3"/>
                      <a:gd name="T6" fmla="*/ 1 w 1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2" name="Freeform 1452"/>
                  <p:cNvSpPr/>
                  <p:nvPr/>
                </p:nvSpPr>
                <p:spPr bwMode="auto">
                  <a:xfrm>
                    <a:off x="4048" y="3016"/>
                    <a:ext cx="15" cy="15"/>
                  </a:xfrm>
                  <a:custGeom>
                    <a:avLst/>
                    <a:gdLst>
                      <a:gd name="T0" fmla="*/ 10 w 17"/>
                      <a:gd name="T1" fmla="*/ 17 h 18"/>
                      <a:gd name="T2" fmla="*/ 15 w 17"/>
                      <a:gd name="T3" fmla="*/ 13 h 18"/>
                      <a:gd name="T4" fmla="*/ 16 w 17"/>
                      <a:gd name="T5" fmla="*/ 16 h 18"/>
                      <a:gd name="T6" fmla="*/ 16 w 17"/>
                      <a:gd name="T7" fmla="*/ 10 h 18"/>
                      <a:gd name="T8" fmla="*/ 9 w 17"/>
                      <a:gd name="T9" fmla="*/ 14 h 18"/>
                      <a:gd name="T10" fmla="*/ 6 w 17"/>
                      <a:gd name="T11" fmla="*/ 5 h 18"/>
                      <a:gd name="T12" fmla="*/ 11 w 17"/>
                      <a:gd name="T13" fmla="*/ 7 h 18"/>
                      <a:gd name="T14" fmla="*/ 0 w 17"/>
                      <a:gd name="T15" fmla="*/ 9 h 18"/>
                      <a:gd name="T16" fmla="*/ 2 w 17"/>
                      <a:gd name="T17" fmla="*/ 10 h 18"/>
                      <a:gd name="T18" fmla="*/ 0 w 17"/>
                      <a:gd name="T19" fmla="*/ 13 h 18"/>
                      <a:gd name="T20" fmla="*/ 10 w 17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0" y="17"/>
                        </a:move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5" y="13"/>
                          <a:pt x="15" y="15"/>
                          <a:pt x="16" y="16"/>
                        </a:cubicBezTo>
                        <a:cubicBezTo>
                          <a:pt x="16" y="14"/>
                          <a:pt x="17" y="12"/>
                          <a:pt x="16" y="10"/>
                        </a:cubicBezTo>
                        <a:cubicBezTo>
                          <a:pt x="14" y="5"/>
                          <a:pt x="11" y="13"/>
                          <a:pt x="9" y="14"/>
                        </a:cubicBezTo>
                        <a:cubicBezTo>
                          <a:pt x="3" y="12"/>
                          <a:pt x="9" y="11"/>
                          <a:pt x="6" y="5"/>
                        </a:cubicBezTo>
                        <a:cubicBezTo>
                          <a:pt x="8" y="5"/>
                          <a:pt x="8" y="7"/>
                          <a:pt x="11" y="7"/>
                        </a:cubicBezTo>
                        <a:cubicBezTo>
                          <a:pt x="7" y="0"/>
                          <a:pt x="2" y="7"/>
                          <a:pt x="0" y="9"/>
                        </a:cubicBezTo>
                        <a:cubicBezTo>
                          <a:pt x="1" y="9"/>
                          <a:pt x="1" y="11"/>
                          <a:pt x="2" y="10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3" y="17"/>
                          <a:pt x="5" y="18"/>
                          <a:pt x="10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3" name="Freeform 1453"/>
                  <p:cNvSpPr/>
                  <p:nvPr/>
                </p:nvSpPr>
                <p:spPr bwMode="auto">
                  <a:xfrm>
                    <a:off x="4062" y="3029"/>
                    <a:ext cx="1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2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4" name="Freeform 1454"/>
                  <p:cNvSpPr/>
                  <p:nvPr/>
                </p:nvSpPr>
                <p:spPr bwMode="auto">
                  <a:xfrm>
                    <a:off x="4047" y="302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5" name="Freeform 1455"/>
                  <p:cNvSpPr/>
                  <p:nvPr/>
                </p:nvSpPr>
                <p:spPr bwMode="auto">
                  <a:xfrm>
                    <a:off x="4046" y="3028"/>
                    <a:ext cx="4" cy="3"/>
                  </a:xfrm>
                  <a:custGeom>
                    <a:avLst/>
                    <a:gdLst>
                      <a:gd name="T0" fmla="*/ 3 w 4"/>
                      <a:gd name="T1" fmla="*/ 1 h 3"/>
                      <a:gd name="T2" fmla="*/ 0 w 4"/>
                      <a:gd name="T3" fmla="*/ 0 h 3"/>
                      <a:gd name="T4" fmla="*/ 2 w 4"/>
                      <a:gd name="T5" fmla="*/ 3 h 3"/>
                      <a:gd name="T6" fmla="*/ 3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3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4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6" name="Freeform 1456"/>
                  <p:cNvSpPr/>
                  <p:nvPr/>
                </p:nvSpPr>
                <p:spPr bwMode="auto">
                  <a:xfrm>
                    <a:off x="3950" y="3019"/>
                    <a:ext cx="95" cy="21"/>
                  </a:xfrm>
                  <a:custGeom>
                    <a:avLst/>
                    <a:gdLst>
                      <a:gd name="T0" fmla="*/ 1 w 111"/>
                      <a:gd name="T1" fmla="*/ 11 h 25"/>
                      <a:gd name="T2" fmla="*/ 4 w 111"/>
                      <a:gd name="T3" fmla="*/ 14 h 25"/>
                      <a:gd name="T4" fmla="*/ 0 w 111"/>
                      <a:gd name="T5" fmla="*/ 18 h 25"/>
                      <a:gd name="T6" fmla="*/ 1 w 111"/>
                      <a:gd name="T7" fmla="*/ 25 h 25"/>
                      <a:gd name="T8" fmla="*/ 10 w 111"/>
                      <a:gd name="T9" fmla="*/ 22 h 25"/>
                      <a:gd name="T10" fmla="*/ 10 w 111"/>
                      <a:gd name="T11" fmla="*/ 25 h 25"/>
                      <a:gd name="T12" fmla="*/ 26 w 111"/>
                      <a:gd name="T13" fmla="*/ 22 h 25"/>
                      <a:gd name="T14" fmla="*/ 38 w 111"/>
                      <a:gd name="T15" fmla="*/ 19 h 25"/>
                      <a:gd name="T16" fmla="*/ 84 w 111"/>
                      <a:gd name="T17" fmla="*/ 17 h 25"/>
                      <a:gd name="T18" fmla="*/ 86 w 111"/>
                      <a:gd name="T19" fmla="*/ 10 h 25"/>
                      <a:gd name="T20" fmla="*/ 90 w 111"/>
                      <a:gd name="T21" fmla="*/ 14 h 25"/>
                      <a:gd name="T22" fmla="*/ 87 w 111"/>
                      <a:gd name="T23" fmla="*/ 14 h 25"/>
                      <a:gd name="T24" fmla="*/ 100 w 111"/>
                      <a:gd name="T25" fmla="*/ 15 h 25"/>
                      <a:gd name="T26" fmla="*/ 100 w 111"/>
                      <a:gd name="T27" fmla="*/ 8 h 25"/>
                      <a:gd name="T28" fmla="*/ 106 w 111"/>
                      <a:gd name="T29" fmla="*/ 15 h 25"/>
                      <a:gd name="T30" fmla="*/ 111 w 111"/>
                      <a:gd name="T31" fmla="*/ 10 h 25"/>
                      <a:gd name="T32" fmla="*/ 105 w 111"/>
                      <a:gd name="T33" fmla="*/ 5 h 25"/>
                      <a:gd name="T34" fmla="*/ 109 w 111"/>
                      <a:gd name="T35" fmla="*/ 2 h 25"/>
                      <a:gd name="T36" fmla="*/ 79 w 111"/>
                      <a:gd name="T37" fmla="*/ 13 h 25"/>
                      <a:gd name="T38" fmla="*/ 80 w 111"/>
                      <a:gd name="T39" fmla="*/ 9 h 25"/>
                      <a:gd name="T40" fmla="*/ 61 w 111"/>
                      <a:gd name="T41" fmla="*/ 6 h 25"/>
                      <a:gd name="T42" fmla="*/ 55 w 111"/>
                      <a:gd name="T43" fmla="*/ 14 h 25"/>
                      <a:gd name="T44" fmla="*/ 51 w 111"/>
                      <a:gd name="T45" fmla="*/ 11 h 25"/>
                      <a:gd name="T46" fmla="*/ 51 w 111"/>
                      <a:gd name="T47" fmla="*/ 14 h 25"/>
                      <a:gd name="T48" fmla="*/ 45 w 111"/>
                      <a:gd name="T49" fmla="*/ 11 h 25"/>
                      <a:gd name="T50" fmla="*/ 44 w 111"/>
                      <a:gd name="T51" fmla="*/ 19 h 25"/>
                      <a:gd name="T52" fmla="*/ 32 w 111"/>
                      <a:gd name="T53" fmla="*/ 8 h 25"/>
                      <a:gd name="T54" fmla="*/ 34 w 111"/>
                      <a:gd name="T55" fmla="*/ 12 h 25"/>
                      <a:gd name="T56" fmla="*/ 32 w 111"/>
                      <a:gd name="T57" fmla="*/ 16 h 25"/>
                      <a:gd name="T58" fmla="*/ 30 w 111"/>
                      <a:gd name="T59" fmla="*/ 9 h 25"/>
                      <a:gd name="T60" fmla="*/ 22 w 111"/>
                      <a:gd name="T61" fmla="*/ 14 h 25"/>
                      <a:gd name="T62" fmla="*/ 23 w 111"/>
                      <a:gd name="T63" fmla="*/ 18 h 25"/>
                      <a:gd name="T64" fmla="*/ 11 w 111"/>
                      <a:gd name="T65" fmla="*/ 17 h 25"/>
                      <a:gd name="T66" fmla="*/ 16 w 111"/>
                      <a:gd name="T67" fmla="*/ 10 h 25"/>
                      <a:gd name="T68" fmla="*/ 13 w 111"/>
                      <a:gd name="T69" fmla="*/ 7 h 25"/>
                      <a:gd name="T70" fmla="*/ 6 w 111"/>
                      <a:gd name="T71" fmla="*/ 16 h 25"/>
                      <a:gd name="T72" fmla="*/ 1 w 111"/>
                      <a:gd name="T73" fmla="*/ 1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1" h="25">
                        <a:moveTo>
                          <a:pt x="1" y="11"/>
                        </a:moveTo>
                        <a:cubicBezTo>
                          <a:pt x="1" y="13"/>
                          <a:pt x="2" y="14"/>
                          <a:pt x="4" y="14"/>
                        </a:cubicBezTo>
                        <a:cubicBezTo>
                          <a:pt x="4" y="17"/>
                          <a:pt x="1" y="16"/>
                          <a:pt x="0" y="18"/>
                        </a:cubicBezTo>
                        <a:cubicBezTo>
                          <a:pt x="3" y="20"/>
                          <a:pt x="0" y="22"/>
                          <a:pt x="1" y="25"/>
                        </a:cubicBezTo>
                        <a:cubicBezTo>
                          <a:pt x="5" y="25"/>
                          <a:pt x="6" y="21"/>
                          <a:pt x="10" y="22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5" y="23"/>
                          <a:pt x="22" y="19"/>
                          <a:pt x="26" y="22"/>
                        </a:cubicBezTo>
                        <a:cubicBezTo>
                          <a:pt x="30" y="23"/>
                          <a:pt x="33" y="21"/>
                          <a:pt x="38" y="19"/>
                        </a:cubicBezTo>
                        <a:cubicBezTo>
                          <a:pt x="53" y="20"/>
                          <a:pt x="68" y="15"/>
                          <a:pt x="84" y="17"/>
                        </a:cubicBezTo>
                        <a:cubicBezTo>
                          <a:pt x="86" y="10"/>
                          <a:pt x="86" y="10"/>
                          <a:pt x="86" y="10"/>
                        </a:cubicBezTo>
                        <a:cubicBezTo>
                          <a:pt x="87" y="14"/>
                          <a:pt x="90" y="10"/>
                          <a:pt x="90" y="14"/>
                        </a:cubicBezTo>
                        <a:cubicBezTo>
                          <a:pt x="89" y="14"/>
                          <a:pt x="88" y="14"/>
                          <a:pt x="87" y="14"/>
                        </a:cubicBezTo>
                        <a:cubicBezTo>
                          <a:pt x="91" y="20"/>
                          <a:pt x="96" y="13"/>
                          <a:pt x="100" y="15"/>
                        </a:cubicBezTo>
                        <a:cubicBezTo>
                          <a:pt x="100" y="14"/>
                          <a:pt x="99" y="9"/>
                          <a:pt x="100" y="8"/>
                        </a:cubicBezTo>
                        <a:cubicBezTo>
                          <a:pt x="100" y="15"/>
                          <a:pt x="105" y="7"/>
                          <a:pt x="106" y="15"/>
                        </a:cubicBezTo>
                        <a:cubicBezTo>
                          <a:pt x="111" y="17"/>
                          <a:pt x="106" y="9"/>
                          <a:pt x="111" y="10"/>
                        </a:cubicBezTo>
                        <a:cubicBezTo>
                          <a:pt x="111" y="6"/>
                          <a:pt x="106" y="8"/>
                          <a:pt x="105" y="5"/>
                        </a:cubicBezTo>
                        <a:cubicBezTo>
                          <a:pt x="107" y="2"/>
                          <a:pt x="109" y="6"/>
                          <a:pt x="109" y="2"/>
                        </a:cubicBezTo>
                        <a:cubicBezTo>
                          <a:pt x="102" y="0"/>
                          <a:pt x="89" y="10"/>
                          <a:pt x="79" y="13"/>
                        </a:cubicBezTo>
                        <a:cubicBezTo>
                          <a:pt x="80" y="9"/>
                          <a:pt x="80" y="9"/>
                          <a:pt x="80" y="9"/>
                        </a:cubicBezTo>
                        <a:cubicBezTo>
                          <a:pt x="75" y="12"/>
                          <a:pt x="66" y="13"/>
                          <a:pt x="61" y="6"/>
                        </a:cubicBezTo>
                        <a:cubicBezTo>
                          <a:pt x="63" y="10"/>
                          <a:pt x="53" y="5"/>
                          <a:pt x="55" y="14"/>
                        </a:cubicBezTo>
                        <a:cubicBezTo>
                          <a:pt x="53" y="12"/>
                          <a:pt x="53" y="12"/>
                          <a:pt x="51" y="11"/>
                        </a:cubicBezTo>
                        <a:cubicBezTo>
                          <a:pt x="51" y="14"/>
                          <a:pt x="51" y="14"/>
                          <a:pt x="51" y="14"/>
                        </a:cubicBezTo>
                        <a:cubicBezTo>
                          <a:pt x="48" y="14"/>
                          <a:pt x="48" y="10"/>
                          <a:pt x="45" y="11"/>
                        </a:cubicBezTo>
                        <a:cubicBezTo>
                          <a:pt x="47" y="14"/>
                          <a:pt x="45" y="15"/>
                          <a:pt x="44" y="19"/>
                        </a:cubicBezTo>
                        <a:cubicBezTo>
                          <a:pt x="40" y="15"/>
                          <a:pt x="36" y="12"/>
                          <a:pt x="32" y="8"/>
                        </a:cubicBezTo>
                        <a:cubicBezTo>
                          <a:pt x="33" y="10"/>
                          <a:pt x="33" y="11"/>
                          <a:pt x="34" y="12"/>
                        </a:cubicBezTo>
                        <a:cubicBezTo>
                          <a:pt x="32" y="11"/>
                          <a:pt x="33" y="15"/>
                          <a:pt x="32" y="16"/>
                        </a:cubicBezTo>
                        <a:cubicBezTo>
                          <a:pt x="30" y="16"/>
                          <a:pt x="30" y="12"/>
                          <a:pt x="30" y="9"/>
                        </a:cubicBezTo>
                        <a:cubicBezTo>
                          <a:pt x="26" y="8"/>
                          <a:pt x="25" y="17"/>
                          <a:pt x="22" y="14"/>
                        </a:cubicBezTo>
                        <a:cubicBezTo>
                          <a:pt x="23" y="18"/>
                          <a:pt x="23" y="18"/>
                          <a:pt x="23" y="18"/>
                        </a:cubicBezTo>
                        <a:cubicBezTo>
                          <a:pt x="19" y="19"/>
                          <a:pt x="16" y="16"/>
                          <a:pt x="11" y="17"/>
                        </a:cubicBezTo>
                        <a:cubicBezTo>
                          <a:pt x="9" y="12"/>
                          <a:pt x="14" y="12"/>
                          <a:pt x="16" y="10"/>
                        </a:cubicBezTo>
                        <a:cubicBezTo>
                          <a:pt x="15" y="9"/>
                          <a:pt x="13" y="9"/>
                          <a:pt x="13" y="7"/>
                        </a:cubicBezTo>
                        <a:cubicBezTo>
                          <a:pt x="11" y="10"/>
                          <a:pt x="8" y="14"/>
                          <a:pt x="6" y="16"/>
                        </a:cubicBezTo>
                        <a:cubicBezTo>
                          <a:pt x="8" y="10"/>
                          <a:pt x="2" y="11"/>
                          <a:pt x="1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7" name="Freeform 1457"/>
                  <p:cNvSpPr/>
                  <p:nvPr/>
                </p:nvSpPr>
                <p:spPr bwMode="auto">
                  <a:xfrm>
                    <a:off x="3960" y="3023"/>
                    <a:ext cx="2" cy="2"/>
                  </a:xfrm>
                  <a:custGeom>
                    <a:avLst/>
                    <a:gdLst>
                      <a:gd name="T0" fmla="*/ 1 w 2"/>
                      <a:gd name="T1" fmla="*/ 2 h 2"/>
                      <a:gd name="T2" fmla="*/ 2 w 2"/>
                      <a:gd name="T3" fmla="*/ 0 h 2"/>
                      <a:gd name="T4" fmla="*/ 0 w 2"/>
                      <a:gd name="T5" fmla="*/ 1 h 2"/>
                      <a:gd name="T6" fmla="*/ 1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8" name="Freeform 1458"/>
                  <p:cNvSpPr/>
                  <p:nvPr/>
                </p:nvSpPr>
                <p:spPr bwMode="auto">
                  <a:xfrm>
                    <a:off x="3950" y="3028"/>
                    <a:ext cx="0" cy="0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29" name="Freeform 1459"/>
                  <p:cNvSpPr/>
                  <p:nvPr/>
                </p:nvSpPr>
                <p:spPr bwMode="auto">
                  <a:xfrm>
                    <a:off x="3971" y="3038"/>
                    <a:ext cx="2" cy="0"/>
                  </a:xfrm>
                  <a:custGeom>
                    <a:avLst/>
                    <a:gdLst>
                      <a:gd name="T0" fmla="*/ 2 w 2"/>
                      <a:gd name="T1" fmla="*/ 1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0" name="Freeform 1460"/>
                  <p:cNvSpPr/>
                  <p:nvPr/>
                </p:nvSpPr>
                <p:spPr bwMode="auto">
                  <a:xfrm>
                    <a:off x="3975" y="3023"/>
                    <a:ext cx="2" cy="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1" name="Freeform 1461"/>
                  <p:cNvSpPr/>
                  <p:nvPr/>
                </p:nvSpPr>
                <p:spPr bwMode="auto">
                  <a:xfrm>
                    <a:off x="3996" y="3022"/>
                    <a:ext cx="3" cy="3"/>
                  </a:xfrm>
                  <a:custGeom>
                    <a:avLst/>
                    <a:gdLst>
                      <a:gd name="T0" fmla="*/ 2 w 3"/>
                      <a:gd name="T1" fmla="*/ 3 h 3"/>
                      <a:gd name="T2" fmla="*/ 3 w 3"/>
                      <a:gd name="T3" fmla="*/ 0 h 3"/>
                      <a:gd name="T4" fmla="*/ 2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2" y="3"/>
                        </a:moveTo>
                        <a:cubicBezTo>
                          <a:pt x="3" y="2"/>
                          <a:pt x="2" y="1"/>
                          <a:pt x="3" y="0"/>
                        </a:cubicBezTo>
                        <a:cubicBezTo>
                          <a:pt x="1" y="0"/>
                          <a:pt x="0" y="1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2" name="Freeform 1462"/>
                  <p:cNvSpPr/>
                  <p:nvPr/>
                </p:nvSpPr>
                <p:spPr bwMode="auto">
                  <a:xfrm>
                    <a:off x="3952" y="3025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1 w 4"/>
                      <a:gd name="T3" fmla="*/ 1 h 2"/>
                      <a:gd name="T4" fmla="*/ 0 w 4"/>
                      <a:gd name="T5" fmla="*/ 2 h 2"/>
                      <a:gd name="T6" fmla="*/ 4 w 4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3" name="Freeform 1463"/>
                  <p:cNvSpPr/>
                  <p:nvPr/>
                </p:nvSpPr>
                <p:spPr bwMode="auto">
                  <a:xfrm>
                    <a:off x="3895" y="3027"/>
                    <a:ext cx="53" cy="21"/>
                  </a:xfrm>
                  <a:custGeom>
                    <a:avLst/>
                    <a:gdLst>
                      <a:gd name="T0" fmla="*/ 4 w 61"/>
                      <a:gd name="T1" fmla="*/ 21 h 25"/>
                      <a:gd name="T2" fmla="*/ 15 w 61"/>
                      <a:gd name="T3" fmla="*/ 23 h 25"/>
                      <a:gd name="T4" fmla="*/ 22 w 61"/>
                      <a:gd name="T5" fmla="*/ 12 h 25"/>
                      <a:gd name="T6" fmla="*/ 21 w 61"/>
                      <a:gd name="T7" fmla="*/ 22 h 25"/>
                      <a:gd name="T8" fmla="*/ 42 w 61"/>
                      <a:gd name="T9" fmla="*/ 14 h 25"/>
                      <a:gd name="T10" fmla="*/ 42 w 61"/>
                      <a:gd name="T11" fmla="*/ 17 h 25"/>
                      <a:gd name="T12" fmla="*/ 49 w 61"/>
                      <a:gd name="T13" fmla="*/ 7 h 25"/>
                      <a:gd name="T14" fmla="*/ 50 w 61"/>
                      <a:gd name="T15" fmla="*/ 18 h 25"/>
                      <a:gd name="T16" fmla="*/ 49 w 61"/>
                      <a:gd name="T17" fmla="*/ 19 h 25"/>
                      <a:gd name="T18" fmla="*/ 60 w 61"/>
                      <a:gd name="T19" fmla="*/ 15 h 25"/>
                      <a:gd name="T20" fmla="*/ 61 w 61"/>
                      <a:gd name="T21" fmla="*/ 9 h 25"/>
                      <a:gd name="T22" fmla="*/ 59 w 61"/>
                      <a:gd name="T23" fmla="*/ 3 h 25"/>
                      <a:gd name="T24" fmla="*/ 53 w 61"/>
                      <a:gd name="T25" fmla="*/ 8 h 25"/>
                      <a:gd name="T26" fmla="*/ 52 w 61"/>
                      <a:gd name="T27" fmla="*/ 4 h 25"/>
                      <a:gd name="T28" fmla="*/ 50 w 61"/>
                      <a:gd name="T29" fmla="*/ 7 h 25"/>
                      <a:gd name="T30" fmla="*/ 48 w 61"/>
                      <a:gd name="T31" fmla="*/ 3 h 25"/>
                      <a:gd name="T32" fmla="*/ 43 w 61"/>
                      <a:gd name="T33" fmla="*/ 7 h 25"/>
                      <a:gd name="T34" fmla="*/ 44 w 61"/>
                      <a:gd name="T35" fmla="*/ 6 h 25"/>
                      <a:gd name="T36" fmla="*/ 41 w 61"/>
                      <a:gd name="T37" fmla="*/ 11 h 25"/>
                      <a:gd name="T38" fmla="*/ 38 w 61"/>
                      <a:gd name="T39" fmla="*/ 6 h 25"/>
                      <a:gd name="T40" fmla="*/ 39 w 61"/>
                      <a:gd name="T41" fmla="*/ 9 h 25"/>
                      <a:gd name="T42" fmla="*/ 26 w 61"/>
                      <a:gd name="T43" fmla="*/ 4 h 25"/>
                      <a:gd name="T44" fmla="*/ 25 w 61"/>
                      <a:gd name="T45" fmla="*/ 8 h 25"/>
                      <a:gd name="T46" fmla="*/ 31 w 61"/>
                      <a:gd name="T47" fmla="*/ 5 h 25"/>
                      <a:gd name="T48" fmla="*/ 30 w 61"/>
                      <a:gd name="T49" fmla="*/ 14 h 25"/>
                      <a:gd name="T50" fmla="*/ 22 w 61"/>
                      <a:gd name="T51" fmla="*/ 7 h 25"/>
                      <a:gd name="T52" fmla="*/ 13 w 61"/>
                      <a:gd name="T53" fmla="*/ 9 h 25"/>
                      <a:gd name="T54" fmla="*/ 13 w 61"/>
                      <a:gd name="T55" fmla="*/ 8 h 25"/>
                      <a:gd name="T56" fmla="*/ 7 w 61"/>
                      <a:gd name="T57" fmla="*/ 11 h 25"/>
                      <a:gd name="T58" fmla="*/ 9 w 61"/>
                      <a:gd name="T59" fmla="*/ 12 h 25"/>
                      <a:gd name="T60" fmla="*/ 6 w 61"/>
                      <a:gd name="T61" fmla="*/ 15 h 25"/>
                      <a:gd name="T62" fmla="*/ 6 w 61"/>
                      <a:gd name="T63" fmla="*/ 13 h 25"/>
                      <a:gd name="T64" fmla="*/ 0 w 61"/>
                      <a:gd name="T65" fmla="*/ 20 h 25"/>
                      <a:gd name="T66" fmla="*/ 7 w 61"/>
                      <a:gd name="T67" fmla="*/ 16 h 25"/>
                      <a:gd name="T68" fmla="*/ 4 w 61"/>
                      <a:gd name="T69" fmla="*/ 21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1" h="25">
                        <a:moveTo>
                          <a:pt x="4" y="21"/>
                        </a:moveTo>
                        <a:cubicBezTo>
                          <a:pt x="7" y="25"/>
                          <a:pt x="12" y="22"/>
                          <a:pt x="15" y="23"/>
                        </a:cubicBezTo>
                        <a:cubicBezTo>
                          <a:pt x="22" y="20"/>
                          <a:pt x="16" y="13"/>
                          <a:pt x="22" y="12"/>
                        </a:cubicBezTo>
                        <a:cubicBezTo>
                          <a:pt x="21" y="22"/>
                          <a:pt x="21" y="22"/>
                          <a:pt x="21" y="22"/>
                        </a:cubicBezTo>
                        <a:cubicBezTo>
                          <a:pt x="28" y="21"/>
                          <a:pt x="37" y="22"/>
                          <a:pt x="42" y="14"/>
                        </a:cubicBezTo>
                        <a:cubicBezTo>
                          <a:pt x="42" y="15"/>
                          <a:pt x="43" y="16"/>
                          <a:pt x="42" y="17"/>
                        </a:cubicBezTo>
                        <a:cubicBezTo>
                          <a:pt x="46" y="17"/>
                          <a:pt x="43" y="4"/>
                          <a:pt x="49" y="7"/>
                        </a:cubicBezTo>
                        <a:cubicBezTo>
                          <a:pt x="44" y="13"/>
                          <a:pt x="51" y="12"/>
                          <a:pt x="50" y="18"/>
                        </a:cubicBezTo>
                        <a:cubicBezTo>
                          <a:pt x="49" y="19"/>
                          <a:pt x="49" y="19"/>
                          <a:pt x="49" y="19"/>
                        </a:cubicBezTo>
                        <a:cubicBezTo>
                          <a:pt x="53" y="18"/>
                          <a:pt x="57" y="15"/>
                          <a:pt x="60" y="15"/>
                        </a:cubicBezTo>
                        <a:cubicBezTo>
                          <a:pt x="60" y="13"/>
                          <a:pt x="57" y="9"/>
                          <a:pt x="61" y="9"/>
                        </a:cubicBezTo>
                        <a:cubicBezTo>
                          <a:pt x="59" y="8"/>
                          <a:pt x="60" y="6"/>
                          <a:pt x="59" y="3"/>
                        </a:cubicBezTo>
                        <a:cubicBezTo>
                          <a:pt x="56" y="6"/>
                          <a:pt x="55" y="4"/>
                          <a:pt x="53" y="8"/>
                        </a:cubicBezTo>
                        <a:cubicBezTo>
                          <a:pt x="51" y="5"/>
                          <a:pt x="54" y="7"/>
                          <a:pt x="52" y="4"/>
                        </a:cubicBezTo>
                        <a:cubicBezTo>
                          <a:pt x="50" y="7"/>
                          <a:pt x="50" y="7"/>
                          <a:pt x="50" y="7"/>
                        </a:cubicBezTo>
                        <a:cubicBezTo>
                          <a:pt x="48" y="6"/>
                          <a:pt x="51" y="3"/>
                          <a:pt x="48" y="3"/>
                        </a:cubicBezTo>
                        <a:cubicBezTo>
                          <a:pt x="48" y="5"/>
                          <a:pt x="46" y="7"/>
                          <a:pt x="43" y="7"/>
                        </a:cubicBezTo>
                        <a:cubicBezTo>
                          <a:pt x="44" y="6"/>
                          <a:pt x="44" y="6"/>
                          <a:pt x="44" y="6"/>
                        </a:cubicBezTo>
                        <a:cubicBezTo>
                          <a:pt x="42" y="7"/>
                          <a:pt x="40" y="5"/>
                          <a:pt x="41" y="11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4" y="8"/>
                          <a:pt x="32" y="0"/>
                          <a:pt x="26" y="4"/>
                        </a:cubicBezTo>
                        <a:cubicBezTo>
                          <a:pt x="27" y="5"/>
                          <a:pt x="26" y="7"/>
                          <a:pt x="25" y="8"/>
                        </a:cubicBezTo>
                        <a:cubicBezTo>
                          <a:pt x="28" y="10"/>
                          <a:pt x="28" y="5"/>
                          <a:pt x="31" y="5"/>
                        </a:cubicBezTo>
                        <a:cubicBezTo>
                          <a:pt x="31" y="8"/>
                          <a:pt x="27" y="12"/>
                          <a:pt x="30" y="14"/>
                        </a:cubicBezTo>
                        <a:cubicBezTo>
                          <a:pt x="27" y="10"/>
                          <a:pt x="24" y="15"/>
                          <a:pt x="22" y="7"/>
                        </a:cubicBezTo>
                        <a:cubicBezTo>
                          <a:pt x="18" y="6"/>
                          <a:pt x="17" y="11"/>
                          <a:pt x="13" y="9"/>
                        </a:cubicBez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2" y="13"/>
                          <a:pt x="9" y="5"/>
                          <a:pt x="7" y="11"/>
                        </a:cubicBezTo>
                        <a:cubicBezTo>
                          <a:pt x="9" y="12"/>
                          <a:pt x="9" y="12"/>
                          <a:pt x="9" y="12"/>
                        </a:cubicBezTo>
                        <a:cubicBezTo>
                          <a:pt x="9" y="15"/>
                          <a:pt x="8" y="15"/>
                          <a:pt x="6" y="15"/>
                        </a:cubicBezTo>
                        <a:cubicBezTo>
                          <a:pt x="6" y="14"/>
                          <a:pt x="6" y="14"/>
                          <a:pt x="6" y="13"/>
                        </a:cubicBezTo>
                        <a:cubicBezTo>
                          <a:pt x="6" y="18"/>
                          <a:pt x="1" y="18"/>
                          <a:pt x="0" y="20"/>
                        </a:cubicBezTo>
                        <a:cubicBezTo>
                          <a:pt x="2" y="20"/>
                          <a:pt x="5" y="17"/>
                          <a:pt x="7" y="16"/>
                        </a:cubicBezTo>
                        <a:cubicBezTo>
                          <a:pt x="6" y="18"/>
                          <a:pt x="6" y="22"/>
                          <a:pt x="4" y="2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4" name="Freeform 1464"/>
                  <p:cNvSpPr/>
                  <p:nvPr/>
                </p:nvSpPr>
                <p:spPr bwMode="auto">
                  <a:xfrm>
                    <a:off x="3933" y="3029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3 h 3"/>
                      <a:gd name="T4" fmla="*/ 1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2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5" name="Freeform 1465"/>
                  <p:cNvSpPr/>
                  <p:nvPr/>
                </p:nvSpPr>
                <p:spPr bwMode="auto">
                  <a:xfrm>
                    <a:off x="3853" y="3027"/>
                    <a:ext cx="41" cy="26"/>
                  </a:xfrm>
                  <a:custGeom>
                    <a:avLst/>
                    <a:gdLst>
                      <a:gd name="T0" fmla="*/ 35 w 47"/>
                      <a:gd name="T1" fmla="*/ 15 h 31"/>
                      <a:gd name="T2" fmla="*/ 33 w 47"/>
                      <a:gd name="T3" fmla="*/ 9 h 31"/>
                      <a:gd name="T4" fmla="*/ 34 w 47"/>
                      <a:gd name="T5" fmla="*/ 19 h 31"/>
                      <a:gd name="T6" fmla="*/ 29 w 47"/>
                      <a:gd name="T7" fmla="*/ 22 h 31"/>
                      <a:gd name="T8" fmla="*/ 28 w 47"/>
                      <a:gd name="T9" fmla="*/ 13 h 31"/>
                      <a:gd name="T10" fmla="*/ 23 w 47"/>
                      <a:gd name="T11" fmla="*/ 11 h 31"/>
                      <a:gd name="T12" fmla="*/ 24 w 47"/>
                      <a:gd name="T13" fmla="*/ 17 h 31"/>
                      <a:gd name="T14" fmla="*/ 18 w 47"/>
                      <a:gd name="T15" fmla="*/ 21 h 31"/>
                      <a:gd name="T16" fmla="*/ 20 w 47"/>
                      <a:gd name="T17" fmla="*/ 19 h 31"/>
                      <a:gd name="T18" fmla="*/ 17 w 47"/>
                      <a:gd name="T19" fmla="*/ 12 h 31"/>
                      <a:gd name="T20" fmla="*/ 5 w 47"/>
                      <a:gd name="T21" fmla="*/ 29 h 31"/>
                      <a:gd name="T22" fmla="*/ 9 w 47"/>
                      <a:gd name="T23" fmla="*/ 28 h 31"/>
                      <a:gd name="T24" fmla="*/ 8 w 47"/>
                      <a:gd name="T25" fmla="*/ 20 h 31"/>
                      <a:gd name="T26" fmla="*/ 13 w 47"/>
                      <a:gd name="T27" fmla="*/ 22 h 31"/>
                      <a:gd name="T28" fmla="*/ 10 w 47"/>
                      <a:gd name="T29" fmla="*/ 26 h 31"/>
                      <a:gd name="T30" fmla="*/ 42 w 47"/>
                      <a:gd name="T31" fmla="*/ 24 h 31"/>
                      <a:gd name="T32" fmla="*/ 37 w 47"/>
                      <a:gd name="T33" fmla="*/ 24 h 31"/>
                      <a:gd name="T34" fmla="*/ 41 w 47"/>
                      <a:gd name="T35" fmla="*/ 20 h 31"/>
                      <a:gd name="T36" fmla="*/ 39 w 47"/>
                      <a:gd name="T37" fmla="*/ 13 h 31"/>
                      <a:gd name="T38" fmla="*/ 41 w 47"/>
                      <a:gd name="T39" fmla="*/ 15 h 31"/>
                      <a:gd name="T40" fmla="*/ 41 w 47"/>
                      <a:gd name="T41" fmla="*/ 8 h 31"/>
                      <a:gd name="T42" fmla="*/ 47 w 47"/>
                      <a:gd name="T43" fmla="*/ 5 h 31"/>
                      <a:gd name="T44" fmla="*/ 36 w 47"/>
                      <a:gd name="T45" fmla="*/ 6 h 31"/>
                      <a:gd name="T46" fmla="*/ 35 w 47"/>
                      <a:gd name="T47" fmla="*/ 15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7" h="31">
                        <a:moveTo>
                          <a:pt x="35" y="15"/>
                        </a:moveTo>
                        <a:cubicBezTo>
                          <a:pt x="32" y="14"/>
                          <a:pt x="35" y="11"/>
                          <a:pt x="33" y="9"/>
                        </a:cubicBezTo>
                        <a:cubicBezTo>
                          <a:pt x="30" y="12"/>
                          <a:pt x="36" y="15"/>
                          <a:pt x="34" y="19"/>
                        </a:cubicBezTo>
                        <a:cubicBezTo>
                          <a:pt x="32" y="17"/>
                          <a:pt x="30" y="21"/>
                          <a:pt x="29" y="22"/>
                        </a:cubicBezTo>
                        <a:cubicBezTo>
                          <a:pt x="30" y="19"/>
                          <a:pt x="29" y="14"/>
                          <a:pt x="28" y="13"/>
                        </a:cubicBezTo>
                        <a:cubicBezTo>
                          <a:pt x="27" y="14"/>
                          <a:pt x="25" y="11"/>
                          <a:pt x="23" y="11"/>
                        </a:cubicBezTo>
                        <a:cubicBezTo>
                          <a:pt x="28" y="15"/>
                          <a:pt x="20" y="14"/>
                          <a:pt x="24" y="17"/>
                        </a:cubicBezTo>
                        <a:cubicBezTo>
                          <a:pt x="24" y="20"/>
                          <a:pt x="20" y="23"/>
                          <a:pt x="18" y="21"/>
                        </a:cubicBezTo>
                        <a:cubicBezTo>
                          <a:pt x="18" y="18"/>
                          <a:pt x="19" y="19"/>
                          <a:pt x="20" y="19"/>
                        </a:cubicBezTo>
                        <a:cubicBezTo>
                          <a:pt x="21" y="14"/>
                          <a:pt x="18" y="16"/>
                          <a:pt x="17" y="12"/>
                        </a:cubicBezTo>
                        <a:cubicBezTo>
                          <a:pt x="13" y="19"/>
                          <a:pt x="0" y="19"/>
                          <a:pt x="5" y="29"/>
                        </a:cubicBezTo>
                        <a:cubicBezTo>
                          <a:pt x="6" y="31"/>
                          <a:pt x="7" y="28"/>
                          <a:pt x="9" y="28"/>
                        </a:cubicBezTo>
                        <a:cubicBezTo>
                          <a:pt x="4" y="26"/>
                          <a:pt x="8" y="22"/>
                          <a:pt x="8" y="20"/>
                        </a:cubicBezTo>
                        <a:cubicBezTo>
                          <a:pt x="10" y="22"/>
                          <a:pt x="13" y="19"/>
                          <a:pt x="13" y="22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9" y="28"/>
                          <a:pt x="31" y="26"/>
                          <a:pt x="42" y="24"/>
                        </a:cubicBezTo>
                        <a:cubicBezTo>
                          <a:pt x="37" y="24"/>
                          <a:pt x="37" y="24"/>
                          <a:pt x="37" y="24"/>
                        </a:cubicBezTo>
                        <a:cubicBezTo>
                          <a:pt x="37" y="22"/>
                          <a:pt x="40" y="21"/>
                          <a:pt x="41" y="20"/>
                        </a:cubicBezTo>
                        <a:cubicBezTo>
                          <a:pt x="39" y="13"/>
                          <a:pt x="39" y="13"/>
                          <a:pt x="39" y="13"/>
                        </a:cubicBezTo>
                        <a:cubicBezTo>
                          <a:pt x="40" y="14"/>
                          <a:pt x="41" y="13"/>
                          <a:pt x="41" y="15"/>
                        </a:cubicBezTo>
                        <a:cubicBezTo>
                          <a:pt x="43" y="12"/>
                          <a:pt x="42" y="11"/>
                          <a:pt x="41" y="8"/>
                        </a:cubicBezTo>
                        <a:cubicBezTo>
                          <a:pt x="44" y="7"/>
                          <a:pt x="45" y="10"/>
                          <a:pt x="47" y="5"/>
                        </a:cubicBezTo>
                        <a:cubicBezTo>
                          <a:pt x="41" y="0"/>
                          <a:pt x="43" y="10"/>
                          <a:pt x="36" y="6"/>
                        </a:cubicBezTo>
                        <a:lnTo>
                          <a:pt x="35" y="1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6" name="Freeform 1466"/>
                  <p:cNvSpPr/>
                  <p:nvPr/>
                </p:nvSpPr>
                <p:spPr bwMode="auto">
                  <a:xfrm>
                    <a:off x="3893" y="3035"/>
                    <a:ext cx="1" cy="4"/>
                  </a:xfrm>
                  <a:custGeom>
                    <a:avLst/>
                    <a:gdLst>
                      <a:gd name="T0" fmla="*/ 1 w 1"/>
                      <a:gd name="T1" fmla="*/ 0 h 4"/>
                      <a:gd name="T2" fmla="*/ 0 w 1"/>
                      <a:gd name="T3" fmla="*/ 4 h 4"/>
                      <a:gd name="T4" fmla="*/ 1 w 1"/>
                      <a:gd name="T5" fmla="*/ 2 h 4"/>
                      <a:gd name="T6" fmla="*/ 1 w 1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4">
                        <a:moveTo>
                          <a:pt x="1" y="0"/>
                        </a:move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7" name="Freeform 1467"/>
                  <p:cNvSpPr/>
                  <p:nvPr/>
                </p:nvSpPr>
                <p:spPr bwMode="auto">
                  <a:xfrm>
                    <a:off x="3890" y="3045"/>
                    <a:ext cx="3" cy="3"/>
                  </a:xfrm>
                  <a:custGeom>
                    <a:avLst/>
                    <a:gdLst>
                      <a:gd name="T0" fmla="*/ 2 w 3"/>
                      <a:gd name="T1" fmla="*/ 4 h 4"/>
                      <a:gd name="T2" fmla="*/ 3 w 3"/>
                      <a:gd name="T3" fmla="*/ 0 h 4"/>
                      <a:gd name="T4" fmla="*/ 2 w 3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4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1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8" name="Freeform 1468"/>
                  <p:cNvSpPr/>
                  <p:nvPr/>
                </p:nvSpPr>
                <p:spPr bwMode="auto">
                  <a:xfrm>
                    <a:off x="3862" y="3037"/>
                    <a:ext cx="2" cy="3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1 h 3"/>
                      <a:gd name="T4" fmla="*/ 2 w 3"/>
                      <a:gd name="T5" fmla="*/ 3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39" name="Freeform 1469"/>
                  <p:cNvSpPr/>
                  <p:nvPr/>
                </p:nvSpPr>
                <p:spPr bwMode="auto">
                  <a:xfrm>
                    <a:off x="3845" y="3041"/>
                    <a:ext cx="12" cy="12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2 w 14"/>
                      <a:gd name="T3" fmla="*/ 12 h 13"/>
                      <a:gd name="T4" fmla="*/ 11 w 14"/>
                      <a:gd name="T5" fmla="*/ 0 h 13"/>
                      <a:gd name="T6" fmla="*/ 7 w 14"/>
                      <a:gd name="T7" fmla="*/ 8 h 13"/>
                      <a:gd name="T8" fmla="*/ 0 w 14"/>
                      <a:gd name="T9" fmla="*/ 9 h 13"/>
                      <a:gd name="T10" fmla="*/ 0 w 14"/>
                      <a:gd name="T11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5" y="13"/>
                          <a:pt x="6" y="9"/>
                          <a:pt x="12" y="12"/>
                        </a:cubicBezTo>
                        <a:cubicBezTo>
                          <a:pt x="14" y="8"/>
                          <a:pt x="10" y="4"/>
                          <a:pt x="11" y="0"/>
                        </a:cubicBezTo>
                        <a:cubicBezTo>
                          <a:pt x="8" y="0"/>
                          <a:pt x="9" y="7"/>
                          <a:pt x="7" y="8"/>
                        </a:cubicBezTo>
                        <a:cubicBezTo>
                          <a:pt x="5" y="5"/>
                          <a:pt x="3" y="9"/>
                          <a:pt x="0" y="9"/>
                        </a:cubicBezTo>
                        <a:cubicBezTo>
                          <a:pt x="0" y="10"/>
                          <a:pt x="1" y="12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0" name="Freeform 1470"/>
                  <p:cNvSpPr/>
                  <p:nvPr/>
                </p:nvSpPr>
                <p:spPr bwMode="auto">
                  <a:xfrm>
                    <a:off x="3750" y="3033"/>
                    <a:ext cx="99" cy="25"/>
                  </a:xfrm>
                  <a:custGeom>
                    <a:avLst/>
                    <a:gdLst>
                      <a:gd name="T0" fmla="*/ 94 w 115"/>
                      <a:gd name="T1" fmla="*/ 10 h 29"/>
                      <a:gd name="T2" fmla="*/ 88 w 115"/>
                      <a:gd name="T3" fmla="*/ 12 h 29"/>
                      <a:gd name="T4" fmla="*/ 91 w 115"/>
                      <a:gd name="T5" fmla="*/ 9 h 29"/>
                      <a:gd name="T6" fmla="*/ 86 w 115"/>
                      <a:gd name="T7" fmla="*/ 7 h 29"/>
                      <a:gd name="T8" fmla="*/ 87 w 115"/>
                      <a:gd name="T9" fmla="*/ 9 h 29"/>
                      <a:gd name="T10" fmla="*/ 76 w 115"/>
                      <a:gd name="T11" fmla="*/ 11 h 29"/>
                      <a:gd name="T12" fmla="*/ 75 w 115"/>
                      <a:gd name="T13" fmla="*/ 16 h 29"/>
                      <a:gd name="T14" fmla="*/ 67 w 115"/>
                      <a:gd name="T15" fmla="*/ 9 h 29"/>
                      <a:gd name="T16" fmla="*/ 70 w 115"/>
                      <a:gd name="T17" fmla="*/ 20 h 29"/>
                      <a:gd name="T18" fmla="*/ 58 w 115"/>
                      <a:gd name="T19" fmla="*/ 17 h 29"/>
                      <a:gd name="T20" fmla="*/ 60 w 115"/>
                      <a:gd name="T21" fmla="*/ 16 h 29"/>
                      <a:gd name="T22" fmla="*/ 53 w 115"/>
                      <a:gd name="T23" fmla="*/ 16 h 29"/>
                      <a:gd name="T24" fmla="*/ 53 w 115"/>
                      <a:gd name="T25" fmla="*/ 11 h 29"/>
                      <a:gd name="T26" fmla="*/ 44 w 115"/>
                      <a:gd name="T27" fmla="*/ 12 h 29"/>
                      <a:gd name="T28" fmla="*/ 45 w 115"/>
                      <a:gd name="T29" fmla="*/ 9 h 29"/>
                      <a:gd name="T30" fmla="*/ 27 w 115"/>
                      <a:gd name="T31" fmla="*/ 15 h 29"/>
                      <a:gd name="T32" fmla="*/ 24 w 115"/>
                      <a:gd name="T33" fmla="*/ 12 h 29"/>
                      <a:gd name="T34" fmla="*/ 26 w 115"/>
                      <a:gd name="T35" fmla="*/ 21 h 29"/>
                      <a:gd name="T36" fmla="*/ 19 w 115"/>
                      <a:gd name="T37" fmla="*/ 21 h 29"/>
                      <a:gd name="T38" fmla="*/ 20 w 115"/>
                      <a:gd name="T39" fmla="*/ 15 h 29"/>
                      <a:gd name="T40" fmla="*/ 16 w 115"/>
                      <a:gd name="T41" fmla="*/ 18 h 29"/>
                      <a:gd name="T42" fmla="*/ 13 w 115"/>
                      <a:gd name="T43" fmla="*/ 12 h 29"/>
                      <a:gd name="T44" fmla="*/ 6 w 115"/>
                      <a:gd name="T45" fmla="*/ 22 h 29"/>
                      <a:gd name="T46" fmla="*/ 1 w 115"/>
                      <a:gd name="T47" fmla="*/ 20 h 29"/>
                      <a:gd name="T48" fmla="*/ 5 w 115"/>
                      <a:gd name="T49" fmla="*/ 29 h 29"/>
                      <a:gd name="T50" fmla="*/ 31 w 115"/>
                      <a:gd name="T51" fmla="*/ 26 h 29"/>
                      <a:gd name="T52" fmla="*/ 37 w 115"/>
                      <a:gd name="T53" fmla="*/ 20 h 29"/>
                      <a:gd name="T54" fmla="*/ 38 w 115"/>
                      <a:gd name="T55" fmla="*/ 26 h 29"/>
                      <a:gd name="T56" fmla="*/ 38 w 115"/>
                      <a:gd name="T57" fmla="*/ 20 h 29"/>
                      <a:gd name="T58" fmla="*/ 42 w 115"/>
                      <a:gd name="T59" fmla="*/ 25 h 29"/>
                      <a:gd name="T60" fmla="*/ 44 w 115"/>
                      <a:gd name="T61" fmla="*/ 20 h 29"/>
                      <a:gd name="T62" fmla="*/ 47 w 115"/>
                      <a:gd name="T63" fmla="*/ 26 h 29"/>
                      <a:gd name="T64" fmla="*/ 88 w 115"/>
                      <a:gd name="T65" fmla="*/ 21 h 29"/>
                      <a:gd name="T66" fmla="*/ 87 w 115"/>
                      <a:gd name="T67" fmla="*/ 16 h 29"/>
                      <a:gd name="T68" fmla="*/ 102 w 115"/>
                      <a:gd name="T69" fmla="*/ 15 h 29"/>
                      <a:gd name="T70" fmla="*/ 104 w 115"/>
                      <a:gd name="T71" fmla="*/ 11 h 29"/>
                      <a:gd name="T72" fmla="*/ 104 w 115"/>
                      <a:gd name="T73" fmla="*/ 20 h 29"/>
                      <a:gd name="T74" fmla="*/ 109 w 115"/>
                      <a:gd name="T75" fmla="*/ 19 h 29"/>
                      <a:gd name="T76" fmla="*/ 106 w 115"/>
                      <a:gd name="T77" fmla="*/ 17 h 29"/>
                      <a:gd name="T78" fmla="*/ 111 w 115"/>
                      <a:gd name="T79" fmla="*/ 19 h 29"/>
                      <a:gd name="T80" fmla="*/ 107 w 115"/>
                      <a:gd name="T81" fmla="*/ 8 h 29"/>
                      <a:gd name="T82" fmla="*/ 94 w 115"/>
                      <a:gd name="T83" fmla="*/ 4 h 29"/>
                      <a:gd name="T84" fmla="*/ 94 w 115"/>
                      <a:gd name="T85" fmla="*/ 10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5" h="29">
                        <a:moveTo>
                          <a:pt x="94" y="10"/>
                        </a:moveTo>
                        <a:cubicBezTo>
                          <a:pt x="92" y="10"/>
                          <a:pt x="90" y="13"/>
                          <a:pt x="88" y="12"/>
                        </a:cubicBezTo>
                        <a:cubicBezTo>
                          <a:pt x="88" y="9"/>
                          <a:pt x="90" y="8"/>
                          <a:pt x="91" y="9"/>
                        </a:cubicBezTo>
                        <a:cubicBezTo>
                          <a:pt x="90" y="4"/>
                          <a:pt x="89" y="10"/>
                          <a:pt x="86" y="7"/>
                        </a:cubicBezTo>
                        <a:cubicBezTo>
                          <a:pt x="86" y="7"/>
                          <a:pt x="87" y="8"/>
                          <a:pt x="87" y="9"/>
                        </a:cubicBezTo>
                        <a:cubicBezTo>
                          <a:pt x="81" y="8"/>
                          <a:pt x="84" y="14"/>
                          <a:pt x="76" y="11"/>
                        </a:cubicBezTo>
                        <a:cubicBezTo>
                          <a:pt x="75" y="13"/>
                          <a:pt x="74" y="13"/>
                          <a:pt x="75" y="16"/>
                        </a:cubicBezTo>
                        <a:cubicBezTo>
                          <a:pt x="70" y="12"/>
                          <a:pt x="72" y="12"/>
                          <a:pt x="67" y="9"/>
                        </a:cubicBezTo>
                        <a:cubicBezTo>
                          <a:pt x="67" y="11"/>
                          <a:pt x="69" y="15"/>
                          <a:pt x="70" y="20"/>
                        </a:cubicBezTo>
                        <a:cubicBezTo>
                          <a:pt x="62" y="14"/>
                          <a:pt x="62" y="21"/>
                          <a:pt x="58" y="17"/>
                        </a:cubicBezTo>
                        <a:cubicBezTo>
                          <a:pt x="58" y="16"/>
                          <a:pt x="59" y="15"/>
                          <a:pt x="60" y="16"/>
                        </a:cubicBezTo>
                        <a:cubicBezTo>
                          <a:pt x="59" y="10"/>
                          <a:pt x="56" y="17"/>
                          <a:pt x="53" y="16"/>
                        </a:cubicBezTo>
                        <a:cubicBezTo>
                          <a:pt x="53" y="11"/>
                          <a:pt x="53" y="11"/>
                          <a:pt x="53" y="11"/>
                        </a:cubicBezTo>
                        <a:cubicBezTo>
                          <a:pt x="51" y="12"/>
                          <a:pt x="47" y="16"/>
                          <a:pt x="44" y="12"/>
                        </a:cubicBezTo>
                        <a:cubicBezTo>
                          <a:pt x="45" y="9"/>
                          <a:pt x="45" y="9"/>
                          <a:pt x="45" y="9"/>
                        </a:cubicBezTo>
                        <a:cubicBezTo>
                          <a:pt x="39" y="14"/>
                          <a:pt x="32" y="12"/>
                          <a:pt x="27" y="15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17" y="16"/>
                          <a:pt x="31" y="13"/>
                          <a:pt x="26" y="21"/>
                        </a:cubicBezTo>
                        <a:cubicBezTo>
                          <a:pt x="25" y="12"/>
                          <a:pt x="23" y="25"/>
                          <a:pt x="19" y="21"/>
                        </a:cubicBezTo>
                        <a:cubicBezTo>
                          <a:pt x="17" y="18"/>
                          <a:pt x="23" y="19"/>
                          <a:pt x="20" y="15"/>
                        </a:cubicBezTo>
                        <a:cubicBezTo>
                          <a:pt x="20" y="20"/>
                          <a:pt x="18" y="16"/>
                          <a:pt x="16" y="18"/>
                        </a:cubicBezTo>
                        <a:cubicBezTo>
                          <a:pt x="16" y="13"/>
                          <a:pt x="12" y="18"/>
                          <a:pt x="13" y="1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4" y="19"/>
                          <a:pt x="2" y="20"/>
                          <a:pt x="1" y="20"/>
                        </a:cubicBezTo>
                        <a:cubicBezTo>
                          <a:pt x="5" y="20"/>
                          <a:pt x="0" y="27"/>
                          <a:pt x="5" y="29"/>
                        </a:cubicBezTo>
                        <a:cubicBezTo>
                          <a:pt x="11" y="26"/>
                          <a:pt x="22" y="24"/>
                          <a:pt x="31" y="26"/>
                        </a:cubicBezTo>
                        <a:cubicBezTo>
                          <a:pt x="31" y="19"/>
                          <a:pt x="36" y="25"/>
                          <a:pt x="37" y="20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43" y="24"/>
                          <a:pt x="37" y="22"/>
                          <a:pt x="38" y="20"/>
                        </a:cubicBezTo>
                        <a:cubicBezTo>
                          <a:pt x="40" y="19"/>
                          <a:pt x="42" y="23"/>
                          <a:pt x="42" y="25"/>
                        </a:cubicBezTo>
                        <a:cubicBezTo>
                          <a:pt x="46" y="25"/>
                          <a:pt x="42" y="23"/>
                          <a:pt x="44" y="20"/>
                        </a:cubicBezTo>
                        <a:cubicBezTo>
                          <a:pt x="47" y="26"/>
                          <a:pt x="47" y="26"/>
                          <a:pt x="47" y="26"/>
                        </a:cubicBezTo>
                        <a:cubicBezTo>
                          <a:pt x="59" y="23"/>
                          <a:pt x="74" y="18"/>
                          <a:pt x="88" y="21"/>
                        </a:cubicBezTo>
                        <a:cubicBezTo>
                          <a:pt x="87" y="16"/>
                          <a:pt x="87" y="16"/>
                          <a:pt x="87" y="16"/>
                        </a:cubicBezTo>
                        <a:cubicBezTo>
                          <a:pt x="93" y="18"/>
                          <a:pt x="96" y="6"/>
                          <a:pt x="102" y="15"/>
                        </a:cubicBezTo>
                        <a:cubicBezTo>
                          <a:pt x="104" y="11"/>
                          <a:pt x="104" y="11"/>
                          <a:pt x="104" y="11"/>
                        </a:cubicBezTo>
                        <a:cubicBezTo>
                          <a:pt x="103" y="13"/>
                          <a:pt x="105" y="17"/>
                          <a:pt x="104" y="20"/>
                        </a:cubicBezTo>
                        <a:cubicBezTo>
                          <a:pt x="105" y="19"/>
                          <a:pt x="107" y="20"/>
                          <a:pt x="109" y="19"/>
                        </a:cubicBezTo>
                        <a:cubicBezTo>
                          <a:pt x="106" y="17"/>
                          <a:pt x="106" y="17"/>
                          <a:pt x="106" y="17"/>
                        </a:cubicBezTo>
                        <a:cubicBezTo>
                          <a:pt x="108" y="13"/>
                          <a:pt x="110" y="15"/>
                          <a:pt x="111" y="19"/>
                        </a:cubicBezTo>
                        <a:cubicBezTo>
                          <a:pt x="115" y="14"/>
                          <a:pt x="108" y="11"/>
                          <a:pt x="107" y="8"/>
                        </a:cubicBezTo>
                        <a:cubicBezTo>
                          <a:pt x="101" y="16"/>
                          <a:pt x="100" y="0"/>
                          <a:pt x="94" y="4"/>
                        </a:cubicBezTo>
                        <a:cubicBezTo>
                          <a:pt x="90" y="7"/>
                          <a:pt x="94" y="8"/>
                          <a:pt x="94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1" name="Freeform 1471"/>
                  <p:cNvSpPr/>
                  <p:nvPr/>
                </p:nvSpPr>
                <p:spPr bwMode="auto">
                  <a:xfrm>
                    <a:off x="3838" y="305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2" name="Freeform 1472"/>
                  <p:cNvSpPr/>
                  <p:nvPr/>
                </p:nvSpPr>
                <p:spPr bwMode="auto">
                  <a:xfrm>
                    <a:off x="3749" y="3050"/>
                    <a:ext cx="1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1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3" name="Rectangle 1473"/>
                  <p:cNvSpPr>
                    <a:spLocks noChangeArrowheads="1"/>
                  </p:cNvSpPr>
                  <p:nvPr/>
                </p:nvSpPr>
                <p:spPr bwMode="auto">
                  <a:xfrm>
                    <a:off x="3845" y="3049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4" name="Freeform 1474"/>
                  <p:cNvSpPr/>
                  <p:nvPr/>
                </p:nvSpPr>
                <p:spPr bwMode="auto">
                  <a:xfrm>
                    <a:off x="3846" y="304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5" name="Freeform 1475"/>
                  <p:cNvSpPr/>
                  <p:nvPr/>
                </p:nvSpPr>
                <p:spPr bwMode="auto">
                  <a:xfrm>
                    <a:off x="3734" y="3047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6" name="Freeform 1476"/>
                  <p:cNvSpPr/>
                  <p:nvPr/>
                </p:nvSpPr>
                <p:spPr bwMode="auto">
                  <a:xfrm>
                    <a:off x="3693" y="304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7" name="Freeform 1477"/>
                  <p:cNvSpPr/>
                  <p:nvPr/>
                </p:nvSpPr>
                <p:spPr bwMode="auto">
                  <a:xfrm>
                    <a:off x="3578" y="3044"/>
                    <a:ext cx="169" cy="38"/>
                  </a:xfrm>
                  <a:custGeom>
                    <a:avLst/>
                    <a:gdLst>
                      <a:gd name="T0" fmla="*/ 7 w 196"/>
                      <a:gd name="T1" fmla="*/ 29 h 44"/>
                      <a:gd name="T2" fmla="*/ 4 w 196"/>
                      <a:gd name="T3" fmla="*/ 36 h 44"/>
                      <a:gd name="T4" fmla="*/ 11 w 196"/>
                      <a:gd name="T5" fmla="*/ 39 h 44"/>
                      <a:gd name="T6" fmla="*/ 21 w 196"/>
                      <a:gd name="T7" fmla="*/ 34 h 44"/>
                      <a:gd name="T8" fmla="*/ 44 w 196"/>
                      <a:gd name="T9" fmla="*/ 31 h 44"/>
                      <a:gd name="T10" fmla="*/ 58 w 196"/>
                      <a:gd name="T11" fmla="*/ 32 h 44"/>
                      <a:gd name="T12" fmla="*/ 76 w 196"/>
                      <a:gd name="T13" fmla="*/ 24 h 44"/>
                      <a:gd name="T14" fmla="*/ 81 w 196"/>
                      <a:gd name="T15" fmla="*/ 26 h 44"/>
                      <a:gd name="T16" fmla="*/ 92 w 196"/>
                      <a:gd name="T17" fmla="*/ 27 h 44"/>
                      <a:gd name="T18" fmla="*/ 95 w 196"/>
                      <a:gd name="T19" fmla="*/ 16 h 44"/>
                      <a:gd name="T20" fmla="*/ 105 w 196"/>
                      <a:gd name="T21" fmla="*/ 15 h 44"/>
                      <a:gd name="T22" fmla="*/ 113 w 196"/>
                      <a:gd name="T23" fmla="*/ 19 h 44"/>
                      <a:gd name="T24" fmla="*/ 126 w 196"/>
                      <a:gd name="T25" fmla="*/ 17 h 44"/>
                      <a:gd name="T26" fmla="*/ 139 w 196"/>
                      <a:gd name="T27" fmla="*/ 18 h 44"/>
                      <a:gd name="T28" fmla="*/ 150 w 196"/>
                      <a:gd name="T29" fmla="*/ 15 h 44"/>
                      <a:gd name="T30" fmla="*/ 158 w 196"/>
                      <a:gd name="T31" fmla="*/ 10 h 44"/>
                      <a:gd name="T32" fmla="*/ 161 w 196"/>
                      <a:gd name="T33" fmla="*/ 14 h 44"/>
                      <a:gd name="T34" fmla="*/ 169 w 196"/>
                      <a:gd name="T35" fmla="*/ 12 h 44"/>
                      <a:gd name="T36" fmla="*/ 196 w 196"/>
                      <a:gd name="T37" fmla="*/ 11 h 44"/>
                      <a:gd name="T38" fmla="*/ 182 w 196"/>
                      <a:gd name="T39" fmla="*/ 11 h 44"/>
                      <a:gd name="T40" fmla="*/ 180 w 196"/>
                      <a:gd name="T41" fmla="*/ 14 h 44"/>
                      <a:gd name="T42" fmla="*/ 176 w 196"/>
                      <a:gd name="T43" fmla="*/ 3 h 44"/>
                      <a:gd name="T44" fmla="*/ 172 w 196"/>
                      <a:gd name="T45" fmla="*/ 2 h 44"/>
                      <a:gd name="T46" fmla="*/ 163 w 196"/>
                      <a:gd name="T47" fmla="*/ 4 h 44"/>
                      <a:gd name="T48" fmla="*/ 154 w 196"/>
                      <a:gd name="T49" fmla="*/ 3 h 44"/>
                      <a:gd name="T50" fmla="*/ 142 w 196"/>
                      <a:gd name="T51" fmla="*/ 4 h 44"/>
                      <a:gd name="T52" fmla="*/ 131 w 196"/>
                      <a:gd name="T53" fmla="*/ 7 h 44"/>
                      <a:gd name="T54" fmla="*/ 131 w 196"/>
                      <a:gd name="T55" fmla="*/ 6 h 44"/>
                      <a:gd name="T56" fmla="*/ 128 w 196"/>
                      <a:gd name="T57" fmla="*/ 7 h 44"/>
                      <a:gd name="T58" fmla="*/ 119 w 196"/>
                      <a:gd name="T59" fmla="*/ 9 h 44"/>
                      <a:gd name="T60" fmla="*/ 111 w 196"/>
                      <a:gd name="T61" fmla="*/ 12 h 44"/>
                      <a:gd name="T62" fmla="*/ 107 w 196"/>
                      <a:gd name="T63" fmla="*/ 8 h 44"/>
                      <a:gd name="T64" fmla="*/ 97 w 196"/>
                      <a:gd name="T65" fmla="*/ 8 h 44"/>
                      <a:gd name="T66" fmla="*/ 93 w 196"/>
                      <a:gd name="T67" fmla="*/ 14 h 44"/>
                      <a:gd name="T68" fmla="*/ 80 w 196"/>
                      <a:gd name="T69" fmla="*/ 17 h 44"/>
                      <a:gd name="T70" fmla="*/ 62 w 196"/>
                      <a:gd name="T71" fmla="*/ 21 h 44"/>
                      <a:gd name="T72" fmla="*/ 57 w 196"/>
                      <a:gd name="T73" fmla="*/ 21 h 44"/>
                      <a:gd name="T74" fmla="*/ 36 w 196"/>
                      <a:gd name="T75" fmla="*/ 24 h 44"/>
                      <a:gd name="T76" fmla="*/ 45 w 196"/>
                      <a:gd name="T77" fmla="*/ 29 h 44"/>
                      <a:gd name="T78" fmla="*/ 35 w 196"/>
                      <a:gd name="T79" fmla="*/ 21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96" h="44">
                        <a:moveTo>
                          <a:pt x="16" y="22"/>
                        </a:moveTo>
                        <a:cubicBezTo>
                          <a:pt x="13" y="23"/>
                          <a:pt x="9" y="25"/>
                          <a:pt x="7" y="29"/>
                        </a:cubicBezTo>
                        <a:cubicBezTo>
                          <a:pt x="7" y="27"/>
                          <a:pt x="7" y="27"/>
                          <a:pt x="7" y="27"/>
                        </a:cubicBezTo>
                        <a:cubicBezTo>
                          <a:pt x="6" y="28"/>
                          <a:pt x="0" y="32"/>
                          <a:pt x="4" y="36"/>
                        </a:cubicBezTo>
                        <a:cubicBezTo>
                          <a:pt x="5" y="34"/>
                          <a:pt x="5" y="34"/>
                          <a:pt x="5" y="34"/>
                        </a:cubicBezTo>
                        <a:cubicBezTo>
                          <a:pt x="9" y="30"/>
                          <a:pt x="8" y="37"/>
                          <a:pt x="11" y="39"/>
                        </a:cubicBezTo>
                        <a:cubicBezTo>
                          <a:pt x="15" y="37"/>
                          <a:pt x="17" y="28"/>
                          <a:pt x="20" y="30"/>
                        </a:cubicBezTo>
                        <a:cubicBezTo>
                          <a:pt x="22" y="30"/>
                          <a:pt x="22" y="32"/>
                          <a:pt x="21" y="34"/>
                        </a:cubicBezTo>
                        <a:cubicBezTo>
                          <a:pt x="25" y="34"/>
                          <a:pt x="25" y="27"/>
                          <a:pt x="28" y="26"/>
                        </a:cubicBezTo>
                        <a:cubicBezTo>
                          <a:pt x="30" y="44"/>
                          <a:pt x="38" y="21"/>
                          <a:pt x="44" y="31"/>
                        </a:cubicBezTo>
                        <a:cubicBezTo>
                          <a:pt x="47" y="30"/>
                          <a:pt x="51" y="31"/>
                          <a:pt x="55" y="27"/>
                        </a:cubicBezTo>
                        <a:cubicBezTo>
                          <a:pt x="53" y="32"/>
                          <a:pt x="59" y="27"/>
                          <a:pt x="58" y="32"/>
                        </a:cubicBezTo>
                        <a:cubicBezTo>
                          <a:pt x="58" y="22"/>
                          <a:pt x="70" y="36"/>
                          <a:pt x="70" y="23"/>
                        </a:cubicBezTo>
                        <a:cubicBezTo>
                          <a:pt x="75" y="26"/>
                          <a:pt x="70" y="22"/>
                          <a:pt x="76" y="24"/>
                        </a:cubicBezTo>
                        <a:cubicBezTo>
                          <a:pt x="76" y="26"/>
                          <a:pt x="75" y="26"/>
                          <a:pt x="75" y="26"/>
                        </a:cubicBezTo>
                        <a:cubicBezTo>
                          <a:pt x="78" y="29"/>
                          <a:pt x="78" y="20"/>
                          <a:pt x="81" y="26"/>
                        </a:cubicBezTo>
                        <a:cubicBezTo>
                          <a:pt x="86" y="26"/>
                          <a:pt x="81" y="22"/>
                          <a:pt x="84" y="19"/>
                        </a:cubicBezTo>
                        <a:cubicBezTo>
                          <a:pt x="90" y="20"/>
                          <a:pt x="88" y="22"/>
                          <a:pt x="92" y="27"/>
                        </a:cubicBezTo>
                        <a:cubicBezTo>
                          <a:pt x="92" y="20"/>
                          <a:pt x="95" y="23"/>
                          <a:pt x="97" y="20"/>
                        </a:cubicBezTo>
                        <a:cubicBezTo>
                          <a:pt x="97" y="20"/>
                          <a:pt x="93" y="19"/>
                          <a:pt x="95" y="16"/>
                        </a:cubicBezTo>
                        <a:cubicBezTo>
                          <a:pt x="101" y="17"/>
                          <a:pt x="99" y="12"/>
                          <a:pt x="105" y="9"/>
                        </a:cubicBezTo>
                        <a:cubicBezTo>
                          <a:pt x="109" y="16"/>
                          <a:pt x="99" y="10"/>
                          <a:pt x="105" y="15"/>
                        </a:cubicBezTo>
                        <a:cubicBezTo>
                          <a:pt x="102" y="19"/>
                          <a:pt x="99" y="18"/>
                          <a:pt x="97" y="24"/>
                        </a:cubicBezTo>
                        <a:cubicBezTo>
                          <a:pt x="102" y="24"/>
                          <a:pt x="108" y="22"/>
                          <a:pt x="113" y="19"/>
                        </a:cubicBezTo>
                        <a:cubicBezTo>
                          <a:pt x="116" y="19"/>
                          <a:pt x="112" y="22"/>
                          <a:pt x="114" y="22"/>
                        </a:cubicBezTo>
                        <a:cubicBezTo>
                          <a:pt x="120" y="25"/>
                          <a:pt x="122" y="15"/>
                          <a:pt x="126" y="17"/>
                        </a:cubicBezTo>
                        <a:cubicBezTo>
                          <a:pt x="126" y="21"/>
                          <a:pt x="126" y="21"/>
                          <a:pt x="126" y="21"/>
                        </a:cubicBezTo>
                        <a:cubicBezTo>
                          <a:pt x="128" y="16"/>
                          <a:pt x="135" y="21"/>
                          <a:pt x="139" y="18"/>
                        </a:cubicBezTo>
                        <a:cubicBezTo>
                          <a:pt x="139" y="16"/>
                          <a:pt x="138" y="15"/>
                          <a:pt x="139" y="14"/>
                        </a:cubicBezTo>
                        <a:cubicBezTo>
                          <a:pt x="139" y="23"/>
                          <a:pt x="145" y="9"/>
                          <a:pt x="150" y="15"/>
                        </a:cubicBezTo>
                        <a:cubicBezTo>
                          <a:pt x="150" y="9"/>
                          <a:pt x="154" y="6"/>
                          <a:pt x="157" y="5"/>
                        </a:cubicBezTo>
                        <a:cubicBezTo>
                          <a:pt x="158" y="6"/>
                          <a:pt x="158" y="8"/>
                          <a:pt x="158" y="10"/>
                        </a:cubicBezTo>
                        <a:cubicBezTo>
                          <a:pt x="153" y="7"/>
                          <a:pt x="154" y="16"/>
                          <a:pt x="150" y="19"/>
                        </a:cubicBezTo>
                        <a:cubicBezTo>
                          <a:pt x="153" y="16"/>
                          <a:pt x="159" y="19"/>
                          <a:pt x="161" y="14"/>
                        </a:cubicBezTo>
                        <a:cubicBezTo>
                          <a:pt x="161" y="19"/>
                          <a:pt x="161" y="19"/>
                          <a:pt x="161" y="19"/>
                        </a:cubicBezTo>
                        <a:cubicBezTo>
                          <a:pt x="165" y="19"/>
                          <a:pt x="164" y="9"/>
                          <a:pt x="169" y="12"/>
                        </a:cubicBezTo>
                        <a:cubicBezTo>
                          <a:pt x="168" y="16"/>
                          <a:pt x="168" y="16"/>
                          <a:pt x="168" y="16"/>
                        </a:cubicBezTo>
                        <a:cubicBezTo>
                          <a:pt x="178" y="14"/>
                          <a:pt x="189" y="19"/>
                          <a:pt x="196" y="11"/>
                        </a:cubicBezTo>
                        <a:cubicBezTo>
                          <a:pt x="196" y="9"/>
                          <a:pt x="192" y="3"/>
                          <a:pt x="192" y="1"/>
                        </a:cubicBezTo>
                        <a:cubicBezTo>
                          <a:pt x="187" y="3"/>
                          <a:pt x="185" y="8"/>
                          <a:pt x="182" y="11"/>
                        </a:cubicBezTo>
                        <a:cubicBezTo>
                          <a:pt x="182" y="6"/>
                          <a:pt x="182" y="6"/>
                          <a:pt x="182" y="6"/>
                        </a:cubicBezTo>
                        <a:cubicBezTo>
                          <a:pt x="181" y="9"/>
                          <a:pt x="177" y="12"/>
                          <a:pt x="180" y="14"/>
                        </a:cubicBezTo>
                        <a:cubicBezTo>
                          <a:pt x="177" y="17"/>
                          <a:pt x="177" y="10"/>
                          <a:pt x="174" y="13"/>
                        </a:cubicBezTo>
                        <a:cubicBezTo>
                          <a:pt x="174" y="8"/>
                          <a:pt x="176" y="7"/>
                          <a:pt x="176" y="3"/>
                        </a:cubicBezTo>
                        <a:cubicBezTo>
                          <a:pt x="173" y="6"/>
                          <a:pt x="173" y="6"/>
                          <a:pt x="173" y="6"/>
                        </a:cubicBezTo>
                        <a:cubicBezTo>
                          <a:pt x="174" y="3"/>
                          <a:pt x="171" y="4"/>
                          <a:pt x="172" y="2"/>
                        </a:cubicBezTo>
                        <a:cubicBezTo>
                          <a:pt x="167" y="9"/>
                          <a:pt x="165" y="0"/>
                          <a:pt x="159" y="3"/>
                        </a:cubicBezTo>
                        <a:cubicBezTo>
                          <a:pt x="163" y="4"/>
                          <a:pt x="163" y="4"/>
                          <a:pt x="163" y="4"/>
                        </a:cubicBezTo>
                        <a:cubicBezTo>
                          <a:pt x="163" y="7"/>
                          <a:pt x="161" y="7"/>
                          <a:pt x="160" y="8"/>
                        </a:cubicBezTo>
                        <a:cubicBezTo>
                          <a:pt x="158" y="4"/>
                          <a:pt x="157" y="4"/>
                          <a:pt x="154" y="3"/>
                        </a:cubicBezTo>
                        <a:cubicBezTo>
                          <a:pt x="152" y="5"/>
                          <a:pt x="151" y="11"/>
                          <a:pt x="148" y="11"/>
                        </a:cubicBezTo>
                        <a:cubicBezTo>
                          <a:pt x="148" y="5"/>
                          <a:pt x="143" y="8"/>
                          <a:pt x="142" y="4"/>
                        </a:cubicBezTo>
                        <a:cubicBezTo>
                          <a:pt x="142" y="9"/>
                          <a:pt x="136" y="6"/>
                          <a:pt x="136" y="10"/>
                        </a:cubicBezTo>
                        <a:cubicBezTo>
                          <a:pt x="134" y="11"/>
                          <a:pt x="132" y="10"/>
                          <a:pt x="131" y="7"/>
                        </a:cubicBezTo>
                        <a:cubicBezTo>
                          <a:pt x="133" y="6"/>
                          <a:pt x="133" y="6"/>
                          <a:pt x="133" y="6"/>
                        </a:cubicBezTo>
                        <a:cubicBezTo>
                          <a:pt x="131" y="6"/>
                          <a:pt x="131" y="6"/>
                          <a:pt x="131" y="6"/>
                        </a:cubicBezTo>
                        <a:cubicBezTo>
                          <a:pt x="131" y="5"/>
                          <a:pt x="131" y="5"/>
                          <a:pt x="131" y="5"/>
                        </a:cubicBezTo>
                        <a:cubicBezTo>
                          <a:pt x="130" y="5"/>
                          <a:pt x="130" y="9"/>
                          <a:pt x="128" y="7"/>
                        </a:cubicBezTo>
                        <a:cubicBezTo>
                          <a:pt x="128" y="5"/>
                          <a:pt x="129" y="5"/>
                          <a:pt x="129" y="4"/>
                        </a:cubicBezTo>
                        <a:cubicBezTo>
                          <a:pt x="125" y="4"/>
                          <a:pt x="123" y="13"/>
                          <a:pt x="119" y="9"/>
                        </a:cubicBezTo>
                        <a:cubicBezTo>
                          <a:pt x="119" y="11"/>
                          <a:pt x="114" y="12"/>
                          <a:pt x="116" y="18"/>
                        </a:cubicBezTo>
                        <a:cubicBezTo>
                          <a:pt x="114" y="16"/>
                          <a:pt x="115" y="11"/>
                          <a:pt x="111" y="12"/>
                        </a:cubicBezTo>
                        <a:cubicBezTo>
                          <a:pt x="110" y="17"/>
                          <a:pt x="107" y="11"/>
                          <a:pt x="105" y="14"/>
                        </a:cubicBezTo>
                        <a:cubicBezTo>
                          <a:pt x="108" y="9"/>
                          <a:pt x="105" y="13"/>
                          <a:pt x="107" y="8"/>
                        </a:cubicBezTo>
                        <a:cubicBezTo>
                          <a:pt x="105" y="6"/>
                          <a:pt x="102" y="13"/>
                          <a:pt x="98" y="12"/>
                        </a:cubicBezTo>
                        <a:cubicBezTo>
                          <a:pt x="97" y="8"/>
                          <a:pt x="97" y="8"/>
                          <a:pt x="97" y="8"/>
                        </a:cubicBezTo>
                        <a:cubicBezTo>
                          <a:pt x="96" y="10"/>
                          <a:pt x="94" y="14"/>
                          <a:pt x="92" y="10"/>
                        </a:cubicBezTo>
                        <a:cubicBezTo>
                          <a:pt x="93" y="14"/>
                          <a:pt x="93" y="14"/>
                          <a:pt x="93" y="14"/>
                        </a:cubicBezTo>
                        <a:cubicBezTo>
                          <a:pt x="90" y="12"/>
                          <a:pt x="86" y="14"/>
                          <a:pt x="83" y="10"/>
                        </a:cubicBezTo>
                        <a:cubicBezTo>
                          <a:pt x="80" y="17"/>
                          <a:pt x="80" y="17"/>
                          <a:pt x="80" y="17"/>
                        </a:cubicBezTo>
                        <a:cubicBezTo>
                          <a:pt x="75" y="11"/>
                          <a:pt x="69" y="17"/>
                          <a:pt x="66" y="24"/>
                        </a:cubicBezTo>
                        <a:cubicBezTo>
                          <a:pt x="65" y="24"/>
                          <a:pt x="62" y="23"/>
                          <a:pt x="62" y="21"/>
                        </a:cubicBezTo>
                        <a:cubicBezTo>
                          <a:pt x="63" y="19"/>
                          <a:pt x="63" y="19"/>
                          <a:pt x="63" y="19"/>
                        </a:cubicBezTo>
                        <a:cubicBezTo>
                          <a:pt x="61" y="19"/>
                          <a:pt x="58" y="15"/>
                          <a:pt x="57" y="21"/>
                        </a:cubicBezTo>
                        <a:cubicBezTo>
                          <a:pt x="54" y="23"/>
                          <a:pt x="55" y="17"/>
                          <a:pt x="53" y="16"/>
                        </a:cubicBezTo>
                        <a:cubicBezTo>
                          <a:pt x="48" y="25"/>
                          <a:pt x="37" y="12"/>
                          <a:pt x="36" y="24"/>
                        </a:cubicBezTo>
                        <a:cubicBezTo>
                          <a:pt x="39" y="24"/>
                          <a:pt x="43" y="26"/>
                          <a:pt x="47" y="25"/>
                        </a:cubicBezTo>
                        <a:cubicBezTo>
                          <a:pt x="46" y="27"/>
                          <a:pt x="47" y="29"/>
                          <a:pt x="45" y="29"/>
                        </a:cubicBezTo>
                        <a:cubicBezTo>
                          <a:pt x="41" y="30"/>
                          <a:pt x="39" y="26"/>
                          <a:pt x="35" y="28"/>
                        </a:cubicBezTo>
                        <a:cubicBezTo>
                          <a:pt x="35" y="21"/>
                          <a:pt x="35" y="21"/>
                          <a:pt x="35" y="21"/>
                        </a:cubicBezTo>
                        <a:cubicBezTo>
                          <a:pt x="27" y="13"/>
                          <a:pt x="23" y="32"/>
                          <a:pt x="16" y="2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8" name="Freeform 1478"/>
                  <p:cNvSpPr/>
                  <p:nvPr/>
                </p:nvSpPr>
                <p:spPr bwMode="auto">
                  <a:xfrm>
                    <a:off x="3633" y="3056"/>
                    <a:ext cx="4" cy="3"/>
                  </a:xfrm>
                  <a:custGeom>
                    <a:avLst/>
                    <a:gdLst>
                      <a:gd name="T0" fmla="*/ 4 w 4"/>
                      <a:gd name="T1" fmla="*/ 3 h 3"/>
                      <a:gd name="T2" fmla="*/ 0 w 4"/>
                      <a:gd name="T3" fmla="*/ 0 h 3"/>
                      <a:gd name="T4" fmla="*/ 1 w 4"/>
                      <a:gd name="T5" fmla="*/ 3 h 3"/>
                      <a:gd name="T6" fmla="*/ 4 w 4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3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3" y="2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49" name="Freeform 1479"/>
                  <p:cNvSpPr/>
                  <p:nvPr/>
                </p:nvSpPr>
                <p:spPr bwMode="auto">
                  <a:xfrm>
                    <a:off x="3632" y="3059"/>
                    <a:ext cx="2" cy="1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0" name="Freeform 1480"/>
                  <p:cNvSpPr/>
                  <p:nvPr/>
                </p:nvSpPr>
                <p:spPr bwMode="auto">
                  <a:xfrm>
                    <a:off x="3580" y="3064"/>
                    <a:ext cx="2" cy="1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1 h 2"/>
                      <a:gd name="T4" fmla="*/ 3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2" y="1"/>
                          <a:pt x="1" y="0"/>
                          <a:pt x="0" y="1"/>
                        </a:cubicBezTo>
                        <a:cubicBezTo>
                          <a:pt x="1" y="2"/>
                          <a:pt x="2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1" name="Freeform 1481"/>
                  <p:cNvSpPr/>
                  <p:nvPr/>
                </p:nvSpPr>
                <p:spPr bwMode="auto">
                  <a:xfrm>
                    <a:off x="3580" y="3066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2" name="Freeform 1482"/>
                  <p:cNvSpPr/>
                  <p:nvPr/>
                </p:nvSpPr>
                <p:spPr bwMode="auto">
                  <a:xfrm>
                    <a:off x="3491" y="3064"/>
                    <a:ext cx="89" cy="23"/>
                  </a:xfrm>
                  <a:custGeom>
                    <a:avLst/>
                    <a:gdLst>
                      <a:gd name="T0" fmla="*/ 18 w 103"/>
                      <a:gd name="T1" fmla="*/ 16 h 27"/>
                      <a:gd name="T2" fmla="*/ 13 w 103"/>
                      <a:gd name="T3" fmla="*/ 21 h 27"/>
                      <a:gd name="T4" fmla="*/ 9 w 103"/>
                      <a:gd name="T5" fmla="*/ 17 h 27"/>
                      <a:gd name="T6" fmla="*/ 2 w 103"/>
                      <a:gd name="T7" fmla="*/ 26 h 27"/>
                      <a:gd name="T8" fmla="*/ 51 w 103"/>
                      <a:gd name="T9" fmla="*/ 18 h 27"/>
                      <a:gd name="T10" fmla="*/ 49 w 103"/>
                      <a:gd name="T11" fmla="*/ 21 h 27"/>
                      <a:gd name="T12" fmla="*/ 66 w 103"/>
                      <a:gd name="T13" fmla="*/ 14 h 27"/>
                      <a:gd name="T14" fmla="*/ 66 w 103"/>
                      <a:gd name="T15" fmla="*/ 21 h 27"/>
                      <a:gd name="T16" fmla="*/ 77 w 103"/>
                      <a:gd name="T17" fmla="*/ 18 h 27"/>
                      <a:gd name="T18" fmla="*/ 76 w 103"/>
                      <a:gd name="T19" fmla="*/ 15 h 27"/>
                      <a:gd name="T20" fmla="*/ 79 w 103"/>
                      <a:gd name="T21" fmla="*/ 16 h 27"/>
                      <a:gd name="T22" fmla="*/ 78 w 103"/>
                      <a:gd name="T23" fmla="*/ 15 h 27"/>
                      <a:gd name="T24" fmla="*/ 86 w 103"/>
                      <a:gd name="T25" fmla="*/ 14 h 27"/>
                      <a:gd name="T26" fmla="*/ 84 w 103"/>
                      <a:gd name="T27" fmla="*/ 15 h 27"/>
                      <a:gd name="T28" fmla="*/ 89 w 103"/>
                      <a:gd name="T29" fmla="*/ 13 h 27"/>
                      <a:gd name="T30" fmla="*/ 89 w 103"/>
                      <a:gd name="T31" fmla="*/ 17 h 27"/>
                      <a:gd name="T32" fmla="*/ 102 w 103"/>
                      <a:gd name="T33" fmla="*/ 10 h 27"/>
                      <a:gd name="T34" fmla="*/ 103 w 103"/>
                      <a:gd name="T35" fmla="*/ 6 h 27"/>
                      <a:gd name="T36" fmla="*/ 91 w 103"/>
                      <a:gd name="T37" fmla="*/ 10 h 27"/>
                      <a:gd name="T38" fmla="*/ 92 w 103"/>
                      <a:gd name="T39" fmla="*/ 10 h 27"/>
                      <a:gd name="T40" fmla="*/ 85 w 103"/>
                      <a:gd name="T41" fmla="*/ 12 h 27"/>
                      <a:gd name="T42" fmla="*/ 89 w 103"/>
                      <a:gd name="T43" fmla="*/ 6 h 27"/>
                      <a:gd name="T44" fmla="*/ 77 w 103"/>
                      <a:gd name="T45" fmla="*/ 3 h 27"/>
                      <a:gd name="T46" fmla="*/ 78 w 103"/>
                      <a:gd name="T47" fmla="*/ 3 h 27"/>
                      <a:gd name="T48" fmla="*/ 74 w 103"/>
                      <a:gd name="T49" fmla="*/ 5 h 27"/>
                      <a:gd name="T50" fmla="*/ 77 w 103"/>
                      <a:gd name="T51" fmla="*/ 8 h 27"/>
                      <a:gd name="T52" fmla="*/ 75 w 103"/>
                      <a:gd name="T53" fmla="*/ 14 h 27"/>
                      <a:gd name="T54" fmla="*/ 71 w 103"/>
                      <a:gd name="T55" fmla="*/ 15 h 27"/>
                      <a:gd name="T56" fmla="*/ 73 w 103"/>
                      <a:gd name="T57" fmla="*/ 9 h 27"/>
                      <a:gd name="T58" fmla="*/ 71 w 103"/>
                      <a:gd name="T59" fmla="*/ 12 h 27"/>
                      <a:gd name="T60" fmla="*/ 66 w 103"/>
                      <a:gd name="T61" fmla="*/ 6 h 27"/>
                      <a:gd name="T62" fmla="*/ 66 w 103"/>
                      <a:gd name="T63" fmla="*/ 12 h 27"/>
                      <a:gd name="T64" fmla="*/ 46 w 103"/>
                      <a:gd name="T65" fmla="*/ 14 h 27"/>
                      <a:gd name="T66" fmla="*/ 49 w 103"/>
                      <a:gd name="T67" fmla="*/ 10 h 27"/>
                      <a:gd name="T68" fmla="*/ 46 w 103"/>
                      <a:gd name="T69" fmla="*/ 14 h 27"/>
                      <a:gd name="T70" fmla="*/ 33 w 103"/>
                      <a:gd name="T71" fmla="*/ 13 h 27"/>
                      <a:gd name="T72" fmla="*/ 35 w 103"/>
                      <a:gd name="T73" fmla="*/ 16 h 27"/>
                      <a:gd name="T74" fmla="*/ 22 w 103"/>
                      <a:gd name="T75" fmla="*/ 16 h 27"/>
                      <a:gd name="T76" fmla="*/ 22 w 103"/>
                      <a:gd name="T77" fmla="*/ 16 h 27"/>
                      <a:gd name="T78" fmla="*/ 16 w 103"/>
                      <a:gd name="T79" fmla="*/ 23 h 27"/>
                      <a:gd name="T80" fmla="*/ 18 w 103"/>
                      <a:gd name="T81" fmla="*/ 16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3" h="27">
                        <a:moveTo>
                          <a:pt x="18" y="16"/>
                        </a:move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2" y="18"/>
                          <a:pt x="7" y="21"/>
                          <a:pt x="9" y="17"/>
                        </a:cubicBezTo>
                        <a:cubicBezTo>
                          <a:pt x="6" y="23"/>
                          <a:pt x="0" y="18"/>
                          <a:pt x="2" y="26"/>
                        </a:cubicBezTo>
                        <a:cubicBezTo>
                          <a:pt x="16" y="22"/>
                          <a:pt x="35" y="26"/>
                          <a:pt x="51" y="18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6" y="14"/>
                          <a:pt x="60" y="27"/>
                          <a:pt x="66" y="14"/>
                        </a:cubicBezTo>
                        <a:cubicBezTo>
                          <a:pt x="66" y="21"/>
                          <a:pt x="66" y="21"/>
                          <a:pt x="66" y="21"/>
                        </a:cubicBezTo>
                        <a:cubicBezTo>
                          <a:pt x="70" y="22"/>
                          <a:pt x="72" y="11"/>
                          <a:pt x="77" y="18"/>
                        </a:cubicBezTo>
                        <a:cubicBezTo>
                          <a:pt x="76" y="15"/>
                          <a:pt x="76" y="15"/>
                          <a:pt x="76" y="15"/>
                        </a:cubicBezTo>
                        <a:cubicBezTo>
                          <a:pt x="77" y="15"/>
                          <a:pt x="78" y="16"/>
                          <a:pt x="79" y="16"/>
                        </a:cubicBez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81" y="12"/>
                          <a:pt x="83" y="12"/>
                          <a:pt x="86" y="14"/>
                        </a:cubicBezTo>
                        <a:cubicBezTo>
                          <a:pt x="86" y="16"/>
                          <a:pt x="84" y="15"/>
                          <a:pt x="84" y="15"/>
                        </a:cubicBezTo>
                        <a:cubicBezTo>
                          <a:pt x="85" y="17"/>
                          <a:pt x="87" y="13"/>
                          <a:pt x="89" y="13"/>
                        </a:cubicBezTo>
                        <a:cubicBezTo>
                          <a:pt x="91" y="14"/>
                          <a:pt x="89" y="16"/>
                          <a:pt x="89" y="17"/>
                        </a:cubicBezTo>
                        <a:cubicBezTo>
                          <a:pt x="95" y="13"/>
                          <a:pt x="98" y="20"/>
                          <a:pt x="102" y="10"/>
                        </a:cubicBezTo>
                        <a:cubicBezTo>
                          <a:pt x="103" y="8"/>
                          <a:pt x="100" y="7"/>
                          <a:pt x="103" y="6"/>
                        </a:cubicBezTo>
                        <a:cubicBezTo>
                          <a:pt x="98" y="3"/>
                          <a:pt x="95" y="7"/>
                          <a:pt x="91" y="10"/>
                        </a:cubicBezTo>
                        <a:cubicBezTo>
                          <a:pt x="92" y="10"/>
                          <a:pt x="92" y="10"/>
                          <a:pt x="92" y="10"/>
                        </a:cubicBezTo>
                        <a:cubicBezTo>
                          <a:pt x="90" y="19"/>
                          <a:pt x="90" y="8"/>
                          <a:pt x="85" y="12"/>
                        </a:cubicBezTo>
                        <a:cubicBezTo>
                          <a:pt x="86" y="9"/>
                          <a:pt x="89" y="8"/>
                          <a:pt x="89" y="6"/>
                        </a:cubicBezTo>
                        <a:cubicBezTo>
                          <a:pt x="83" y="0"/>
                          <a:pt x="82" y="12"/>
                          <a:pt x="77" y="3"/>
                        </a:cubicBezTo>
                        <a:cubicBezTo>
                          <a:pt x="78" y="3"/>
                          <a:pt x="78" y="3"/>
                          <a:pt x="78" y="3"/>
                        </a:cubicBezTo>
                        <a:cubicBezTo>
                          <a:pt x="77" y="2"/>
                          <a:pt x="75" y="4"/>
                          <a:pt x="74" y="5"/>
                        </a:cubicBezTo>
                        <a:cubicBezTo>
                          <a:pt x="75" y="6"/>
                          <a:pt x="76" y="7"/>
                          <a:pt x="77" y="8"/>
                        </a:cubicBezTo>
                        <a:cubicBezTo>
                          <a:pt x="76" y="9"/>
                          <a:pt x="75" y="13"/>
                          <a:pt x="75" y="14"/>
                        </a:cubicBezTo>
                        <a:cubicBezTo>
                          <a:pt x="73" y="10"/>
                          <a:pt x="73" y="17"/>
                          <a:pt x="71" y="15"/>
                        </a:cubicBezTo>
                        <a:cubicBezTo>
                          <a:pt x="70" y="11"/>
                          <a:pt x="72" y="11"/>
                          <a:pt x="73" y="9"/>
                        </a:cubicBezTo>
                        <a:cubicBezTo>
                          <a:pt x="71" y="12"/>
                          <a:pt x="71" y="12"/>
                          <a:pt x="71" y="12"/>
                        </a:cubicBezTo>
                        <a:cubicBezTo>
                          <a:pt x="68" y="12"/>
                          <a:pt x="68" y="8"/>
                          <a:pt x="66" y="6"/>
                        </a:cubicBezTo>
                        <a:cubicBezTo>
                          <a:pt x="64" y="9"/>
                          <a:pt x="68" y="8"/>
                          <a:pt x="66" y="12"/>
                        </a:cubicBezTo>
                        <a:cubicBezTo>
                          <a:pt x="63" y="7"/>
                          <a:pt x="52" y="10"/>
                          <a:pt x="46" y="14"/>
                        </a:cubicBezTo>
                        <a:cubicBezTo>
                          <a:pt x="48" y="13"/>
                          <a:pt x="47" y="10"/>
                          <a:pt x="49" y="10"/>
                        </a:cubicBezTo>
                        <a:cubicBezTo>
                          <a:pt x="48" y="9"/>
                          <a:pt x="46" y="11"/>
                          <a:pt x="46" y="14"/>
                        </a:cubicBezTo>
                        <a:cubicBezTo>
                          <a:pt x="42" y="17"/>
                          <a:pt x="37" y="16"/>
                          <a:pt x="33" y="13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2" y="21"/>
                          <a:pt x="27" y="13"/>
                          <a:pt x="22" y="16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20" y="17"/>
                          <a:pt x="19" y="24"/>
                          <a:pt x="16" y="23"/>
                        </a:cubicBezTo>
                        <a:cubicBezTo>
                          <a:pt x="16" y="19"/>
                          <a:pt x="18" y="19"/>
                          <a:pt x="18" y="1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3" name="Freeform 1483"/>
                  <p:cNvSpPr/>
                  <p:nvPr/>
                </p:nvSpPr>
                <p:spPr bwMode="auto">
                  <a:xfrm>
                    <a:off x="3488" y="3079"/>
                    <a:ext cx="4" cy="8"/>
                  </a:xfrm>
                  <a:custGeom>
                    <a:avLst/>
                    <a:gdLst>
                      <a:gd name="T0" fmla="*/ 2 w 4"/>
                      <a:gd name="T1" fmla="*/ 5 h 9"/>
                      <a:gd name="T2" fmla="*/ 4 w 4"/>
                      <a:gd name="T3" fmla="*/ 1 h 9"/>
                      <a:gd name="T4" fmla="*/ 0 w 4"/>
                      <a:gd name="T5" fmla="*/ 8 h 9"/>
                      <a:gd name="T6" fmla="*/ 3 w 4"/>
                      <a:gd name="T7" fmla="*/ 7 h 9"/>
                      <a:gd name="T8" fmla="*/ 2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2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6"/>
                          <a:pt x="0" y="8"/>
                        </a:cubicBezTo>
                        <a:cubicBezTo>
                          <a:pt x="1" y="7"/>
                          <a:pt x="3" y="9"/>
                          <a:pt x="3" y="7"/>
                        </a:cubicBezTo>
                        <a:cubicBezTo>
                          <a:pt x="3" y="6"/>
                          <a:pt x="3" y="5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4" name="Freeform 1484"/>
                  <p:cNvSpPr/>
                  <p:nvPr/>
                </p:nvSpPr>
                <p:spPr bwMode="auto">
                  <a:xfrm>
                    <a:off x="3426" y="3067"/>
                    <a:ext cx="62" cy="33"/>
                  </a:xfrm>
                  <a:custGeom>
                    <a:avLst/>
                    <a:gdLst>
                      <a:gd name="T0" fmla="*/ 38 w 72"/>
                      <a:gd name="T1" fmla="*/ 20 h 38"/>
                      <a:gd name="T2" fmla="*/ 37 w 72"/>
                      <a:gd name="T3" fmla="*/ 24 h 38"/>
                      <a:gd name="T4" fmla="*/ 58 w 72"/>
                      <a:gd name="T5" fmla="*/ 25 h 38"/>
                      <a:gd name="T6" fmla="*/ 64 w 72"/>
                      <a:gd name="T7" fmla="*/ 19 h 38"/>
                      <a:gd name="T8" fmla="*/ 65 w 72"/>
                      <a:gd name="T9" fmla="*/ 23 h 38"/>
                      <a:gd name="T10" fmla="*/ 70 w 72"/>
                      <a:gd name="T11" fmla="*/ 18 h 38"/>
                      <a:gd name="T12" fmla="*/ 67 w 72"/>
                      <a:gd name="T13" fmla="*/ 20 h 38"/>
                      <a:gd name="T14" fmla="*/ 68 w 72"/>
                      <a:gd name="T15" fmla="*/ 18 h 38"/>
                      <a:gd name="T16" fmla="*/ 64 w 72"/>
                      <a:gd name="T17" fmla="*/ 18 h 38"/>
                      <a:gd name="T18" fmla="*/ 65 w 72"/>
                      <a:gd name="T19" fmla="*/ 15 h 38"/>
                      <a:gd name="T20" fmla="*/ 56 w 72"/>
                      <a:gd name="T21" fmla="*/ 22 h 38"/>
                      <a:gd name="T22" fmla="*/ 56 w 72"/>
                      <a:gd name="T23" fmla="*/ 16 h 38"/>
                      <a:gd name="T24" fmla="*/ 47 w 72"/>
                      <a:gd name="T25" fmla="*/ 14 h 38"/>
                      <a:gd name="T26" fmla="*/ 48 w 72"/>
                      <a:gd name="T27" fmla="*/ 16 h 38"/>
                      <a:gd name="T28" fmla="*/ 49 w 72"/>
                      <a:gd name="T29" fmla="*/ 20 h 38"/>
                      <a:gd name="T30" fmla="*/ 45 w 72"/>
                      <a:gd name="T31" fmla="*/ 14 h 38"/>
                      <a:gd name="T32" fmla="*/ 28 w 72"/>
                      <a:gd name="T33" fmla="*/ 16 h 38"/>
                      <a:gd name="T34" fmla="*/ 21 w 72"/>
                      <a:gd name="T35" fmla="*/ 22 h 38"/>
                      <a:gd name="T36" fmla="*/ 24 w 72"/>
                      <a:gd name="T37" fmla="*/ 17 h 38"/>
                      <a:gd name="T38" fmla="*/ 19 w 72"/>
                      <a:gd name="T39" fmla="*/ 15 h 38"/>
                      <a:gd name="T40" fmla="*/ 3 w 72"/>
                      <a:gd name="T41" fmla="*/ 0 h 38"/>
                      <a:gd name="T42" fmla="*/ 14 w 72"/>
                      <a:gd name="T43" fmla="*/ 24 h 38"/>
                      <a:gd name="T44" fmla="*/ 20 w 72"/>
                      <a:gd name="T45" fmla="*/ 25 h 38"/>
                      <a:gd name="T46" fmla="*/ 27 w 72"/>
                      <a:gd name="T47" fmla="*/ 24 h 38"/>
                      <a:gd name="T48" fmla="*/ 38 w 72"/>
                      <a:gd name="T49" fmla="*/ 2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72" h="38">
                        <a:moveTo>
                          <a:pt x="38" y="20"/>
                        </a:moveTo>
                        <a:cubicBezTo>
                          <a:pt x="37" y="21"/>
                          <a:pt x="37" y="23"/>
                          <a:pt x="37" y="24"/>
                        </a:cubicBezTo>
                        <a:cubicBezTo>
                          <a:pt x="45" y="24"/>
                          <a:pt x="54" y="22"/>
                          <a:pt x="58" y="25"/>
                        </a:cubicBezTo>
                        <a:cubicBezTo>
                          <a:pt x="60" y="26"/>
                          <a:pt x="61" y="20"/>
                          <a:pt x="64" y="19"/>
                        </a:cubicBezTo>
                        <a:cubicBezTo>
                          <a:pt x="65" y="23"/>
                          <a:pt x="65" y="23"/>
                          <a:pt x="65" y="23"/>
                        </a:cubicBezTo>
                        <a:cubicBezTo>
                          <a:pt x="67" y="20"/>
                          <a:pt x="72" y="24"/>
                          <a:pt x="70" y="18"/>
                        </a:cubicBezTo>
                        <a:cubicBezTo>
                          <a:pt x="70" y="17"/>
                          <a:pt x="69" y="21"/>
                          <a:pt x="67" y="20"/>
                        </a:cubicBezTo>
                        <a:cubicBezTo>
                          <a:pt x="68" y="18"/>
                          <a:pt x="68" y="18"/>
                          <a:pt x="68" y="18"/>
                        </a:cubicBezTo>
                        <a:cubicBezTo>
                          <a:pt x="64" y="18"/>
                          <a:pt x="64" y="18"/>
                          <a:pt x="64" y="18"/>
                        </a:cubicBezTo>
                        <a:cubicBezTo>
                          <a:pt x="65" y="15"/>
                          <a:pt x="65" y="15"/>
                          <a:pt x="65" y="15"/>
                        </a:cubicBezTo>
                        <a:cubicBezTo>
                          <a:pt x="60" y="11"/>
                          <a:pt x="62" y="24"/>
                          <a:pt x="56" y="22"/>
                        </a:cubicBezTo>
                        <a:cubicBezTo>
                          <a:pt x="56" y="16"/>
                          <a:pt x="56" y="16"/>
                          <a:pt x="56" y="16"/>
                        </a:cubicBezTo>
                        <a:cubicBezTo>
                          <a:pt x="52" y="16"/>
                          <a:pt x="50" y="18"/>
                          <a:pt x="47" y="14"/>
                        </a:cubicBezTo>
                        <a:cubicBezTo>
                          <a:pt x="47" y="14"/>
                          <a:pt x="47" y="17"/>
                          <a:pt x="48" y="16"/>
                        </a:cubicBezTo>
                        <a:cubicBezTo>
                          <a:pt x="48" y="16"/>
                          <a:pt x="49" y="18"/>
                          <a:pt x="49" y="20"/>
                        </a:cubicBezTo>
                        <a:cubicBezTo>
                          <a:pt x="43" y="25"/>
                          <a:pt x="50" y="17"/>
                          <a:pt x="45" y="14"/>
                        </a:cubicBezTo>
                        <a:cubicBezTo>
                          <a:pt x="41" y="18"/>
                          <a:pt x="30" y="21"/>
                          <a:pt x="28" y="16"/>
                        </a:cubicBezTo>
                        <a:cubicBezTo>
                          <a:pt x="30" y="20"/>
                          <a:pt x="25" y="23"/>
                          <a:pt x="21" y="22"/>
                        </a:cubicBezTo>
                        <a:cubicBezTo>
                          <a:pt x="19" y="19"/>
                          <a:pt x="23" y="19"/>
                          <a:pt x="24" y="17"/>
                        </a:cubicBezTo>
                        <a:cubicBezTo>
                          <a:pt x="22" y="16"/>
                          <a:pt x="22" y="15"/>
                          <a:pt x="19" y="15"/>
                        </a:cubicBezTo>
                        <a:cubicBezTo>
                          <a:pt x="23" y="13"/>
                          <a:pt x="17" y="38"/>
                          <a:pt x="3" y="0"/>
                        </a:cubicBezTo>
                        <a:cubicBezTo>
                          <a:pt x="0" y="6"/>
                          <a:pt x="7" y="22"/>
                          <a:pt x="14" y="24"/>
                        </a:cubicBezTo>
                        <a:cubicBezTo>
                          <a:pt x="18" y="26"/>
                          <a:pt x="18" y="25"/>
                          <a:pt x="20" y="25"/>
                        </a:cubicBezTo>
                        <a:cubicBezTo>
                          <a:pt x="22" y="25"/>
                          <a:pt x="25" y="25"/>
                          <a:pt x="27" y="24"/>
                        </a:cubicBezTo>
                        <a:cubicBezTo>
                          <a:pt x="31" y="22"/>
                          <a:pt x="34" y="20"/>
                          <a:pt x="38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5" name="Freeform 1485"/>
                  <p:cNvSpPr/>
                  <p:nvPr/>
                </p:nvSpPr>
                <p:spPr bwMode="auto">
                  <a:xfrm>
                    <a:off x="3456" y="3088"/>
                    <a:ext cx="2" cy="1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6" name="Freeform 1486"/>
                  <p:cNvSpPr/>
                  <p:nvPr/>
                </p:nvSpPr>
                <p:spPr bwMode="auto">
                  <a:xfrm>
                    <a:off x="4111" y="3112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0 h 3"/>
                      <a:gd name="T4" fmla="*/ 0 w 2"/>
                      <a:gd name="T5" fmla="*/ 3 h 3"/>
                      <a:gd name="T6" fmla="*/ 2 w 2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lnTo>
                          <a:pt x="1" y="0"/>
                        </a:lnTo>
                        <a:lnTo>
                          <a:pt x="0" y="3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7" name="Freeform 1487"/>
                  <p:cNvSpPr/>
                  <p:nvPr/>
                </p:nvSpPr>
                <p:spPr bwMode="auto">
                  <a:xfrm>
                    <a:off x="4100" y="3102"/>
                    <a:ext cx="11" cy="14"/>
                  </a:xfrm>
                  <a:custGeom>
                    <a:avLst/>
                    <a:gdLst>
                      <a:gd name="T0" fmla="*/ 5 w 12"/>
                      <a:gd name="T1" fmla="*/ 0 h 17"/>
                      <a:gd name="T2" fmla="*/ 2 w 12"/>
                      <a:gd name="T3" fmla="*/ 2 h 17"/>
                      <a:gd name="T4" fmla="*/ 6 w 12"/>
                      <a:gd name="T5" fmla="*/ 17 h 17"/>
                      <a:gd name="T6" fmla="*/ 12 w 12"/>
                      <a:gd name="T7" fmla="*/ 7 h 17"/>
                      <a:gd name="T8" fmla="*/ 6 w 12"/>
                      <a:gd name="T9" fmla="*/ 10 h 17"/>
                      <a:gd name="T10" fmla="*/ 10 w 12"/>
                      <a:gd name="T11" fmla="*/ 4 h 17"/>
                      <a:gd name="T12" fmla="*/ 5 w 12"/>
                      <a:gd name="T13" fmla="*/ 5 h 17"/>
                      <a:gd name="T14" fmla="*/ 5 w 12"/>
                      <a:gd name="T15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7">
                        <a:moveTo>
                          <a:pt x="5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12"/>
                          <a:pt x="0" y="9"/>
                          <a:pt x="6" y="17"/>
                        </a:cubicBezTo>
                        <a:cubicBezTo>
                          <a:pt x="8" y="15"/>
                          <a:pt x="12" y="11"/>
                          <a:pt x="12" y="7"/>
                        </a:cubicBezTo>
                        <a:cubicBezTo>
                          <a:pt x="10" y="8"/>
                          <a:pt x="8" y="12"/>
                          <a:pt x="6" y="10"/>
                        </a:cubicBezTo>
                        <a:cubicBezTo>
                          <a:pt x="7" y="7"/>
                          <a:pt x="9" y="8"/>
                          <a:pt x="10" y="4"/>
                        </a:cubicBezTo>
                        <a:cubicBezTo>
                          <a:pt x="7" y="1"/>
                          <a:pt x="8" y="6"/>
                          <a:pt x="5" y="5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8" name="Freeform 1488"/>
                  <p:cNvSpPr/>
                  <p:nvPr/>
                </p:nvSpPr>
                <p:spPr bwMode="auto">
                  <a:xfrm>
                    <a:off x="4100" y="3107"/>
                    <a:ext cx="1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0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0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59" name="Freeform 1489"/>
                  <p:cNvSpPr/>
                  <p:nvPr/>
                </p:nvSpPr>
                <p:spPr bwMode="auto">
                  <a:xfrm>
                    <a:off x="4096" y="3108"/>
                    <a:ext cx="4" cy="6"/>
                  </a:xfrm>
                  <a:custGeom>
                    <a:avLst/>
                    <a:gdLst>
                      <a:gd name="T0" fmla="*/ 3 w 4"/>
                      <a:gd name="T1" fmla="*/ 5 h 7"/>
                      <a:gd name="T2" fmla="*/ 3 w 4"/>
                      <a:gd name="T3" fmla="*/ 0 h 7"/>
                      <a:gd name="T4" fmla="*/ 0 w 4"/>
                      <a:gd name="T5" fmla="*/ 7 h 7"/>
                      <a:gd name="T6" fmla="*/ 3 w 4"/>
                      <a:gd name="T7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7">
                        <a:moveTo>
                          <a:pt x="3" y="5"/>
                        </a:moveTo>
                        <a:cubicBezTo>
                          <a:pt x="1" y="4"/>
                          <a:pt x="4" y="1"/>
                          <a:pt x="3" y="0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3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0" name="Freeform 1490"/>
                  <p:cNvSpPr/>
                  <p:nvPr/>
                </p:nvSpPr>
                <p:spPr bwMode="auto">
                  <a:xfrm>
                    <a:off x="4090" y="3110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1" name="Freeform 1491"/>
                  <p:cNvSpPr/>
                  <p:nvPr/>
                </p:nvSpPr>
                <p:spPr bwMode="auto">
                  <a:xfrm>
                    <a:off x="4087" y="3103"/>
                    <a:ext cx="8" cy="10"/>
                  </a:xfrm>
                  <a:custGeom>
                    <a:avLst/>
                    <a:gdLst>
                      <a:gd name="T0" fmla="*/ 0 w 10"/>
                      <a:gd name="T1" fmla="*/ 9 h 11"/>
                      <a:gd name="T2" fmla="*/ 4 w 10"/>
                      <a:gd name="T3" fmla="*/ 9 h 11"/>
                      <a:gd name="T4" fmla="*/ 4 w 10"/>
                      <a:gd name="T5" fmla="*/ 9 h 11"/>
                      <a:gd name="T6" fmla="*/ 6 w 10"/>
                      <a:gd name="T7" fmla="*/ 3 h 11"/>
                      <a:gd name="T8" fmla="*/ 10 w 10"/>
                      <a:gd name="T9" fmla="*/ 4 h 11"/>
                      <a:gd name="T10" fmla="*/ 8 w 10"/>
                      <a:gd name="T11" fmla="*/ 0 h 11"/>
                      <a:gd name="T12" fmla="*/ 0 w 10"/>
                      <a:gd name="T13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1">
                        <a:moveTo>
                          <a:pt x="0" y="9"/>
                        </a:moveTo>
                        <a:cubicBezTo>
                          <a:pt x="1" y="11"/>
                          <a:pt x="2" y="10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6"/>
                          <a:pt x="4" y="2"/>
                          <a:pt x="6" y="3"/>
                        </a:cubicBezTo>
                        <a:cubicBezTo>
                          <a:pt x="8" y="2"/>
                          <a:pt x="8" y="7"/>
                          <a:pt x="10" y="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4" y="0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2" name="Freeform 1492"/>
                  <p:cNvSpPr/>
                  <p:nvPr/>
                </p:nvSpPr>
                <p:spPr bwMode="auto">
                  <a:xfrm>
                    <a:off x="4091" y="310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3" name="Freeform 1493"/>
                  <p:cNvSpPr/>
                  <p:nvPr/>
                </p:nvSpPr>
                <p:spPr bwMode="auto">
                  <a:xfrm>
                    <a:off x="4095" y="3109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4" name="Freeform 1494"/>
                  <p:cNvSpPr/>
                  <p:nvPr/>
                </p:nvSpPr>
                <p:spPr bwMode="auto">
                  <a:xfrm>
                    <a:off x="4078" y="3100"/>
                    <a:ext cx="8" cy="12"/>
                  </a:xfrm>
                  <a:custGeom>
                    <a:avLst/>
                    <a:gdLst>
                      <a:gd name="T0" fmla="*/ 3 w 9"/>
                      <a:gd name="T1" fmla="*/ 12 h 14"/>
                      <a:gd name="T2" fmla="*/ 9 w 9"/>
                      <a:gd name="T3" fmla="*/ 9 h 14"/>
                      <a:gd name="T4" fmla="*/ 5 w 9"/>
                      <a:gd name="T5" fmla="*/ 0 h 14"/>
                      <a:gd name="T6" fmla="*/ 1 w 9"/>
                      <a:gd name="T7" fmla="*/ 2 h 14"/>
                      <a:gd name="T8" fmla="*/ 3 w 9"/>
                      <a:gd name="T9" fmla="*/ 1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4">
                        <a:moveTo>
                          <a:pt x="3" y="12"/>
                        </a:moveTo>
                        <a:cubicBezTo>
                          <a:pt x="4" y="6"/>
                          <a:pt x="8" y="14"/>
                          <a:pt x="9" y="9"/>
                        </a:cubicBezTo>
                        <a:cubicBezTo>
                          <a:pt x="6" y="9"/>
                          <a:pt x="4" y="4"/>
                          <a:pt x="5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5" name="Freeform 1495"/>
                  <p:cNvSpPr/>
                  <p:nvPr/>
                </p:nvSpPr>
                <p:spPr bwMode="auto">
                  <a:xfrm>
                    <a:off x="4075" y="309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6" name="Freeform 1496"/>
                  <p:cNvSpPr/>
                  <p:nvPr/>
                </p:nvSpPr>
                <p:spPr bwMode="auto">
                  <a:xfrm>
                    <a:off x="4060" y="3092"/>
                    <a:ext cx="16" cy="15"/>
                  </a:xfrm>
                  <a:custGeom>
                    <a:avLst/>
                    <a:gdLst>
                      <a:gd name="T0" fmla="*/ 0 w 19"/>
                      <a:gd name="T1" fmla="*/ 15 h 17"/>
                      <a:gd name="T2" fmla="*/ 8 w 19"/>
                      <a:gd name="T3" fmla="*/ 9 h 17"/>
                      <a:gd name="T4" fmla="*/ 6 w 19"/>
                      <a:gd name="T5" fmla="*/ 14 h 17"/>
                      <a:gd name="T6" fmla="*/ 13 w 19"/>
                      <a:gd name="T7" fmla="*/ 11 h 17"/>
                      <a:gd name="T8" fmla="*/ 9 w 19"/>
                      <a:gd name="T9" fmla="*/ 17 h 17"/>
                      <a:gd name="T10" fmla="*/ 16 w 19"/>
                      <a:gd name="T11" fmla="*/ 11 h 17"/>
                      <a:gd name="T12" fmla="*/ 19 w 19"/>
                      <a:gd name="T13" fmla="*/ 16 h 17"/>
                      <a:gd name="T14" fmla="*/ 19 w 19"/>
                      <a:gd name="T15" fmla="*/ 9 h 17"/>
                      <a:gd name="T16" fmla="*/ 15 w 19"/>
                      <a:gd name="T17" fmla="*/ 9 h 17"/>
                      <a:gd name="T18" fmla="*/ 17 w 19"/>
                      <a:gd name="T19" fmla="*/ 6 h 17"/>
                      <a:gd name="T20" fmla="*/ 6 w 19"/>
                      <a:gd name="T21" fmla="*/ 1 h 17"/>
                      <a:gd name="T22" fmla="*/ 0 w 19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9" h="17">
                        <a:moveTo>
                          <a:pt x="0" y="15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11"/>
                          <a:pt x="7" y="13"/>
                          <a:pt x="6" y="14"/>
                        </a:cubicBezTo>
                        <a:cubicBezTo>
                          <a:pt x="9" y="15"/>
                          <a:pt x="10" y="10"/>
                          <a:pt x="13" y="11"/>
                        </a:cubicBezTo>
                        <a:cubicBezTo>
                          <a:pt x="13" y="17"/>
                          <a:pt x="7" y="11"/>
                          <a:pt x="9" y="17"/>
                        </a:cubicBezTo>
                        <a:cubicBezTo>
                          <a:pt x="11" y="17"/>
                          <a:pt x="14" y="16"/>
                          <a:pt x="16" y="11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7" y="7"/>
                          <a:pt x="16" y="14"/>
                          <a:pt x="15" y="9"/>
                        </a:cubicBezTo>
                        <a:cubicBezTo>
                          <a:pt x="15" y="7"/>
                          <a:pt x="16" y="6"/>
                          <a:pt x="17" y="6"/>
                        </a:cubicBezTo>
                        <a:cubicBezTo>
                          <a:pt x="15" y="7"/>
                          <a:pt x="11" y="0"/>
                          <a:pt x="6" y="1"/>
                        </a:cubicBezTo>
                        <a:cubicBezTo>
                          <a:pt x="1" y="2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7" name="Freeform 1497"/>
                  <p:cNvSpPr/>
                  <p:nvPr/>
                </p:nvSpPr>
                <p:spPr bwMode="auto">
                  <a:xfrm>
                    <a:off x="4058" y="3097"/>
                    <a:ext cx="1" cy="3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0 w 1"/>
                      <a:gd name="T3" fmla="*/ 0 h 3"/>
                      <a:gd name="T4" fmla="*/ 1 w 1"/>
                      <a:gd name="T5" fmla="*/ 3 h 3"/>
                      <a:gd name="T6" fmla="*/ 1 w 1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8" name="Freeform 1498"/>
                  <p:cNvSpPr/>
                  <p:nvPr/>
                </p:nvSpPr>
                <p:spPr bwMode="auto">
                  <a:xfrm>
                    <a:off x="4043" y="3093"/>
                    <a:ext cx="14" cy="16"/>
                  </a:xfrm>
                  <a:custGeom>
                    <a:avLst/>
                    <a:gdLst>
                      <a:gd name="T0" fmla="*/ 11 w 17"/>
                      <a:gd name="T1" fmla="*/ 16 h 18"/>
                      <a:gd name="T2" fmla="*/ 15 w 17"/>
                      <a:gd name="T3" fmla="*/ 12 h 18"/>
                      <a:gd name="T4" fmla="*/ 16 w 17"/>
                      <a:gd name="T5" fmla="*/ 15 h 18"/>
                      <a:gd name="T6" fmla="*/ 16 w 17"/>
                      <a:gd name="T7" fmla="*/ 9 h 18"/>
                      <a:gd name="T8" fmla="*/ 9 w 17"/>
                      <a:gd name="T9" fmla="*/ 13 h 18"/>
                      <a:gd name="T10" fmla="*/ 6 w 17"/>
                      <a:gd name="T11" fmla="*/ 4 h 18"/>
                      <a:gd name="T12" fmla="*/ 11 w 17"/>
                      <a:gd name="T13" fmla="*/ 6 h 18"/>
                      <a:gd name="T14" fmla="*/ 0 w 17"/>
                      <a:gd name="T15" fmla="*/ 8 h 18"/>
                      <a:gd name="T16" fmla="*/ 2 w 17"/>
                      <a:gd name="T17" fmla="*/ 10 h 18"/>
                      <a:gd name="T18" fmla="*/ 0 w 17"/>
                      <a:gd name="T19" fmla="*/ 12 h 18"/>
                      <a:gd name="T20" fmla="*/ 11 w 17"/>
                      <a:gd name="T21" fmla="*/ 16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1" y="16"/>
                        </a:move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6" y="14"/>
                          <a:pt x="16" y="15"/>
                        </a:cubicBezTo>
                        <a:cubicBezTo>
                          <a:pt x="16" y="13"/>
                          <a:pt x="17" y="11"/>
                          <a:pt x="16" y="9"/>
                        </a:cubicBezTo>
                        <a:cubicBezTo>
                          <a:pt x="14" y="4"/>
                          <a:pt x="11" y="12"/>
                          <a:pt x="9" y="13"/>
                        </a:cubicBezTo>
                        <a:cubicBezTo>
                          <a:pt x="3" y="11"/>
                          <a:pt x="9" y="10"/>
                          <a:pt x="6" y="4"/>
                        </a:cubicBezTo>
                        <a:cubicBezTo>
                          <a:pt x="8" y="4"/>
                          <a:pt x="8" y="6"/>
                          <a:pt x="11" y="6"/>
                        </a:cubicBezTo>
                        <a:cubicBezTo>
                          <a:pt x="6" y="0"/>
                          <a:pt x="2" y="6"/>
                          <a:pt x="0" y="8"/>
                        </a:cubicBezTo>
                        <a:cubicBezTo>
                          <a:pt x="1" y="9"/>
                          <a:pt x="1" y="11"/>
                          <a:pt x="2" y="1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7"/>
                          <a:pt x="5" y="18"/>
                          <a:pt x="11" y="16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69" name="Freeform 1499"/>
                  <p:cNvSpPr/>
                  <p:nvPr/>
                </p:nvSpPr>
                <p:spPr bwMode="auto">
                  <a:xfrm>
                    <a:off x="4057" y="3106"/>
                    <a:ext cx="1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2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0" name="Freeform 1500"/>
                  <p:cNvSpPr/>
                  <p:nvPr/>
                </p:nvSpPr>
                <p:spPr bwMode="auto">
                  <a:xfrm>
                    <a:off x="4042" y="310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1" name="Freeform 1501"/>
                  <p:cNvSpPr/>
                  <p:nvPr/>
                </p:nvSpPr>
                <p:spPr bwMode="auto">
                  <a:xfrm>
                    <a:off x="4042" y="3106"/>
                    <a:ext cx="2" cy="3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0 h 3"/>
                      <a:gd name="T4" fmla="*/ 1 w 3"/>
                      <a:gd name="T5" fmla="*/ 3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2"/>
                          <a:pt x="3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2" name="Freeform 1502"/>
                  <p:cNvSpPr/>
                  <p:nvPr/>
                </p:nvSpPr>
                <p:spPr bwMode="auto">
                  <a:xfrm>
                    <a:off x="3950" y="3097"/>
                    <a:ext cx="91" cy="25"/>
                  </a:xfrm>
                  <a:custGeom>
                    <a:avLst/>
                    <a:gdLst>
                      <a:gd name="T0" fmla="*/ 1 w 106"/>
                      <a:gd name="T1" fmla="*/ 14 h 29"/>
                      <a:gd name="T2" fmla="*/ 4 w 106"/>
                      <a:gd name="T3" fmla="*/ 17 h 29"/>
                      <a:gd name="T4" fmla="*/ 0 w 106"/>
                      <a:gd name="T5" fmla="*/ 22 h 29"/>
                      <a:gd name="T6" fmla="*/ 1 w 106"/>
                      <a:gd name="T7" fmla="*/ 29 h 29"/>
                      <a:gd name="T8" fmla="*/ 9 w 106"/>
                      <a:gd name="T9" fmla="*/ 26 h 29"/>
                      <a:gd name="T10" fmla="*/ 9 w 106"/>
                      <a:gd name="T11" fmla="*/ 29 h 29"/>
                      <a:gd name="T12" fmla="*/ 25 w 106"/>
                      <a:gd name="T13" fmla="*/ 26 h 29"/>
                      <a:gd name="T14" fmla="*/ 36 w 106"/>
                      <a:gd name="T15" fmla="*/ 23 h 29"/>
                      <a:gd name="T16" fmla="*/ 80 w 106"/>
                      <a:gd name="T17" fmla="*/ 19 h 29"/>
                      <a:gd name="T18" fmla="*/ 81 w 106"/>
                      <a:gd name="T19" fmla="*/ 12 h 29"/>
                      <a:gd name="T20" fmla="*/ 85 w 106"/>
                      <a:gd name="T21" fmla="*/ 15 h 29"/>
                      <a:gd name="T22" fmla="*/ 83 w 106"/>
                      <a:gd name="T23" fmla="*/ 16 h 29"/>
                      <a:gd name="T24" fmla="*/ 95 w 106"/>
                      <a:gd name="T25" fmla="*/ 15 h 29"/>
                      <a:gd name="T26" fmla="*/ 94 w 106"/>
                      <a:gd name="T27" fmla="*/ 8 h 29"/>
                      <a:gd name="T28" fmla="*/ 101 w 106"/>
                      <a:gd name="T29" fmla="*/ 15 h 29"/>
                      <a:gd name="T30" fmla="*/ 105 w 106"/>
                      <a:gd name="T31" fmla="*/ 10 h 29"/>
                      <a:gd name="T32" fmla="*/ 100 w 106"/>
                      <a:gd name="T33" fmla="*/ 5 h 29"/>
                      <a:gd name="T34" fmla="*/ 103 w 106"/>
                      <a:gd name="T35" fmla="*/ 2 h 29"/>
                      <a:gd name="T36" fmla="*/ 75 w 106"/>
                      <a:gd name="T37" fmla="*/ 15 h 29"/>
                      <a:gd name="T38" fmla="*/ 76 w 106"/>
                      <a:gd name="T39" fmla="*/ 11 h 29"/>
                      <a:gd name="T40" fmla="*/ 58 w 106"/>
                      <a:gd name="T41" fmla="*/ 10 h 29"/>
                      <a:gd name="T42" fmla="*/ 52 w 106"/>
                      <a:gd name="T43" fmla="*/ 17 h 29"/>
                      <a:gd name="T44" fmla="*/ 48 w 106"/>
                      <a:gd name="T45" fmla="*/ 15 h 29"/>
                      <a:gd name="T46" fmla="*/ 48 w 106"/>
                      <a:gd name="T47" fmla="*/ 18 h 29"/>
                      <a:gd name="T48" fmla="*/ 42 w 106"/>
                      <a:gd name="T49" fmla="*/ 15 h 29"/>
                      <a:gd name="T50" fmla="*/ 42 w 106"/>
                      <a:gd name="T51" fmla="*/ 23 h 29"/>
                      <a:gd name="T52" fmla="*/ 30 w 106"/>
                      <a:gd name="T53" fmla="*/ 13 h 29"/>
                      <a:gd name="T54" fmla="*/ 32 w 106"/>
                      <a:gd name="T55" fmla="*/ 17 h 29"/>
                      <a:gd name="T56" fmla="*/ 30 w 106"/>
                      <a:gd name="T57" fmla="*/ 21 h 29"/>
                      <a:gd name="T58" fmla="*/ 28 w 106"/>
                      <a:gd name="T59" fmla="*/ 14 h 29"/>
                      <a:gd name="T60" fmla="*/ 21 w 106"/>
                      <a:gd name="T61" fmla="*/ 19 h 29"/>
                      <a:gd name="T62" fmla="*/ 22 w 106"/>
                      <a:gd name="T63" fmla="*/ 22 h 29"/>
                      <a:gd name="T64" fmla="*/ 11 w 106"/>
                      <a:gd name="T65" fmla="*/ 21 h 29"/>
                      <a:gd name="T66" fmla="*/ 15 w 106"/>
                      <a:gd name="T67" fmla="*/ 14 h 29"/>
                      <a:gd name="T68" fmla="*/ 12 w 106"/>
                      <a:gd name="T69" fmla="*/ 11 h 29"/>
                      <a:gd name="T70" fmla="*/ 6 w 106"/>
                      <a:gd name="T71" fmla="*/ 20 h 29"/>
                      <a:gd name="T72" fmla="*/ 1 w 106"/>
                      <a:gd name="T73" fmla="*/ 1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6" h="29">
                        <a:moveTo>
                          <a:pt x="1" y="14"/>
                        </a:moveTo>
                        <a:cubicBezTo>
                          <a:pt x="1" y="17"/>
                          <a:pt x="2" y="18"/>
                          <a:pt x="4" y="17"/>
                        </a:cubicBezTo>
                        <a:cubicBezTo>
                          <a:pt x="4" y="21"/>
                          <a:pt x="2" y="20"/>
                          <a:pt x="0" y="22"/>
                        </a:cubicBezTo>
                        <a:cubicBezTo>
                          <a:pt x="3" y="24"/>
                          <a:pt x="0" y="26"/>
                          <a:pt x="1" y="29"/>
                        </a:cubicBezTo>
                        <a:cubicBezTo>
                          <a:pt x="4" y="29"/>
                          <a:pt x="5" y="25"/>
                          <a:pt x="9" y="26"/>
                        </a:cubicBezTo>
                        <a:cubicBezTo>
                          <a:pt x="9" y="29"/>
                          <a:pt x="9" y="29"/>
                          <a:pt x="9" y="29"/>
                        </a:cubicBezTo>
                        <a:cubicBezTo>
                          <a:pt x="14" y="27"/>
                          <a:pt x="20" y="23"/>
                          <a:pt x="25" y="26"/>
                        </a:cubicBezTo>
                        <a:cubicBezTo>
                          <a:pt x="29" y="27"/>
                          <a:pt x="32" y="26"/>
                          <a:pt x="36" y="23"/>
                        </a:cubicBezTo>
                        <a:cubicBezTo>
                          <a:pt x="50" y="23"/>
                          <a:pt x="64" y="18"/>
                          <a:pt x="80" y="19"/>
                        </a:cubicBezTo>
                        <a:cubicBezTo>
                          <a:pt x="81" y="12"/>
                          <a:pt x="81" y="12"/>
                          <a:pt x="81" y="12"/>
                        </a:cubicBezTo>
                        <a:cubicBezTo>
                          <a:pt x="83" y="15"/>
                          <a:pt x="85" y="11"/>
                          <a:pt x="85" y="15"/>
                        </a:cubicBezTo>
                        <a:cubicBezTo>
                          <a:pt x="84" y="15"/>
                          <a:pt x="84" y="16"/>
                          <a:pt x="83" y="16"/>
                        </a:cubicBezTo>
                        <a:cubicBezTo>
                          <a:pt x="87" y="21"/>
                          <a:pt x="91" y="14"/>
                          <a:pt x="95" y="15"/>
                        </a:cubicBezTo>
                        <a:cubicBezTo>
                          <a:pt x="95" y="14"/>
                          <a:pt x="93" y="9"/>
                          <a:pt x="94" y="8"/>
                        </a:cubicBezTo>
                        <a:cubicBezTo>
                          <a:pt x="95" y="15"/>
                          <a:pt x="99" y="7"/>
                          <a:pt x="101" y="15"/>
                        </a:cubicBezTo>
                        <a:cubicBezTo>
                          <a:pt x="106" y="17"/>
                          <a:pt x="101" y="9"/>
                          <a:pt x="105" y="10"/>
                        </a:cubicBezTo>
                        <a:cubicBezTo>
                          <a:pt x="105" y="6"/>
                          <a:pt x="101" y="8"/>
                          <a:pt x="100" y="5"/>
                        </a:cubicBezTo>
                        <a:cubicBezTo>
                          <a:pt x="101" y="2"/>
                          <a:pt x="104" y="6"/>
                          <a:pt x="103" y="2"/>
                        </a:cubicBezTo>
                        <a:cubicBezTo>
                          <a:pt x="96" y="0"/>
                          <a:pt x="85" y="11"/>
                          <a:pt x="75" y="15"/>
                        </a:cubicBezTo>
                        <a:cubicBezTo>
                          <a:pt x="76" y="11"/>
                          <a:pt x="76" y="11"/>
                          <a:pt x="76" y="11"/>
                        </a:cubicBezTo>
                        <a:cubicBezTo>
                          <a:pt x="71" y="14"/>
                          <a:pt x="62" y="16"/>
                          <a:pt x="58" y="10"/>
                        </a:cubicBezTo>
                        <a:cubicBezTo>
                          <a:pt x="59" y="13"/>
                          <a:pt x="50" y="9"/>
                          <a:pt x="52" y="17"/>
                        </a:cubicBezTo>
                        <a:cubicBezTo>
                          <a:pt x="50" y="15"/>
                          <a:pt x="50" y="16"/>
                          <a:pt x="48" y="15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5" y="18"/>
                          <a:pt x="45" y="14"/>
                          <a:pt x="42" y="15"/>
                        </a:cubicBezTo>
                        <a:cubicBezTo>
                          <a:pt x="45" y="18"/>
                          <a:pt x="43" y="19"/>
                          <a:pt x="42" y="23"/>
                        </a:cubicBezTo>
                        <a:cubicBezTo>
                          <a:pt x="38" y="19"/>
                          <a:pt x="34" y="16"/>
                          <a:pt x="30" y="13"/>
                        </a:cubicBezTo>
                        <a:cubicBezTo>
                          <a:pt x="31" y="14"/>
                          <a:pt x="31" y="16"/>
                          <a:pt x="32" y="17"/>
                        </a:cubicBezTo>
                        <a:cubicBezTo>
                          <a:pt x="30" y="16"/>
                          <a:pt x="31" y="19"/>
                          <a:pt x="30" y="21"/>
                        </a:cubicBezTo>
                        <a:cubicBezTo>
                          <a:pt x="28" y="21"/>
                          <a:pt x="28" y="16"/>
                          <a:pt x="28" y="14"/>
                        </a:cubicBezTo>
                        <a:cubicBezTo>
                          <a:pt x="24" y="13"/>
                          <a:pt x="24" y="22"/>
                          <a:pt x="21" y="19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18" y="23"/>
                          <a:pt x="15" y="20"/>
                          <a:pt x="11" y="21"/>
                        </a:cubicBezTo>
                        <a:cubicBezTo>
                          <a:pt x="9" y="16"/>
                          <a:pt x="14" y="16"/>
                          <a:pt x="15" y="14"/>
                        </a:cubicBezTo>
                        <a:cubicBezTo>
                          <a:pt x="15" y="13"/>
                          <a:pt x="13" y="13"/>
                          <a:pt x="12" y="11"/>
                        </a:cubicBezTo>
                        <a:cubicBezTo>
                          <a:pt x="11" y="14"/>
                          <a:pt x="8" y="18"/>
                          <a:pt x="6" y="20"/>
                        </a:cubicBezTo>
                        <a:cubicBezTo>
                          <a:pt x="8" y="14"/>
                          <a:pt x="2" y="15"/>
                          <a:pt x="1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3" name="Freeform 1503"/>
                  <p:cNvSpPr/>
                  <p:nvPr/>
                </p:nvSpPr>
                <p:spPr bwMode="auto">
                  <a:xfrm>
                    <a:off x="3960" y="3104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1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4" name="Freeform 1504"/>
                  <p:cNvSpPr/>
                  <p:nvPr/>
                </p:nvSpPr>
                <p:spPr bwMode="auto">
                  <a:xfrm>
                    <a:off x="3950" y="31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5" name="Freeform 1505"/>
                  <p:cNvSpPr/>
                  <p:nvPr/>
                </p:nvSpPr>
                <p:spPr bwMode="auto">
                  <a:xfrm>
                    <a:off x="3970" y="311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6" name="Freeform 1506"/>
                  <p:cNvSpPr/>
                  <p:nvPr/>
                </p:nvSpPr>
                <p:spPr bwMode="auto">
                  <a:xfrm>
                    <a:off x="3973" y="3104"/>
                    <a:ext cx="2" cy="4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2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7" name="Freeform 1507"/>
                  <p:cNvSpPr/>
                  <p:nvPr/>
                </p:nvSpPr>
                <p:spPr bwMode="auto">
                  <a:xfrm>
                    <a:off x="3994" y="3103"/>
                    <a:ext cx="1" cy="2"/>
                  </a:xfrm>
                  <a:custGeom>
                    <a:avLst/>
                    <a:gdLst>
                      <a:gd name="T0" fmla="*/ 1 w 2"/>
                      <a:gd name="T1" fmla="*/ 3 h 3"/>
                      <a:gd name="T2" fmla="*/ 2 w 2"/>
                      <a:gd name="T3" fmla="*/ 0 h 3"/>
                      <a:gd name="T4" fmla="*/ 1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1" y="3"/>
                        </a:moveTo>
                        <a:cubicBezTo>
                          <a:pt x="2" y="3"/>
                          <a:pt x="1" y="1"/>
                          <a:pt x="2" y="0"/>
                        </a:cubicBezTo>
                        <a:cubicBezTo>
                          <a:pt x="0" y="0"/>
                          <a:pt x="0" y="2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8" name="Freeform 1508"/>
                  <p:cNvSpPr/>
                  <p:nvPr/>
                </p:nvSpPr>
                <p:spPr bwMode="auto">
                  <a:xfrm>
                    <a:off x="3953" y="3106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1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79" name="Freeform 1509"/>
                  <p:cNvSpPr/>
                  <p:nvPr/>
                </p:nvSpPr>
                <p:spPr bwMode="auto">
                  <a:xfrm>
                    <a:off x="3897" y="3106"/>
                    <a:ext cx="51" cy="22"/>
                  </a:xfrm>
                  <a:custGeom>
                    <a:avLst/>
                    <a:gdLst>
                      <a:gd name="T0" fmla="*/ 4 w 59"/>
                      <a:gd name="T1" fmla="*/ 20 h 25"/>
                      <a:gd name="T2" fmla="*/ 14 w 59"/>
                      <a:gd name="T3" fmla="*/ 23 h 25"/>
                      <a:gd name="T4" fmla="*/ 21 w 59"/>
                      <a:gd name="T5" fmla="*/ 12 h 25"/>
                      <a:gd name="T6" fmla="*/ 20 w 59"/>
                      <a:gd name="T7" fmla="*/ 22 h 25"/>
                      <a:gd name="T8" fmla="*/ 40 w 59"/>
                      <a:gd name="T9" fmla="*/ 15 h 25"/>
                      <a:gd name="T10" fmla="*/ 40 w 59"/>
                      <a:gd name="T11" fmla="*/ 18 h 25"/>
                      <a:gd name="T12" fmla="*/ 48 w 59"/>
                      <a:gd name="T13" fmla="*/ 8 h 25"/>
                      <a:gd name="T14" fmla="*/ 48 w 59"/>
                      <a:gd name="T15" fmla="*/ 19 h 25"/>
                      <a:gd name="T16" fmla="*/ 47 w 59"/>
                      <a:gd name="T17" fmla="*/ 20 h 25"/>
                      <a:gd name="T18" fmla="*/ 57 w 59"/>
                      <a:gd name="T19" fmla="*/ 17 h 25"/>
                      <a:gd name="T20" fmla="*/ 59 w 59"/>
                      <a:gd name="T21" fmla="*/ 10 h 25"/>
                      <a:gd name="T22" fmla="*/ 58 w 59"/>
                      <a:gd name="T23" fmla="*/ 5 h 25"/>
                      <a:gd name="T24" fmla="*/ 51 w 59"/>
                      <a:gd name="T25" fmla="*/ 9 h 25"/>
                      <a:gd name="T26" fmla="*/ 51 w 59"/>
                      <a:gd name="T27" fmla="*/ 5 h 25"/>
                      <a:gd name="T28" fmla="*/ 48 w 59"/>
                      <a:gd name="T29" fmla="*/ 8 h 25"/>
                      <a:gd name="T30" fmla="*/ 47 w 59"/>
                      <a:gd name="T31" fmla="*/ 4 h 25"/>
                      <a:gd name="T32" fmla="*/ 42 w 59"/>
                      <a:gd name="T33" fmla="*/ 8 h 25"/>
                      <a:gd name="T34" fmla="*/ 43 w 59"/>
                      <a:gd name="T35" fmla="*/ 6 h 25"/>
                      <a:gd name="T36" fmla="*/ 39 w 59"/>
                      <a:gd name="T37" fmla="*/ 11 h 25"/>
                      <a:gd name="T38" fmla="*/ 37 w 59"/>
                      <a:gd name="T39" fmla="*/ 6 h 25"/>
                      <a:gd name="T40" fmla="*/ 38 w 59"/>
                      <a:gd name="T41" fmla="*/ 10 h 25"/>
                      <a:gd name="T42" fmla="*/ 25 w 59"/>
                      <a:gd name="T43" fmla="*/ 5 h 25"/>
                      <a:gd name="T44" fmla="*/ 24 w 59"/>
                      <a:gd name="T45" fmla="*/ 8 h 25"/>
                      <a:gd name="T46" fmla="*/ 30 w 59"/>
                      <a:gd name="T47" fmla="*/ 5 h 25"/>
                      <a:gd name="T48" fmla="*/ 29 w 59"/>
                      <a:gd name="T49" fmla="*/ 15 h 25"/>
                      <a:gd name="T50" fmla="*/ 21 w 59"/>
                      <a:gd name="T51" fmla="*/ 7 h 25"/>
                      <a:gd name="T52" fmla="*/ 12 w 59"/>
                      <a:gd name="T53" fmla="*/ 9 h 25"/>
                      <a:gd name="T54" fmla="*/ 12 w 59"/>
                      <a:gd name="T55" fmla="*/ 7 h 25"/>
                      <a:gd name="T56" fmla="*/ 6 w 59"/>
                      <a:gd name="T57" fmla="*/ 11 h 25"/>
                      <a:gd name="T58" fmla="*/ 8 w 59"/>
                      <a:gd name="T59" fmla="*/ 12 h 25"/>
                      <a:gd name="T60" fmla="*/ 6 w 59"/>
                      <a:gd name="T61" fmla="*/ 15 h 25"/>
                      <a:gd name="T62" fmla="*/ 5 w 59"/>
                      <a:gd name="T63" fmla="*/ 13 h 25"/>
                      <a:gd name="T64" fmla="*/ 0 w 59"/>
                      <a:gd name="T65" fmla="*/ 19 h 25"/>
                      <a:gd name="T66" fmla="*/ 6 w 59"/>
                      <a:gd name="T67" fmla="*/ 15 h 25"/>
                      <a:gd name="T68" fmla="*/ 4 w 59"/>
                      <a:gd name="T69" fmla="*/ 2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9" h="25">
                        <a:moveTo>
                          <a:pt x="4" y="20"/>
                        </a:moveTo>
                        <a:cubicBezTo>
                          <a:pt x="7" y="25"/>
                          <a:pt x="11" y="22"/>
                          <a:pt x="14" y="23"/>
                        </a:cubicBezTo>
                        <a:cubicBezTo>
                          <a:pt x="21" y="20"/>
                          <a:pt x="15" y="13"/>
                          <a:pt x="21" y="12"/>
                        </a:cubicBezTo>
                        <a:cubicBezTo>
                          <a:pt x="20" y="22"/>
                          <a:pt x="20" y="22"/>
                          <a:pt x="20" y="22"/>
                        </a:cubicBezTo>
                        <a:cubicBezTo>
                          <a:pt x="26" y="21"/>
                          <a:pt x="35" y="23"/>
                          <a:pt x="40" y="15"/>
                        </a:cubicBezTo>
                        <a:cubicBezTo>
                          <a:pt x="41" y="16"/>
                          <a:pt x="42" y="17"/>
                          <a:pt x="40" y="18"/>
                        </a:cubicBezTo>
                        <a:cubicBezTo>
                          <a:pt x="44" y="18"/>
                          <a:pt x="42" y="5"/>
                          <a:pt x="48" y="8"/>
                        </a:cubicBezTo>
                        <a:cubicBezTo>
                          <a:pt x="43" y="14"/>
                          <a:pt x="49" y="14"/>
                          <a:pt x="48" y="19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51" y="19"/>
                          <a:pt x="55" y="16"/>
                          <a:pt x="57" y="17"/>
                        </a:cubicBezTo>
                        <a:cubicBezTo>
                          <a:pt x="58" y="14"/>
                          <a:pt x="56" y="11"/>
                          <a:pt x="59" y="10"/>
                        </a:cubicBezTo>
                        <a:cubicBezTo>
                          <a:pt x="57" y="10"/>
                          <a:pt x="58" y="7"/>
                          <a:pt x="58" y="5"/>
                        </a:cubicBezTo>
                        <a:cubicBezTo>
                          <a:pt x="55" y="7"/>
                          <a:pt x="53" y="6"/>
                          <a:pt x="51" y="9"/>
                        </a:cubicBezTo>
                        <a:cubicBezTo>
                          <a:pt x="49" y="6"/>
                          <a:pt x="52" y="8"/>
                          <a:pt x="51" y="5"/>
                        </a:cubicBezTo>
                        <a:cubicBezTo>
                          <a:pt x="48" y="8"/>
                          <a:pt x="48" y="8"/>
                          <a:pt x="48" y="8"/>
                        </a:cubicBezTo>
                        <a:cubicBezTo>
                          <a:pt x="46" y="7"/>
                          <a:pt x="50" y="5"/>
                          <a:pt x="47" y="4"/>
                        </a:cubicBezTo>
                        <a:cubicBezTo>
                          <a:pt x="47" y="6"/>
                          <a:pt x="44" y="8"/>
                          <a:pt x="42" y="8"/>
                        </a:cubicBezTo>
                        <a:cubicBezTo>
                          <a:pt x="43" y="6"/>
                          <a:pt x="43" y="6"/>
                          <a:pt x="43" y="6"/>
                        </a:cubicBezTo>
                        <a:cubicBezTo>
                          <a:pt x="41" y="8"/>
                          <a:pt x="39" y="6"/>
                          <a:pt x="39" y="11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8" y="10"/>
                          <a:pt x="38" y="10"/>
                          <a:pt x="38" y="10"/>
                        </a:cubicBezTo>
                        <a:cubicBezTo>
                          <a:pt x="33" y="8"/>
                          <a:pt x="31" y="0"/>
                          <a:pt x="25" y="5"/>
                        </a:cubicBezTo>
                        <a:cubicBezTo>
                          <a:pt x="26" y="6"/>
                          <a:pt x="25" y="8"/>
                          <a:pt x="24" y="8"/>
                        </a:cubicBezTo>
                        <a:cubicBezTo>
                          <a:pt x="27" y="11"/>
                          <a:pt x="27" y="6"/>
                          <a:pt x="30" y="5"/>
                        </a:cubicBezTo>
                        <a:cubicBezTo>
                          <a:pt x="30" y="8"/>
                          <a:pt x="26" y="13"/>
                          <a:pt x="29" y="15"/>
                        </a:cubicBezTo>
                        <a:cubicBezTo>
                          <a:pt x="26" y="11"/>
                          <a:pt x="23" y="15"/>
                          <a:pt x="21" y="7"/>
                        </a:cubicBezTo>
                        <a:cubicBezTo>
                          <a:pt x="18" y="6"/>
                          <a:pt x="16" y="11"/>
                          <a:pt x="12" y="9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13"/>
                          <a:pt x="9" y="5"/>
                          <a:pt x="6" y="11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4"/>
                          <a:pt x="7" y="14"/>
                          <a:pt x="6" y="15"/>
                        </a:cubicBezTo>
                        <a:cubicBezTo>
                          <a:pt x="6" y="14"/>
                          <a:pt x="6" y="14"/>
                          <a:pt x="5" y="13"/>
                        </a:cubicBezTo>
                        <a:cubicBezTo>
                          <a:pt x="5" y="17"/>
                          <a:pt x="1" y="18"/>
                          <a:pt x="0" y="19"/>
                        </a:cubicBezTo>
                        <a:cubicBezTo>
                          <a:pt x="2" y="20"/>
                          <a:pt x="4" y="16"/>
                          <a:pt x="6" y="15"/>
                        </a:cubicBezTo>
                        <a:cubicBezTo>
                          <a:pt x="5" y="17"/>
                          <a:pt x="6" y="21"/>
                          <a:pt x="4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0" name="Freeform 1510"/>
                  <p:cNvSpPr/>
                  <p:nvPr/>
                </p:nvSpPr>
                <p:spPr bwMode="auto">
                  <a:xfrm>
                    <a:off x="3934" y="3109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1" name="Freeform 1511"/>
                  <p:cNvSpPr/>
                  <p:nvPr/>
                </p:nvSpPr>
                <p:spPr bwMode="auto">
                  <a:xfrm>
                    <a:off x="3856" y="3105"/>
                    <a:ext cx="39" cy="26"/>
                  </a:xfrm>
                  <a:custGeom>
                    <a:avLst/>
                    <a:gdLst>
                      <a:gd name="T0" fmla="*/ 33 w 45"/>
                      <a:gd name="T1" fmla="*/ 14 h 30"/>
                      <a:gd name="T2" fmla="*/ 31 w 45"/>
                      <a:gd name="T3" fmla="*/ 9 h 30"/>
                      <a:gd name="T4" fmla="*/ 32 w 45"/>
                      <a:gd name="T5" fmla="*/ 19 h 30"/>
                      <a:gd name="T6" fmla="*/ 27 w 45"/>
                      <a:gd name="T7" fmla="*/ 21 h 30"/>
                      <a:gd name="T8" fmla="*/ 27 w 45"/>
                      <a:gd name="T9" fmla="*/ 12 h 30"/>
                      <a:gd name="T10" fmla="*/ 22 w 45"/>
                      <a:gd name="T11" fmla="*/ 11 h 30"/>
                      <a:gd name="T12" fmla="*/ 22 w 45"/>
                      <a:gd name="T13" fmla="*/ 17 h 30"/>
                      <a:gd name="T14" fmla="*/ 17 w 45"/>
                      <a:gd name="T15" fmla="*/ 20 h 30"/>
                      <a:gd name="T16" fmla="*/ 19 w 45"/>
                      <a:gd name="T17" fmla="*/ 18 h 30"/>
                      <a:gd name="T18" fmla="*/ 16 w 45"/>
                      <a:gd name="T19" fmla="*/ 12 h 30"/>
                      <a:gd name="T20" fmla="*/ 4 w 45"/>
                      <a:gd name="T21" fmla="*/ 28 h 30"/>
                      <a:gd name="T22" fmla="*/ 8 w 45"/>
                      <a:gd name="T23" fmla="*/ 27 h 30"/>
                      <a:gd name="T24" fmla="*/ 8 w 45"/>
                      <a:gd name="T25" fmla="*/ 20 h 30"/>
                      <a:gd name="T26" fmla="*/ 12 w 45"/>
                      <a:gd name="T27" fmla="*/ 22 h 30"/>
                      <a:gd name="T28" fmla="*/ 9 w 45"/>
                      <a:gd name="T29" fmla="*/ 26 h 30"/>
                      <a:gd name="T30" fmla="*/ 40 w 45"/>
                      <a:gd name="T31" fmla="*/ 24 h 30"/>
                      <a:gd name="T32" fmla="*/ 35 w 45"/>
                      <a:gd name="T33" fmla="*/ 24 h 30"/>
                      <a:gd name="T34" fmla="*/ 39 w 45"/>
                      <a:gd name="T35" fmla="*/ 20 h 30"/>
                      <a:gd name="T36" fmla="*/ 37 w 45"/>
                      <a:gd name="T37" fmla="*/ 13 h 30"/>
                      <a:gd name="T38" fmla="*/ 39 w 45"/>
                      <a:gd name="T39" fmla="*/ 15 h 30"/>
                      <a:gd name="T40" fmla="*/ 39 w 45"/>
                      <a:gd name="T41" fmla="*/ 8 h 30"/>
                      <a:gd name="T42" fmla="*/ 45 w 45"/>
                      <a:gd name="T43" fmla="*/ 5 h 30"/>
                      <a:gd name="T44" fmla="*/ 34 w 45"/>
                      <a:gd name="T45" fmla="*/ 5 h 30"/>
                      <a:gd name="T46" fmla="*/ 33 w 45"/>
                      <a:gd name="T47" fmla="*/ 14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5" h="30">
                        <a:moveTo>
                          <a:pt x="33" y="14"/>
                        </a:moveTo>
                        <a:cubicBezTo>
                          <a:pt x="31" y="14"/>
                          <a:pt x="34" y="11"/>
                          <a:pt x="31" y="9"/>
                        </a:cubicBezTo>
                        <a:cubicBezTo>
                          <a:pt x="29" y="12"/>
                          <a:pt x="34" y="15"/>
                          <a:pt x="32" y="19"/>
                        </a:cubicBezTo>
                        <a:cubicBezTo>
                          <a:pt x="30" y="17"/>
                          <a:pt x="28" y="21"/>
                          <a:pt x="27" y="21"/>
                        </a:cubicBezTo>
                        <a:cubicBezTo>
                          <a:pt x="28" y="19"/>
                          <a:pt x="27" y="13"/>
                          <a:pt x="27" y="12"/>
                        </a:cubicBezTo>
                        <a:cubicBezTo>
                          <a:pt x="26" y="14"/>
                          <a:pt x="24" y="11"/>
                          <a:pt x="22" y="11"/>
                        </a:cubicBezTo>
                        <a:cubicBezTo>
                          <a:pt x="26" y="14"/>
                          <a:pt x="19" y="13"/>
                          <a:pt x="22" y="17"/>
                        </a:cubicBezTo>
                        <a:cubicBezTo>
                          <a:pt x="22" y="20"/>
                          <a:pt x="19" y="23"/>
                          <a:pt x="17" y="20"/>
                        </a:cubicBezTo>
                        <a:cubicBezTo>
                          <a:pt x="17" y="18"/>
                          <a:pt x="18" y="18"/>
                          <a:pt x="19" y="18"/>
                        </a:cubicBezTo>
                        <a:cubicBezTo>
                          <a:pt x="20" y="14"/>
                          <a:pt x="17" y="16"/>
                          <a:pt x="16" y="12"/>
                        </a:cubicBezTo>
                        <a:cubicBezTo>
                          <a:pt x="12" y="18"/>
                          <a:pt x="0" y="19"/>
                          <a:pt x="4" y="28"/>
                        </a:cubicBezTo>
                        <a:cubicBezTo>
                          <a:pt x="5" y="30"/>
                          <a:pt x="6" y="28"/>
                          <a:pt x="8" y="27"/>
                        </a:cubicBezTo>
                        <a:cubicBezTo>
                          <a:pt x="4" y="25"/>
                          <a:pt x="7" y="22"/>
                          <a:pt x="8" y="20"/>
                        </a:cubicBezTo>
                        <a:cubicBezTo>
                          <a:pt x="9" y="22"/>
                          <a:pt x="12" y="18"/>
                          <a:pt x="12" y="22"/>
                        </a:cubicBezTo>
                        <a:cubicBezTo>
                          <a:pt x="9" y="26"/>
                          <a:pt x="9" y="26"/>
                          <a:pt x="9" y="26"/>
                        </a:cubicBezTo>
                        <a:cubicBezTo>
                          <a:pt x="18" y="27"/>
                          <a:pt x="30" y="26"/>
                          <a:pt x="40" y="24"/>
                        </a:cubicBezTo>
                        <a:cubicBezTo>
                          <a:pt x="35" y="24"/>
                          <a:pt x="35" y="24"/>
                          <a:pt x="35" y="24"/>
                        </a:cubicBezTo>
                        <a:cubicBezTo>
                          <a:pt x="36" y="21"/>
                          <a:pt x="38" y="21"/>
                          <a:pt x="39" y="20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4"/>
                          <a:pt x="39" y="13"/>
                          <a:pt x="39" y="15"/>
                        </a:cubicBezTo>
                        <a:cubicBezTo>
                          <a:pt x="41" y="12"/>
                          <a:pt x="40" y="11"/>
                          <a:pt x="39" y="8"/>
                        </a:cubicBezTo>
                        <a:cubicBezTo>
                          <a:pt x="42" y="7"/>
                          <a:pt x="43" y="10"/>
                          <a:pt x="45" y="5"/>
                        </a:cubicBezTo>
                        <a:cubicBezTo>
                          <a:pt x="40" y="0"/>
                          <a:pt x="41" y="10"/>
                          <a:pt x="34" y="5"/>
                        </a:cubicBezTo>
                        <a:lnTo>
                          <a:pt x="33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2" name="Freeform 1512"/>
                  <p:cNvSpPr/>
                  <p:nvPr/>
                </p:nvSpPr>
                <p:spPr bwMode="auto">
                  <a:xfrm>
                    <a:off x="3894" y="3114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3 h 3"/>
                      <a:gd name="T4" fmla="*/ 1 w 1"/>
                      <a:gd name="T5" fmla="*/ 1 h 3"/>
                      <a:gd name="T6" fmla="*/ 1 w 1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3" name="Freeform 1513"/>
                  <p:cNvSpPr/>
                  <p:nvPr/>
                </p:nvSpPr>
                <p:spPr bwMode="auto">
                  <a:xfrm>
                    <a:off x="3892" y="3123"/>
                    <a:ext cx="2" cy="4"/>
                  </a:xfrm>
                  <a:custGeom>
                    <a:avLst/>
                    <a:gdLst>
                      <a:gd name="T0" fmla="*/ 2 w 3"/>
                      <a:gd name="T1" fmla="*/ 4 h 4"/>
                      <a:gd name="T2" fmla="*/ 3 w 3"/>
                      <a:gd name="T3" fmla="*/ 0 h 4"/>
                      <a:gd name="T4" fmla="*/ 2 w 3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4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0"/>
                          <a:pt x="0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4" name="Freeform 1514"/>
                  <p:cNvSpPr/>
                  <p:nvPr/>
                </p:nvSpPr>
                <p:spPr bwMode="auto">
                  <a:xfrm>
                    <a:off x="3864" y="3115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0 w 3"/>
                      <a:gd name="T3" fmla="*/ 1 h 2"/>
                      <a:gd name="T4" fmla="*/ 2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5" name="Freeform 1515"/>
                  <p:cNvSpPr/>
                  <p:nvPr/>
                </p:nvSpPr>
                <p:spPr bwMode="auto">
                  <a:xfrm>
                    <a:off x="3849" y="3119"/>
                    <a:ext cx="11" cy="12"/>
                  </a:xfrm>
                  <a:custGeom>
                    <a:avLst/>
                    <a:gdLst>
                      <a:gd name="T0" fmla="*/ 0 w 13"/>
                      <a:gd name="T1" fmla="*/ 14 h 14"/>
                      <a:gd name="T2" fmla="*/ 11 w 13"/>
                      <a:gd name="T3" fmla="*/ 13 h 14"/>
                      <a:gd name="T4" fmla="*/ 10 w 13"/>
                      <a:gd name="T5" fmla="*/ 1 h 14"/>
                      <a:gd name="T6" fmla="*/ 6 w 13"/>
                      <a:gd name="T7" fmla="*/ 9 h 14"/>
                      <a:gd name="T8" fmla="*/ 0 w 13"/>
                      <a:gd name="T9" fmla="*/ 9 h 14"/>
                      <a:gd name="T10" fmla="*/ 0 w 13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3" h="14">
                        <a:moveTo>
                          <a:pt x="0" y="14"/>
                        </a:moveTo>
                        <a:cubicBezTo>
                          <a:pt x="4" y="13"/>
                          <a:pt x="6" y="10"/>
                          <a:pt x="11" y="13"/>
                        </a:cubicBezTo>
                        <a:cubicBezTo>
                          <a:pt x="13" y="9"/>
                          <a:pt x="10" y="5"/>
                          <a:pt x="10" y="1"/>
                        </a:cubicBezTo>
                        <a:cubicBezTo>
                          <a:pt x="8" y="0"/>
                          <a:pt x="9" y="8"/>
                          <a:pt x="6" y="9"/>
                        </a:cubicBezTo>
                        <a:cubicBezTo>
                          <a:pt x="5" y="5"/>
                          <a:pt x="2" y="10"/>
                          <a:pt x="0" y="9"/>
                        </a:cubicBezTo>
                        <a:cubicBezTo>
                          <a:pt x="0" y="11"/>
                          <a:pt x="0" y="13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6" name="Freeform 1516"/>
                  <p:cNvSpPr/>
                  <p:nvPr/>
                </p:nvSpPr>
                <p:spPr bwMode="auto">
                  <a:xfrm>
                    <a:off x="3756" y="3110"/>
                    <a:ext cx="96" cy="25"/>
                  </a:xfrm>
                  <a:custGeom>
                    <a:avLst/>
                    <a:gdLst>
                      <a:gd name="T0" fmla="*/ 91 w 111"/>
                      <a:gd name="T1" fmla="*/ 11 h 29"/>
                      <a:gd name="T2" fmla="*/ 85 w 111"/>
                      <a:gd name="T3" fmla="*/ 12 h 29"/>
                      <a:gd name="T4" fmla="*/ 88 w 111"/>
                      <a:gd name="T5" fmla="*/ 9 h 29"/>
                      <a:gd name="T6" fmla="*/ 83 w 111"/>
                      <a:gd name="T7" fmla="*/ 7 h 29"/>
                      <a:gd name="T8" fmla="*/ 83 w 111"/>
                      <a:gd name="T9" fmla="*/ 9 h 29"/>
                      <a:gd name="T10" fmla="*/ 73 w 111"/>
                      <a:gd name="T11" fmla="*/ 11 h 29"/>
                      <a:gd name="T12" fmla="*/ 72 w 111"/>
                      <a:gd name="T13" fmla="*/ 16 h 29"/>
                      <a:gd name="T14" fmla="*/ 64 w 111"/>
                      <a:gd name="T15" fmla="*/ 9 h 29"/>
                      <a:gd name="T16" fmla="*/ 67 w 111"/>
                      <a:gd name="T17" fmla="*/ 20 h 29"/>
                      <a:gd name="T18" fmla="*/ 55 w 111"/>
                      <a:gd name="T19" fmla="*/ 17 h 29"/>
                      <a:gd name="T20" fmla="*/ 57 w 111"/>
                      <a:gd name="T21" fmla="*/ 16 h 29"/>
                      <a:gd name="T22" fmla="*/ 51 w 111"/>
                      <a:gd name="T23" fmla="*/ 16 h 29"/>
                      <a:gd name="T24" fmla="*/ 51 w 111"/>
                      <a:gd name="T25" fmla="*/ 11 h 29"/>
                      <a:gd name="T26" fmla="*/ 42 w 111"/>
                      <a:gd name="T27" fmla="*/ 12 h 29"/>
                      <a:gd name="T28" fmla="*/ 43 w 111"/>
                      <a:gd name="T29" fmla="*/ 9 h 29"/>
                      <a:gd name="T30" fmla="*/ 26 w 111"/>
                      <a:gd name="T31" fmla="*/ 14 h 29"/>
                      <a:gd name="T32" fmla="*/ 23 w 111"/>
                      <a:gd name="T33" fmla="*/ 11 h 29"/>
                      <a:gd name="T34" fmla="*/ 25 w 111"/>
                      <a:gd name="T35" fmla="*/ 21 h 29"/>
                      <a:gd name="T36" fmla="*/ 18 w 111"/>
                      <a:gd name="T37" fmla="*/ 21 h 29"/>
                      <a:gd name="T38" fmla="*/ 19 w 111"/>
                      <a:gd name="T39" fmla="*/ 14 h 29"/>
                      <a:gd name="T40" fmla="*/ 15 w 111"/>
                      <a:gd name="T41" fmla="*/ 17 h 29"/>
                      <a:gd name="T42" fmla="*/ 12 w 111"/>
                      <a:gd name="T43" fmla="*/ 12 h 29"/>
                      <a:gd name="T44" fmla="*/ 5 w 111"/>
                      <a:gd name="T45" fmla="*/ 21 h 29"/>
                      <a:gd name="T46" fmla="*/ 1 w 111"/>
                      <a:gd name="T47" fmla="*/ 20 h 29"/>
                      <a:gd name="T48" fmla="*/ 5 w 111"/>
                      <a:gd name="T49" fmla="*/ 29 h 29"/>
                      <a:gd name="T50" fmla="*/ 29 w 111"/>
                      <a:gd name="T51" fmla="*/ 25 h 29"/>
                      <a:gd name="T52" fmla="*/ 35 w 111"/>
                      <a:gd name="T53" fmla="*/ 20 h 29"/>
                      <a:gd name="T54" fmla="*/ 37 w 111"/>
                      <a:gd name="T55" fmla="*/ 26 h 29"/>
                      <a:gd name="T56" fmla="*/ 36 w 111"/>
                      <a:gd name="T57" fmla="*/ 20 h 29"/>
                      <a:gd name="T58" fmla="*/ 40 w 111"/>
                      <a:gd name="T59" fmla="*/ 25 h 29"/>
                      <a:gd name="T60" fmla="*/ 42 w 111"/>
                      <a:gd name="T61" fmla="*/ 19 h 29"/>
                      <a:gd name="T62" fmla="*/ 45 w 111"/>
                      <a:gd name="T63" fmla="*/ 26 h 29"/>
                      <a:gd name="T64" fmla="*/ 84 w 111"/>
                      <a:gd name="T65" fmla="*/ 21 h 29"/>
                      <a:gd name="T66" fmla="*/ 83 w 111"/>
                      <a:gd name="T67" fmla="*/ 16 h 29"/>
                      <a:gd name="T68" fmla="*/ 98 w 111"/>
                      <a:gd name="T69" fmla="*/ 15 h 29"/>
                      <a:gd name="T70" fmla="*/ 100 w 111"/>
                      <a:gd name="T71" fmla="*/ 11 h 29"/>
                      <a:gd name="T72" fmla="*/ 100 w 111"/>
                      <a:gd name="T73" fmla="*/ 21 h 29"/>
                      <a:gd name="T74" fmla="*/ 105 w 111"/>
                      <a:gd name="T75" fmla="*/ 20 h 29"/>
                      <a:gd name="T76" fmla="*/ 102 w 111"/>
                      <a:gd name="T77" fmla="*/ 18 h 29"/>
                      <a:gd name="T78" fmla="*/ 107 w 111"/>
                      <a:gd name="T79" fmla="*/ 19 h 29"/>
                      <a:gd name="T80" fmla="*/ 103 w 111"/>
                      <a:gd name="T81" fmla="*/ 8 h 29"/>
                      <a:gd name="T82" fmla="*/ 90 w 111"/>
                      <a:gd name="T83" fmla="*/ 4 h 29"/>
                      <a:gd name="T84" fmla="*/ 91 w 111"/>
                      <a:gd name="T85" fmla="*/ 11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1" h="29">
                        <a:moveTo>
                          <a:pt x="91" y="11"/>
                        </a:moveTo>
                        <a:cubicBezTo>
                          <a:pt x="89" y="11"/>
                          <a:pt x="87" y="14"/>
                          <a:pt x="85" y="12"/>
                        </a:cubicBezTo>
                        <a:cubicBezTo>
                          <a:pt x="85" y="10"/>
                          <a:pt x="86" y="9"/>
                          <a:pt x="88" y="9"/>
                        </a:cubicBezTo>
                        <a:cubicBezTo>
                          <a:pt x="86" y="4"/>
                          <a:pt x="85" y="10"/>
                          <a:pt x="83" y="7"/>
                        </a:cubicBezTo>
                        <a:cubicBezTo>
                          <a:pt x="83" y="7"/>
                          <a:pt x="84" y="8"/>
                          <a:pt x="83" y="9"/>
                        </a:cubicBezTo>
                        <a:cubicBezTo>
                          <a:pt x="78" y="8"/>
                          <a:pt x="81" y="14"/>
                          <a:pt x="73" y="11"/>
                        </a:cubicBezTo>
                        <a:cubicBezTo>
                          <a:pt x="72" y="13"/>
                          <a:pt x="71" y="13"/>
                          <a:pt x="72" y="16"/>
                        </a:cubicBezTo>
                        <a:cubicBezTo>
                          <a:pt x="67" y="12"/>
                          <a:pt x="69" y="12"/>
                          <a:pt x="64" y="9"/>
                        </a:cubicBezTo>
                        <a:cubicBezTo>
                          <a:pt x="65" y="11"/>
                          <a:pt x="67" y="15"/>
                          <a:pt x="67" y="20"/>
                        </a:cubicBezTo>
                        <a:cubicBezTo>
                          <a:pt x="60" y="14"/>
                          <a:pt x="60" y="21"/>
                          <a:pt x="55" y="17"/>
                        </a:cubicBezTo>
                        <a:cubicBezTo>
                          <a:pt x="56" y="16"/>
                          <a:pt x="56" y="15"/>
                          <a:pt x="57" y="16"/>
                        </a:cubicBezTo>
                        <a:cubicBezTo>
                          <a:pt x="56" y="10"/>
                          <a:pt x="54" y="17"/>
                          <a:pt x="51" y="16"/>
                        </a:cubicBezTo>
                        <a:cubicBezTo>
                          <a:pt x="51" y="11"/>
                          <a:pt x="51" y="11"/>
                          <a:pt x="51" y="11"/>
                        </a:cubicBezTo>
                        <a:cubicBezTo>
                          <a:pt x="49" y="12"/>
                          <a:pt x="45" y="15"/>
                          <a:pt x="42" y="12"/>
                        </a:cubicBezTo>
                        <a:cubicBezTo>
                          <a:pt x="43" y="9"/>
                          <a:pt x="43" y="9"/>
                          <a:pt x="43" y="9"/>
                        </a:cubicBezTo>
                        <a:cubicBezTo>
                          <a:pt x="37" y="13"/>
                          <a:pt x="30" y="12"/>
                          <a:pt x="26" y="14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16" y="16"/>
                          <a:pt x="30" y="13"/>
                          <a:pt x="25" y="21"/>
                        </a:cubicBezTo>
                        <a:cubicBezTo>
                          <a:pt x="24" y="11"/>
                          <a:pt x="22" y="24"/>
                          <a:pt x="18" y="21"/>
                        </a:cubicBezTo>
                        <a:cubicBezTo>
                          <a:pt x="16" y="17"/>
                          <a:pt x="22" y="18"/>
                          <a:pt x="19" y="14"/>
                        </a:cubicBezTo>
                        <a:cubicBezTo>
                          <a:pt x="19" y="19"/>
                          <a:pt x="17" y="16"/>
                          <a:pt x="15" y="17"/>
                        </a:cubicBezTo>
                        <a:cubicBezTo>
                          <a:pt x="16" y="13"/>
                          <a:pt x="11" y="17"/>
                          <a:pt x="12" y="12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4" y="18"/>
                          <a:pt x="2" y="19"/>
                          <a:pt x="1" y="20"/>
                        </a:cubicBezTo>
                        <a:cubicBezTo>
                          <a:pt x="4" y="19"/>
                          <a:pt x="0" y="27"/>
                          <a:pt x="5" y="29"/>
                        </a:cubicBezTo>
                        <a:cubicBezTo>
                          <a:pt x="11" y="26"/>
                          <a:pt x="21" y="23"/>
                          <a:pt x="29" y="25"/>
                        </a:cubicBezTo>
                        <a:cubicBezTo>
                          <a:pt x="30" y="19"/>
                          <a:pt x="34" y="25"/>
                          <a:pt x="35" y="20"/>
                        </a:cubicBezTo>
                        <a:cubicBezTo>
                          <a:pt x="37" y="26"/>
                          <a:pt x="37" y="26"/>
                          <a:pt x="37" y="26"/>
                        </a:cubicBezTo>
                        <a:cubicBezTo>
                          <a:pt x="42" y="24"/>
                          <a:pt x="35" y="22"/>
                          <a:pt x="36" y="20"/>
                        </a:cubicBezTo>
                        <a:cubicBezTo>
                          <a:pt x="38" y="19"/>
                          <a:pt x="40" y="22"/>
                          <a:pt x="40" y="25"/>
                        </a:cubicBezTo>
                        <a:cubicBezTo>
                          <a:pt x="44" y="25"/>
                          <a:pt x="41" y="23"/>
                          <a:pt x="42" y="19"/>
                        </a:cubicBezTo>
                        <a:cubicBezTo>
                          <a:pt x="45" y="26"/>
                          <a:pt x="45" y="26"/>
                          <a:pt x="45" y="26"/>
                        </a:cubicBezTo>
                        <a:cubicBezTo>
                          <a:pt x="56" y="23"/>
                          <a:pt x="71" y="18"/>
                          <a:pt x="84" y="21"/>
                        </a:cubicBezTo>
                        <a:cubicBezTo>
                          <a:pt x="83" y="16"/>
                          <a:pt x="83" y="16"/>
                          <a:pt x="83" y="16"/>
                        </a:cubicBezTo>
                        <a:cubicBezTo>
                          <a:pt x="89" y="19"/>
                          <a:pt x="93" y="6"/>
                          <a:pt x="98" y="15"/>
                        </a:cubicBezTo>
                        <a:cubicBezTo>
                          <a:pt x="100" y="11"/>
                          <a:pt x="100" y="11"/>
                          <a:pt x="100" y="11"/>
                        </a:cubicBezTo>
                        <a:cubicBezTo>
                          <a:pt x="99" y="14"/>
                          <a:pt x="101" y="18"/>
                          <a:pt x="100" y="21"/>
                        </a:cubicBezTo>
                        <a:cubicBezTo>
                          <a:pt x="101" y="20"/>
                          <a:pt x="103" y="21"/>
                          <a:pt x="105" y="20"/>
                        </a:cubicBezTo>
                        <a:cubicBezTo>
                          <a:pt x="102" y="18"/>
                          <a:pt x="102" y="18"/>
                          <a:pt x="102" y="18"/>
                        </a:cubicBezTo>
                        <a:cubicBezTo>
                          <a:pt x="104" y="14"/>
                          <a:pt x="106" y="16"/>
                          <a:pt x="107" y="19"/>
                        </a:cubicBezTo>
                        <a:cubicBezTo>
                          <a:pt x="111" y="15"/>
                          <a:pt x="104" y="12"/>
                          <a:pt x="103" y="8"/>
                        </a:cubicBezTo>
                        <a:cubicBezTo>
                          <a:pt x="97" y="17"/>
                          <a:pt x="96" y="0"/>
                          <a:pt x="90" y="4"/>
                        </a:cubicBezTo>
                        <a:cubicBezTo>
                          <a:pt x="87" y="7"/>
                          <a:pt x="91" y="8"/>
                          <a:pt x="91" y="1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7" name="Freeform 1517"/>
                  <p:cNvSpPr/>
                  <p:nvPr/>
                </p:nvSpPr>
                <p:spPr bwMode="auto">
                  <a:xfrm>
                    <a:off x="3842" y="312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8" name="Freeform 1518"/>
                  <p:cNvSpPr/>
                  <p:nvPr/>
                </p:nvSpPr>
                <p:spPr bwMode="auto">
                  <a:xfrm>
                    <a:off x="3755" y="3128"/>
                    <a:ext cx="2" cy="0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1 w 3"/>
                      <a:gd name="T3" fmla="*/ 0 h 1"/>
                      <a:gd name="T4" fmla="*/ 3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89" name="Rectangle 1519"/>
                  <p:cNvSpPr>
                    <a:spLocks noChangeArrowheads="1"/>
                  </p:cNvSpPr>
                  <p:nvPr/>
                </p:nvSpPr>
                <p:spPr bwMode="auto">
                  <a:xfrm>
                    <a:off x="3849" y="3127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0" name="Freeform 1520"/>
                  <p:cNvSpPr/>
                  <p:nvPr/>
                </p:nvSpPr>
                <p:spPr bwMode="auto">
                  <a:xfrm>
                    <a:off x="3850" y="311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1" name="Freeform 1521"/>
                  <p:cNvSpPr/>
                  <p:nvPr/>
                </p:nvSpPr>
                <p:spPr bwMode="auto">
                  <a:xfrm>
                    <a:off x="3742" y="3123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2" name="Freeform 1522"/>
                  <p:cNvSpPr/>
                  <p:nvPr/>
                </p:nvSpPr>
                <p:spPr bwMode="auto">
                  <a:xfrm>
                    <a:off x="3701" y="312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3" name="Freeform 1523"/>
                  <p:cNvSpPr/>
                  <p:nvPr/>
                </p:nvSpPr>
                <p:spPr bwMode="auto">
                  <a:xfrm>
                    <a:off x="3591" y="3121"/>
                    <a:ext cx="163" cy="36"/>
                  </a:xfrm>
                  <a:custGeom>
                    <a:avLst/>
                    <a:gdLst>
                      <a:gd name="T0" fmla="*/ 7 w 189"/>
                      <a:gd name="T1" fmla="*/ 26 h 42"/>
                      <a:gd name="T2" fmla="*/ 4 w 189"/>
                      <a:gd name="T3" fmla="*/ 33 h 42"/>
                      <a:gd name="T4" fmla="*/ 11 w 189"/>
                      <a:gd name="T5" fmla="*/ 36 h 42"/>
                      <a:gd name="T6" fmla="*/ 20 w 189"/>
                      <a:gd name="T7" fmla="*/ 31 h 42"/>
                      <a:gd name="T8" fmla="*/ 42 w 189"/>
                      <a:gd name="T9" fmla="*/ 29 h 42"/>
                      <a:gd name="T10" fmla="*/ 56 w 189"/>
                      <a:gd name="T11" fmla="*/ 30 h 42"/>
                      <a:gd name="T12" fmla="*/ 73 w 189"/>
                      <a:gd name="T13" fmla="*/ 23 h 42"/>
                      <a:gd name="T14" fmla="*/ 78 w 189"/>
                      <a:gd name="T15" fmla="*/ 25 h 42"/>
                      <a:gd name="T16" fmla="*/ 88 w 189"/>
                      <a:gd name="T17" fmla="*/ 25 h 42"/>
                      <a:gd name="T18" fmla="*/ 91 w 189"/>
                      <a:gd name="T19" fmla="*/ 15 h 42"/>
                      <a:gd name="T20" fmla="*/ 101 w 189"/>
                      <a:gd name="T21" fmla="*/ 14 h 42"/>
                      <a:gd name="T22" fmla="*/ 109 w 189"/>
                      <a:gd name="T23" fmla="*/ 18 h 42"/>
                      <a:gd name="T24" fmla="*/ 121 w 189"/>
                      <a:gd name="T25" fmla="*/ 17 h 42"/>
                      <a:gd name="T26" fmla="*/ 134 w 189"/>
                      <a:gd name="T27" fmla="*/ 18 h 42"/>
                      <a:gd name="T28" fmla="*/ 145 w 189"/>
                      <a:gd name="T29" fmla="*/ 14 h 42"/>
                      <a:gd name="T30" fmla="*/ 152 w 189"/>
                      <a:gd name="T31" fmla="*/ 10 h 42"/>
                      <a:gd name="T32" fmla="*/ 155 w 189"/>
                      <a:gd name="T33" fmla="*/ 14 h 42"/>
                      <a:gd name="T34" fmla="*/ 162 w 189"/>
                      <a:gd name="T35" fmla="*/ 12 h 42"/>
                      <a:gd name="T36" fmla="*/ 189 w 189"/>
                      <a:gd name="T37" fmla="*/ 11 h 42"/>
                      <a:gd name="T38" fmla="*/ 175 w 189"/>
                      <a:gd name="T39" fmla="*/ 11 h 42"/>
                      <a:gd name="T40" fmla="*/ 173 w 189"/>
                      <a:gd name="T41" fmla="*/ 14 h 42"/>
                      <a:gd name="T42" fmla="*/ 169 w 189"/>
                      <a:gd name="T43" fmla="*/ 3 h 42"/>
                      <a:gd name="T44" fmla="*/ 166 w 189"/>
                      <a:gd name="T45" fmla="*/ 2 h 42"/>
                      <a:gd name="T46" fmla="*/ 157 w 189"/>
                      <a:gd name="T47" fmla="*/ 4 h 42"/>
                      <a:gd name="T48" fmla="*/ 149 w 189"/>
                      <a:gd name="T49" fmla="*/ 3 h 42"/>
                      <a:gd name="T50" fmla="*/ 137 w 189"/>
                      <a:gd name="T51" fmla="*/ 3 h 42"/>
                      <a:gd name="T52" fmla="*/ 127 w 189"/>
                      <a:gd name="T53" fmla="*/ 7 h 42"/>
                      <a:gd name="T54" fmla="*/ 126 w 189"/>
                      <a:gd name="T55" fmla="*/ 6 h 42"/>
                      <a:gd name="T56" fmla="*/ 123 w 189"/>
                      <a:gd name="T57" fmla="*/ 6 h 42"/>
                      <a:gd name="T58" fmla="*/ 115 w 189"/>
                      <a:gd name="T59" fmla="*/ 8 h 42"/>
                      <a:gd name="T60" fmla="*/ 107 w 189"/>
                      <a:gd name="T61" fmla="*/ 11 h 42"/>
                      <a:gd name="T62" fmla="*/ 104 w 189"/>
                      <a:gd name="T63" fmla="*/ 7 h 42"/>
                      <a:gd name="T64" fmla="*/ 93 w 189"/>
                      <a:gd name="T65" fmla="*/ 7 h 42"/>
                      <a:gd name="T66" fmla="*/ 89 w 189"/>
                      <a:gd name="T67" fmla="*/ 13 h 42"/>
                      <a:gd name="T68" fmla="*/ 77 w 189"/>
                      <a:gd name="T69" fmla="*/ 16 h 42"/>
                      <a:gd name="T70" fmla="*/ 59 w 189"/>
                      <a:gd name="T71" fmla="*/ 20 h 42"/>
                      <a:gd name="T72" fmla="*/ 55 w 189"/>
                      <a:gd name="T73" fmla="*/ 19 h 42"/>
                      <a:gd name="T74" fmla="*/ 35 w 189"/>
                      <a:gd name="T75" fmla="*/ 22 h 42"/>
                      <a:gd name="T76" fmla="*/ 43 w 189"/>
                      <a:gd name="T77" fmla="*/ 27 h 42"/>
                      <a:gd name="T78" fmla="*/ 33 w 189"/>
                      <a:gd name="T79" fmla="*/ 18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89" h="42">
                        <a:moveTo>
                          <a:pt x="16" y="19"/>
                        </a:moveTo>
                        <a:cubicBezTo>
                          <a:pt x="13" y="21"/>
                          <a:pt x="9" y="22"/>
                          <a:pt x="7" y="26"/>
                        </a:cubicBezTo>
                        <a:cubicBezTo>
                          <a:pt x="7" y="24"/>
                          <a:pt x="7" y="24"/>
                          <a:pt x="7" y="24"/>
                        </a:cubicBezTo>
                        <a:cubicBezTo>
                          <a:pt x="5" y="25"/>
                          <a:pt x="0" y="29"/>
                          <a:pt x="4" y="33"/>
                        </a:cubicBezTo>
                        <a:cubicBezTo>
                          <a:pt x="4" y="31"/>
                          <a:pt x="4" y="31"/>
                          <a:pt x="4" y="31"/>
                        </a:cubicBezTo>
                        <a:cubicBezTo>
                          <a:pt x="8" y="27"/>
                          <a:pt x="7" y="35"/>
                          <a:pt x="11" y="36"/>
                        </a:cubicBezTo>
                        <a:cubicBezTo>
                          <a:pt x="14" y="35"/>
                          <a:pt x="16" y="26"/>
                          <a:pt x="19" y="28"/>
                        </a:cubicBezTo>
                        <a:cubicBezTo>
                          <a:pt x="21" y="27"/>
                          <a:pt x="20" y="30"/>
                          <a:pt x="20" y="31"/>
                        </a:cubicBezTo>
                        <a:cubicBezTo>
                          <a:pt x="23" y="32"/>
                          <a:pt x="24" y="25"/>
                          <a:pt x="26" y="24"/>
                        </a:cubicBezTo>
                        <a:cubicBezTo>
                          <a:pt x="29" y="42"/>
                          <a:pt x="36" y="19"/>
                          <a:pt x="42" y="29"/>
                        </a:cubicBezTo>
                        <a:cubicBezTo>
                          <a:pt x="45" y="28"/>
                          <a:pt x="49" y="29"/>
                          <a:pt x="52" y="25"/>
                        </a:cubicBezTo>
                        <a:cubicBezTo>
                          <a:pt x="51" y="30"/>
                          <a:pt x="56" y="25"/>
                          <a:pt x="56" y="30"/>
                        </a:cubicBezTo>
                        <a:cubicBezTo>
                          <a:pt x="56" y="20"/>
                          <a:pt x="67" y="34"/>
                          <a:pt x="67" y="21"/>
                        </a:cubicBezTo>
                        <a:cubicBezTo>
                          <a:pt x="72" y="24"/>
                          <a:pt x="67" y="20"/>
                          <a:pt x="73" y="23"/>
                        </a:cubicBezTo>
                        <a:cubicBezTo>
                          <a:pt x="73" y="24"/>
                          <a:pt x="72" y="24"/>
                          <a:pt x="72" y="25"/>
                        </a:cubicBezTo>
                        <a:cubicBezTo>
                          <a:pt x="75" y="27"/>
                          <a:pt x="75" y="19"/>
                          <a:pt x="78" y="25"/>
                        </a:cubicBezTo>
                        <a:cubicBezTo>
                          <a:pt x="83" y="25"/>
                          <a:pt x="78" y="21"/>
                          <a:pt x="81" y="17"/>
                        </a:cubicBezTo>
                        <a:cubicBezTo>
                          <a:pt x="86" y="19"/>
                          <a:pt x="85" y="20"/>
                          <a:pt x="88" y="25"/>
                        </a:cubicBezTo>
                        <a:cubicBezTo>
                          <a:pt x="88" y="19"/>
                          <a:pt x="91" y="22"/>
                          <a:pt x="94" y="19"/>
                        </a:cubicBezTo>
                        <a:cubicBezTo>
                          <a:pt x="93" y="18"/>
                          <a:pt x="89" y="17"/>
                          <a:pt x="91" y="15"/>
                        </a:cubicBezTo>
                        <a:cubicBezTo>
                          <a:pt x="97" y="15"/>
                          <a:pt x="96" y="11"/>
                          <a:pt x="101" y="8"/>
                        </a:cubicBezTo>
                        <a:cubicBezTo>
                          <a:pt x="104" y="15"/>
                          <a:pt x="96" y="9"/>
                          <a:pt x="101" y="14"/>
                        </a:cubicBezTo>
                        <a:cubicBezTo>
                          <a:pt x="98" y="17"/>
                          <a:pt x="95" y="17"/>
                          <a:pt x="94" y="22"/>
                        </a:cubicBezTo>
                        <a:cubicBezTo>
                          <a:pt x="98" y="22"/>
                          <a:pt x="104" y="21"/>
                          <a:pt x="109" y="18"/>
                        </a:cubicBezTo>
                        <a:cubicBezTo>
                          <a:pt x="112" y="18"/>
                          <a:pt x="108" y="21"/>
                          <a:pt x="110" y="21"/>
                        </a:cubicBezTo>
                        <a:cubicBezTo>
                          <a:pt x="115" y="24"/>
                          <a:pt x="117" y="14"/>
                          <a:pt x="121" y="17"/>
                        </a:cubicBezTo>
                        <a:cubicBezTo>
                          <a:pt x="121" y="20"/>
                          <a:pt x="121" y="20"/>
                          <a:pt x="121" y="20"/>
                        </a:cubicBezTo>
                        <a:cubicBezTo>
                          <a:pt x="123" y="15"/>
                          <a:pt x="130" y="20"/>
                          <a:pt x="134" y="18"/>
                        </a:cubicBezTo>
                        <a:cubicBezTo>
                          <a:pt x="134" y="16"/>
                          <a:pt x="133" y="15"/>
                          <a:pt x="134" y="13"/>
                        </a:cubicBezTo>
                        <a:cubicBezTo>
                          <a:pt x="134" y="22"/>
                          <a:pt x="140" y="8"/>
                          <a:pt x="145" y="14"/>
                        </a:cubicBezTo>
                        <a:cubicBezTo>
                          <a:pt x="144" y="9"/>
                          <a:pt x="148" y="5"/>
                          <a:pt x="151" y="4"/>
                        </a:cubicBezTo>
                        <a:cubicBezTo>
                          <a:pt x="152" y="6"/>
                          <a:pt x="152" y="8"/>
                          <a:pt x="152" y="10"/>
                        </a:cubicBezTo>
                        <a:cubicBezTo>
                          <a:pt x="147" y="7"/>
                          <a:pt x="148" y="16"/>
                          <a:pt x="145" y="19"/>
                        </a:cubicBezTo>
                        <a:cubicBezTo>
                          <a:pt x="148" y="16"/>
                          <a:pt x="153" y="18"/>
                          <a:pt x="155" y="14"/>
                        </a:cubicBezTo>
                        <a:cubicBezTo>
                          <a:pt x="155" y="19"/>
                          <a:pt x="155" y="19"/>
                          <a:pt x="155" y="19"/>
                        </a:cubicBezTo>
                        <a:cubicBezTo>
                          <a:pt x="159" y="19"/>
                          <a:pt x="158" y="8"/>
                          <a:pt x="162" y="12"/>
                        </a:cubicBezTo>
                        <a:cubicBezTo>
                          <a:pt x="162" y="15"/>
                          <a:pt x="162" y="15"/>
                          <a:pt x="162" y="15"/>
                        </a:cubicBezTo>
                        <a:cubicBezTo>
                          <a:pt x="171" y="14"/>
                          <a:pt x="182" y="19"/>
                          <a:pt x="189" y="11"/>
                        </a:cubicBezTo>
                        <a:cubicBezTo>
                          <a:pt x="189" y="9"/>
                          <a:pt x="185" y="3"/>
                          <a:pt x="185" y="1"/>
                        </a:cubicBezTo>
                        <a:cubicBezTo>
                          <a:pt x="181" y="3"/>
                          <a:pt x="178" y="8"/>
                          <a:pt x="175" y="11"/>
                        </a:cubicBezTo>
                        <a:cubicBezTo>
                          <a:pt x="175" y="6"/>
                          <a:pt x="175" y="6"/>
                          <a:pt x="175" y="6"/>
                        </a:cubicBezTo>
                        <a:cubicBezTo>
                          <a:pt x="174" y="9"/>
                          <a:pt x="171" y="12"/>
                          <a:pt x="173" y="14"/>
                        </a:cubicBezTo>
                        <a:cubicBezTo>
                          <a:pt x="171" y="17"/>
                          <a:pt x="171" y="10"/>
                          <a:pt x="168" y="13"/>
                        </a:cubicBezTo>
                        <a:cubicBezTo>
                          <a:pt x="168" y="8"/>
                          <a:pt x="170" y="7"/>
                          <a:pt x="169" y="3"/>
                        </a:cubicBezTo>
                        <a:cubicBezTo>
                          <a:pt x="167" y="5"/>
                          <a:pt x="167" y="5"/>
                          <a:pt x="167" y="5"/>
                        </a:cubicBezTo>
                        <a:cubicBezTo>
                          <a:pt x="167" y="3"/>
                          <a:pt x="165" y="4"/>
                          <a:pt x="166" y="2"/>
                        </a:cubicBezTo>
                        <a:cubicBezTo>
                          <a:pt x="161" y="8"/>
                          <a:pt x="159" y="0"/>
                          <a:pt x="154" y="3"/>
                        </a:cubicBezTo>
                        <a:cubicBezTo>
                          <a:pt x="157" y="4"/>
                          <a:pt x="157" y="4"/>
                          <a:pt x="157" y="4"/>
                        </a:cubicBezTo>
                        <a:cubicBezTo>
                          <a:pt x="157" y="7"/>
                          <a:pt x="155" y="7"/>
                          <a:pt x="154" y="7"/>
                        </a:cubicBezTo>
                        <a:cubicBezTo>
                          <a:pt x="152" y="3"/>
                          <a:pt x="152" y="4"/>
                          <a:pt x="149" y="3"/>
                        </a:cubicBezTo>
                        <a:cubicBezTo>
                          <a:pt x="147" y="5"/>
                          <a:pt x="146" y="10"/>
                          <a:pt x="143" y="11"/>
                        </a:cubicBezTo>
                        <a:cubicBezTo>
                          <a:pt x="143" y="5"/>
                          <a:pt x="138" y="8"/>
                          <a:pt x="137" y="3"/>
                        </a:cubicBezTo>
                        <a:cubicBezTo>
                          <a:pt x="136" y="9"/>
                          <a:pt x="131" y="6"/>
                          <a:pt x="131" y="9"/>
                        </a:cubicBezTo>
                        <a:cubicBezTo>
                          <a:pt x="129" y="10"/>
                          <a:pt x="127" y="10"/>
                          <a:pt x="127" y="7"/>
                        </a:cubicBezTo>
                        <a:cubicBezTo>
                          <a:pt x="128" y="6"/>
                          <a:pt x="128" y="6"/>
                          <a:pt x="128" y="6"/>
                        </a:cubicBezTo>
                        <a:cubicBezTo>
                          <a:pt x="126" y="6"/>
                          <a:pt x="126" y="6"/>
                          <a:pt x="126" y="6"/>
                        </a:cubicBezTo>
                        <a:cubicBezTo>
                          <a:pt x="126" y="4"/>
                          <a:pt x="126" y="4"/>
                          <a:pt x="126" y="4"/>
                        </a:cubicBezTo>
                        <a:cubicBezTo>
                          <a:pt x="125" y="4"/>
                          <a:pt x="125" y="8"/>
                          <a:pt x="123" y="6"/>
                        </a:cubicBezTo>
                        <a:cubicBezTo>
                          <a:pt x="123" y="4"/>
                          <a:pt x="124" y="4"/>
                          <a:pt x="125" y="4"/>
                        </a:cubicBezTo>
                        <a:cubicBezTo>
                          <a:pt x="121" y="3"/>
                          <a:pt x="119" y="13"/>
                          <a:pt x="115" y="8"/>
                        </a:cubicBezTo>
                        <a:cubicBezTo>
                          <a:pt x="115" y="11"/>
                          <a:pt x="110" y="11"/>
                          <a:pt x="112" y="17"/>
                        </a:cubicBezTo>
                        <a:cubicBezTo>
                          <a:pt x="110" y="15"/>
                          <a:pt x="110" y="10"/>
                          <a:pt x="107" y="11"/>
                        </a:cubicBezTo>
                        <a:cubicBezTo>
                          <a:pt x="106" y="16"/>
                          <a:pt x="103" y="10"/>
                          <a:pt x="101" y="13"/>
                        </a:cubicBezTo>
                        <a:cubicBezTo>
                          <a:pt x="104" y="8"/>
                          <a:pt x="101" y="12"/>
                          <a:pt x="104" y="7"/>
                        </a:cubicBezTo>
                        <a:cubicBezTo>
                          <a:pt x="101" y="5"/>
                          <a:pt x="98" y="12"/>
                          <a:pt x="94" y="11"/>
                        </a:cubicBezTo>
                        <a:cubicBezTo>
                          <a:pt x="93" y="7"/>
                          <a:pt x="93" y="7"/>
                          <a:pt x="93" y="7"/>
                        </a:cubicBezTo>
                        <a:cubicBezTo>
                          <a:pt x="92" y="9"/>
                          <a:pt x="91" y="13"/>
                          <a:pt x="89" y="9"/>
                        </a:cubicBezTo>
                        <a:cubicBezTo>
                          <a:pt x="89" y="13"/>
                          <a:pt x="89" y="13"/>
                          <a:pt x="89" y="13"/>
                        </a:cubicBezTo>
                        <a:cubicBezTo>
                          <a:pt x="87" y="11"/>
                          <a:pt x="83" y="13"/>
                          <a:pt x="80" y="9"/>
                        </a:cubicBezTo>
                        <a:cubicBezTo>
                          <a:pt x="77" y="16"/>
                          <a:pt x="77" y="16"/>
                          <a:pt x="77" y="16"/>
                        </a:cubicBezTo>
                        <a:cubicBezTo>
                          <a:pt x="72" y="9"/>
                          <a:pt x="67" y="16"/>
                          <a:pt x="64" y="22"/>
                        </a:cubicBezTo>
                        <a:cubicBezTo>
                          <a:pt x="62" y="22"/>
                          <a:pt x="60" y="21"/>
                          <a:pt x="59" y="20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59" y="17"/>
                          <a:pt x="55" y="13"/>
                          <a:pt x="55" y="19"/>
                        </a:cubicBezTo>
                        <a:cubicBezTo>
                          <a:pt x="52" y="21"/>
                          <a:pt x="52" y="15"/>
                          <a:pt x="51" y="15"/>
                        </a:cubicBezTo>
                        <a:cubicBezTo>
                          <a:pt x="46" y="23"/>
                          <a:pt x="36" y="10"/>
                          <a:pt x="35" y="22"/>
                        </a:cubicBezTo>
                        <a:cubicBezTo>
                          <a:pt x="37" y="22"/>
                          <a:pt x="41" y="24"/>
                          <a:pt x="45" y="23"/>
                        </a:cubicBezTo>
                        <a:cubicBezTo>
                          <a:pt x="44" y="25"/>
                          <a:pt x="45" y="27"/>
                          <a:pt x="43" y="27"/>
                        </a:cubicBezTo>
                        <a:cubicBezTo>
                          <a:pt x="40" y="28"/>
                          <a:pt x="37" y="24"/>
                          <a:pt x="34" y="26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26" y="11"/>
                          <a:pt x="22" y="30"/>
                          <a:pt x="16" y="1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4" name="Freeform 1524"/>
                  <p:cNvSpPr/>
                  <p:nvPr/>
                </p:nvSpPr>
                <p:spPr bwMode="auto">
                  <a:xfrm>
                    <a:off x="3644" y="3131"/>
                    <a:ext cx="3" cy="3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1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5" name="Freeform 1525"/>
                  <p:cNvSpPr/>
                  <p:nvPr/>
                </p:nvSpPr>
                <p:spPr bwMode="auto">
                  <a:xfrm>
                    <a:off x="3644" y="3134"/>
                    <a:ext cx="1" cy="1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1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6" name="Freeform 1526"/>
                  <p:cNvSpPr/>
                  <p:nvPr/>
                </p:nvSpPr>
                <p:spPr bwMode="auto">
                  <a:xfrm>
                    <a:off x="3592" y="3138"/>
                    <a:ext cx="2" cy="2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0 w 3"/>
                      <a:gd name="T3" fmla="*/ 1 h 2"/>
                      <a:gd name="T4" fmla="*/ 3 w 3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1"/>
                          <a:pt x="2" y="0"/>
                          <a:pt x="0" y="1"/>
                        </a:cubicBezTo>
                        <a:cubicBezTo>
                          <a:pt x="1" y="2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7" name="Freeform 1527"/>
                  <p:cNvSpPr/>
                  <p:nvPr/>
                </p:nvSpPr>
                <p:spPr bwMode="auto">
                  <a:xfrm>
                    <a:off x="3592" y="3141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8" name="Freeform 1528"/>
                  <p:cNvSpPr/>
                  <p:nvPr/>
                </p:nvSpPr>
                <p:spPr bwMode="auto">
                  <a:xfrm>
                    <a:off x="3506" y="3138"/>
                    <a:ext cx="86" cy="23"/>
                  </a:xfrm>
                  <a:custGeom>
                    <a:avLst/>
                    <a:gdLst>
                      <a:gd name="T0" fmla="*/ 17 w 99"/>
                      <a:gd name="T1" fmla="*/ 15 h 27"/>
                      <a:gd name="T2" fmla="*/ 13 w 99"/>
                      <a:gd name="T3" fmla="*/ 19 h 27"/>
                      <a:gd name="T4" fmla="*/ 9 w 99"/>
                      <a:gd name="T5" fmla="*/ 16 h 27"/>
                      <a:gd name="T6" fmla="*/ 2 w 99"/>
                      <a:gd name="T7" fmla="*/ 24 h 27"/>
                      <a:gd name="T8" fmla="*/ 49 w 99"/>
                      <a:gd name="T9" fmla="*/ 17 h 27"/>
                      <a:gd name="T10" fmla="*/ 47 w 99"/>
                      <a:gd name="T11" fmla="*/ 20 h 27"/>
                      <a:gd name="T12" fmla="*/ 64 w 99"/>
                      <a:gd name="T13" fmla="*/ 14 h 27"/>
                      <a:gd name="T14" fmla="*/ 64 w 99"/>
                      <a:gd name="T15" fmla="*/ 20 h 27"/>
                      <a:gd name="T16" fmla="*/ 74 w 99"/>
                      <a:gd name="T17" fmla="*/ 17 h 27"/>
                      <a:gd name="T18" fmla="*/ 74 w 99"/>
                      <a:gd name="T19" fmla="*/ 15 h 27"/>
                      <a:gd name="T20" fmla="*/ 76 w 99"/>
                      <a:gd name="T21" fmla="*/ 16 h 27"/>
                      <a:gd name="T22" fmla="*/ 76 w 99"/>
                      <a:gd name="T23" fmla="*/ 15 h 27"/>
                      <a:gd name="T24" fmla="*/ 83 w 99"/>
                      <a:gd name="T25" fmla="*/ 14 h 27"/>
                      <a:gd name="T26" fmla="*/ 81 w 99"/>
                      <a:gd name="T27" fmla="*/ 15 h 27"/>
                      <a:gd name="T28" fmla="*/ 86 w 99"/>
                      <a:gd name="T29" fmla="*/ 13 h 27"/>
                      <a:gd name="T30" fmla="*/ 86 w 99"/>
                      <a:gd name="T31" fmla="*/ 17 h 27"/>
                      <a:gd name="T32" fmla="*/ 99 w 99"/>
                      <a:gd name="T33" fmla="*/ 10 h 27"/>
                      <a:gd name="T34" fmla="*/ 99 w 99"/>
                      <a:gd name="T35" fmla="*/ 6 h 27"/>
                      <a:gd name="T36" fmla="*/ 88 w 99"/>
                      <a:gd name="T37" fmla="*/ 10 h 27"/>
                      <a:gd name="T38" fmla="*/ 89 w 99"/>
                      <a:gd name="T39" fmla="*/ 10 h 27"/>
                      <a:gd name="T40" fmla="*/ 83 w 99"/>
                      <a:gd name="T41" fmla="*/ 12 h 27"/>
                      <a:gd name="T42" fmla="*/ 86 w 99"/>
                      <a:gd name="T43" fmla="*/ 6 h 27"/>
                      <a:gd name="T44" fmla="*/ 75 w 99"/>
                      <a:gd name="T45" fmla="*/ 3 h 27"/>
                      <a:gd name="T46" fmla="*/ 75 w 99"/>
                      <a:gd name="T47" fmla="*/ 3 h 27"/>
                      <a:gd name="T48" fmla="*/ 72 w 99"/>
                      <a:gd name="T49" fmla="*/ 5 h 27"/>
                      <a:gd name="T50" fmla="*/ 74 w 99"/>
                      <a:gd name="T51" fmla="*/ 7 h 27"/>
                      <a:gd name="T52" fmla="*/ 73 w 99"/>
                      <a:gd name="T53" fmla="*/ 14 h 27"/>
                      <a:gd name="T54" fmla="*/ 68 w 99"/>
                      <a:gd name="T55" fmla="*/ 14 h 27"/>
                      <a:gd name="T56" fmla="*/ 71 w 99"/>
                      <a:gd name="T57" fmla="*/ 9 h 27"/>
                      <a:gd name="T58" fmla="*/ 68 w 99"/>
                      <a:gd name="T59" fmla="*/ 11 h 27"/>
                      <a:gd name="T60" fmla="*/ 64 w 99"/>
                      <a:gd name="T61" fmla="*/ 5 h 27"/>
                      <a:gd name="T62" fmla="*/ 64 w 99"/>
                      <a:gd name="T63" fmla="*/ 12 h 27"/>
                      <a:gd name="T64" fmla="*/ 45 w 99"/>
                      <a:gd name="T65" fmla="*/ 13 h 27"/>
                      <a:gd name="T66" fmla="*/ 48 w 99"/>
                      <a:gd name="T67" fmla="*/ 9 h 27"/>
                      <a:gd name="T68" fmla="*/ 44 w 99"/>
                      <a:gd name="T69" fmla="*/ 13 h 27"/>
                      <a:gd name="T70" fmla="*/ 32 w 99"/>
                      <a:gd name="T71" fmla="*/ 12 h 27"/>
                      <a:gd name="T72" fmla="*/ 34 w 99"/>
                      <a:gd name="T73" fmla="*/ 15 h 27"/>
                      <a:gd name="T74" fmla="*/ 21 w 99"/>
                      <a:gd name="T75" fmla="*/ 15 h 27"/>
                      <a:gd name="T76" fmla="*/ 21 w 99"/>
                      <a:gd name="T77" fmla="*/ 15 h 27"/>
                      <a:gd name="T78" fmla="*/ 15 w 99"/>
                      <a:gd name="T79" fmla="*/ 21 h 27"/>
                      <a:gd name="T80" fmla="*/ 17 w 99"/>
                      <a:gd name="T81" fmla="*/ 15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9" h="27">
                        <a:moveTo>
                          <a:pt x="17" y="15"/>
                        </a:moveTo>
                        <a:cubicBezTo>
                          <a:pt x="13" y="19"/>
                          <a:pt x="13" y="19"/>
                          <a:pt x="13" y="19"/>
                        </a:cubicBezTo>
                        <a:cubicBezTo>
                          <a:pt x="12" y="17"/>
                          <a:pt x="7" y="20"/>
                          <a:pt x="9" y="16"/>
                        </a:cubicBezTo>
                        <a:cubicBezTo>
                          <a:pt x="6" y="21"/>
                          <a:pt x="0" y="16"/>
                          <a:pt x="2" y="24"/>
                        </a:cubicBezTo>
                        <a:cubicBezTo>
                          <a:pt x="16" y="21"/>
                          <a:pt x="34" y="25"/>
                          <a:pt x="49" y="17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55" y="14"/>
                          <a:pt x="58" y="27"/>
                          <a:pt x="64" y="14"/>
                        </a:cubicBezTo>
                        <a:cubicBezTo>
                          <a:pt x="64" y="20"/>
                          <a:pt x="64" y="20"/>
                          <a:pt x="64" y="20"/>
                        </a:cubicBezTo>
                        <a:cubicBezTo>
                          <a:pt x="67" y="22"/>
                          <a:pt x="70" y="11"/>
                          <a:pt x="74" y="17"/>
                        </a:cubicBezTo>
                        <a:cubicBezTo>
                          <a:pt x="74" y="15"/>
                          <a:pt x="74" y="15"/>
                          <a:pt x="74" y="15"/>
                        </a:cubicBezTo>
                        <a:cubicBezTo>
                          <a:pt x="75" y="15"/>
                          <a:pt x="75" y="16"/>
                          <a:pt x="76" y="16"/>
                        </a:cubicBezTo>
                        <a:cubicBezTo>
                          <a:pt x="76" y="15"/>
                          <a:pt x="76" y="15"/>
                          <a:pt x="76" y="15"/>
                        </a:cubicBezTo>
                        <a:cubicBezTo>
                          <a:pt x="78" y="12"/>
                          <a:pt x="80" y="12"/>
                          <a:pt x="83" y="14"/>
                        </a:cubicBezTo>
                        <a:cubicBezTo>
                          <a:pt x="83" y="16"/>
                          <a:pt x="82" y="15"/>
                          <a:pt x="81" y="15"/>
                        </a:cubicBezTo>
                        <a:cubicBezTo>
                          <a:pt x="82" y="17"/>
                          <a:pt x="84" y="13"/>
                          <a:pt x="86" y="13"/>
                        </a:cubicBezTo>
                        <a:cubicBezTo>
                          <a:pt x="88" y="15"/>
                          <a:pt x="86" y="16"/>
                          <a:pt x="86" y="17"/>
                        </a:cubicBezTo>
                        <a:cubicBezTo>
                          <a:pt x="92" y="14"/>
                          <a:pt x="95" y="20"/>
                          <a:pt x="99" y="10"/>
                        </a:cubicBezTo>
                        <a:cubicBezTo>
                          <a:pt x="99" y="8"/>
                          <a:pt x="97" y="7"/>
                          <a:pt x="99" y="6"/>
                        </a:cubicBezTo>
                        <a:cubicBezTo>
                          <a:pt x="95" y="3"/>
                          <a:pt x="92" y="7"/>
                          <a:pt x="88" y="10"/>
                        </a:cubicBezTo>
                        <a:cubicBezTo>
                          <a:pt x="89" y="10"/>
                          <a:pt x="89" y="10"/>
                          <a:pt x="89" y="10"/>
                        </a:cubicBezTo>
                        <a:cubicBezTo>
                          <a:pt x="87" y="20"/>
                          <a:pt x="87" y="8"/>
                          <a:pt x="83" y="12"/>
                        </a:cubicBezTo>
                        <a:cubicBezTo>
                          <a:pt x="84" y="9"/>
                          <a:pt x="86" y="8"/>
                          <a:pt x="86" y="6"/>
                        </a:cubicBezTo>
                        <a:cubicBezTo>
                          <a:pt x="81" y="0"/>
                          <a:pt x="79" y="12"/>
                          <a:pt x="75" y="3"/>
                        </a:cubicBezTo>
                        <a:cubicBezTo>
                          <a:pt x="75" y="3"/>
                          <a:pt x="75" y="3"/>
                          <a:pt x="75" y="3"/>
                        </a:cubicBezTo>
                        <a:cubicBezTo>
                          <a:pt x="74" y="2"/>
                          <a:pt x="73" y="4"/>
                          <a:pt x="72" y="5"/>
                        </a:cubicBezTo>
                        <a:cubicBezTo>
                          <a:pt x="72" y="6"/>
                          <a:pt x="74" y="7"/>
                          <a:pt x="74" y="7"/>
                        </a:cubicBezTo>
                        <a:cubicBezTo>
                          <a:pt x="73" y="8"/>
                          <a:pt x="73" y="12"/>
                          <a:pt x="73" y="14"/>
                        </a:cubicBezTo>
                        <a:cubicBezTo>
                          <a:pt x="71" y="10"/>
                          <a:pt x="71" y="16"/>
                          <a:pt x="68" y="14"/>
                        </a:cubicBezTo>
                        <a:cubicBezTo>
                          <a:pt x="67" y="11"/>
                          <a:pt x="70" y="11"/>
                          <a:pt x="71" y="9"/>
                        </a:cubicBezTo>
                        <a:cubicBezTo>
                          <a:pt x="68" y="11"/>
                          <a:pt x="68" y="11"/>
                          <a:pt x="68" y="11"/>
                        </a:cubicBezTo>
                        <a:cubicBezTo>
                          <a:pt x="66" y="12"/>
                          <a:pt x="66" y="7"/>
                          <a:pt x="64" y="5"/>
                        </a:cubicBezTo>
                        <a:cubicBezTo>
                          <a:pt x="62" y="8"/>
                          <a:pt x="66" y="7"/>
                          <a:pt x="64" y="12"/>
                        </a:cubicBezTo>
                        <a:cubicBezTo>
                          <a:pt x="61" y="7"/>
                          <a:pt x="50" y="9"/>
                          <a:pt x="45" y="13"/>
                        </a:cubicBezTo>
                        <a:cubicBezTo>
                          <a:pt x="47" y="12"/>
                          <a:pt x="46" y="9"/>
                          <a:pt x="48" y="9"/>
                        </a:cubicBezTo>
                        <a:cubicBezTo>
                          <a:pt x="47" y="8"/>
                          <a:pt x="44" y="11"/>
                          <a:pt x="44" y="13"/>
                        </a:cubicBezTo>
                        <a:cubicBezTo>
                          <a:pt x="41" y="16"/>
                          <a:pt x="36" y="15"/>
                          <a:pt x="32" y="12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1" y="20"/>
                          <a:pt x="26" y="12"/>
                          <a:pt x="21" y="15"/>
                        </a:cubicBezTo>
                        <a:cubicBezTo>
                          <a:pt x="21" y="15"/>
                          <a:pt x="21" y="15"/>
                          <a:pt x="21" y="15"/>
                        </a:cubicBezTo>
                        <a:cubicBezTo>
                          <a:pt x="20" y="16"/>
                          <a:pt x="18" y="23"/>
                          <a:pt x="15" y="21"/>
                        </a:cubicBezTo>
                        <a:cubicBezTo>
                          <a:pt x="16" y="18"/>
                          <a:pt x="18" y="18"/>
                          <a:pt x="17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99" name="Freeform 1529"/>
                  <p:cNvSpPr/>
                  <p:nvPr/>
                </p:nvSpPr>
                <p:spPr bwMode="auto">
                  <a:xfrm>
                    <a:off x="3504" y="3153"/>
                    <a:ext cx="3" cy="7"/>
                  </a:xfrm>
                  <a:custGeom>
                    <a:avLst/>
                    <a:gdLst>
                      <a:gd name="T0" fmla="*/ 3 w 4"/>
                      <a:gd name="T1" fmla="*/ 5 h 9"/>
                      <a:gd name="T2" fmla="*/ 4 w 4"/>
                      <a:gd name="T3" fmla="*/ 1 h 9"/>
                      <a:gd name="T4" fmla="*/ 1 w 4"/>
                      <a:gd name="T5" fmla="*/ 8 h 9"/>
                      <a:gd name="T6" fmla="*/ 4 w 4"/>
                      <a:gd name="T7" fmla="*/ 6 h 9"/>
                      <a:gd name="T8" fmla="*/ 3 w 4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9">
                        <a:moveTo>
                          <a:pt x="3" y="5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2" y="0"/>
                          <a:pt x="0" y="5"/>
                          <a:pt x="1" y="8"/>
                        </a:cubicBezTo>
                        <a:cubicBezTo>
                          <a:pt x="2" y="7"/>
                          <a:pt x="3" y="9"/>
                          <a:pt x="4" y="6"/>
                        </a:cubicBezTo>
                        <a:cubicBezTo>
                          <a:pt x="3" y="6"/>
                          <a:pt x="3" y="4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0" name="Freeform 1530"/>
                  <p:cNvSpPr/>
                  <p:nvPr/>
                </p:nvSpPr>
                <p:spPr bwMode="auto">
                  <a:xfrm>
                    <a:off x="3461" y="3150"/>
                    <a:ext cx="44" cy="16"/>
                  </a:xfrm>
                  <a:custGeom>
                    <a:avLst/>
                    <a:gdLst>
                      <a:gd name="T0" fmla="*/ 18 w 51"/>
                      <a:gd name="T1" fmla="*/ 9 h 19"/>
                      <a:gd name="T2" fmla="*/ 17 w 51"/>
                      <a:gd name="T3" fmla="*/ 13 h 19"/>
                      <a:gd name="T4" fmla="*/ 37 w 51"/>
                      <a:gd name="T5" fmla="*/ 13 h 19"/>
                      <a:gd name="T6" fmla="*/ 42 w 51"/>
                      <a:gd name="T7" fmla="*/ 7 h 19"/>
                      <a:gd name="T8" fmla="*/ 44 w 51"/>
                      <a:gd name="T9" fmla="*/ 11 h 19"/>
                      <a:gd name="T10" fmla="*/ 49 w 51"/>
                      <a:gd name="T11" fmla="*/ 6 h 19"/>
                      <a:gd name="T12" fmla="*/ 46 w 51"/>
                      <a:gd name="T13" fmla="*/ 8 h 19"/>
                      <a:gd name="T14" fmla="*/ 46 w 51"/>
                      <a:gd name="T15" fmla="*/ 6 h 19"/>
                      <a:gd name="T16" fmla="*/ 43 w 51"/>
                      <a:gd name="T17" fmla="*/ 7 h 19"/>
                      <a:gd name="T18" fmla="*/ 44 w 51"/>
                      <a:gd name="T19" fmla="*/ 4 h 19"/>
                      <a:gd name="T20" fmla="*/ 35 w 51"/>
                      <a:gd name="T21" fmla="*/ 10 h 19"/>
                      <a:gd name="T22" fmla="*/ 35 w 51"/>
                      <a:gd name="T23" fmla="*/ 4 h 19"/>
                      <a:gd name="T24" fmla="*/ 26 w 51"/>
                      <a:gd name="T25" fmla="*/ 2 h 19"/>
                      <a:gd name="T26" fmla="*/ 27 w 51"/>
                      <a:gd name="T27" fmla="*/ 4 h 19"/>
                      <a:gd name="T28" fmla="*/ 28 w 51"/>
                      <a:gd name="T29" fmla="*/ 8 h 19"/>
                      <a:gd name="T30" fmla="*/ 25 w 51"/>
                      <a:gd name="T31" fmla="*/ 3 h 19"/>
                      <a:gd name="T32" fmla="*/ 9 w 51"/>
                      <a:gd name="T33" fmla="*/ 6 h 19"/>
                      <a:gd name="T34" fmla="*/ 5 w 51"/>
                      <a:gd name="T35" fmla="*/ 13 h 19"/>
                      <a:gd name="T36" fmla="*/ 6 w 51"/>
                      <a:gd name="T37" fmla="*/ 7 h 19"/>
                      <a:gd name="T38" fmla="*/ 3 w 51"/>
                      <a:gd name="T39" fmla="*/ 6 h 19"/>
                      <a:gd name="T40" fmla="*/ 0 w 51"/>
                      <a:gd name="T41" fmla="*/ 16 h 19"/>
                      <a:gd name="T42" fmla="*/ 18 w 51"/>
                      <a:gd name="T43" fmla="*/ 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1" h="19">
                        <a:moveTo>
                          <a:pt x="18" y="9"/>
                        </a:moveTo>
                        <a:cubicBezTo>
                          <a:pt x="17" y="10"/>
                          <a:pt x="18" y="12"/>
                          <a:pt x="17" y="13"/>
                        </a:cubicBezTo>
                        <a:cubicBezTo>
                          <a:pt x="25" y="12"/>
                          <a:pt x="34" y="10"/>
                          <a:pt x="37" y="13"/>
                        </a:cubicBezTo>
                        <a:cubicBezTo>
                          <a:pt x="39" y="15"/>
                          <a:pt x="39" y="8"/>
                          <a:pt x="42" y="7"/>
                        </a:cubicBezTo>
                        <a:cubicBezTo>
                          <a:pt x="44" y="11"/>
                          <a:pt x="44" y="11"/>
                          <a:pt x="44" y="11"/>
                        </a:cubicBezTo>
                        <a:cubicBezTo>
                          <a:pt x="46" y="8"/>
                          <a:pt x="51" y="13"/>
                          <a:pt x="49" y="6"/>
                        </a:cubicBezTo>
                        <a:cubicBezTo>
                          <a:pt x="49" y="5"/>
                          <a:pt x="47" y="9"/>
                          <a:pt x="46" y="8"/>
                        </a:cubicBezTo>
                        <a:cubicBezTo>
                          <a:pt x="46" y="6"/>
                          <a:pt x="46" y="6"/>
                          <a:pt x="46" y="6"/>
                        </a:cubicBezTo>
                        <a:cubicBezTo>
                          <a:pt x="43" y="7"/>
                          <a:pt x="43" y="7"/>
                          <a:pt x="43" y="7"/>
                        </a:cubicBezTo>
                        <a:cubicBezTo>
                          <a:pt x="44" y="4"/>
                          <a:pt x="44" y="4"/>
                          <a:pt x="44" y="4"/>
                        </a:cubicBezTo>
                        <a:cubicBezTo>
                          <a:pt x="39" y="0"/>
                          <a:pt x="41" y="13"/>
                          <a:pt x="35" y="10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2" y="4"/>
                          <a:pt x="30" y="6"/>
                          <a:pt x="26" y="2"/>
                        </a:cubicBezTo>
                        <a:cubicBezTo>
                          <a:pt x="26" y="2"/>
                          <a:pt x="26" y="5"/>
                          <a:pt x="27" y="4"/>
                        </a:cubicBezTo>
                        <a:cubicBezTo>
                          <a:pt x="28" y="4"/>
                          <a:pt x="29" y="7"/>
                          <a:pt x="28" y="8"/>
                        </a:cubicBezTo>
                        <a:cubicBezTo>
                          <a:pt x="23" y="13"/>
                          <a:pt x="29" y="5"/>
                          <a:pt x="25" y="3"/>
                        </a:cubicBezTo>
                        <a:cubicBezTo>
                          <a:pt x="20" y="7"/>
                          <a:pt x="11" y="10"/>
                          <a:pt x="9" y="6"/>
                        </a:cubicBezTo>
                        <a:cubicBezTo>
                          <a:pt x="11" y="9"/>
                          <a:pt x="8" y="13"/>
                          <a:pt x="5" y="13"/>
                        </a:cubicBezTo>
                        <a:cubicBezTo>
                          <a:pt x="4" y="11"/>
                          <a:pt x="6" y="9"/>
                          <a:pt x="6" y="7"/>
                        </a:cubicBezTo>
                        <a:cubicBezTo>
                          <a:pt x="5" y="7"/>
                          <a:pt x="4" y="5"/>
                          <a:pt x="3" y="6"/>
                        </a:cubicBezTo>
                        <a:cubicBezTo>
                          <a:pt x="4" y="10"/>
                          <a:pt x="3" y="14"/>
                          <a:pt x="0" y="16"/>
                        </a:cubicBezTo>
                        <a:cubicBezTo>
                          <a:pt x="7" y="19"/>
                          <a:pt x="12" y="9"/>
                          <a:pt x="18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1" name="Freeform 1531"/>
                  <p:cNvSpPr/>
                  <p:nvPr/>
                </p:nvSpPr>
                <p:spPr bwMode="auto">
                  <a:xfrm>
                    <a:off x="3474" y="316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2" name="Freeform 1532"/>
                  <p:cNvSpPr/>
                  <p:nvPr/>
                </p:nvSpPr>
                <p:spPr bwMode="auto">
                  <a:xfrm>
                    <a:off x="4142" y="3181"/>
                    <a:ext cx="2" cy="3"/>
                  </a:xfrm>
                  <a:custGeom>
                    <a:avLst/>
                    <a:gdLst>
                      <a:gd name="T0" fmla="*/ 2 w 2"/>
                      <a:gd name="T1" fmla="*/ 2 h 3"/>
                      <a:gd name="T2" fmla="*/ 1 w 2"/>
                      <a:gd name="T3" fmla="*/ 0 h 3"/>
                      <a:gd name="T4" fmla="*/ 0 w 2"/>
                      <a:gd name="T5" fmla="*/ 3 h 3"/>
                      <a:gd name="T6" fmla="*/ 2 w 2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2"/>
                        </a:moveTo>
                        <a:lnTo>
                          <a:pt x="1" y="0"/>
                        </a:lnTo>
                        <a:lnTo>
                          <a:pt x="0" y="3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3" name="Freeform 1533"/>
                  <p:cNvSpPr/>
                  <p:nvPr/>
                </p:nvSpPr>
                <p:spPr bwMode="auto">
                  <a:xfrm>
                    <a:off x="4132" y="3172"/>
                    <a:ext cx="10" cy="13"/>
                  </a:xfrm>
                  <a:custGeom>
                    <a:avLst/>
                    <a:gdLst>
                      <a:gd name="T0" fmla="*/ 4 w 12"/>
                      <a:gd name="T1" fmla="*/ 0 h 16"/>
                      <a:gd name="T2" fmla="*/ 0 w 12"/>
                      <a:gd name="T3" fmla="*/ 2 h 16"/>
                      <a:gd name="T4" fmla="*/ 6 w 12"/>
                      <a:gd name="T5" fmla="*/ 16 h 16"/>
                      <a:gd name="T6" fmla="*/ 11 w 12"/>
                      <a:gd name="T7" fmla="*/ 7 h 16"/>
                      <a:gd name="T8" fmla="*/ 6 w 12"/>
                      <a:gd name="T9" fmla="*/ 10 h 16"/>
                      <a:gd name="T10" fmla="*/ 10 w 12"/>
                      <a:gd name="T11" fmla="*/ 3 h 16"/>
                      <a:gd name="T12" fmla="*/ 4 w 12"/>
                      <a:gd name="T13" fmla="*/ 5 h 16"/>
                      <a:gd name="T14" fmla="*/ 4 w 12"/>
                      <a:gd name="T1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6">
                        <a:moveTo>
                          <a:pt x="4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3" y="12"/>
                          <a:pt x="0" y="9"/>
                          <a:pt x="6" y="16"/>
                        </a:cubicBezTo>
                        <a:cubicBezTo>
                          <a:pt x="8" y="15"/>
                          <a:pt x="12" y="11"/>
                          <a:pt x="11" y="7"/>
                        </a:cubicBezTo>
                        <a:cubicBezTo>
                          <a:pt x="10" y="7"/>
                          <a:pt x="8" y="11"/>
                          <a:pt x="6" y="10"/>
                        </a:cubicBezTo>
                        <a:cubicBezTo>
                          <a:pt x="6" y="7"/>
                          <a:pt x="9" y="7"/>
                          <a:pt x="10" y="3"/>
                        </a:cubicBezTo>
                        <a:cubicBezTo>
                          <a:pt x="6" y="0"/>
                          <a:pt x="8" y="6"/>
                          <a:pt x="4" y="5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4" name="Freeform 1534"/>
                  <p:cNvSpPr/>
                  <p:nvPr/>
                </p:nvSpPr>
                <p:spPr bwMode="auto">
                  <a:xfrm>
                    <a:off x="4130" y="3176"/>
                    <a:ext cx="2" cy="4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0 h 5"/>
                      <a:gd name="T4" fmla="*/ 2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0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5" name="Freeform 1535"/>
                  <p:cNvSpPr/>
                  <p:nvPr/>
                </p:nvSpPr>
                <p:spPr bwMode="auto">
                  <a:xfrm>
                    <a:off x="4127" y="3178"/>
                    <a:ext cx="2" cy="6"/>
                  </a:xfrm>
                  <a:custGeom>
                    <a:avLst/>
                    <a:gdLst>
                      <a:gd name="T0" fmla="*/ 2 w 2"/>
                      <a:gd name="T1" fmla="*/ 5 h 7"/>
                      <a:gd name="T2" fmla="*/ 2 w 2"/>
                      <a:gd name="T3" fmla="*/ 0 h 7"/>
                      <a:gd name="T4" fmla="*/ 0 w 2"/>
                      <a:gd name="T5" fmla="*/ 7 h 7"/>
                      <a:gd name="T6" fmla="*/ 2 w 2"/>
                      <a:gd name="T7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7">
                        <a:moveTo>
                          <a:pt x="2" y="5"/>
                        </a:moveTo>
                        <a:cubicBezTo>
                          <a:pt x="0" y="4"/>
                          <a:pt x="2" y="1"/>
                          <a:pt x="2" y="0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6" name="Freeform 1536"/>
                  <p:cNvSpPr/>
                  <p:nvPr/>
                </p:nvSpPr>
                <p:spPr bwMode="auto">
                  <a:xfrm>
                    <a:off x="4119" y="318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1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7" name="Freeform 1537"/>
                  <p:cNvSpPr/>
                  <p:nvPr/>
                </p:nvSpPr>
                <p:spPr bwMode="auto">
                  <a:xfrm>
                    <a:off x="4116" y="3174"/>
                    <a:ext cx="9" cy="10"/>
                  </a:xfrm>
                  <a:custGeom>
                    <a:avLst/>
                    <a:gdLst>
                      <a:gd name="T0" fmla="*/ 0 w 10"/>
                      <a:gd name="T1" fmla="*/ 9 h 12"/>
                      <a:gd name="T2" fmla="*/ 4 w 10"/>
                      <a:gd name="T3" fmla="*/ 9 h 12"/>
                      <a:gd name="T4" fmla="*/ 4 w 10"/>
                      <a:gd name="T5" fmla="*/ 9 h 12"/>
                      <a:gd name="T6" fmla="*/ 6 w 10"/>
                      <a:gd name="T7" fmla="*/ 3 h 12"/>
                      <a:gd name="T8" fmla="*/ 10 w 10"/>
                      <a:gd name="T9" fmla="*/ 4 h 12"/>
                      <a:gd name="T10" fmla="*/ 7 w 10"/>
                      <a:gd name="T11" fmla="*/ 0 h 12"/>
                      <a:gd name="T12" fmla="*/ 0 w 10"/>
                      <a:gd name="T13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2">
                        <a:moveTo>
                          <a:pt x="0" y="9"/>
                        </a:moveTo>
                        <a:cubicBezTo>
                          <a:pt x="2" y="12"/>
                          <a:pt x="3" y="10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7"/>
                          <a:pt x="4" y="2"/>
                          <a:pt x="6" y="3"/>
                        </a:cubicBezTo>
                        <a:cubicBezTo>
                          <a:pt x="8" y="2"/>
                          <a:pt x="8" y="7"/>
                          <a:pt x="10" y="4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4" y="0"/>
                          <a:pt x="2" y="7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8" name="Freeform 1538"/>
                  <p:cNvSpPr/>
                  <p:nvPr/>
                </p:nvSpPr>
                <p:spPr bwMode="auto">
                  <a:xfrm>
                    <a:off x="4120" y="3180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1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09" name="Freeform 1539"/>
                  <p:cNvSpPr/>
                  <p:nvPr/>
                </p:nvSpPr>
                <p:spPr bwMode="auto">
                  <a:xfrm>
                    <a:off x="4125" y="3179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2 h 3"/>
                      <a:gd name="T4" fmla="*/ 0 w 1"/>
                      <a:gd name="T5" fmla="*/ 0 h 3"/>
                      <a:gd name="T6" fmla="*/ 0 w 1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0" name="Freeform 1540"/>
                  <p:cNvSpPr/>
                  <p:nvPr/>
                </p:nvSpPr>
                <p:spPr bwMode="auto">
                  <a:xfrm>
                    <a:off x="4107" y="3172"/>
                    <a:ext cx="8" cy="12"/>
                  </a:xfrm>
                  <a:custGeom>
                    <a:avLst/>
                    <a:gdLst>
                      <a:gd name="T0" fmla="*/ 3 w 10"/>
                      <a:gd name="T1" fmla="*/ 12 h 13"/>
                      <a:gd name="T2" fmla="*/ 10 w 10"/>
                      <a:gd name="T3" fmla="*/ 7 h 13"/>
                      <a:gd name="T4" fmla="*/ 4 w 10"/>
                      <a:gd name="T5" fmla="*/ 0 h 13"/>
                      <a:gd name="T6" fmla="*/ 1 w 10"/>
                      <a:gd name="T7" fmla="*/ 2 h 13"/>
                      <a:gd name="T8" fmla="*/ 3 w 10"/>
                      <a:gd name="T9" fmla="*/ 1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13">
                        <a:moveTo>
                          <a:pt x="3" y="12"/>
                        </a:moveTo>
                        <a:cubicBezTo>
                          <a:pt x="4" y="6"/>
                          <a:pt x="9" y="13"/>
                          <a:pt x="10" y="7"/>
                        </a:cubicBezTo>
                        <a:cubicBezTo>
                          <a:pt x="6" y="8"/>
                          <a:pt x="4" y="3"/>
                          <a:pt x="4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4"/>
                          <a:pt x="1" y="9"/>
                          <a:pt x="3" y="1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1" name="Freeform 1541"/>
                  <p:cNvSpPr/>
                  <p:nvPr/>
                </p:nvSpPr>
                <p:spPr bwMode="auto">
                  <a:xfrm>
                    <a:off x="4102" y="316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2" name="Freeform 1542"/>
                  <p:cNvSpPr/>
                  <p:nvPr/>
                </p:nvSpPr>
                <p:spPr bwMode="auto">
                  <a:xfrm>
                    <a:off x="4088" y="3165"/>
                    <a:ext cx="17" cy="15"/>
                  </a:xfrm>
                  <a:custGeom>
                    <a:avLst/>
                    <a:gdLst>
                      <a:gd name="T0" fmla="*/ 0 w 20"/>
                      <a:gd name="T1" fmla="*/ 15 h 17"/>
                      <a:gd name="T2" fmla="*/ 9 w 20"/>
                      <a:gd name="T3" fmla="*/ 8 h 17"/>
                      <a:gd name="T4" fmla="*/ 6 w 20"/>
                      <a:gd name="T5" fmla="*/ 13 h 17"/>
                      <a:gd name="T6" fmla="*/ 13 w 20"/>
                      <a:gd name="T7" fmla="*/ 11 h 17"/>
                      <a:gd name="T8" fmla="*/ 10 w 20"/>
                      <a:gd name="T9" fmla="*/ 16 h 17"/>
                      <a:gd name="T10" fmla="*/ 17 w 20"/>
                      <a:gd name="T11" fmla="*/ 11 h 17"/>
                      <a:gd name="T12" fmla="*/ 20 w 20"/>
                      <a:gd name="T13" fmla="*/ 15 h 17"/>
                      <a:gd name="T14" fmla="*/ 19 w 20"/>
                      <a:gd name="T15" fmla="*/ 8 h 17"/>
                      <a:gd name="T16" fmla="*/ 15 w 20"/>
                      <a:gd name="T17" fmla="*/ 9 h 17"/>
                      <a:gd name="T18" fmla="*/ 17 w 20"/>
                      <a:gd name="T19" fmla="*/ 5 h 17"/>
                      <a:gd name="T20" fmla="*/ 7 w 20"/>
                      <a:gd name="T21" fmla="*/ 0 h 17"/>
                      <a:gd name="T22" fmla="*/ 0 w 20"/>
                      <a:gd name="T23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0" h="17">
                        <a:moveTo>
                          <a:pt x="0" y="15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8" y="10"/>
                          <a:pt x="8" y="12"/>
                          <a:pt x="6" y="13"/>
                        </a:cubicBezTo>
                        <a:cubicBezTo>
                          <a:pt x="10" y="14"/>
                          <a:pt x="10" y="10"/>
                          <a:pt x="13" y="11"/>
                        </a:cubicBezTo>
                        <a:cubicBezTo>
                          <a:pt x="14" y="17"/>
                          <a:pt x="8" y="11"/>
                          <a:pt x="10" y="16"/>
                        </a:cubicBezTo>
                        <a:cubicBezTo>
                          <a:pt x="12" y="16"/>
                          <a:pt x="15" y="16"/>
                          <a:pt x="17" y="11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9" y="8"/>
                          <a:pt x="19" y="8"/>
                          <a:pt x="19" y="8"/>
                        </a:cubicBezTo>
                        <a:cubicBezTo>
                          <a:pt x="18" y="6"/>
                          <a:pt x="16" y="14"/>
                          <a:pt x="15" y="9"/>
                        </a:cubicBezTo>
                        <a:cubicBezTo>
                          <a:pt x="15" y="6"/>
                          <a:pt x="16" y="6"/>
                          <a:pt x="17" y="5"/>
                        </a:cubicBezTo>
                        <a:cubicBezTo>
                          <a:pt x="15" y="6"/>
                          <a:pt x="11" y="0"/>
                          <a:pt x="7" y="0"/>
                        </a:cubicBezTo>
                        <a:cubicBezTo>
                          <a:pt x="2" y="1"/>
                          <a:pt x="3" y="12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3" name="Freeform 1543"/>
                  <p:cNvSpPr/>
                  <p:nvPr/>
                </p:nvSpPr>
                <p:spPr bwMode="auto">
                  <a:xfrm>
                    <a:off x="4087" y="3170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4" name="Freeform 1544"/>
                  <p:cNvSpPr/>
                  <p:nvPr/>
                </p:nvSpPr>
                <p:spPr bwMode="auto">
                  <a:xfrm>
                    <a:off x="4070" y="3165"/>
                    <a:ext cx="15" cy="15"/>
                  </a:xfrm>
                  <a:custGeom>
                    <a:avLst/>
                    <a:gdLst>
                      <a:gd name="T0" fmla="*/ 11 w 17"/>
                      <a:gd name="T1" fmla="*/ 17 h 18"/>
                      <a:gd name="T2" fmla="*/ 15 w 17"/>
                      <a:gd name="T3" fmla="*/ 13 h 18"/>
                      <a:gd name="T4" fmla="*/ 16 w 17"/>
                      <a:gd name="T5" fmla="*/ 16 h 18"/>
                      <a:gd name="T6" fmla="*/ 17 w 17"/>
                      <a:gd name="T7" fmla="*/ 11 h 18"/>
                      <a:gd name="T8" fmla="*/ 9 w 17"/>
                      <a:gd name="T9" fmla="*/ 13 h 18"/>
                      <a:gd name="T10" fmla="*/ 7 w 17"/>
                      <a:gd name="T11" fmla="*/ 4 h 18"/>
                      <a:gd name="T12" fmla="*/ 11 w 17"/>
                      <a:gd name="T13" fmla="*/ 7 h 18"/>
                      <a:gd name="T14" fmla="*/ 1 w 17"/>
                      <a:gd name="T15" fmla="*/ 7 h 18"/>
                      <a:gd name="T16" fmla="*/ 3 w 17"/>
                      <a:gd name="T17" fmla="*/ 9 h 18"/>
                      <a:gd name="T18" fmla="*/ 0 w 17"/>
                      <a:gd name="T19" fmla="*/ 11 h 18"/>
                      <a:gd name="T20" fmla="*/ 11 w 17"/>
                      <a:gd name="T21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8">
                        <a:moveTo>
                          <a:pt x="11" y="17"/>
                        </a:move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6" y="13"/>
                          <a:pt x="16" y="15"/>
                          <a:pt x="16" y="16"/>
                        </a:cubicBezTo>
                        <a:cubicBezTo>
                          <a:pt x="16" y="14"/>
                          <a:pt x="17" y="12"/>
                          <a:pt x="17" y="11"/>
                        </a:cubicBezTo>
                        <a:cubicBezTo>
                          <a:pt x="15" y="5"/>
                          <a:pt x="12" y="12"/>
                          <a:pt x="9" y="13"/>
                        </a:cubicBezTo>
                        <a:cubicBezTo>
                          <a:pt x="3" y="11"/>
                          <a:pt x="10" y="10"/>
                          <a:pt x="7" y="4"/>
                        </a:cubicBezTo>
                        <a:cubicBezTo>
                          <a:pt x="9" y="5"/>
                          <a:pt x="9" y="6"/>
                          <a:pt x="11" y="7"/>
                        </a:cubicBezTo>
                        <a:cubicBezTo>
                          <a:pt x="8" y="0"/>
                          <a:pt x="3" y="6"/>
                          <a:pt x="1" y="7"/>
                        </a:cubicBezTo>
                        <a:cubicBezTo>
                          <a:pt x="1" y="8"/>
                          <a:pt x="1" y="10"/>
                          <a:pt x="3" y="9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3" y="16"/>
                          <a:pt x="5" y="18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5" name="Freeform 1545"/>
                  <p:cNvSpPr/>
                  <p:nvPr/>
                </p:nvSpPr>
                <p:spPr bwMode="auto">
                  <a:xfrm>
                    <a:off x="4084" y="3178"/>
                    <a:ext cx="2" cy="3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0 w 2"/>
                      <a:gd name="T3" fmla="*/ 0 h 3"/>
                      <a:gd name="T4" fmla="*/ 2 w 2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1" y="2"/>
                          <a:pt x="1" y="3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6" name="Freeform 1546"/>
                  <p:cNvSpPr/>
                  <p:nvPr/>
                </p:nvSpPr>
                <p:spPr bwMode="auto">
                  <a:xfrm>
                    <a:off x="4069" y="3171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2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7" name="Freeform 1547"/>
                  <p:cNvSpPr/>
                  <p:nvPr/>
                </p:nvSpPr>
                <p:spPr bwMode="auto">
                  <a:xfrm>
                    <a:off x="4069" y="3177"/>
                    <a:ext cx="3" cy="2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0 w 4"/>
                      <a:gd name="T3" fmla="*/ 0 h 3"/>
                      <a:gd name="T4" fmla="*/ 2 w 4"/>
                      <a:gd name="T5" fmla="*/ 3 h 3"/>
                      <a:gd name="T6" fmla="*/ 4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4" y="2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8" name="Freeform 1548"/>
                  <p:cNvSpPr/>
                  <p:nvPr/>
                </p:nvSpPr>
                <p:spPr bwMode="auto">
                  <a:xfrm>
                    <a:off x="3969" y="3166"/>
                    <a:ext cx="99" cy="17"/>
                  </a:xfrm>
                  <a:custGeom>
                    <a:avLst/>
                    <a:gdLst>
                      <a:gd name="T0" fmla="*/ 1 w 114"/>
                      <a:gd name="T1" fmla="*/ 3 h 19"/>
                      <a:gd name="T2" fmla="*/ 5 w 114"/>
                      <a:gd name="T3" fmla="*/ 6 h 19"/>
                      <a:gd name="T4" fmla="*/ 0 w 114"/>
                      <a:gd name="T5" fmla="*/ 10 h 19"/>
                      <a:gd name="T6" fmla="*/ 1 w 114"/>
                      <a:gd name="T7" fmla="*/ 17 h 19"/>
                      <a:gd name="T8" fmla="*/ 10 w 114"/>
                      <a:gd name="T9" fmla="*/ 14 h 19"/>
                      <a:gd name="T10" fmla="*/ 10 w 114"/>
                      <a:gd name="T11" fmla="*/ 18 h 19"/>
                      <a:gd name="T12" fmla="*/ 27 w 114"/>
                      <a:gd name="T13" fmla="*/ 15 h 19"/>
                      <a:gd name="T14" fmla="*/ 39 w 114"/>
                      <a:gd name="T15" fmla="*/ 13 h 19"/>
                      <a:gd name="T16" fmla="*/ 86 w 114"/>
                      <a:gd name="T17" fmla="*/ 15 h 19"/>
                      <a:gd name="T18" fmla="*/ 89 w 114"/>
                      <a:gd name="T19" fmla="*/ 9 h 19"/>
                      <a:gd name="T20" fmla="*/ 92 w 114"/>
                      <a:gd name="T21" fmla="*/ 13 h 19"/>
                      <a:gd name="T22" fmla="*/ 89 w 114"/>
                      <a:gd name="T23" fmla="*/ 13 h 19"/>
                      <a:gd name="T24" fmla="*/ 103 w 114"/>
                      <a:gd name="T25" fmla="*/ 15 h 19"/>
                      <a:gd name="T26" fmla="*/ 103 w 114"/>
                      <a:gd name="T27" fmla="*/ 7 h 19"/>
                      <a:gd name="T28" fmla="*/ 109 w 114"/>
                      <a:gd name="T29" fmla="*/ 15 h 19"/>
                      <a:gd name="T30" fmla="*/ 114 w 114"/>
                      <a:gd name="T31" fmla="*/ 10 h 19"/>
                      <a:gd name="T32" fmla="*/ 109 w 114"/>
                      <a:gd name="T33" fmla="*/ 5 h 19"/>
                      <a:gd name="T34" fmla="*/ 113 w 114"/>
                      <a:gd name="T35" fmla="*/ 2 h 19"/>
                      <a:gd name="T36" fmla="*/ 82 w 114"/>
                      <a:gd name="T37" fmla="*/ 11 h 19"/>
                      <a:gd name="T38" fmla="*/ 83 w 114"/>
                      <a:gd name="T39" fmla="*/ 7 h 19"/>
                      <a:gd name="T40" fmla="*/ 64 w 114"/>
                      <a:gd name="T41" fmla="*/ 3 h 19"/>
                      <a:gd name="T42" fmla="*/ 57 w 114"/>
                      <a:gd name="T43" fmla="*/ 9 h 19"/>
                      <a:gd name="T44" fmla="*/ 53 w 114"/>
                      <a:gd name="T45" fmla="*/ 7 h 19"/>
                      <a:gd name="T46" fmla="*/ 52 w 114"/>
                      <a:gd name="T47" fmla="*/ 9 h 19"/>
                      <a:gd name="T48" fmla="*/ 47 w 114"/>
                      <a:gd name="T49" fmla="*/ 5 h 19"/>
                      <a:gd name="T50" fmla="*/ 46 w 114"/>
                      <a:gd name="T51" fmla="*/ 13 h 19"/>
                      <a:gd name="T52" fmla="*/ 34 w 114"/>
                      <a:gd name="T53" fmla="*/ 2 h 19"/>
                      <a:gd name="T54" fmla="*/ 36 w 114"/>
                      <a:gd name="T55" fmla="*/ 6 h 19"/>
                      <a:gd name="T56" fmla="*/ 33 w 114"/>
                      <a:gd name="T57" fmla="*/ 10 h 19"/>
                      <a:gd name="T58" fmla="*/ 32 w 114"/>
                      <a:gd name="T59" fmla="*/ 3 h 19"/>
                      <a:gd name="T60" fmla="*/ 23 w 114"/>
                      <a:gd name="T61" fmla="*/ 8 h 19"/>
                      <a:gd name="T62" fmla="*/ 24 w 114"/>
                      <a:gd name="T63" fmla="*/ 11 h 19"/>
                      <a:gd name="T64" fmla="*/ 12 w 114"/>
                      <a:gd name="T65" fmla="*/ 9 h 19"/>
                      <a:gd name="T66" fmla="*/ 17 w 114"/>
                      <a:gd name="T67" fmla="*/ 3 h 19"/>
                      <a:gd name="T68" fmla="*/ 14 w 114"/>
                      <a:gd name="T69" fmla="*/ 0 h 19"/>
                      <a:gd name="T70" fmla="*/ 6 w 114"/>
                      <a:gd name="T71" fmla="*/ 9 h 19"/>
                      <a:gd name="T72" fmla="*/ 1 w 114"/>
                      <a:gd name="T73" fmla="*/ 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4" h="19">
                        <a:moveTo>
                          <a:pt x="1" y="3"/>
                        </a:moveTo>
                        <a:cubicBezTo>
                          <a:pt x="1" y="5"/>
                          <a:pt x="3" y="6"/>
                          <a:pt x="5" y="6"/>
                        </a:cubicBezTo>
                        <a:cubicBezTo>
                          <a:pt x="5" y="9"/>
                          <a:pt x="2" y="8"/>
                          <a:pt x="0" y="10"/>
                        </a:cubicBezTo>
                        <a:cubicBezTo>
                          <a:pt x="3" y="12"/>
                          <a:pt x="0" y="14"/>
                          <a:pt x="1" y="17"/>
                        </a:cubicBezTo>
                        <a:cubicBezTo>
                          <a:pt x="5" y="17"/>
                          <a:pt x="6" y="13"/>
                          <a:pt x="10" y="14"/>
                        </a:cubicBezTo>
                        <a:cubicBezTo>
                          <a:pt x="10" y="18"/>
                          <a:pt x="10" y="18"/>
                          <a:pt x="10" y="18"/>
                        </a:cubicBezTo>
                        <a:cubicBezTo>
                          <a:pt x="15" y="15"/>
                          <a:pt x="22" y="12"/>
                          <a:pt x="27" y="15"/>
                        </a:cubicBezTo>
                        <a:cubicBezTo>
                          <a:pt x="31" y="16"/>
                          <a:pt x="34" y="15"/>
                          <a:pt x="39" y="13"/>
                        </a:cubicBezTo>
                        <a:cubicBezTo>
                          <a:pt x="54" y="15"/>
                          <a:pt x="70" y="12"/>
                          <a:pt x="86" y="15"/>
                        </a:cubicBezTo>
                        <a:cubicBezTo>
                          <a:pt x="89" y="9"/>
                          <a:pt x="89" y="9"/>
                          <a:pt x="89" y="9"/>
                        </a:cubicBezTo>
                        <a:cubicBezTo>
                          <a:pt x="90" y="12"/>
                          <a:pt x="93" y="9"/>
                          <a:pt x="92" y="13"/>
                        </a:cubicBezTo>
                        <a:cubicBezTo>
                          <a:pt x="91" y="12"/>
                          <a:pt x="90" y="13"/>
                          <a:pt x="89" y="13"/>
                        </a:cubicBezTo>
                        <a:cubicBezTo>
                          <a:pt x="93" y="19"/>
                          <a:pt x="99" y="13"/>
                          <a:pt x="103" y="15"/>
                        </a:cubicBezTo>
                        <a:cubicBezTo>
                          <a:pt x="102" y="14"/>
                          <a:pt x="102" y="8"/>
                          <a:pt x="103" y="7"/>
                        </a:cubicBezTo>
                        <a:cubicBezTo>
                          <a:pt x="103" y="14"/>
                          <a:pt x="108" y="7"/>
                          <a:pt x="109" y="15"/>
                        </a:cubicBezTo>
                        <a:cubicBezTo>
                          <a:pt x="113" y="18"/>
                          <a:pt x="109" y="9"/>
                          <a:pt x="114" y="10"/>
                        </a:cubicBezTo>
                        <a:cubicBezTo>
                          <a:pt x="114" y="6"/>
                          <a:pt x="110" y="8"/>
                          <a:pt x="109" y="5"/>
                        </a:cubicBezTo>
                        <a:cubicBezTo>
                          <a:pt x="110" y="2"/>
                          <a:pt x="113" y="7"/>
                          <a:pt x="113" y="2"/>
                        </a:cubicBezTo>
                        <a:cubicBezTo>
                          <a:pt x="106" y="0"/>
                          <a:pt x="93" y="9"/>
                          <a:pt x="82" y="11"/>
                        </a:cubicBezTo>
                        <a:cubicBezTo>
                          <a:pt x="83" y="7"/>
                          <a:pt x="83" y="7"/>
                          <a:pt x="83" y="7"/>
                        </a:cubicBezTo>
                        <a:cubicBezTo>
                          <a:pt x="77" y="9"/>
                          <a:pt x="68" y="9"/>
                          <a:pt x="64" y="3"/>
                        </a:cubicBezTo>
                        <a:cubicBezTo>
                          <a:pt x="65" y="7"/>
                          <a:pt x="56" y="1"/>
                          <a:pt x="57" y="9"/>
                        </a:cubicBezTo>
                        <a:cubicBezTo>
                          <a:pt x="55" y="7"/>
                          <a:pt x="55" y="7"/>
                          <a:pt x="53" y="7"/>
                        </a:cubicBezTo>
                        <a:cubicBezTo>
                          <a:pt x="52" y="9"/>
                          <a:pt x="52" y="9"/>
                          <a:pt x="52" y="9"/>
                        </a:cubicBezTo>
                        <a:cubicBezTo>
                          <a:pt x="50" y="9"/>
                          <a:pt x="50" y="5"/>
                          <a:pt x="47" y="5"/>
                        </a:cubicBezTo>
                        <a:cubicBezTo>
                          <a:pt x="49" y="9"/>
                          <a:pt x="47" y="10"/>
                          <a:pt x="46" y="13"/>
                        </a:cubicBezTo>
                        <a:cubicBezTo>
                          <a:pt x="42" y="9"/>
                          <a:pt x="38" y="6"/>
                          <a:pt x="34" y="2"/>
                        </a:cubicBezTo>
                        <a:cubicBezTo>
                          <a:pt x="34" y="3"/>
                          <a:pt x="35" y="5"/>
                          <a:pt x="36" y="6"/>
                        </a:cubicBezTo>
                        <a:cubicBezTo>
                          <a:pt x="34" y="5"/>
                          <a:pt x="34" y="9"/>
                          <a:pt x="33" y="10"/>
                        </a:cubicBezTo>
                        <a:cubicBezTo>
                          <a:pt x="31" y="10"/>
                          <a:pt x="31" y="5"/>
                          <a:pt x="32" y="3"/>
                        </a:cubicBezTo>
                        <a:cubicBezTo>
                          <a:pt x="28" y="2"/>
                          <a:pt x="26" y="10"/>
                          <a:pt x="23" y="8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20" y="12"/>
                          <a:pt x="16" y="8"/>
                          <a:pt x="12" y="9"/>
                        </a:cubicBezTo>
                        <a:cubicBezTo>
                          <a:pt x="9" y="4"/>
                          <a:pt x="15" y="5"/>
                          <a:pt x="17" y="3"/>
                        </a:cubicBezTo>
                        <a:cubicBezTo>
                          <a:pt x="16" y="2"/>
                          <a:pt x="14" y="1"/>
                          <a:pt x="14" y="0"/>
                        </a:cubicBezTo>
                        <a:cubicBezTo>
                          <a:pt x="12" y="2"/>
                          <a:pt x="9" y="6"/>
                          <a:pt x="6" y="9"/>
                        </a:cubicBezTo>
                        <a:cubicBezTo>
                          <a:pt x="8" y="3"/>
                          <a:pt x="3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19" name="Freeform 1549"/>
                  <p:cNvSpPr/>
                  <p:nvPr/>
                </p:nvSpPr>
                <p:spPr bwMode="auto">
                  <a:xfrm>
                    <a:off x="3981" y="316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0" name="Freeform 1550"/>
                  <p:cNvSpPr/>
                  <p:nvPr/>
                </p:nvSpPr>
                <p:spPr bwMode="auto">
                  <a:xfrm>
                    <a:off x="3969" y="316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1" name="Freeform 1551"/>
                  <p:cNvSpPr/>
                  <p:nvPr/>
                </p:nvSpPr>
                <p:spPr bwMode="auto">
                  <a:xfrm>
                    <a:off x="3992" y="317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2" name="Freeform 1552"/>
                  <p:cNvSpPr/>
                  <p:nvPr/>
                </p:nvSpPr>
                <p:spPr bwMode="auto">
                  <a:xfrm>
                    <a:off x="3996" y="3165"/>
                    <a:ext cx="3" cy="3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3"/>
                          <a:pt x="2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3" name="Freeform 1553"/>
                  <p:cNvSpPr/>
                  <p:nvPr/>
                </p:nvSpPr>
                <p:spPr bwMode="auto">
                  <a:xfrm>
                    <a:off x="4019" y="3165"/>
                    <a:ext cx="2" cy="4"/>
                  </a:xfrm>
                  <a:custGeom>
                    <a:avLst/>
                    <a:gdLst>
                      <a:gd name="T0" fmla="*/ 1 w 3"/>
                      <a:gd name="T1" fmla="*/ 4 h 4"/>
                      <a:gd name="T2" fmla="*/ 3 w 3"/>
                      <a:gd name="T3" fmla="*/ 1 h 4"/>
                      <a:gd name="T4" fmla="*/ 1 w 3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1" y="4"/>
                        </a:moveTo>
                        <a:cubicBezTo>
                          <a:pt x="2" y="3"/>
                          <a:pt x="2" y="2"/>
                          <a:pt x="3" y="1"/>
                        </a:cubicBezTo>
                        <a:cubicBezTo>
                          <a:pt x="1" y="0"/>
                          <a:pt x="0" y="2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4" name="Freeform 1554"/>
                  <p:cNvSpPr/>
                  <p:nvPr/>
                </p:nvSpPr>
                <p:spPr bwMode="auto">
                  <a:xfrm>
                    <a:off x="3973" y="3165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1 w 4"/>
                      <a:gd name="T3" fmla="*/ 1 h 2"/>
                      <a:gd name="T4" fmla="*/ 0 w 4"/>
                      <a:gd name="T5" fmla="*/ 2 h 2"/>
                      <a:gd name="T6" fmla="*/ 4 w 4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lnTo>
                          <a:pt x="1" y="1"/>
                        </a:lnTo>
                        <a:lnTo>
                          <a:pt x="0" y="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5" name="Freeform 1555"/>
                  <p:cNvSpPr/>
                  <p:nvPr/>
                </p:nvSpPr>
                <p:spPr bwMode="auto">
                  <a:xfrm>
                    <a:off x="3914" y="3166"/>
                    <a:ext cx="54" cy="23"/>
                  </a:xfrm>
                  <a:custGeom>
                    <a:avLst/>
                    <a:gdLst>
                      <a:gd name="T0" fmla="*/ 4 w 62"/>
                      <a:gd name="T1" fmla="*/ 22 h 26"/>
                      <a:gd name="T2" fmla="*/ 15 w 62"/>
                      <a:gd name="T3" fmla="*/ 24 h 26"/>
                      <a:gd name="T4" fmla="*/ 22 w 62"/>
                      <a:gd name="T5" fmla="*/ 13 h 26"/>
                      <a:gd name="T6" fmla="*/ 21 w 62"/>
                      <a:gd name="T7" fmla="*/ 22 h 26"/>
                      <a:gd name="T8" fmla="*/ 42 w 62"/>
                      <a:gd name="T9" fmla="*/ 14 h 26"/>
                      <a:gd name="T10" fmla="*/ 42 w 62"/>
                      <a:gd name="T11" fmla="*/ 18 h 26"/>
                      <a:gd name="T12" fmla="*/ 50 w 62"/>
                      <a:gd name="T13" fmla="*/ 8 h 26"/>
                      <a:gd name="T14" fmla="*/ 51 w 62"/>
                      <a:gd name="T15" fmla="*/ 19 h 26"/>
                      <a:gd name="T16" fmla="*/ 50 w 62"/>
                      <a:gd name="T17" fmla="*/ 19 h 26"/>
                      <a:gd name="T18" fmla="*/ 61 w 62"/>
                      <a:gd name="T19" fmla="*/ 16 h 26"/>
                      <a:gd name="T20" fmla="*/ 62 w 62"/>
                      <a:gd name="T21" fmla="*/ 9 h 26"/>
                      <a:gd name="T22" fmla="*/ 61 w 62"/>
                      <a:gd name="T23" fmla="*/ 4 h 26"/>
                      <a:gd name="T24" fmla="*/ 54 w 62"/>
                      <a:gd name="T25" fmla="*/ 8 h 26"/>
                      <a:gd name="T26" fmla="*/ 53 w 62"/>
                      <a:gd name="T27" fmla="*/ 4 h 26"/>
                      <a:gd name="T28" fmla="*/ 50 w 62"/>
                      <a:gd name="T29" fmla="*/ 7 h 26"/>
                      <a:gd name="T30" fmla="*/ 49 w 62"/>
                      <a:gd name="T31" fmla="*/ 4 h 26"/>
                      <a:gd name="T32" fmla="*/ 44 w 62"/>
                      <a:gd name="T33" fmla="*/ 7 h 26"/>
                      <a:gd name="T34" fmla="*/ 45 w 62"/>
                      <a:gd name="T35" fmla="*/ 6 h 26"/>
                      <a:gd name="T36" fmla="*/ 41 w 62"/>
                      <a:gd name="T37" fmla="*/ 11 h 26"/>
                      <a:gd name="T38" fmla="*/ 39 w 62"/>
                      <a:gd name="T39" fmla="*/ 6 h 26"/>
                      <a:gd name="T40" fmla="*/ 39 w 62"/>
                      <a:gd name="T41" fmla="*/ 10 h 26"/>
                      <a:gd name="T42" fmla="*/ 26 w 62"/>
                      <a:gd name="T43" fmla="*/ 5 h 26"/>
                      <a:gd name="T44" fmla="*/ 25 w 62"/>
                      <a:gd name="T45" fmla="*/ 9 h 26"/>
                      <a:gd name="T46" fmla="*/ 31 w 62"/>
                      <a:gd name="T47" fmla="*/ 5 h 26"/>
                      <a:gd name="T48" fmla="*/ 31 w 62"/>
                      <a:gd name="T49" fmla="*/ 15 h 26"/>
                      <a:gd name="T50" fmla="*/ 22 w 62"/>
                      <a:gd name="T51" fmla="*/ 7 h 26"/>
                      <a:gd name="T52" fmla="*/ 12 w 62"/>
                      <a:gd name="T53" fmla="*/ 10 h 26"/>
                      <a:gd name="T54" fmla="*/ 12 w 62"/>
                      <a:gd name="T55" fmla="*/ 8 h 26"/>
                      <a:gd name="T56" fmla="*/ 6 w 62"/>
                      <a:gd name="T57" fmla="*/ 12 h 26"/>
                      <a:gd name="T58" fmla="*/ 8 w 62"/>
                      <a:gd name="T59" fmla="*/ 13 h 26"/>
                      <a:gd name="T60" fmla="*/ 6 w 62"/>
                      <a:gd name="T61" fmla="*/ 16 h 26"/>
                      <a:gd name="T62" fmla="*/ 5 w 62"/>
                      <a:gd name="T63" fmla="*/ 14 h 26"/>
                      <a:gd name="T64" fmla="*/ 0 w 62"/>
                      <a:gd name="T65" fmla="*/ 20 h 26"/>
                      <a:gd name="T66" fmla="*/ 6 w 62"/>
                      <a:gd name="T67" fmla="*/ 16 h 26"/>
                      <a:gd name="T68" fmla="*/ 4 w 62"/>
                      <a:gd name="T69" fmla="*/ 22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2" h="26">
                        <a:moveTo>
                          <a:pt x="4" y="22"/>
                        </a:moveTo>
                        <a:cubicBezTo>
                          <a:pt x="7" y="26"/>
                          <a:pt x="11" y="23"/>
                          <a:pt x="15" y="24"/>
                        </a:cubicBezTo>
                        <a:cubicBezTo>
                          <a:pt x="22" y="21"/>
                          <a:pt x="16" y="14"/>
                          <a:pt x="22" y="13"/>
                        </a:cubicBezTo>
                        <a:cubicBezTo>
                          <a:pt x="21" y="22"/>
                          <a:pt x="21" y="22"/>
                          <a:pt x="21" y="22"/>
                        </a:cubicBezTo>
                        <a:cubicBezTo>
                          <a:pt x="28" y="21"/>
                          <a:pt x="37" y="23"/>
                          <a:pt x="42" y="14"/>
                        </a:cubicBezTo>
                        <a:cubicBezTo>
                          <a:pt x="43" y="15"/>
                          <a:pt x="44" y="17"/>
                          <a:pt x="42" y="18"/>
                        </a:cubicBezTo>
                        <a:cubicBezTo>
                          <a:pt x="47" y="17"/>
                          <a:pt x="44" y="5"/>
                          <a:pt x="50" y="8"/>
                        </a:cubicBezTo>
                        <a:cubicBezTo>
                          <a:pt x="45" y="14"/>
                          <a:pt x="52" y="13"/>
                          <a:pt x="51" y="19"/>
                        </a:cubicBezTo>
                        <a:cubicBezTo>
                          <a:pt x="50" y="19"/>
                          <a:pt x="50" y="19"/>
                          <a:pt x="50" y="19"/>
                        </a:cubicBezTo>
                        <a:cubicBezTo>
                          <a:pt x="53" y="19"/>
                          <a:pt x="58" y="15"/>
                          <a:pt x="61" y="16"/>
                        </a:cubicBezTo>
                        <a:cubicBezTo>
                          <a:pt x="61" y="13"/>
                          <a:pt x="58" y="10"/>
                          <a:pt x="62" y="9"/>
                        </a:cubicBezTo>
                        <a:cubicBezTo>
                          <a:pt x="60" y="9"/>
                          <a:pt x="61" y="6"/>
                          <a:pt x="61" y="4"/>
                        </a:cubicBezTo>
                        <a:cubicBezTo>
                          <a:pt x="57" y="6"/>
                          <a:pt x="55" y="5"/>
                          <a:pt x="54" y="8"/>
                        </a:cubicBezTo>
                        <a:cubicBezTo>
                          <a:pt x="52" y="5"/>
                          <a:pt x="55" y="7"/>
                          <a:pt x="53" y="4"/>
                        </a:cubicBezTo>
                        <a:cubicBezTo>
                          <a:pt x="50" y="7"/>
                          <a:pt x="50" y="7"/>
                          <a:pt x="50" y="7"/>
                        </a:cubicBezTo>
                        <a:cubicBezTo>
                          <a:pt x="48" y="7"/>
                          <a:pt x="52" y="4"/>
                          <a:pt x="49" y="4"/>
                        </a:cubicBezTo>
                        <a:cubicBezTo>
                          <a:pt x="49" y="5"/>
                          <a:pt x="46" y="7"/>
                          <a:pt x="44" y="7"/>
                        </a:cubicBezTo>
                        <a:cubicBezTo>
                          <a:pt x="45" y="6"/>
                          <a:pt x="45" y="6"/>
                          <a:pt x="45" y="6"/>
                        </a:cubicBezTo>
                        <a:cubicBezTo>
                          <a:pt x="43" y="7"/>
                          <a:pt x="40" y="6"/>
                          <a:pt x="41" y="11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4" y="9"/>
                          <a:pt x="32" y="0"/>
                          <a:pt x="26" y="5"/>
                        </a:cubicBezTo>
                        <a:cubicBezTo>
                          <a:pt x="27" y="6"/>
                          <a:pt x="26" y="8"/>
                          <a:pt x="25" y="9"/>
                        </a:cubicBezTo>
                        <a:cubicBezTo>
                          <a:pt x="28" y="11"/>
                          <a:pt x="28" y="6"/>
                          <a:pt x="31" y="5"/>
                        </a:cubicBezTo>
                        <a:cubicBezTo>
                          <a:pt x="31" y="9"/>
                          <a:pt x="27" y="13"/>
                          <a:pt x="31" y="15"/>
                        </a:cubicBezTo>
                        <a:cubicBezTo>
                          <a:pt x="27" y="11"/>
                          <a:pt x="24" y="16"/>
                          <a:pt x="22" y="7"/>
                        </a:cubicBezTo>
                        <a:cubicBezTo>
                          <a:pt x="18" y="7"/>
                          <a:pt x="17" y="11"/>
                          <a:pt x="12" y="10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2" y="14"/>
                          <a:pt x="9" y="6"/>
                          <a:pt x="6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5"/>
                          <a:pt x="7" y="16"/>
                          <a:pt x="6" y="16"/>
                        </a:cubicBezTo>
                        <a:cubicBezTo>
                          <a:pt x="6" y="15"/>
                          <a:pt x="6" y="15"/>
                          <a:pt x="5" y="14"/>
                        </a:cubicBezTo>
                        <a:cubicBezTo>
                          <a:pt x="5" y="18"/>
                          <a:pt x="0" y="19"/>
                          <a:pt x="0" y="20"/>
                        </a:cubicBezTo>
                        <a:cubicBezTo>
                          <a:pt x="2" y="21"/>
                          <a:pt x="4" y="17"/>
                          <a:pt x="6" y="16"/>
                        </a:cubicBezTo>
                        <a:cubicBezTo>
                          <a:pt x="5" y="19"/>
                          <a:pt x="6" y="22"/>
                          <a:pt x="4" y="22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6" name="Freeform 1556"/>
                  <p:cNvSpPr/>
                  <p:nvPr/>
                </p:nvSpPr>
                <p:spPr bwMode="auto">
                  <a:xfrm>
                    <a:off x="3953" y="3170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7" name="Freeform 1557"/>
                  <p:cNvSpPr/>
                  <p:nvPr/>
                </p:nvSpPr>
                <p:spPr bwMode="auto">
                  <a:xfrm>
                    <a:off x="3871" y="3167"/>
                    <a:ext cx="41" cy="27"/>
                  </a:xfrm>
                  <a:custGeom>
                    <a:avLst/>
                    <a:gdLst>
                      <a:gd name="T0" fmla="*/ 35 w 47"/>
                      <a:gd name="T1" fmla="*/ 14 h 31"/>
                      <a:gd name="T2" fmla="*/ 33 w 47"/>
                      <a:gd name="T3" fmla="*/ 9 h 31"/>
                      <a:gd name="T4" fmla="*/ 34 w 47"/>
                      <a:gd name="T5" fmla="*/ 19 h 31"/>
                      <a:gd name="T6" fmla="*/ 29 w 47"/>
                      <a:gd name="T7" fmla="*/ 22 h 31"/>
                      <a:gd name="T8" fmla="*/ 28 w 47"/>
                      <a:gd name="T9" fmla="*/ 12 h 31"/>
                      <a:gd name="T10" fmla="*/ 23 w 47"/>
                      <a:gd name="T11" fmla="*/ 11 h 31"/>
                      <a:gd name="T12" fmla="*/ 24 w 47"/>
                      <a:gd name="T13" fmla="*/ 17 h 31"/>
                      <a:gd name="T14" fmla="*/ 18 w 47"/>
                      <a:gd name="T15" fmla="*/ 21 h 31"/>
                      <a:gd name="T16" fmla="*/ 20 w 47"/>
                      <a:gd name="T17" fmla="*/ 19 h 31"/>
                      <a:gd name="T18" fmla="*/ 17 w 47"/>
                      <a:gd name="T19" fmla="*/ 12 h 31"/>
                      <a:gd name="T20" fmla="*/ 4 w 47"/>
                      <a:gd name="T21" fmla="*/ 29 h 31"/>
                      <a:gd name="T22" fmla="*/ 8 w 47"/>
                      <a:gd name="T23" fmla="*/ 28 h 31"/>
                      <a:gd name="T24" fmla="*/ 8 w 47"/>
                      <a:gd name="T25" fmla="*/ 21 h 31"/>
                      <a:gd name="T26" fmla="*/ 12 w 47"/>
                      <a:gd name="T27" fmla="*/ 22 h 31"/>
                      <a:gd name="T28" fmla="*/ 10 w 47"/>
                      <a:gd name="T29" fmla="*/ 26 h 31"/>
                      <a:gd name="T30" fmla="*/ 42 w 47"/>
                      <a:gd name="T31" fmla="*/ 24 h 31"/>
                      <a:gd name="T32" fmla="*/ 37 w 47"/>
                      <a:gd name="T33" fmla="*/ 24 h 31"/>
                      <a:gd name="T34" fmla="*/ 41 w 47"/>
                      <a:gd name="T35" fmla="*/ 20 h 31"/>
                      <a:gd name="T36" fmla="*/ 39 w 47"/>
                      <a:gd name="T37" fmla="*/ 13 h 31"/>
                      <a:gd name="T38" fmla="*/ 41 w 47"/>
                      <a:gd name="T39" fmla="*/ 15 h 31"/>
                      <a:gd name="T40" fmla="*/ 41 w 47"/>
                      <a:gd name="T41" fmla="*/ 8 h 31"/>
                      <a:gd name="T42" fmla="*/ 47 w 47"/>
                      <a:gd name="T43" fmla="*/ 5 h 31"/>
                      <a:gd name="T44" fmla="*/ 36 w 47"/>
                      <a:gd name="T45" fmla="*/ 5 h 31"/>
                      <a:gd name="T46" fmla="*/ 35 w 47"/>
                      <a:gd name="T47" fmla="*/ 14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47" h="31">
                        <a:moveTo>
                          <a:pt x="35" y="14"/>
                        </a:moveTo>
                        <a:cubicBezTo>
                          <a:pt x="32" y="14"/>
                          <a:pt x="35" y="11"/>
                          <a:pt x="33" y="9"/>
                        </a:cubicBezTo>
                        <a:cubicBezTo>
                          <a:pt x="30" y="12"/>
                          <a:pt x="36" y="15"/>
                          <a:pt x="34" y="19"/>
                        </a:cubicBezTo>
                        <a:cubicBezTo>
                          <a:pt x="32" y="17"/>
                          <a:pt x="30" y="21"/>
                          <a:pt x="29" y="22"/>
                        </a:cubicBezTo>
                        <a:cubicBezTo>
                          <a:pt x="30" y="19"/>
                          <a:pt x="29" y="14"/>
                          <a:pt x="28" y="12"/>
                        </a:cubicBezTo>
                        <a:cubicBezTo>
                          <a:pt x="27" y="14"/>
                          <a:pt x="25" y="11"/>
                          <a:pt x="23" y="11"/>
                        </a:cubicBezTo>
                        <a:cubicBezTo>
                          <a:pt x="27" y="15"/>
                          <a:pt x="20" y="14"/>
                          <a:pt x="24" y="17"/>
                        </a:cubicBezTo>
                        <a:cubicBezTo>
                          <a:pt x="23" y="20"/>
                          <a:pt x="20" y="23"/>
                          <a:pt x="18" y="21"/>
                        </a:cubicBezTo>
                        <a:cubicBezTo>
                          <a:pt x="18" y="18"/>
                          <a:pt x="19" y="19"/>
                          <a:pt x="20" y="19"/>
                        </a:cubicBezTo>
                        <a:cubicBezTo>
                          <a:pt x="21" y="14"/>
                          <a:pt x="17" y="16"/>
                          <a:pt x="17" y="12"/>
                        </a:cubicBezTo>
                        <a:cubicBezTo>
                          <a:pt x="13" y="19"/>
                          <a:pt x="0" y="19"/>
                          <a:pt x="4" y="29"/>
                        </a:cubicBezTo>
                        <a:cubicBezTo>
                          <a:pt x="6" y="31"/>
                          <a:pt x="7" y="28"/>
                          <a:pt x="8" y="28"/>
                        </a:cubicBezTo>
                        <a:cubicBezTo>
                          <a:pt x="4" y="26"/>
                          <a:pt x="8" y="22"/>
                          <a:pt x="8" y="21"/>
                        </a:cubicBezTo>
                        <a:cubicBezTo>
                          <a:pt x="10" y="22"/>
                          <a:pt x="13" y="19"/>
                          <a:pt x="12" y="22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9" y="28"/>
                          <a:pt x="31" y="26"/>
                          <a:pt x="42" y="24"/>
                        </a:cubicBezTo>
                        <a:cubicBezTo>
                          <a:pt x="37" y="24"/>
                          <a:pt x="37" y="24"/>
                          <a:pt x="37" y="24"/>
                        </a:cubicBezTo>
                        <a:cubicBezTo>
                          <a:pt x="38" y="21"/>
                          <a:pt x="40" y="21"/>
                          <a:pt x="41" y="20"/>
                        </a:cubicBezTo>
                        <a:cubicBezTo>
                          <a:pt x="39" y="13"/>
                          <a:pt x="39" y="13"/>
                          <a:pt x="39" y="13"/>
                        </a:cubicBezTo>
                        <a:cubicBezTo>
                          <a:pt x="40" y="14"/>
                          <a:pt x="41" y="13"/>
                          <a:pt x="41" y="15"/>
                        </a:cubicBezTo>
                        <a:cubicBezTo>
                          <a:pt x="43" y="12"/>
                          <a:pt x="42" y="10"/>
                          <a:pt x="41" y="8"/>
                        </a:cubicBezTo>
                        <a:cubicBezTo>
                          <a:pt x="44" y="7"/>
                          <a:pt x="45" y="9"/>
                          <a:pt x="47" y="5"/>
                        </a:cubicBezTo>
                        <a:cubicBezTo>
                          <a:pt x="41" y="0"/>
                          <a:pt x="43" y="10"/>
                          <a:pt x="36" y="5"/>
                        </a:cubicBezTo>
                        <a:lnTo>
                          <a:pt x="35" y="14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8" name="Freeform 1558"/>
                  <p:cNvSpPr/>
                  <p:nvPr/>
                </p:nvSpPr>
                <p:spPr bwMode="auto">
                  <a:xfrm>
                    <a:off x="3911" y="3176"/>
                    <a:ext cx="2" cy="3"/>
                  </a:xfrm>
                  <a:custGeom>
                    <a:avLst/>
                    <a:gdLst>
                      <a:gd name="T0" fmla="*/ 1 w 2"/>
                      <a:gd name="T1" fmla="*/ 0 h 3"/>
                      <a:gd name="T2" fmla="*/ 0 w 2"/>
                      <a:gd name="T3" fmla="*/ 3 h 3"/>
                      <a:gd name="T4" fmla="*/ 2 w 2"/>
                      <a:gd name="T5" fmla="*/ 2 h 3"/>
                      <a:gd name="T6" fmla="*/ 1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1" y="0"/>
                        </a:moveTo>
                        <a:lnTo>
                          <a:pt x="0" y="3"/>
                        </a:lnTo>
                        <a:lnTo>
                          <a:pt x="2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29" name="Freeform 1559"/>
                  <p:cNvSpPr/>
                  <p:nvPr/>
                </p:nvSpPr>
                <p:spPr bwMode="auto">
                  <a:xfrm>
                    <a:off x="3908" y="3184"/>
                    <a:ext cx="3" cy="5"/>
                  </a:xfrm>
                  <a:custGeom>
                    <a:avLst/>
                    <a:gdLst>
                      <a:gd name="T0" fmla="*/ 3 w 3"/>
                      <a:gd name="T1" fmla="*/ 5 h 5"/>
                      <a:gd name="T2" fmla="*/ 3 w 3"/>
                      <a:gd name="T3" fmla="*/ 1 h 5"/>
                      <a:gd name="T4" fmla="*/ 3 w 3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3" y="5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0"/>
                          <a:pt x="1" y="2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0" name="Freeform 1560"/>
                  <p:cNvSpPr/>
                  <p:nvPr/>
                </p:nvSpPr>
                <p:spPr bwMode="auto">
                  <a:xfrm>
                    <a:off x="3880" y="3178"/>
                    <a:ext cx="2" cy="2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2 h 3"/>
                      <a:gd name="T4" fmla="*/ 2 w 3"/>
                      <a:gd name="T5" fmla="*/ 3 h 3"/>
                      <a:gd name="T6" fmla="*/ 3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1"/>
                          <a:pt x="3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1" name="Freeform 1561"/>
                  <p:cNvSpPr/>
                  <p:nvPr/>
                </p:nvSpPr>
                <p:spPr bwMode="auto">
                  <a:xfrm>
                    <a:off x="3863" y="3182"/>
                    <a:ext cx="12" cy="12"/>
                  </a:xfrm>
                  <a:custGeom>
                    <a:avLst/>
                    <a:gdLst>
                      <a:gd name="T0" fmla="*/ 0 w 15"/>
                      <a:gd name="T1" fmla="*/ 14 h 14"/>
                      <a:gd name="T2" fmla="*/ 12 w 15"/>
                      <a:gd name="T3" fmla="*/ 13 h 14"/>
                      <a:gd name="T4" fmla="*/ 11 w 15"/>
                      <a:gd name="T5" fmla="*/ 1 h 14"/>
                      <a:gd name="T6" fmla="*/ 7 w 15"/>
                      <a:gd name="T7" fmla="*/ 9 h 14"/>
                      <a:gd name="T8" fmla="*/ 0 w 15"/>
                      <a:gd name="T9" fmla="*/ 9 h 14"/>
                      <a:gd name="T10" fmla="*/ 0 w 15"/>
                      <a:gd name="T11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4">
                        <a:moveTo>
                          <a:pt x="0" y="14"/>
                        </a:moveTo>
                        <a:cubicBezTo>
                          <a:pt x="5" y="13"/>
                          <a:pt x="7" y="10"/>
                          <a:pt x="12" y="13"/>
                        </a:cubicBezTo>
                        <a:cubicBezTo>
                          <a:pt x="15" y="8"/>
                          <a:pt x="11" y="5"/>
                          <a:pt x="11" y="1"/>
                        </a:cubicBezTo>
                        <a:cubicBezTo>
                          <a:pt x="9" y="0"/>
                          <a:pt x="9" y="7"/>
                          <a:pt x="7" y="9"/>
                        </a:cubicBezTo>
                        <a:cubicBezTo>
                          <a:pt x="6" y="5"/>
                          <a:pt x="3" y="10"/>
                          <a:pt x="0" y="9"/>
                        </a:cubicBezTo>
                        <a:cubicBezTo>
                          <a:pt x="1" y="11"/>
                          <a:pt x="1" y="12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2" name="Freeform 1562"/>
                  <p:cNvSpPr/>
                  <p:nvPr/>
                </p:nvSpPr>
                <p:spPr bwMode="auto">
                  <a:xfrm>
                    <a:off x="3765" y="3173"/>
                    <a:ext cx="102" cy="24"/>
                  </a:xfrm>
                  <a:custGeom>
                    <a:avLst/>
                    <a:gdLst>
                      <a:gd name="T0" fmla="*/ 96 w 118"/>
                      <a:gd name="T1" fmla="*/ 10 h 28"/>
                      <a:gd name="T2" fmla="*/ 90 w 118"/>
                      <a:gd name="T3" fmla="*/ 12 h 28"/>
                      <a:gd name="T4" fmla="*/ 93 w 118"/>
                      <a:gd name="T5" fmla="*/ 9 h 28"/>
                      <a:gd name="T6" fmla="*/ 88 w 118"/>
                      <a:gd name="T7" fmla="*/ 7 h 28"/>
                      <a:gd name="T8" fmla="*/ 88 w 118"/>
                      <a:gd name="T9" fmla="*/ 9 h 28"/>
                      <a:gd name="T10" fmla="*/ 78 w 118"/>
                      <a:gd name="T11" fmla="*/ 11 h 28"/>
                      <a:gd name="T12" fmla="*/ 76 w 118"/>
                      <a:gd name="T13" fmla="*/ 16 h 28"/>
                      <a:gd name="T14" fmla="*/ 68 w 118"/>
                      <a:gd name="T15" fmla="*/ 8 h 28"/>
                      <a:gd name="T16" fmla="*/ 71 w 118"/>
                      <a:gd name="T17" fmla="*/ 19 h 28"/>
                      <a:gd name="T18" fmla="*/ 58 w 118"/>
                      <a:gd name="T19" fmla="*/ 16 h 28"/>
                      <a:gd name="T20" fmla="*/ 61 w 118"/>
                      <a:gd name="T21" fmla="*/ 15 h 28"/>
                      <a:gd name="T22" fmla="*/ 54 w 118"/>
                      <a:gd name="T23" fmla="*/ 16 h 28"/>
                      <a:gd name="T24" fmla="*/ 54 w 118"/>
                      <a:gd name="T25" fmla="*/ 10 h 28"/>
                      <a:gd name="T26" fmla="*/ 45 w 118"/>
                      <a:gd name="T27" fmla="*/ 11 h 28"/>
                      <a:gd name="T28" fmla="*/ 45 w 118"/>
                      <a:gd name="T29" fmla="*/ 9 h 28"/>
                      <a:gd name="T30" fmla="*/ 27 w 118"/>
                      <a:gd name="T31" fmla="*/ 14 h 28"/>
                      <a:gd name="T32" fmla="*/ 24 w 118"/>
                      <a:gd name="T33" fmla="*/ 11 h 28"/>
                      <a:gd name="T34" fmla="*/ 27 w 118"/>
                      <a:gd name="T35" fmla="*/ 20 h 28"/>
                      <a:gd name="T36" fmla="*/ 19 w 118"/>
                      <a:gd name="T37" fmla="*/ 20 h 28"/>
                      <a:gd name="T38" fmla="*/ 20 w 118"/>
                      <a:gd name="T39" fmla="*/ 13 h 28"/>
                      <a:gd name="T40" fmla="*/ 16 w 118"/>
                      <a:gd name="T41" fmla="*/ 17 h 28"/>
                      <a:gd name="T42" fmla="*/ 13 w 118"/>
                      <a:gd name="T43" fmla="*/ 11 h 28"/>
                      <a:gd name="T44" fmla="*/ 6 w 118"/>
                      <a:gd name="T45" fmla="*/ 20 h 28"/>
                      <a:gd name="T46" fmla="*/ 0 w 118"/>
                      <a:gd name="T47" fmla="*/ 19 h 28"/>
                      <a:gd name="T48" fmla="*/ 4 w 118"/>
                      <a:gd name="T49" fmla="*/ 28 h 28"/>
                      <a:gd name="T50" fmla="*/ 31 w 118"/>
                      <a:gd name="T51" fmla="*/ 25 h 28"/>
                      <a:gd name="T52" fmla="*/ 37 w 118"/>
                      <a:gd name="T53" fmla="*/ 19 h 28"/>
                      <a:gd name="T54" fmla="*/ 39 w 118"/>
                      <a:gd name="T55" fmla="*/ 25 h 28"/>
                      <a:gd name="T56" fmla="*/ 38 w 118"/>
                      <a:gd name="T57" fmla="*/ 19 h 28"/>
                      <a:gd name="T58" fmla="*/ 43 w 118"/>
                      <a:gd name="T59" fmla="*/ 24 h 28"/>
                      <a:gd name="T60" fmla="*/ 45 w 118"/>
                      <a:gd name="T61" fmla="*/ 19 h 28"/>
                      <a:gd name="T62" fmla="*/ 48 w 118"/>
                      <a:gd name="T63" fmla="*/ 26 h 28"/>
                      <a:gd name="T64" fmla="*/ 89 w 118"/>
                      <a:gd name="T65" fmla="*/ 21 h 28"/>
                      <a:gd name="T66" fmla="*/ 88 w 118"/>
                      <a:gd name="T67" fmla="*/ 16 h 28"/>
                      <a:gd name="T68" fmla="*/ 104 w 118"/>
                      <a:gd name="T69" fmla="*/ 15 h 28"/>
                      <a:gd name="T70" fmla="*/ 106 w 118"/>
                      <a:gd name="T71" fmla="*/ 11 h 28"/>
                      <a:gd name="T72" fmla="*/ 106 w 118"/>
                      <a:gd name="T73" fmla="*/ 21 h 28"/>
                      <a:gd name="T74" fmla="*/ 111 w 118"/>
                      <a:gd name="T75" fmla="*/ 19 h 28"/>
                      <a:gd name="T76" fmla="*/ 108 w 118"/>
                      <a:gd name="T77" fmla="*/ 17 h 28"/>
                      <a:gd name="T78" fmla="*/ 113 w 118"/>
                      <a:gd name="T79" fmla="*/ 19 h 28"/>
                      <a:gd name="T80" fmla="*/ 109 w 118"/>
                      <a:gd name="T81" fmla="*/ 8 h 28"/>
                      <a:gd name="T82" fmla="*/ 96 w 118"/>
                      <a:gd name="T83" fmla="*/ 4 h 28"/>
                      <a:gd name="T84" fmla="*/ 96 w 118"/>
                      <a:gd name="T85" fmla="*/ 1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18" h="28">
                        <a:moveTo>
                          <a:pt x="96" y="10"/>
                        </a:moveTo>
                        <a:cubicBezTo>
                          <a:pt x="94" y="10"/>
                          <a:pt x="92" y="13"/>
                          <a:pt x="90" y="12"/>
                        </a:cubicBezTo>
                        <a:cubicBezTo>
                          <a:pt x="90" y="9"/>
                          <a:pt x="91" y="9"/>
                          <a:pt x="93" y="9"/>
                        </a:cubicBezTo>
                        <a:cubicBezTo>
                          <a:pt x="92" y="4"/>
                          <a:pt x="90" y="10"/>
                          <a:pt x="88" y="7"/>
                        </a:cubicBezTo>
                        <a:cubicBezTo>
                          <a:pt x="88" y="7"/>
                          <a:pt x="89" y="8"/>
                          <a:pt x="88" y="9"/>
                        </a:cubicBezTo>
                        <a:cubicBezTo>
                          <a:pt x="83" y="8"/>
                          <a:pt x="85" y="14"/>
                          <a:pt x="78" y="11"/>
                        </a:cubicBezTo>
                        <a:cubicBezTo>
                          <a:pt x="77" y="13"/>
                          <a:pt x="76" y="13"/>
                          <a:pt x="76" y="16"/>
                        </a:cubicBezTo>
                        <a:cubicBezTo>
                          <a:pt x="71" y="12"/>
                          <a:pt x="74" y="12"/>
                          <a:pt x="68" y="8"/>
                        </a:cubicBezTo>
                        <a:cubicBezTo>
                          <a:pt x="69" y="10"/>
                          <a:pt x="71" y="15"/>
                          <a:pt x="71" y="19"/>
                        </a:cubicBezTo>
                        <a:cubicBezTo>
                          <a:pt x="63" y="14"/>
                          <a:pt x="63" y="21"/>
                          <a:pt x="58" y="16"/>
                        </a:cubicBezTo>
                        <a:cubicBezTo>
                          <a:pt x="59" y="16"/>
                          <a:pt x="60" y="15"/>
                          <a:pt x="61" y="15"/>
                        </a:cubicBezTo>
                        <a:cubicBezTo>
                          <a:pt x="60" y="9"/>
                          <a:pt x="57" y="17"/>
                          <a:pt x="54" y="16"/>
                        </a:cubicBezTo>
                        <a:cubicBezTo>
                          <a:pt x="54" y="10"/>
                          <a:pt x="54" y="10"/>
                          <a:pt x="54" y="10"/>
                        </a:cubicBezTo>
                        <a:cubicBezTo>
                          <a:pt x="52" y="11"/>
                          <a:pt x="48" y="15"/>
                          <a:pt x="45" y="11"/>
                        </a:cubicBezTo>
                        <a:cubicBezTo>
                          <a:pt x="45" y="9"/>
                          <a:pt x="45" y="9"/>
                          <a:pt x="45" y="9"/>
                        </a:cubicBezTo>
                        <a:cubicBezTo>
                          <a:pt x="39" y="13"/>
                          <a:pt x="32" y="12"/>
                          <a:pt x="27" y="14"/>
                        </a:cubicBezTo>
                        <a:cubicBezTo>
                          <a:pt x="24" y="11"/>
                          <a:pt x="24" y="11"/>
                          <a:pt x="24" y="11"/>
                        </a:cubicBezTo>
                        <a:cubicBezTo>
                          <a:pt x="17" y="15"/>
                          <a:pt x="31" y="12"/>
                          <a:pt x="27" y="20"/>
                        </a:cubicBezTo>
                        <a:cubicBezTo>
                          <a:pt x="25" y="11"/>
                          <a:pt x="23" y="24"/>
                          <a:pt x="19" y="20"/>
                        </a:cubicBezTo>
                        <a:cubicBezTo>
                          <a:pt x="17" y="16"/>
                          <a:pt x="23" y="18"/>
                          <a:pt x="20" y="13"/>
                        </a:cubicBezTo>
                        <a:cubicBezTo>
                          <a:pt x="20" y="19"/>
                          <a:pt x="18" y="15"/>
                          <a:pt x="16" y="17"/>
                        </a:cubicBezTo>
                        <a:cubicBezTo>
                          <a:pt x="16" y="12"/>
                          <a:pt x="12" y="16"/>
                          <a:pt x="13" y="11"/>
                        </a:cubicBezTo>
                        <a:cubicBezTo>
                          <a:pt x="6" y="20"/>
                          <a:pt x="6" y="20"/>
                          <a:pt x="6" y="20"/>
                        </a:cubicBezTo>
                        <a:cubicBezTo>
                          <a:pt x="4" y="17"/>
                          <a:pt x="2" y="18"/>
                          <a:pt x="0" y="19"/>
                        </a:cubicBezTo>
                        <a:cubicBezTo>
                          <a:pt x="5" y="19"/>
                          <a:pt x="0" y="26"/>
                          <a:pt x="4" y="28"/>
                        </a:cubicBezTo>
                        <a:cubicBezTo>
                          <a:pt x="11" y="25"/>
                          <a:pt x="22" y="23"/>
                          <a:pt x="31" y="25"/>
                        </a:cubicBezTo>
                        <a:cubicBezTo>
                          <a:pt x="31" y="18"/>
                          <a:pt x="36" y="25"/>
                          <a:pt x="37" y="19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44" y="23"/>
                          <a:pt x="37" y="22"/>
                          <a:pt x="38" y="19"/>
                        </a:cubicBezTo>
                        <a:cubicBezTo>
                          <a:pt x="41" y="18"/>
                          <a:pt x="43" y="22"/>
                          <a:pt x="43" y="24"/>
                        </a:cubicBezTo>
                        <a:cubicBezTo>
                          <a:pt x="47" y="24"/>
                          <a:pt x="43" y="23"/>
                          <a:pt x="45" y="19"/>
                        </a:cubicBezTo>
                        <a:cubicBezTo>
                          <a:pt x="48" y="26"/>
                          <a:pt x="48" y="26"/>
                          <a:pt x="48" y="26"/>
                        </a:cubicBezTo>
                        <a:cubicBezTo>
                          <a:pt x="60" y="23"/>
                          <a:pt x="75" y="17"/>
                          <a:pt x="89" y="21"/>
                        </a:cubicBezTo>
                        <a:cubicBezTo>
                          <a:pt x="88" y="16"/>
                          <a:pt x="88" y="16"/>
                          <a:pt x="88" y="16"/>
                        </a:cubicBezTo>
                        <a:cubicBezTo>
                          <a:pt x="95" y="18"/>
                          <a:pt x="98" y="6"/>
                          <a:pt x="104" y="15"/>
                        </a:cubicBezTo>
                        <a:cubicBezTo>
                          <a:pt x="106" y="11"/>
                          <a:pt x="106" y="11"/>
                          <a:pt x="106" y="11"/>
                        </a:cubicBezTo>
                        <a:cubicBezTo>
                          <a:pt x="105" y="13"/>
                          <a:pt x="107" y="18"/>
                          <a:pt x="106" y="21"/>
                        </a:cubicBezTo>
                        <a:cubicBezTo>
                          <a:pt x="107" y="19"/>
                          <a:pt x="109" y="21"/>
                          <a:pt x="111" y="19"/>
                        </a:cubicBezTo>
                        <a:cubicBezTo>
                          <a:pt x="108" y="17"/>
                          <a:pt x="108" y="17"/>
                          <a:pt x="108" y="17"/>
                        </a:cubicBezTo>
                        <a:cubicBezTo>
                          <a:pt x="110" y="13"/>
                          <a:pt x="112" y="16"/>
                          <a:pt x="113" y="19"/>
                        </a:cubicBezTo>
                        <a:cubicBezTo>
                          <a:pt x="118" y="14"/>
                          <a:pt x="110" y="11"/>
                          <a:pt x="109" y="8"/>
                        </a:cubicBezTo>
                        <a:cubicBezTo>
                          <a:pt x="103" y="16"/>
                          <a:pt x="102" y="0"/>
                          <a:pt x="96" y="4"/>
                        </a:cubicBezTo>
                        <a:cubicBezTo>
                          <a:pt x="92" y="7"/>
                          <a:pt x="96" y="8"/>
                          <a:pt x="96" y="1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3" name="Freeform 1563"/>
                  <p:cNvSpPr/>
                  <p:nvPr/>
                </p:nvSpPr>
                <p:spPr bwMode="auto">
                  <a:xfrm>
                    <a:off x="3856" y="319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4" name="Freeform 1564"/>
                  <p:cNvSpPr/>
                  <p:nvPr/>
                </p:nvSpPr>
                <p:spPr bwMode="auto">
                  <a:xfrm>
                    <a:off x="3763" y="3190"/>
                    <a:ext cx="2" cy="0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5" name="Rectangle 1565"/>
                  <p:cNvSpPr>
                    <a:spLocks noChangeArrowheads="1"/>
                  </p:cNvSpPr>
                  <p:nvPr/>
                </p:nvSpPr>
                <p:spPr bwMode="auto">
                  <a:xfrm>
                    <a:off x="3863" y="3190"/>
                    <a:ext cx="1" cy="1"/>
                  </a:xfrm>
                  <a:prstGeom prst="rect">
                    <a:avLst/>
                  </a:pr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6" name="Freeform 1566"/>
                  <p:cNvSpPr/>
                  <p:nvPr/>
                </p:nvSpPr>
                <p:spPr bwMode="auto">
                  <a:xfrm>
                    <a:off x="3863" y="3180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7" name="Freeform 1567"/>
                  <p:cNvSpPr/>
                  <p:nvPr/>
                </p:nvSpPr>
                <p:spPr bwMode="auto">
                  <a:xfrm>
                    <a:off x="3750" y="3185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lnTo>
                          <a:pt x="0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8" name="Freeform 1568"/>
                  <p:cNvSpPr/>
                  <p:nvPr/>
                </p:nvSpPr>
                <p:spPr bwMode="auto">
                  <a:xfrm>
                    <a:off x="3706" y="3187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39" name="Freeform 1569"/>
                  <p:cNvSpPr/>
                  <p:nvPr/>
                </p:nvSpPr>
                <p:spPr bwMode="auto">
                  <a:xfrm>
                    <a:off x="3589" y="3182"/>
                    <a:ext cx="174" cy="36"/>
                  </a:xfrm>
                  <a:custGeom>
                    <a:avLst/>
                    <a:gdLst>
                      <a:gd name="T0" fmla="*/ 7 w 201"/>
                      <a:gd name="T1" fmla="*/ 28 h 42"/>
                      <a:gd name="T2" fmla="*/ 4 w 201"/>
                      <a:gd name="T3" fmla="*/ 34 h 42"/>
                      <a:gd name="T4" fmla="*/ 11 w 201"/>
                      <a:gd name="T5" fmla="*/ 37 h 42"/>
                      <a:gd name="T6" fmla="*/ 21 w 201"/>
                      <a:gd name="T7" fmla="*/ 32 h 42"/>
                      <a:gd name="T8" fmla="*/ 44 w 201"/>
                      <a:gd name="T9" fmla="*/ 30 h 42"/>
                      <a:gd name="T10" fmla="*/ 59 w 201"/>
                      <a:gd name="T11" fmla="*/ 30 h 42"/>
                      <a:gd name="T12" fmla="*/ 78 w 201"/>
                      <a:gd name="T13" fmla="*/ 23 h 42"/>
                      <a:gd name="T14" fmla="*/ 82 w 201"/>
                      <a:gd name="T15" fmla="*/ 24 h 42"/>
                      <a:gd name="T16" fmla="*/ 93 w 201"/>
                      <a:gd name="T17" fmla="*/ 25 h 42"/>
                      <a:gd name="T18" fmla="*/ 97 w 201"/>
                      <a:gd name="T19" fmla="*/ 15 h 42"/>
                      <a:gd name="T20" fmla="*/ 107 w 201"/>
                      <a:gd name="T21" fmla="*/ 14 h 42"/>
                      <a:gd name="T22" fmla="*/ 115 w 201"/>
                      <a:gd name="T23" fmla="*/ 17 h 42"/>
                      <a:gd name="T24" fmla="*/ 129 w 201"/>
                      <a:gd name="T25" fmla="*/ 16 h 42"/>
                      <a:gd name="T26" fmla="*/ 142 w 201"/>
                      <a:gd name="T27" fmla="*/ 17 h 42"/>
                      <a:gd name="T28" fmla="*/ 154 w 201"/>
                      <a:gd name="T29" fmla="*/ 14 h 42"/>
                      <a:gd name="T30" fmla="*/ 162 w 201"/>
                      <a:gd name="T31" fmla="*/ 10 h 42"/>
                      <a:gd name="T32" fmla="*/ 165 w 201"/>
                      <a:gd name="T33" fmla="*/ 14 h 42"/>
                      <a:gd name="T34" fmla="*/ 172 w 201"/>
                      <a:gd name="T35" fmla="*/ 13 h 42"/>
                      <a:gd name="T36" fmla="*/ 200 w 201"/>
                      <a:gd name="T37" fmla="*/ 12 h 42"/>
                      <a:gd name="T38" fmla="*/ 186 w 201"/>
                      <a:gd name="T39" fmla="*/ 12 h 42"/>
                      <a:gd name="T40" fmla="*/ 184 w 201"/>
                      <a:gd name="T41" fmla="*/ 15 h 42"/>
                      <a:gd name="T42" fmla="*/ 180 w 201"/>
                      <a:gd name="T43" fmla="*/ 3 h 42"/>
                      <a:gd name="T44" fmla="*/ 176 w 201"/>
                      <a:gd name="T45" fmla="*/ 2 h 42"/>
                      <a:gd name="T46" fmla="*/ 167 w 201"/>
                      <a:gd name="T47" fmla="*/ 4 h 42"/>
                      <a:gd name="T48" fmla="*/ 158 w 201"/>
                      <a:gd name="T49" fmla="*/ 3 h 42"/>
                      <a:gd name="T50" fmla="*/ 145 w 201"/>
                      <a:gd name="T51" fmla="*/ 3 h 42"/>
                      <a:gd name="T52" fmla="*/ 135 w 201"/>
                      <a:gd name="T53" fmla="*/ 7 h 42"/>
                      <a:gd name="T54" fmla="*/ 134 w 201"/>
                      <a:gd name="T55" fmla="*/ 6 h 42"/>
                      <a:gd name="T56" fmla="*/ 131 w 201"/>
                      <a:gd name="T57" fmla="*/ 6 h 42"/>
                      <a:gd name="T58" fmla="*/ 122 w 201"/>
                      <a:gd name="T59" fmla="*/ 8 h 42"/>
                      <a:gd name="T60" fmla="*/ 114 w 201"/>
                      <a:gd name="T61" fmla="*/ 11 h 42"/>
                      <a:gd name="T62" fmla="*/ 110 w 201"/>
                      <a:gd name="T63" fmla="*/ 6 h 42"/>
                      <a:gd name="T64" fmla="*/ 99 w 201"/>
                      <a:gd name="T65" fmla="*/ 7 h 42"/>
                      <a:gd name="T66" fmla="*/ 95 w 201"/>
                      <a:gd name="T67" fmla="*/ 12 h 42"/>
                      <a:gd name="T68" fmla="*/ 82 w 201"/>
                      <a:gd name="T69" fmla="*/ 16 h 42"/>
                      <a:gd name="T70" fmla="*/ 63 w 201"/>
                      <a:gd name="T71" fmla="*/ 20 h 42"/>
                      <a:gd name="T72" fmla="*/ 58 w 201"/>
                      <a:gd name="T73" fmla="*/ 19 h 42"/>
                      <a:gd name="T74" fmla="*/ 37 w 201"/>
                      <a:gd name="T75" fmla="*/ 22 h 42"/>
                      <a:gd name="T76" fmla="*/ 46 w 201"/>
                      <a:gd name="T77" fmla="*/ 28 h 42"/>
                      <a:gd name="T78" fmla="*/ 35 w 201"/>
                      <a:gd name="T79" fmla="*/ 19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01" h="42">
                        <a:moveTo>
                          <a:pt x="16" y="20"/>
                        </a:moveTo>
                        <a:cubicBezTo>
                          <a:pt x="13" y="22"/>
                          <a:pt x="9" y="24"/>
                          <a:pt x="7" y="28"/>
                        </a:cubicBezTo>
                        <a:cubicBezTo>
                          <a:pt x="7" y="25"/>
                          <a:pt x="7" y="25"/>
                          <a:pt x="7" y="25"/>
                        </a:cubicBezTo>
                        <a:cubicBezTo>
                          <a:pt x="5" y="26"/>
                          <a:pt x="0" y="31"/>
                          <a:pt x="4" y="34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9" y="29"/>
                          <a:pt x="8" y="36"/>
                          <a:pt x="11" y="37"/>
                        </a:cubicBezTo>
                        <a:cubicBezTo>
                          <a:pt x="15" y="36"/>
                          <a:pt x="17" y="27"/>
                          <a:pt x="20" y="29"/>
                        </a:cubicBezTo>
                        <a:cubicBezTo>
                          <a:pt x="22" y="28"/>
                          <a:pt x="22" y="31"/>
                          <a:pt x="21" y="32"/>
                        </a:cubicBezTo>
                        <a:cubicBezTo>
                          <a:pt x="25" y="33"/>
                          <a:pt x="26" y="26"/>
                          <a:pt x="28" y="25"/>
                        </a:cubicBezTo>
                        <a:cubicBezTo>
                          <a:pt x="31" y="42"/>
                          <a:pt x="38" y="19"/>
                          <a:pt x="44" y="30"/>
                        </a:cubicBezTo>
                        <a:cubicBezTo>
                          <a:pt x="47" y="28"/>
                          <a:pt x="52" y="29"/>
                          <a:pt x="56" y="25"/>
                        </a:cubicBezTo>
                        <a:cubicBezTo>
                          <a:pt x="54" y="30"/>
                          <a:pt x="60" y="25"/>
                          <a:pt x="59" y="30"/>
                        </a:cubicBezTo>
                        <a:cubicBezTo>
                          <a:pt x="59" y="20"/>
                          <a:pt x="71" y="34"/>
                          <a:pt x="71" y="21"/>
                        </a:cubicBezTo>
                        <a:cubicBezTo>
                          <a:pt x="77" y="24"/>
                          <a:pt x="71" y="20"/>
                          <a:pt x="78" y="23"/>
                        </a:cubicBezTo>
                        <a:cubicBezTo>
                          <a:pt x="78" y="24"/>
                          <a:pt x="77" y="24"/>
                          <a:pt x="76" y="25"/>
                        </a:cubicBezTo>
                        <a:cubicBezTo>
                          <a:pt x="79" y="27"/>
                          <a:pt x="80" y="19"/>
                          <a:pt x="82" y="24"/>
                        </a:cubicBezTo>
                        <a:cubicBezTo>
                          <a:pt x="88" y="25"/>
                          <a:pt x="83" y="21"/>
                          <a:pt x="86" y="17"/>
                        </a:cubicBezTo>
                        <a:cubicBezTo>
                          <a:pt x="91" y="18"/>
                          <a:pt x="90" y="20"/>
                          <a:pt x="93" y="25"/>
                        </a:cubicBezTo>
                        <a:cubicBezTo>
                          <a:pt x="93" y="19"/>
                          <a:pt x="97" y="22"/>
                          <a:pt x="99" y="18"/>
                        </a:cubicBezTo>
                        <a:cubicBezTo>
                          <a:pt x="98" y="18"/>
                          <a:pt x="95" y="17"/>
                          <a:pt x="97" y="15"/>
                        </a:cubicBezTo>
                        <a:cubicBezTo>
                          <a:pt x="103" y="15"/>
                          <a:pt x="102" y="10"/>
                          <a:pt x="107" y="8"/>
                        </a:cubicBezTo>
                        <a:cubicBezTo>
                          <a:pt x="111" y="15"/>
                          <a:pt x="102" y="9"/>
                          <a:pt x="107" y="14"/>
                        </a:cubicBezTo>
                        <a:cubicBezTo>
                          <a:pt x="104" y="17"/>
                          <a:pt x="101" y="17"/>
                          <a:pt x="99" y="22"/>
                        </a:cubicBezTo>
                        <a:cubicBezTo>
                          <a:pt x="104" y="22"/>
                          <a:pt x="110" y="20"/>
                          <a:pt x="115" y="17"/>
                        </a:cubicBezTo>
                        <a:cubicBezTo>
                          <a:pt x="118" y="18"/>
                          <a:pt x="114" y="21"/>
                          <a:pt x="116" y="21"/>
                        </a:cubicBezTo>
                        <a:cubicBezTo>
                          <a:pt x="122" y="24"/>
                          <a:pt x="124" y="14"/>
                          <a:pt x="129" y="16"/>
                        </a:cubicBezTo>
                        <a:cubicBezTo>
                          <a:pt x="128" y="20"/>
                          <a:pt x="128" y="20"/>
                          <a:pt x="128" y="20"/>
                        </a:cubicBezTo>
                        <a:cubicBezTo>
                          <a:pt x="130" y="15"/>
                          <a:pt x="138" y="20"/>
                          <a:pt x="142" y="17"/>
                        </a:cubicBezTo>
                        <a:cubicBezTo>
                          <a:pt x="142" y="16"/>
                          <a:pt x="141" y="15"/>
                          <a:pt x="142" y="13"/>
                        </a:cubicBezTo>
                        <a:cubicBezTo>
                          <a:pt x="142" y="22"/>
                          <a:pt x="149" y="8"/>
                          <a:pt x="154" y="14"/>
                        </a:cubicBezTo>
                        <a:cubicBezTo>
                          <a:pt x="153" y="9"/>
                          <a:pt x="158" y="5"/>
                          <a:pt x="161" y="5"/>
                        </a:cubicBezTo>
                        <a:cubicBezTo>
                          <a:pt x="162" y="6"/>
                          <a:pt x="162" y="8"/>
                          <a:pt x="162" y="10"/>
                        </a:cubicBezTo>
                        <a:cubicBezTo>
                          <a:pt x="157" y="7"/>
                          <a:pt x="157" y="16"/>
                          <a:pt x="153" y="19"/>
                        </a:cubicBezTo>
                        <a:cubicBezTo>
                          <a:pt x="157" y="16"/>
                          <a:pt x="162" y="19"/>
                          <a:pt x="165" y="14"/>
                        </a:cubicBezTo>
                        <a:cubicBezTo>
                          <a:pt x="164" y="19"/>
                          <a:pt x="164" y="19"/>
                          <a:pt x="164" y="19"/>
                        </a:cubicBezTo>
                        <a:cubicBezTo>
                          <a:pt x="168" y="19"/>
                          <a:pt x="167" y="9"/>
                          <a:pt x="172" y="13"/>
                        </a:cubicBezTo>
                        <a:cubicBezTo>
                          <a:pt x="172" y="16"/>
                          <a:pt x="172" y="16"/>
                          <a:pt x="172" y="16"/>
                        </a:cubicBezTo>
                        <a:cubicBezTo>
                          <a:pt x="181" y="15"/>
                          <a:pt x="193" y="20"/>
                          <a:pt x="200" y="12"/>
                        </a:cubicBezTo>
                        <a:cubicBezTo>
                          <a:pt x="201" y="10"/>
                          <a:pt x="197" y="4"/>
                          <a:pt x="196" y="2"/>
                        </a:cubicBezTo>
                        <a:cubicBezTo>
                          <a:pt x="192" y="4"/>
                          <a:pt x="189" y="9"/>
                          <a:pt x="186" y="12"/>
                        </a:cubicBezTo>
                        <a:cubicBezTo>
                          <a:pt x="186" y="7"/>
                          <a:pt x="186" y="7"/>
                          <a:pt x="186" y="7"/>
                        </a:cubicBezTo>
                        <a:cubicBezTo>
                          <a:pt x="185" y="10"/>
                          <a:pt x="181" y="12"/>
                          <a:pt x="184" y="15"/>
                        </a:cubicBezTo>
                        <a:cubicBezTo>
                          <a:pt x="181" y="18"/>
                          <a:pt x="181" y="11"/>
                          <a:pt x="178" y="14"/>
                        </a:cubicBezTo>
                        <a:cubicBezTo>
                          <a:pt x="178" y="8"/>
                          <a:pt x="180" y="8"/>
                          <a:pt x="180" y="3"/>
                        </a:cubicBezTo>
                        <a:cubicBezTo>
                          <a:pt x="177" y="6"/>
                          <a:pt x="177" y="6"/>
                          <a:pt x="177" y="6"/>
                        </a:cubicBezTo>
                        <a:cubicBezTo>
                          <a:pt x="178" y="4"/>
                          <a:pt x="175" y="4"/>
                          <a:pt x="176" y="2"/>
                        </a:cubicBezTo>
                        <a:cubicBezTo>
                          <a:pt x="171" y="9"/>
                          <a:pt x="169" y="0"/>
                          <a:pt x="163" y="3"/>
                        </a:cubicBezTo>
                        <a:cubicBezTo>
                          <a:pt x="167" y="4"/>
                          <a:pt x="167" y="4"/>
                          <a:pt x="167" y="4"/>
                        </a:cubicBezTo>
                        <a:cubicBezTo>
                          <a:pt x="167" y="7"/>
                          <a:pt x="165" y="7"/>
                          <a:pt x="164" y="8"/>
                        </a:cubicBezTo>
                        <a:cubicBezTo>
                          <a:pt x="162" y="4"/>
                          <a:pt x="161" y="4"/>
                          <a:pt x="158" y="3"/>
                        </a:cubicBezTo>
                        <a:cubicBezTo>
                          <a:pt x="156" y="5"/>
                          <a:pt x="155" y="10"/>
                          <a:pt x="152" y="11"/>
                        </a:cubicBezTo>
                        <a:cubicBezTo>
                          <a:pt x="152" y="5"/>
                          <a:pt x="146" y="8"/>
                          <a:pt x="145" y="3"/>
                        </a:cubicBezTo>
                        <a:cubicBezTo>
                          <a:pt x="145" y="9"/>
                          <a:pt x="139" y="6"/>
                          <a:pt x="139" y="9"/>
                        </a:cubicBezTo>
                        <a:cubicBezTo>
                          <a:pt x="137" y="10"/>
                          <a:pt x="135" y="10"/>
                          <a:pt x="135" y="7"/>
                        </a:cubicBezTo>
                        <a:cubicBezTo>
                          <a:pt x="136" y="6"/>
                          <a:pt x="136" y="6"/>
                          <a:pt x="136" y="6"/>
                        </a:cubicBezTo>
                        <a:cubicBezTo>
                          <a:pt x="134" y="6"/>
                          <a:pt x="134" y="6"/>
                          <a:pt x="134" y="6"/>
                        </a:cubicBezTo>
                        <a:cubicBezTo>
                          <a:pt x="134" y="4"/>
                          <a:pt x="134" y="4"/>
                          <a:pt x="134" y="4"/>
                        </a:cubicBezTo>
                        <a:cubicBezTo>
                          <a:pt x="133" y="4"/>
                          <a:pt x="133" y="8"/>
                          <a:pt x="131" y="6"/>
                        </a:cubicBezTo>
                        <a:cubicBezTo>
                          <a:pt x="131" y="4"/>
                          <a:pt x="132" y="4"/>
                          <a:pt x="133" y="4"/>
                        </a:cubicBezTo>
                        <a:cubicBezTo>
                          <a:pt x="128" y="3"/>
                          <a:pt x="126" y="12"/>
                          <a:pt x="122" y="8"/>
                        </a:cubicBezTo>
                        <a:cubicBezTo>
                          <a:pt x="122" y="10"/>
                          <a:pt x="117" y="11"/>
                          <a:pt x="118" y="17"/>
                        </a:cubicBezTo>
                        <a:cubicBezTo>
                          <a:pt x="117" y="15"/>
                          <a:pt x="117" y="10"/>
                          <a:pt x="114" y="11"/>
                        </a:cubicBezTo>
                        <a:cubicBezTo>
                          <a:pt x="112" y="16"/>
                          <a:pt x="110" y="9"/>
                          <a:pt x="107" y="13"/>
                        </a:cubicBezTo>
                        <a:cubicBezTo>
                          <a:pt x="110" y="7"/>
                          <a:pt x="107" y="11"/>
                          <a:pt x="110" y="6"/>
                        </a:cubicBezTo>
                        <a:cubicBezTo>
                          <a:pt x="107" y="4"/>
                          <a:pt x="104" y="11"/>
                          <a:pt x="100" y="11"/>
                        </a:cubicBezTo>
                        <a:cubicBezTo>
                          <a:pt x="99" y="7"/>
                          <a:pt x="99" y="7"/>
                          <a:pt x="99" y="7"/>
                        </a:cubicBezTo>
                        <a:cubicBezTo>
                          <a:pt x="98" y="9"/>
                          <a:pt x="96" y="13"/>
                          <a:pt x="94" y="9"/>
                        </a:cubicBezTo>
                        <a:cubicBezTo>
                          <a:pt x="95" y="12"/>
                          <a:pt x="95" y="12"/>
                          <a:pt x="95" y="12"/>
                        </a:cubicBezTo>
                        <a:cubicBezTo>
                          <a:pt x="92" y="11"/>
                          <a:pt x="88" y="12"/>
                          <a:pt x="85" y="9"/>
                        </a:cubicBezTo>
                        <a:cubicBezTo>
                          <a:pt x="82" y="16"/>
                          <a:pt x="82" y="16"/>
                          <a:pt x="82" y="16"/>
                        </a:cubicBezTo>
                        <a:cubicBezTo>
                          <a:pt x="76" y="9"/>
                          <a:pt x="71" y="16"/>
                          <a:pt x="68" y="22"/>
                        </a:cubicBezTo>
                        <a:cubicBezTo>
                          <a:pt x="66" y="22"/>
                          <a:pt x="63" y="21"/>
                          <a:pt x="63" y="20"/>
                        </a:cubicBezTo>
                        <a:cubicBezTo>
                          <a:pt x="65" y="17"/>
                          <a:pt x="65" y="17"/>
                          <a:pt x="65" y="17"/>
                        </a:cubicBezTo>
                        <a:cubicBezTo>
                          <a:pt x="62" y="17"/>
                          <a:pt x="59" y="13"/>
                          <a:pt x="58" y="19"/>
                        </a:cubicBezTo>
                        <a:cubicBezTo>
                          <a:pt x="55" y="21"/>
                          <a:pt x="56" y="16"/>
                          <a:pt x="54" y="15"/>
                        </a:cubicBezTo>
                        <a:cubicBezTo>
                          <a:pt x="49" y="23"/>
                          <a:pt x="38" y="10"/>
                          <a:pt x="37" y="22"/>
                        </a:cubicBezTo>
                        <a:cubicBezTo>
                          <a:pt x="39" y="22"/>
                          <a:pt x="43" y="24"/>
                          <a:pt x="47" y="23"/>
                        </a:cubicBezTo>
                        <a:cubicBezTo>
                          <a:pt x="47" y="25"/>
                          <a:pt x="48" y="27"/>
                          <a:pt x="46" y="28"/>
                        </a:cubicBezTo>
                        <a:cubicBezTo>
                          <a:pt x="42" y="29"/>
                          <a:pt x="40" y="24"/>
                          <a:pt x="36" y="27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28" y="12"/>
                          <a:pt x="23" y="31"/>
                          <a:pt x="16" y="2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0" name="Freeform 1570"/>
                  <p:cNvSpPr/>
                  <p:nvPr/>
                </p:nvSpPr>
                <p:spPr bwMode="auto">
                  <a:xfrm>
                    <a:off x="3646" y="3192"/>
                    <a:ext cx="3" cy="4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0 w 3"/>
                      <a:gd name="T3" fmla="*/ 0 h 4"/>
                      <a:gd name="T4" fmla="*/ 0 w 3"/>
                      <a:gd name="T5" fmla="*/ 3 h 4"/>
                      <a:gd name="T6" fmla="*/ 3 w 3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1" name="Freeform 1571"/>
                  <p:cNvSpPr/>
                  <p:nvPr/>
                </p:nvSpPr>
                <p:spPr bwMode="auto">
                  <a:xfrm>
                    <a:off x="3645" y="3195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2" name="Freeform 1572"/>
                  <p:cNvSpPr/>
                  <p:nvPr/>
                </p:nvSpPr>
                <p:spPr bwMode="auto">
                  <a:xfrm>
                    <a:off x="3590" y="3201"/>
                    <a:ext cx="4" cy="2"/>
                  </a:xfrm>
                  <a:custGeom>
                    <a:avLst/>
                    <a:gdLst>
                      <a:gd name="T0" fmla="*/ 4 w 4"/>
                      <a:gd name="T1" fmla="*/ 0 h 2"/>
                      <a:gd name="T2" fmla="*/ 0 w 4"/>
                      <a:gd name="T3" fmla="*/ 1 h 2"/>
                      <a:gd name="T4" fmla="*/ 4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3" y="0"/>
                          <a:pt x="2" y="0"/>
                          <a:pt x="0" y="1"/>
                        </a:cubicBezTo>
                        <a:cubicBezTo>
                          <a:pt x="1" y="1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3" name="Freeform 1573"/>
                  <p:cNvSpPr/>
                  <p:nvPr/>
                </p:nvSpPr>
                <p:spPr bwMode="auto">
                  <a:xfrm>
                    <a:off x="3590" y="320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4" name="Freeform 1574"/>
                  <p:cNvSpPr/>
                  <p:nvPr/>
                </p:nvSpPr>
                <p:spPr bwMode="auto">
                  <a:xfrm>
                    <a:off x="3500" y="3200"/>
                    <a:ext cx="90" cy="24"/>
                  </a:xfrm>
                  <a:custGeom>
                    <a:avLst/>
                    <a:gdLst>
                      <a:gd name="T0" fmla="*/ 18 w 105"/>
                      <a:gd name="T1" fmla="*/ 15 h 28"/>
                      <a:gd name="T2" fmla="*/ 13 w 105"/>
                      <a:gd name="T3" fmla="*/ 19 h 28"/>
                      <a:gd name="T4" fmla="*/ 9 w 105"/>
                      <a:gd name="T5" fmla="*/ 16 h 28"/>
                      <a:gd name="T6" fmla="*/ 2 w 105"/>
                      <a:gd name="T7" fmla="*/ 24 h 28"/>
                      <a:gd name="T8" fmla="*/ 52 w 105"/>
                      <a:gd name="T9" fmla="*/ 18 h 28"/>
                      <a:gd name="T10" fmla="*/ 50 w 105"/>
                      <a:gd name="T11" fmla="*/ 21 h 28"/>
                      <a:gd name="T12" fmla="*/ 68 w 105"/>
                      <a:gd name="T13" fmla="*/ 15 h 28"/>
                      <a:gd name="T14" fmla="*/ 67 w 105"/>
                      <a:gd name="T15" fmla="*/ 21 h 28"/>
                      <a:gd name="T16" fmla="*/ 79 w 105"/>
                      <a:gd name="T17" fmla="*/ 18 h 28"/>
                      <a:gd name="T18" fmla="*/ 78 w 105"/>
                      <a:gd name="T19" fmla="*/ 15 h 28"/>
                      <a:gd name="T20" fmla="*/ 81 w 105"/>
                      <a:gd name="T21" fmla="*/ 16 h 28"/>
                      <a:gd name="T22" fmla="*/ 81 w 105"/>
                      <a:gd name="T23" fmla="*/ 15 h 28"/>
                      <a:gd name="T24" fmla="*/ 88 w 105"/>
                      <a:gd name="T25" fmla="*/ 14 h 28"/>
                      <a:gd name="T26" fmla="*/ 86 w 105"/>
                      <a:gd name="T27" fmla="*/ 16 h 28"/>
                      <a:gd name="T28" fmla="*/ 91 w 105"/>
                      <a:gd name="T29" fmla="*/ 13 h 28"/>
                      <a:gd name="T30" fmla="*/ 91 w 105"/>
                      <a:gd name="T31" fmla="*/ 17 h 28"/>
                      <a:gd name="T32" fmla="*/ 105 w 105"/>
                      <a:gd name="T33" fmla="*/ 10 h 28"/>
                      <a:gd name="T34" fmla="*/ 105 w 105"/>
                      <a:gd name="T35" fmla="*/ 6 h 28"/>
                      <a:gd name="T36" fmla="*/ 94 w 105"/>
                      <a:gd name="T37" fmla="*/ 11 h 28"/>
                      <a:gd name="T38" fmla="*/ 95 w 105"/>
                      <a:gd name="T39" fmla="*/ 11 h 28"/>
                      <a:gd name="T40" fmla="*/ 88 w 105"/>
                      <a:gd name="T41" fmla="*/ 13 h 28"/>
                      <a:gd name="T42" fmla="*/ 92 w 105"/>
                      <a:gd name="T43" fmla="*/ 7 h 28"/>
                      <a:gd name="T44" fmla="*/ 79 w 105"/>
                      <a:gd name="T45" fmla="*/ 4 h 28"/>
                      <a:gd name="T46" fmla="*/ 80 w 105"/>
                      <a:gd name="T47" fmla="*/ 4 h 28"/>
                      <a:gd name="T48" fmla="*/ 76 w 105"/>
                      <a:gd name="T49" fmla="*/ 6 h 28"/>
                      <a:gd name="T50" fmla="*/ 79 w 105"/>
                      <a:gd name="T51" fmla="*/ 8 h 28"/>
                      <a:gd name="T52" fmla="*/ 77 w 105"/>
                      <a:gd name="T53" fmla="*/ 15 h 28"/>
                      <a:gd name="T54" fmla="*/ 73 w 105"/>
                      <a:gd name="T55" fmla="*/ 15 h 28"/>
                      <a:gd name="T56" fmla="*/ 75 w 105"/>
                      <a:gd name="T57" fmla="*/ 9 h 28"/>
                      <a:gd name="T58" fmla="*/ 73 w 105"/>
                      <a:gd name="T59" fmla="*/ 12 h 28"/>
                      <a:gd name="T60" fmla="*/ 68 w 105"/>
                      <a:gd name="T61" fmla="*/ 6 h 28"/>
                      <a:gd name="T62" fmla="*/ 68 w 105"/>
                      <a:gd name="T63" fmla="*/ 12 h 28"/>
                      <a:gd name="T64" fmla="*/ 48 w 105"/>
                      <a:gd name="T65" fmla="*/ 14 h 28"/>
                      <a:gd name="T66" fmla="*/ 51 w 105"/>
                      <a:gd name="T67" fmla="*/ 10 h 28"/>
                      <a:gd name="T68" fmla="*/ 47 w 105"/>
                      <a:gd name="T69" fmla="*/ 14 h 28"/>
                      <a:gd name="T70" fmla="*/ 34 w 105"/>
                      <a:gd name="T71" fmla="*/ 13 h 28"/>
                      <a:gd name="T72" fmla="*/ 35 w 105"/>
                      <a:gd name="T73" fmla="*/ 15 h 28"/>
                      <a:gd name="T74" fmla="*/ 22 w 105"/>
                      <a:gd name="T75" fmla="*/ 15 h 28"/>
                      <a:gd name="T76" fmla="*/ 22 w 105"/>
                      <a:gd name="T77" fmla="*/ 15 h 28"/>
                      <a:gd name="T78" fmla="*/ 16 w 105"/>
                      <a:gd name="T79" fmla="*/ 21 h 28"/>
                      <a:gd name="T80" fmla="*/ 18 w 105"/>
                      <a:gd name="T81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5" h="28">
                        <a:moveTo>
                          <a:pt x="18" y="15"/>
                        </a:moveTo>
                        <a:cubicBezTo>
                          <a:pt x="13" y="19"/>
                          <a:pt x="13" y="19"/>
                          <a:pt x="13" y="19"/>
                        </a:cubicBezTo>
                        <a:cubicBezTo>
                          <a:pt x="13" y="17"/>
                          <a:pt x="7" y="20"/>
                          <a:pt x="9" y="16"/>
                        </a:cubicBezTo>
                        <a:cubicBezTo>
                          <a:pt x="6" y="21"/>
                          <a:pt x="0" y="16"/>
                          <a:pt x="2" y="24"/>
                        </a:cubicBezTo>
                        <a:cubicBezTo>
                          <a:pt x="16" y="21"/>
                          <a:pt x="36" y="25"/>
                          <a:pt x="52" y="18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8" y="15"/>
                          <a:pt x="62" y="28"/>
                          <a:pt x="68" y="15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72" y="23"/>
                          <a:pt x="74" y="12"/>
                          <a:pt x="79" y="18"/>
                        </a:cubicBezTo>
                        <a:cubicBezTo>
                          <a:pt x="78" y="15"/>
                          <a:pt x="78" y="15"/>
                          <a:pt x="78" y="15"/>
                        </a:cubicBezTo>
                        <a:cubicBezTo>
                          <a:pt x="79" y="15"/>
                          <a:pt x="80" y="16"/>
                          <a:pt x="81" y="16"/>
                        </a:cubicBezTo>
                        <a:cubicBezTo>
                          <a:pt x="81" y="15"/>
                          <a:pt x="81" y="15"/>
                          <a:pt x="81" y="15"/>
                        </a:cubicBezTo>
                        <a:cubicBezTo>
                          <a:pt x="83" y="13"/>
                          <a:pt x="85" y="13"/>
                          <a:pt x="88" y="14"/>
                        </a:cubicBezTo>
                        <a:cubicBezTo>
                          <a:pt x="88" y="16"/>
                          <a:pt x="87" y="15"/>
                          <a:pt x="86" y="16"/>
                        </a:cubicBezTo>
                        <a:cubicBezTo>
                          <a:pt x="87" y="18"/>
                          <a:pt x="89" y="13"/>
                          <a:pt x="91" y="13"/>
                        </a:cubicBezTo>
                        <a:cubicBezTo>
                          <a:pt x="93" y="15"/>
                          <a:pt x="91" y="16"/>
                          <a:pt x="91" y="17"/>
                        </a:cubicBezTo>
                        <a:cubicBezTo>
                          <a:pt x="98" y="14"/>
                          <a:pt x="101" y="20"/>
                          <a:pt x="105" y="10"/>
                        </a:cubicBezTo>
                        <a:cubicBezTo>
                          <a:pt x="105" y="9"/>
                          <a:pt x="103" y="7"/>
                          <a:pt x="105" y="6"/>
                        </a:cubicBezTo>
                        <a:cubicBezTo>
                          <a:pt x="101" y="4"/>
                          <a:pt x="98" y="8"/>
                          <a:pt x="94" y="11"/>
                        </a:cubicBezTo>
                        <a:cubicBezTo>
                          <a:pt x="95" y="11"/>
                          <a:pt x="95" y="11"/>
                          <a:pt x="95" y="11"/>
                        </a:cubicBezTo>
                        <a:cubicBezTo>
                          <a:pt x="93" y="20"/>
                          <a:pt x="92" y="9"/>
                          <a:pt x="88" y="13"/>
                        </a:cubicBezTo>
                        <a:cubicBezTo>
                          <a:pt x="89" y="9"/>
                          <a:pt x="91" y="9"/>
                          <a:pt x="92" y="7"/>
                        </a:cubicBezTo>
                        <a:cubicBezTo>
                          <a:pt x="85" y="0"/>
                          <a:pt x="84" y="13"/>
                          <a:pt x="79" y="4"/>
                        </a:cubicBezTo>
                        <a:cubicBezTo>
                          <a:pt x="80" y="4"/>
                          <a:pt x="80" y="4"/>
                          <a:pt x="80" y="4"/>
                        </a:cubicBezTo>
                        <a:cubicBezTo>
                          <a:pt x="79" y="3"/>
                          <a:pt x="78" y="5"/>
                          <a:pt x="76" y="6"/>
                        </a:cubicBezTo>
                        <a:cubicBezTo>
                          <a:pt x="77" y="7"/>
                          <a:pt x="78" y="7"/>
                          <a:pt x="79" y="8"/>
                        </a:cubicBezTo>
                        <a:cubicBezTo>
                          <a:pt x="78" y="9"/>
                          <a:pt x="77" y="13"/>
                          <a:pt x="77" y="15"/>
                        </a:cubicBezTo>
                        <a:cubicBezTo>
                          <a:pt x="75" y="11"/>
                          <a:pt x="75" y="17"/>
                          <a:pt x="73" y="15"/>
                        </a:cubicBezTo>
                        <a:cubicBezTo>
                          <a:pt x="72" y="11"/>
                          <a:pt x="74" y="12"/>
                          <a:pt x="75" y="9"/>
                        </a:cubicBezTo>
                        <a:cubicBezTo>
                          <a:pt x="73" y="12"/>
                          <a:pt x="73" y="12"/>
                          <a:pt x="73" y="12"/>
                        </a:cubicBezTo>
                        <a:cubicBezTo>
                          <a:pt x="70" y="13"/>
                          <a:pt x="70" y="8"/>
                          <a:pt x="68" y="6"/>
                        </a:cubicBezTo>
                        <a:cubicBezTo>
                          <a:pt x="66" y="9"/>
                          <a:pt x="70" y="8"/>
                          <a:pt x="68" y="12"/>
                        </a:cubicBezTo>
                        <a:cubicBezTo>
                          <a:pt x="65" y="8"/>
                          <a:pt x="53" y="10"/>
                          <a:pt x="48" y="14"/>
                        </a:cubicBezTo>
                        <a:cubicBezTo>
                          <a:pt x="50" y="13"/>
                          <a:pt x="48" y="9"/>
                          <a:pt x="51" y="10"/>
                        </a:cubicBezTo>
                        <a:cubicBezTo>
                          <a:pt x="50" y="9"/>
                          <a:pt x="47" y="11"/>
                          <a:pt x="47" y="14"/>
                        </a:cubicBezTo>
                        <a:cubicBezTo>
                          <a:pt x="43" y="17"/>
                          <a:pt x="38" y="15"/>
                          <a:pt x="34" y="13"/>
                        </a:cubicBezTo>
                        <a:cubicBezTo>
                          <a:pt x="35" y="15"/>
                          <a:pt x="35" y="15"/>
                          <a:pt x="35" y="15"/>
                        </a:cubicBezTo>
                        <a:cubicBezTo>
                          <a:pt x="32" y="21"/>
                          <a:pt x="28" y="12"/>
                          <a:pt x="22" y="15"/>
                        </a:cubicBezTo>
                        <a:cubicBezTo>
                          <a:pt x="22" y="15"/>
                          <a:pt x="22" y="15"/>
                          <a:pt x="22" y="15"/>
                        </a:cubicBezTo>
                        <a:cubicBezTo>
                          <a:pt x="21" y="16"/>
                          <a:pt x="19" y="23"/>
                          <a:pt x="16" y="21"/>
                        </a:cubicBezTo>
                        <a:cubicBezTo>
                          <a:pt x="17" y="18"/>
                          <a:pt x="18" y="18"/>
                          <a:pt x="18" y="1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5" name="Freeform 1575"/>
                  <p:cNvSpPr/>
                  <p:nvPr/>
                </p:nvSpPr>
                <p:spPr bwMode="auto">
                  <a:xfrm>
                    <a:off x="3496" y="3214"/>
                    <a:ext cx="4" cy="8"/>
                  </a:xfrm>
                  <a:custGeom>
                    <a:avLst/>
                    <a:gdLst>
                      <a:gd name="T0" fmla="*/ 3 w 5"/>
                      <a:gd name="T1" fmla="*/ 5 h 9"/>
                      <a:gd name="T2" fmla="*/ 5 w 5"/>
                      <a:gd name="T3" fmla="*/ 1 h 9"/>
                      <a:gd name="T4" fmla="*/ 1 w 5"/>
                      <a:gd name="T5" fmla="*/ 8 h 9"/>
                      <a:gd name="T6" fmla="*/ 4 w 5"/>
                      <a:gd name="T7" fmla="*/ 7 h 9"/>
                      <a:gd name="T8" fmla="*/ 3 w 5"/>
                      <a:gd name="T9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9">
                        <a:moveTo>
                          <a:pt x="3" y="5"/>
                        </a:move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0"/>
                          <a:pt x="0" y="5"/>
                          <a:pt x="1" y="8"/>
                        </a:cubicBezTo>
                        <a:cubicBezTo>
                          <a:pt x="2" y="7"/>
                          <a:pt x="4" y="9"/>
                          <a:pt x="4" y="7"/>
                        </a:cubicBezTo>
                        <a:cubicBezTo>
                          <a:pt x="4" y="6"/>
                          <a:pt x="4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6" name="Freeform 1576"/>
                  <p:cNvSpPr/>
                  <p:nvPr/>
                </p:nvSpPr>
                <p:spPr bwMode="auto">
                  <a:xfrm>
                    <a:off x="3450" y="3210"/>
                    <a:ext cx="47" cy="15"/>
                  </a:xfrm>
                  <a:custGeom>
                    <a:avLst/>
                    <a:gdLst>
                      <a:gd name="T0" fmla="*/ 20 w 55"/>
                      <a:gd name="T1" fmla="*/ 8 h 17"/>
                      <a:gd name="T2" fmla="*/ 19 w 55"/>
                      <a:gd name="T3" fmla="*/ 11 h 17"/>
                      <a:gd name="T4" fmla="*/ 39 w 55"/>
                      <a:gd name="T5" fmla="*/ 14 h 17"/>
                      <a:gd name="T6" fmla="*/ 46 w 55"/>
                      <a:gd name="T7" fmla="*/ 8 h 17"/>
                      <a:gd name="T8" fmla="*/ 47 w 55"/>
                      <a:gd name="T9" fmla="*/ 12 h 17"/>
                      <a:gd name="T10" fmla="*/ 53 w 55"/>
                      <a:gd name="T11" fmla="*/ 7 h 17"/>
                      <a:gd name="T12" fmla="*/ 50 w 55"/>
                      <a:gd name="T13" fmla="*/ 9 h 17"/>
                      <a:gd name="T14" fmla="*/ 50 w 55"/>
                      <a:gd name="T15" fmla="*/ 7 h 17"/>
                      <a:gd name="T16" fmla="*/ 47 w 55"/>
                      <a:gd name="T17" fmla="*/ 8 h 17"/>
                      <a:gd name="T18" fmla="*/ 48 w 55"/>
                      <a:gd name="T19" fmla="*/ 5 h 17"/>
                      <a:gd name="T20" fmla="*/ 38 w 55"/>
                      <a:gd name="T21" fmla="*/ 10 h 17"/>
                      <a:gd name="T22" fmla="*/ 39 w 55"/>
                      <a:gd name="T23" fmla="*/ 5 h 17"/>
                      <a:gd name="T24" fmla="*/ 29 w 55"/>
                      <a:gd name="T25" fmla="*/ 2 h 17"/>
                      <a:gd name="T26" fmla="*/ 30 w 55"/>
                      <a:gd name="T27" fmla="*/ 4 h 17"/>
                      <a:gd name="T28" fmla="*/ 31 w 55"/>
                      <a:gd name="T29" fmla="*/ 8 h 17"/>
                      <a:gd name="T30" fmla="*/ 28 w 55"/>
                      <a:gd name="T31" fmla="*/ 2 h 17"/>
                      <a:gd name="T32" fmla="*/ 10 w 55"/>
                      <a:gd name="T33" fmla="*/ 3 h 17"/>
                      <a:gd name="T34" fmla="*/ 5 w 55"/>
                      <a:gd name="T35" fmla="*/ 10 h 17"/>
                      <a:gd name="T36" fmla="*/ 7 w 55"/>
                      <a:gd name="T37" fmla="*/ 5 h 17"/>
                      <a:gd name="T38" fmla="*/ 4 w 55"/>
                      <a:gd name="T39" fmla="*/ 3 h 17"/>
                      <a:gd name="T40" fmla="*/ 0 w 55"/>
                      <a:gd name="T41" fmla="*/ 12 h 17"/>
                      <a:gd name="T42" fmla="*/ 20 w 55"/>
                      <a:gd name="T43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17">
                        <a:moveTo>
                          <a:pt x="20" y="8"/>
                        </a:moveTo>
                        <a:cubicBezTo>
                          <a:pt x="19" y="8"/>
                          <a:pt x="19" y="10"/>
                          <a:pt x="19" y="11"/>
                        </a:cubicBezTo>
                        <a:cubicBezTo>
                          <a:pt x="27" y="11"/>
                          <a:pt x="36" y="11"/>
                          <a:pt x="39" y="14"/>
                        </a:cubicBezTo>
                        <a:cubicBezTo>
                          <a:pt x="42" y="15"/>
                          <a:pt x="43" y="9"/>
                          <a:pt x="46" y="8"/>
                        </a:cubicBezTo>
                        <a:cubicBezTo>
                          <a:pt x="47" y="12"/>
                          <a:pt x="47" y="12"/>
                          <a:pt x="47" y="12"/>
                        </a:cubicBezTo>
                        <a:cubicBezTo>
                          <a:pt x="49" y="9"/>
                          <a:pt x="55" y="14"/>
                          <a:pt x="53" y="7"/>
                        </a:cubicBezTo>
                        <a:cubicBezTo>
                          <a:pt x="53" y="7"/>
                          <a:pt x="51" y="10"/>
                          <a:pt x="50" y="9"/>
                        </a:cubicBezTo>
                        <a:cubicBezTo>
                          <a:pt x="50" y="7"/>
                          <a:pt x="50" y="7"/>
                          <a:pt x="50" y="7"/>
                        </a:cubicBezTo>
                        <a:cubicBezTo>
                          <a:pt x="47" y="8"/>
                          <a:pt x="47" y="8"/>
                          <a:pt x="47" y="8"/>
                        </a:cubicBezTo>
                        <a:cubicBezTo>
                          <a:pt x="48" y="5"/>
                          <a:pt x="48" y="5"/>
                          <a:pt x="48" y="5"/>
                        </a:cubicBezTo>
                        <a:cubicBezTo>
                          <a:pt x="43" y="0"/>
                          <a:pt x="44" y="13"/>
                          <a:pt x="38" y="10"/>
                        </a:cubicBezTo>
                        <a:cubicBezTo>
                          <a:pt x="39" y="5"/>
                          <a:pt x="39" y="5"/>
                          <a:pt x="39" y="5"/>
                        </a:cubicBezTo>
                        <a:cubicBezTo>
                          <a:pt x="35" y="4"/>
                          <a:pt x="33" y="6"/>
                          <a:pt x="29" y="2"/>
                        </a:cubicBezTo>
                        <a:cubicBezTo>
                          <a:pt x="29" y="2"/>
                          <a:pt x="29" y="5"/>
                          <a:pt x="30" y="4"/>
                        </a:cubicBezTo>
                        <a:cubicBezTo>
                          <a:pt x="30" y="4"/>
                          <a:pt x="31" y="6"/>
                          <a:pt x="31" y="8"/>
                        </a:cubicBezTo>
                        <a:cubicBezTo>
                          <a:pt x="24" y="12"/>
                          <a:pt x="32" y="5"/>
                          <a:pt x="28" y="2"/>
                        </a:cubicBezTo>
                        <a:cubicBezTo>
                          <a:pt x="22" y="6"/>
                          <a:pt x="12" y="8"/>
                          <a:pt x="10" y="3"/>
                        </a:cubicBezTo>
                        <a:cubicBezTo>
                          <a:pt x="12" y="7"/>
                          <a:pt x="8" y="10"/>
                          <a:pt x="5" y="10"/>
                        </a:cubicBezTo>
                        <a:cubicBezTo>
                          <a:pt x="4" y="7"/>
                          <a:pt x="7" y="6"/>
                          <a:pt x="7" y="5"/>
                        </a:cubicBezTo>
                        <a:cubicBezTo>
                          <a:pt x="6" y="4"/>
                          <a:pt x="5" y="2"/>
                          <a:pt x="4" y="3"/>
                        </a:cubicBezTo>
                        <a:cubicBezTo>
                          <a:pt x="5" y="6"/>
                          <a:pt x="3" y="11"/>
                          <a:pt x="0" y="12"/>
                        </a:cubicBezTo>
                        <a:cubicBezTo>
                          <a:pt x="6" y="17"/>
                          <a:pt x="13" y="6"/>
                          <a:pt x="20" y="8"/>
                        </a:cubicBez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7" name="Freeform 1577"/>
                  <p:cNvSpPr/>
                  <p:nvPr/>
                </p:nvSpPr>
                <p:spPr bwMode="auto">
                  <a:xfrm>
                    <a:off x="3463" y="3220"/>
                    <a:ext cx="3" cy="1"/>
                  </a:xfrm>
                  <a:custGeom>
                    <a:avLst/>
                    <a:gdLst>
                      <a:gd name="T0" fmla="*/ 1 w 3"/>
                      <a:gd name="T1" fmla="*/ 1 h 1"/>
                      <a:gd name="T2" fmla="*/ 3 w 3"/>
                      <a:gd name="T3" fmla="*/ 0 h 1"/>
                      <a:gd name="T4" fmla="*/ 0 w 3"/>
                      <a:gd name="T5" fmla="*/ 0 h 1"/>
                      <a:gd name="T6" fmla="*/ 1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1" y="1"/>
                        </a:move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0EAD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8" name="Freeform 1578"/>
                  <p:cNvSpPr/>
                  <p:nvPr/>
                </p:nvSpPr>
                <p:spPr bwMode="auto">
                  <a:xfrm>
                    <a:off x="3495" y="2662"/>
                    <a:ext cx="574" cy="427"/>
                  </a:xfrm>
                  <a:custGeom>
                    <a:avLst/>
                    <a:gdLst>
                      <a:gd name="T0" fmla="*/ 14 w 666"/>
                      <a:gd name="T1" fmla="*/ 36 h 495"/>
                      <a:gd name="T2" fmla="*/ 17 w 666"/>
                      <a:gd name="T3" fmla="*/ 5 h 495"/>
                      <a:gd name="T4" fmla="*/ 51 w 666"/>
                      <a:gd name="T5" fmla="*/ 7 h 495"/>
                      <a:gd name="T6" fmla="*/ 232 w 666"/>
                      <a:gd name="T7" fmla="*/ 13 h 495"/>
                      <a:gd name="T8" fmla="*/ 396 w 666"/>
                      <a:gd name="T9" fmla="*/ 25 h 495"/>
                      <a:gd name="T10" fmla="*/ 550 w 666"/>
                      <a:gd name="T11" fmla="*/ 27 h 495"/>
                      <a:gd name="T12" fmla="*/ 603 w 666"/>
                      <a:gd name="T13" fmla="*/ 17 h 495"/>
                      <a:gd name="T14" fmla="*/ 644 w 666"/>
                      <a:gd name="T15" fmla="*/ 12 h 495"/>
                      <a:gd name="T16" fmla="*/ 650 w 666"/>
                      <a:gd name="T17" fmla="*/ 82 h 495"/>
                      <a:gd name="T18" fmla="*/ 653 w 666"/>
                      <a:gd name="T19" fmla="*/ 153 h 495"/>
                      <a:gd name="T20" fmla="*/ 659 w 666"/>
                      <a:gd name="T21" fmla="*/ 339 h 495"/>
                      <a:gd name="T22" fmla="*/ 657 w 666"/>
                      <a:gd name="T23" fmla="*/ 427 h 495"/>
                      <a:gd name="T24" fmla="*/ 645 w 666"/>
                      <a:gd name="T25" fmla="*/ 485 h 495"/>
                      <a:gd name="T26" fmla="*/ 583 w 666"/>
                      <a:gd name="T27" fmla="*/ 493 h 495"/>
                      <a:gd name="T28" fmla="*/ 497 w 666"/>
                      <a:gd name="T29" fmla="*/ 491 h 495"/>
                      <a:gd name="T30" fmla="*/ 421 w 666"/>
                      <a:gd name="T31" fmla="*/ 487 h 495"/>
                      <a:gd name="T32" fmla="*/ 331 w 666"/>
                      <a:gd name="T33" fmla="*/ 487 h 495"/>
                      <a:gd name="T34" fmla="*/ 6 w 666"/>
                      <a:gd name="T35" fmla="*/ 470 h 495"/>
                      <a:gd name="T36" fmla="*/ 11 w 666"/>
                      <a:gd name="T37" fmla="*/ 318 h 495"/>
                      <a:gd name="T38" fmla="*/ 36 w 666"/>
                      <a:gd name="T39" fmla="*/ 249 h 495"/>
                      <a:gd name="T40" fmla="*/ 31 w 666"/>
                      <a:gd name="T41" fmla="*/ 223 h 495"/>
                      <a:gd name="T42" fmla="*/ 17 w 666"/>
                      <a:gd name="T43" fmla="*/ 200 h 495"/>
                      <a:gd name="T44" fmla="*/ 1 w 666"/>
                      <a:gd name="T45" fmla="*/ 178 h 495"/>
                      <a:gd name="T46" fmla="*/ 15 w 666"/>
                      <a:gd name="T47" fmla="*/ 144 h 495"/>
                      <a:gd name="T48" fmla="*/ 14 w 666"/>
                      <a:gd name="T49" fmla="*/ 36 h 4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666" h="495">
                        <a:moveTo>
                          <a:pt x="14" y="36"/>
                        </a:moveTo>
                        <a:cubicBezTo>
                          <a:pt x="14" y="29"/>
                          <a:pt x="11" y="10"/>
                          <a:pt x="17" y="5"/>
                        </a:cubicBezTo>
                        <a:cubicBezTo>
                          <a:pt x="24" y="0"/>
                          <a:pt x="43" y="7"/>
                          <a:pt x="51" y="7"/>
                        </a:cubicBezTo>
                        <a:cubicBezTo>
                          <a:pt x="111" y="6"/>
                          <a:pt x="172" y="8"/>
                          <a:pt x="232" y="13"/>
                        </a:cubicBezTo>
                        <a:cubicBezTo>
                          <a:pt x="286" y="18"/>
                          <a:pt x="341" y="19"/>
                          <a:pt x="396" y="25"/>
                        </a:cubicBezTo>
                        <a:cubicBezTo>
                          <a:pt x="449" y="30"/>
                          <a:pt x="497" y="35"/>
                          <a:pt x="550" y="27"/>
                        </a:cubicBezTo>
                        <a:cubicBezTo>
                          <a:pt x="567" y="25"/>
                          <a:pt x="585" y="23"/>
                          <a:pt x="603" y="17"/>
                        </a:cubicBezTo>
                        <a:cubicBezTo>
                          <a:pt x="616" y="13"/>
                          <a:pt x="631" y="16"/>
                          <a:pt x="644" y="12"/>
                        </a:cubicBezTo>
                        <a:cubicBezTo>
                          <a:pt x="645" y="35"/>
                          <a:pt x="648" y="58"/>
                          <a:pt x="650" y="82"/>
                        </a:cubicBezTo>
                        <a:cubicBezTo>
                          <a:pt x="652" y="105"/>
                          <a:pt x="652" y="129"/>
                          <a:pt x="653" y="153"/>
                        </a:cubicBezTo>
                        <a:cubicBezTo>
                          <a:pt x="656" y="215"/>
                          <a:pt x="659" y="277"/>
                          <a:pt x="659" y="339"/>
                        </a:cubicBezTo>
                        <a:cubicBezTo>
                          <a:pt x="659" y="369"/>
                          <a:pt x="659" y="398"/>
                          <a:pt x="657" y="427"/>
                        </a:cubicBezTo>
                        <a:cubicBezTo>
                          <a:pt x="655" y="445"/>
                          <a:pt x="666" y="475"/>
                          <a:pt x="645" y="485"/>
                        </a:cubicBezTo>
                        <a:cubicBezTo>
                          <a:pt x="627" y="493"/>
                          <a:pt x="604" y="492"/>
                          <a:pt x="583" y="493"/>
                        </a:cubicBezTo>
                        <a:cubicBezTo>
                          <a:pt x="555" y="495"/>
                          <a:pt x="526" y="489"/>
                          <a:pt x="497" y="491"/>
                        </a:cubicBezTo>
                        <a:cubicBezTo>
                          <a:pt x="470" y="492"/>
                          <a:pt x="447" y="491"/>
                          <a:pt x="421" y="487"/>
                        </a:cubicBezTo>
                        <a:cubicBezTo>
                          <a:pt x="391" y="483"/>
                          <a:pt x="361" y="489"/>
                          <a:pt x="331" y="487"/>
                        </a:cubicBezTo>
                        <a:cubicBezTo>
                          <a:pt x="223" y="478"/>
                          <a:pt x="115" y="475"/>
                          <a:pt x="6" y="470"/>
                        </a:cubicBezTo>
                        <a:cubicBezTo>
                          <a:pt x="10" y="420"/>
                          <a:pt x="13" y="369"/>
                          <a:pt x="11" y="318"/>
                        </a:cubicBezTo>
                        <a:cubicBezTo>
                          <a:pt x="11" y="292"/>
                          <a:pt x="27" y="274"/>
                          <a:pt x="36" y="249"/>
                        </a:cubicBezTo>
                        <a:cubicBezTo>
                          <a:pt x="40" y="237"/>
                          <a:pt x="37" y="234"/>
                          <a:pt x="31" y="223"/>
                        </a:cubicBezTo>
                        <a:cubicBezTo>
                          <a:pt x="26" y="215"/>
                          <a:pt x="22" y="207"/>
                          <a:pt x="17" y="200"/>
                        </a:cubicBezTo>
                        <a:cubicBezTo>
                          <a:pt x="14" y="194"/>
                          <a:pt x="2" y="185"/>
                          <a:pt x="1" y="178"/>
                        </a:cubicBezTo>
                        <a:cubicBezTo>
                          <a:pt x="0" y="169"/>
                          <a:pt x="13" y="155"/>
                          <a:pt x="15" y="144"/>
                        </a:cubicBezTo>
                        <a:cubicBezTo>
                          <a:pt x="20" y="108"/>
                          <a:pt x="14" y="72"/>
                          <a:pt x="14" y="36"/>
                        </a:cubicBezTo>
                        <a:close/>
                      </a:path>
                    </a:pathLst>
                  </a:custGeom>
                  <a:solidFill>
                    <a:srgbClr val="DEF7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49" name="Freeform 1579"/>
                  <p:cNvSpPr/>
                  <p:nvPr/>
                </p:nvSpPr>
                <p:spPr bwMode="auto">
                  <a:xfrm>
                    <a:off x="3707" y="2565"/>
                    <a:ext cx="150" cy="86"/>
                  </a:xfrm>
                  <a:custGeom>
                    <a:avLst/>
                    <a:gdLst>
                      <a:gd name="T0" fmla="*/ 0 w 174"/>
                      <a:gd name="T1" fmla="*/ 6 h 100"/>
                      <a:gd name="T2" fmla="*/ 43 w 174"/>
                      <a:gd name="T3" fmla="*/ 62 h 100"/>
                      <a:gd name="T4" fmla="*/ 92 w 174"/>
                      <a:gd name="T5" fmla="*/ 100 h 100"/>
                      <a:gd name="T6" fmla="*/ 131 w 174"/>
                      <a:gd name="T7" fmla="*/ 55 h 100"/>
                      <a:gd name="T8" fmla="*/ 174 w 174"/>
                      <a:gd name="T9" fmla="*/ 10 h 100"/>
                      <a:gd name="T10" fmla="*/ 87 w 174"/>
                      <a:gd name="T11" fmla="*/ 12 h 100"/>
                      <a:gd name="T12" fmla="*/ 46 w 174"/>
                      <a:gd name="T13" fmla="*/ 6 h 100"/>
                      <a:gd name="T14" fmla="*/ 5 w 174"/>
                      <a:gd name="T15" fmla="*/ 4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4" h="100">
                        <a:moveTo>
                          <a:pt x="0" y="6"/>
                        </a:moveTo>
                        <a:cubicBezTo>
                          <a:pt x="14" y="20"/>
                          <a:pt x="26" y="45"/>
                          <a:pt x="43" y="62"/>
                        </a:cubicBezTo>
                        <a:cubicBezTo>
                          <a:pt x="57" y="74"/>
                          <a:pt x="75" y="92"/>
                          <a:pt x="92" y="100"/>
                        </a:cubicBezTo>
                        <a:cubicBezTo>
                          <a:pt x="105" y="84"/>
                          <a:pt x="116" y="69"/>
                          <a:pt x="131" y="55"/>
                        </a:cubicBezTo>
                        <a:cubicBezTo>
                          <a:pt x="145" y="42"/>
                          <a:pt x="165" y="26"/>
                          <a:pt x="174" y="10"/>
                        </a:cubicBezTo>
                        <a:cubicBezTo>
                          <a:pt x="146" y="5"/>
                          <a:pt x="116" y="16"/>
                          <a:pt x="87" y="12"/>
                        </a:cubicBezTo>
                        <a:cubicBezTo>
                          <a:pt x="74" y="10"/>
                          <a:pt x="60" y="8"/>
                          <a:pt x="46" y="6"/>
                        </a:cubicBezTo>
                        <a:cubicBezTo>
                          <a:pt x="36" y="5"/>
                          <a:pt x="13" y="0"/>
                          <a:pt x="5" y="4"/>
                        </a:cubicBezTo>
                      </a:path>
                    </a:pathLst>
                  </a:custGeom>
                  <a:solidFill>
                    <a:srgbClr val="ADD5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0" name="Freeform 1580"/>
                  <p:cNvSpPr/>
                  <p:nvPr/>
                </p:nvSpPr>
                <p:spPr bwMode="auto">
                  <a:xfrm>
                    <a:off x="3338" y="1936"/>
                    <a:ext cx="912" cy="651"/>
                  </a:xfrm>
                  <a:custGeom>
                    <a:avLst/>
                    <a:gdLst>
                      <a:gd name="T0" fmla="*/ 1030 w 1058"/>
                      <a:gd name="T1" fmla="*/ 81 h 755"/>
                      <a:gd name="T2" fmla="*/ 966 w 1058"/>
                      <a:gd name="T3" fmla="*/ 38 h 755"/>
                      <a:gd name="T4" fmla="*/ 891 w 1058"/>
                      <a:gd name="T5" fmla="*/ 21 h 755"/>
                      <a:gd name="T6" fmla="*/ 766 w 1058"/>
                      <a:gd name="T7" fmla="*/ 115 h 755"/>
                      <a:gd name="T8" fmla="*/ 645 w 1058"/>
                      <a:gd name="T9" fmla="*/ 58 h 755"/>
                      <a:gd name="T10" fmla="*/ 471 w 1058"/>
                      <a:gd name="T11" fmla="*/ 51 h 755"/>
                      <a:gd name="T12" fmla="*/ 377 w 1058"/>
                      <a:gd name="T13" fmla="*/ 71 h 755"/>
                      <a:gd name="T14" fmla="*/ 330 w 1058"/>
                      <a:gd name="T15" fmla="*/ 92 h 755"/>
                      <a:gd name="T16" fmla="*/ 289 w 1058"/>
                      <a:gd name="T17" fmla="*/ 110 h 755"/>
                      <a:gd name="T18" fmla="*/ 166 w 1058"/>
                      <a:gd name="T19" fmla="*/ 3 h 755"/>
                      <a:gd name="T20" fmla="*/ 32 w 1058"/>
                      <a:gd name="T21" fmla="*/ 72 h 755"/>
                      <a:gd name="T22" fmla="*/ 33 w 1058"/>
                      <a:gd name="T23" fmla="*/ 223 h 755"/>
                      <a:gd name="T24" fmla="*/ 86 w 1058"/>
                      <a:gd name="T25" fmla="*/ 279 h 755"/>
                      <a:gd name="T26" fmla="*/ 159 w 1058"/>
                      <a:gd name="T27" fmla="*/ 310 h 755"/>
                      <a:gd name="T28" fmla="*/ 166 w 1058"/>
                      <a:gd name="T29" fmla="*/ 306 h 755"/>
                      <a:gd name="T30" fmla="*/ 144 w 1058"/>
                      <a:gd name="T31" fmla="*/ 395 h 755"/>
                      <a:gd name="T32" fmla="*/ 142 w 1058"/>
                      <a:gd name="T33" fmla="*/ 405 h 755"/>
                      <a:gd name="T34" fmla="*/ 140 w 1058"/>
                      <a:gd name="T35" fmla="*/ 409 h 755"/>
                      <a:gd name="T36" fmla="*/ 121 w 1058"/>
                      <a:gd name="T37" fmla="*/ 565 h 755"/>
                      <a:gd name="T38" fmla="*/ 112 w 1058"/>
                      <a:gd name="T39" fmla="*/ 605 h 755"/>
                      <a:gd name="T40" fmla="*/ 99 w 1058"/>
                      <a:gd name="T41" fmla="*/ 693 h 755"/>
                      <a:gd name="T42" fmla="*/ 428 w 1058"/>
                      <a:gd name="T43" fmla="*/ 739 h 755"/>
                      <a:gd name="T44" fmla="*/ 749 w 1058"/>
                      <a:gd name="T45" fmla="*/ 741 h 755"/>
                      <a:gd name="T46" fmla="*/ 945 w 1058"/>
                      <a:gd name="T47" fmla="*/ 709 h 755"/>
                      <a:gd name="T48" fmla="*/ 976 w 1058"/>
                      <a:gd name="T49" fmla="*/ 692 h 755"/>
                      <a:gd name="T50" fmla="*/ 960 w 1058"/>
                      <a:gd name="T51" fmla="*/ 635 h 755"/>
                      <a:gd name="T52" fmla="*/ 934 w 1058"/>
                      <a:gd name="T53" fmla="*/ 511 h 755"/>
                      <a:gd name="T54" fmla="*/ 910 w 1058"/>
                      <a:gd name="T55" fmla="*/ 424 h 755"/>
                      <a:gd name="T56" fmla="*/ 909 w 1058"/>
                      <a:gd name="T57" fmla="*/ 411 h 755"/>
                      <a:gd name="T58" fmla="*/ 892 w 1058"/>
                      <a:gd name="T59" fmla="*/ 337 h 755"/>
                      <a:gd name="T60" fmla="*/ 887 w 1058"/>
                      <a:gd name="T61" fmla="*/ 313 h 755"/>
                      <a:gd name="T62" fmla="*/ 889 w 1058"/>
                      <a:gd name="T63" fmla="*/ 307 h 755"/>
                      <a:gd name="T64" fmla="*/ 939 w 1058"/>
                      <a:gd name="T65" fmla="*/ 313 h 755"/>
                      <a:gd name="T66" fmla="*/ 1029 w 1058"/>
                      <a:gd name="T67" fmla="*/ 233 h 755"/>
                      <a:gd name="T68" fmla="*/ 1030 w 1058"/>
                      <a:gd name="T69" fmla="*/ 81 h 7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058" h="755">
                        <a:moveTo>
                          <a:pt x="1030" y="81"/>
                        </a:moveTo>
                        <a:cubicBezTo>
                          <a:pt x="1020" y="62"/>
                          <a:pt x="986" y="46"/>
                          <a:pt x="966" y="38"/>
                        </a:cubicBezTo>
                        <a:cubicBezTo>
                          <a:pt x="944" y="31"/>
                          <a:pt x="915" y="20"/>
                          <a:pt x="891" y="21"/>
                        </a:cubicBezTo>
                        <a:cubicBezTo>
                          <a:pt x="839" y="24"/>
                          <a:pt x="764" y="49"/>
                          <a:pt x="766" y="115"/>
                        </a:cubicBezTo>
                        <a:cubicBezTo>
                          <a:pt x="728" y="95"/>
                          <a:pt x="687" y="69"/>
                          <a:pt x="645" y="58"/>
                        </a:cubicBezTo>
                        <a:cubicBezTo>
                          <a:pt x="588" y="43"/>
                          <a:pt x="529" y="39"/>
                          <a:pt x="471" y="51"/>
                        </a:cubicBezTo>
                        <a:cubicBezTo>
                          <a:pt x="439" y="57"/>
                          <a:pt x="408" y="59"/>
                          <a:pt x="377" y="71"/>
                        </a:cubicBezTo>
                        <a:cubicBezTo>
                          <a:pt x="361" y="78"/>
                          <a:pt x="345" y="84"/>
                          <a:pt x="330" y="92"/>
                        </a:cubicBezTo>
                        <a:cubicBezTo>
                          <a:pt x="318" y="97"/>
                          <a:pt x="301" y="112"/>
                          <a:pt x="289" y="110"/>
                        </a:cubicBezTo>
                        <a:cubicBezTo>
                          <a:pt x="287" y="46"/>
                          <a:pt x="225" y="6"/>
                          <a:pt x="166" y="3"/>
                        </a:cubicBezTo>
                        <a:cubicBezTo>
                          <a:pt x="113" y="0"/>
                          <a:pt x="63" y="30"/>
                          <a:pt x="32" y="72"/>
                        </a:cubicBezTo>
                        <a:cubicBezTo>
                          <a:pt x="0" y="116"/>
                          <a:pt x="1" y="181"/>
                          <a:pt x="33" y="223"/>
                        </a:cubicBezTo>
                        <a:cubicBezTo>
                          <a:pt x="48" y="243"/>
                          <a:pt x="66" y="264"/>
                          <a:pt x="86" y="279"/>
                        </a:cubicBezTo>
                        <a:cubicBezTo>
                          <a:pt x="108" y="295"/>
                          <a:pt x="135" y="299"/>
                          <a:pt x="159" y="310"/>
                        </a:cubicBezTo>
                        <a:cubicBezTo>
                          <a:pt x="166" y="306"/>
                          <a:pt x="166" y="306"/>
                          <a:pt x="166" y="306"/>
                        </a:cubicBezTo>
                        <a:cubicBezTo>
                          <a:pt x="151" y="332"/>
                          <a:pt x="149" y="367"/>
                          <a:pt x="144" y="395"/>
                        </a:cubicBezTo>
                        <a:cubicBezTo>
                          <a:pt x="143" y="398"/>
                          <a:pt x="142" y="402"/>
                          <a:pt x="142" y="405"/>
                        </a:cubicBezTo>
                        <a:cubicBezTo>
                          <a:pt x="140" y="409"/>
                          <a:pt x="140" y="409"/>
                          <a:pt x="140" y="409"/>
                        </a:cubicBezTo>
                        <a:cubicBezTo>
                          <a:pt x="124" y="442"/>
                          <a:pt x="111" y="515"/>
                          <a:pt x="121" y="565"/>
                        </a:cubicBezTo>
                        <a:cubicBezTo>
                          <a:pt x="118" y="578"/>
                          <a:pt x="114" y="592"/>
                          <a:pt x="112" y="605"/>
                        </a:cubicBezTo>
                        <a:cubicBezTo>
                          <a:pt x="109" y="632"/>
                          <a:pt x="113" y="671"/>
                          <a:pt x="99" y="693"/>
                        </a:cubicBezTo>
                        <a:cubicBezTo>
                          <a:pt x="207" y="719"/>
                          <a:pt x="317" y="731"/>
                          <a:pt x="428" y="739"/>
                        </a:cubicBezTo>
                        <a:cubicBezTo>
                          <a:pt x="535" y="747"/>
                          <a:pt x="641" y="755"/>
                          <a:pt x="749" y="741"/>
                        </a:cubicBezTo>
                        <a:cubicBezTo>
                          <a:pt x="815" y="733"/>
                          <a:pt x="881" y="728"/>
                          <a:pt x="945" y="709"/>
                        </a:cubicBezTo>
                        <a:cubicBezTo>
                          <a:pt x="955" y="706"/>
                          <a:pt x="973" y="704"/>
                          <a:pt x="976" y="692"/>
                        </a:cubicBezTo>
                        <a:cubicBezTo>
                          <a:pt x="979" y="682"/>
                          <a:pt x="962" y="647"/>
                          <a:pt x="960" y="635"/>
                        </a:cubicBezTo>
                        <a:cubicBezTo>
                          <a:pt x="950" y="594"/>
                          <a:pt x="944" y="552"/>
                          <a:pt x="934" y="511"/>
                        </a:cubicBezTo>
                        <a:cubicBezTo>
                          <a:pt x="927" y="482"/>
                          <a:pt x="919" y="453"/>
                          <a:pt x="910" y="424"/>
                        </a:cubicBezTo>
                        <a:cubicBezTo>
                          <a:pt x="910" y="419"/>
                          <a:pt x="910" y="414"/>
                          <a:pt x="909" y="411"/>
                        </a:cubicBezTo>
                        <a:cubicBezTo>
                          <a:pt x="905" y="386"/>
                          <a:pt x="899" y="361"/>
                          <a:pt x="892" y="337"/>
                        </a:cubicBezTo>
                        <a:cubicBezTo>
                          <a:pt x="890" y="330"/>
                          <a:pt x="889" y="322"/>
                          <a:pt x="887" y="313"/>
                        </a:cubicBezTo>
                        <a:cubicBezTo>
                          <a:pt x="888" y="311"/>
                          <a:pt x="889" y="309"/>
                          <a:pt x="889" y="307"/>
                        </a:cubicBezTo>
                        <a:cubicBezTo>
                          <a:pt x="906" y="307"/>
                          <a:pt x="920" y="316"/>
                          <a:pt x="939" y="313"/>
                        </a:cubicBezTo>
                        <a:cubicBezTo>
                          <a:pt x="983" y="306"/>
                          <a:pt x="1010" y="270"/>
                          <a:pt x="1029" y="233"/>
                        </a:cubicBezTo>
                        <a:cubicBezTo>
                          <a:pt x="1054" y="185"/>
                          <a:pt x="1058" y="129"/>
                          <a:pt x="1030" y="81"/>
                        </a:cubicBezTo>
                        <a:close/>
                      </a:path>
                    </a:pathLst>
                  </a:custGeom>
                  <a:solidFill>
                    <a:srgbClr val="EB955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1" name="Freeform 1581"/>
                  <p:cNvSpPr/>
                  <p:nvPr/>
                </p:nvSpPr>
                <p:spPr bwMode="auto">
                  <a:xfrm>
                    <a:off x="4028" y="2009"/>
                    <a:ext cx="170" cy="157"/>
                  </a:xfrm>
                  <a:custGeom>
                    <a:avLst/>
                    <a:gdLst>
                      <a:gd name="T0" fmla="*/ 6 w 197"/>
                      <a:gd name="T1" fmla="*/ 64 h 183"/>
                      <a:gd name="T2" fmla="*/ 74 w 197"/>
                      <a:gd name="T3" fmla="*/ 4 h 183"/>
                      <a:gd name="T4" fmla="*/ 168 w 197"/>
                      <a:gd name="T5" fmla="*/ 38 h 183"/>
                      <a:gd name="T6" fmla="*/ 64 w 197"/>
                      <a:gd name="T7" fmla="*/ 163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97" h="183">
                        <a:moveTo>
                          <a:pt x="6" y="64"/>
                        </a:moveTo>
                        <a:cubicBezTo>
                          <a:pt x="0" y="30"/>
                          <a:pt x="48" y="7"/>
                          <a:pt x="74" y="4"/>
                        </a:cubicBezTo>
                        <a:cubicBezTo>
                          <a:pt x="106" y="0"/>
                          <a:pt x="152" y="4"/>
                          <a:pt x="168" y="38"/>
                        </a:cubicBezTo>
                        <a:cubicBezTo>
                          <a:pt x="197" y="103"/>
                          <a:pt x="128" y="183"/>
                          <a:pt x="64" y="163"/>
                        </a:cubicBezTo>
                      </a:path>
                    </a:pathLst>
                  </a:custGeom>
                  <a:solidFill>
                    <a:srgbClr val="AA71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2" name="Freeform 1582"/>
                  <p:cNvSpPr/>
                  <p:nvPr/>
                </p:nvSpPr>
                <p:spPr bwMode="auto">
                  <a:xfrm>
                    <a:off x="3404" y="1982"/>
                    <a:ext cx="158" cy="169"/>
                  </a:xfrm>
                  <a:custGeom>
                    <a:avLst/>
                    <a:gdLst>
                      <a:gd name="T0" fmla="*/ 178 w 183"/>
                      <a:gd name="T1" fmla="*/ 85 h 196"/>
                      <a:gd name="T2" fmla="*/ 42 w 183"/>
                      <a:gd name="T3" fmla="*/ 35 h 196"/>
                      <a:gd name="T4" fmla="*/ 21 w 183"/>
                      <a:gd name="T5" fmla="*/ 153 h 196"/>
                      <a:gd name="T6" fmla="*/ 66 w 183"/>
                      <a:gd name="T7" fmla="*/ 189 h 196"/>
                      <a:gd name="T8" fmla="*/ 102 w 183"/>
                      <a:gd name="T9" fmla="*/ 187 h 1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3" h="196">
                        <a:moveTo>
                          <a:pt x="178" y="85"/>
                        </a:moveTo>
                        <a:cubicBezTo>
                          <a:pt x="183" y="20"/>
                          <a:pt x="82" y="0"/>
                          <a:pt x="42" y="35"/>
                        </a:cubicBezTo>
                        <a:cubicBezTo>
                          <a:pt x="11" y="63"/>
                          <a:pt x="0" y="117"/>
                          <a:pt x="21" y="153"/>
                        </a:cubicBezTo>
                        <a:cubicBezTo>
                          <a:pt x="32" y="171"/>
                          <a:pt x="46" y="184"/>
                          <a:pt x="66" y="189"/>
                        </a:cubicBezTo>
                        <a:cubicBezTo>
                          <a:pt x="75" y="191"/>
                          <a:pt x="98" y="196"/>
                          <a:pt x="102" y="187"/>
                        </a:cubicBezTo>
                      </a:path>
                    </a:pathLst>
                  </a:custGeom>
                  <a:solidFill>
                    <a:srgbClr val="AA71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3" name="Freeform 1583"/>
                  <p:cNvSpPr/>
                  <p:nvPr/>
                </p:nvSpPr>
                <p:spPr bwMode="auto">
                  <a:xfrm>
                    <a:off x="3563" y="2256"/>
                    <a:ext cx="425" cy="249"/>
                  </a:xfrm>
                  <a:custGeom>
                    <a:avLst/>
                    <a:gdLst>
                      <a:gd name="T0" fmla="*/ 241 w 492"/>
                      <a:gd name="T1" fmla="*/ 10 h 289"/>
                      <a:gd name="T2" fmla="*/ 83 w 492"/>
                      <a:gd name="T3" fmla="*/ 75 h 289"/>
                      <a:gd name="T4" fmla="*/ 41 w 492"/>
                      <a:gd name="T5" fmla="*/ 247 h 289"/>
                      <a:gd name="T6" fmla="*/ 186 w 492"/>
                      <a:gd name="T7" fmla="*/ 261 h 289"/>
                      <a:gd name="T8" fmla="*/ 316 w 492"/>
                      <a:gd name="T9" fmla="*/ 275 h 289"/>
                      <a:gd name="T10" fmla="*/ 460 w 492"/>
                      <a:gd name="T11" fmla="*/ 242 h 289"/>
                      <a:gd name="T12" fmla="*/ 441 w 492"/>
                      <a:gd name="T13" fmla="*/ 95 h 289"/>
                      <a:gd name="T14" fmla="*/ 322 w 492"/>
                      <a:gd name="T15" fmla="*/ 28 h 289"/>
                      <a:gd name="T16" fmla="*/ 231 w 492"/>
                      <a:gd name="T17" fmla="*/ 8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92" h="289">
                        <a:moveTo>
                          <a:pt x="241" y="10"/>
                        </a:moveTo>
                        <a:cubicBezTo>
                          <a:pt x="188" y="0"/>
                          <a:pt x="122" y="41"/>
                          <a:pt x="83" y="75"/>
                        </a:cubicBezTo>
                        <a:cubicBezTo>
                          <a:pt x="42" y="110"/>
                          <a:pt x="0" y="199"/>
                          <a:pt x="41" y="247"/>
                        </a:cubicBezTo>
                        <a:cubicBezTo>
                          <a:pt x="78" y="289"/>
                          <a:pt x="140" y="267"/>
                          <a:pt x="186" y="261"/>
                        </a:cubicBezTo>
                        <a:cubicBezTo>
                          <a:pt x="232" y="255"/>
                          <a:pt x="271" y="269"/>
                          <a:pt x="316" y="275"/>
                        </a:cubicBezTo>
                        <a:cubicBezTo>
                          <a:pt x="361" y="280"/>
                          <a:pt x="428" y="282"/>
                          <a:pt x="460" y="242"/>
                        </a:cubicBezTo>
                        <a:cubicBezTo>
                          <a:pt x="492" y="203"/>
                          <a:pt x="474" y="129"/>
                          <a:pt x="441" y="95"/>
                        </a:cubicBezTo>
                        <a:cubicBezTo>
                          <a:pt x="410" y="63"/>
                          <a:pt x="363" y="42"/>
                          <a:pt x="322" y="28"/>
                        </a:cubicBezTo>
                        <a:cubicBezTo>
                          <a:pt x="292" y="17"/>
                          <a:pt x="262" y="5"/>
                          <a:pt x="231" y="8"/>
                        </a:cubicBezTo>
                      </a:path>
                    </a:pathLst>
                  </a:custGeom>
                  <a:solidFill>
                    <a:srgbClr val="F2BD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4" name="Freeform 1584"/>
                  <p:cNvSpPr/>
                  <p:nvPr/>
                </p:nvSpPr>
                <p:spPr bwMode="auto">
                  <a:xfrm>
                    <a:off x="3498" y="2666"/>
                    <a:ext cx="572" cy="426"/>
                  </a:xfrm>
                  <a:custGeom>
                    <a:avLst/>
                    <a:gdLst>
                      <a:gd name="T0" fmla="*/ 6 w 664"/>
                      <a:gd name="T1" fmla="*/ 5 h 495"/>
                      <a:gd name="T2" fmla="*/ 11 w 664"/>
                      <a:gd name="T3" fmla="*/ 10 h 495"/>
                      <a:gd name="T4" fmla="*/ 318 w 664"/>
                      <a:gd name="T5" fmla="*/ 20 h 495"/>
                      <a:gd name="T6" fmla="*/ 339 w 664"/>
                      <a:gd name="T7" fmla="*/ 21 h 495"/>
                      <a:gd name="T8" fmla="*/ 641 w 664"/>
                      <a:gd name="T9" fmla="*/ 11 h 495"/>
                      <a:gd name="T10" fmla="*/ 651 w 664"/>
                      <a:gd name="T11" fmla="*/ 323 h 495"/>
                      <a:gd name="T12" fmla="*/ 647 w 664"/>
                      <a:gd name="T13" fmla="*/ 471 h 495"/>
                      <a:gd name="T14" fmla="*/ 446 w 664"/>
                      <a:gd name="T15" fmla="*/ 479 h 495"/>
                      <a:gd name="T16" fmla="*/ 366 w 664"/>
                      <a:gd name="T17" fmla="*/ 477 h 495"/>
                      <a:gd name="T18" fmla="*/ 82 w 664"/>
                      <a:gd name="T19" fmla="*/ 467 h 495"/>
                      <a:gd name="T20" fmla="*/ 11 w 664"/>
                      <a:gd name="T21" fmla="*/ 463 h 495"/>
                      <a:gd name="T22" fmla="*/ 18 w 664"/>
                      <a:gd name="T23" fmla="*/ 288 h 495"/>
                      <a:gd name="T24" fmla="*/ 18 w 664"/>
                      <a:gd name="T25" fmla="*/ 288 h 495"/>
                      <a:gd name="T26" fmla="*/ 13 w 664"/>
                      <a:gd name="T27" fmla="*/ 283 h 495"/>
                      <a:gd name="T28" fmla="*/ 8 w 664"/>
                      <a:gd name="T29" fmla="*/ 288 h 495"/>
                      <a:gd name="T30" fmla="*/ 0 w 664"/>
                      <a:gd name="T31" fmla="*/ 468 h 495"/>
                      <a:gd name="T32" fmla="*/ 1 w 664"/>
                      <a:gd name="T33" fmla="*/ 472 h 495"/>
                      <a:gd name="T34" fmla="*/ 5 w 664"/>
                      <a:gd name="T35" fmla="*/ 473 h 495"/>
                      <a:gd name="T36" fmla="*/ 81 w 664"/>
                      <a:gd name="T37" fmla="*/ 477 h 495"/>
                      <a:gd name="T38" fmla="*/ 366 w 664"/>
                      <a:gd name="T39" fmla="*/ 488 h 495"/>
                      <a:gd name="T40" fmla="*/ 445 w 664"/>
                      <a:gd name="T41" fmla="*/ 490 h 495"/>
                      <a:gd name="T42" fmla="*/ 654 w 664"/>
                      <a:gd name="T43" fmla="*/ 480 h 495"/>
                      <a:gd name="T44" fmla="*/ 658 w 664"/>
                      <a:gd name="T45" fmla="*/ 475 h 495"/>
                      <a:gd name="T46" fmla="*/ 651 w 664"/>
                      <a:gd name="T47" fmla="*/ 5 h 495"/>
                      <a:gd name="T48" fmla="*/ 649 w 664"/>
                      <a:gd name="T49" fmla="*/ 1 h 495"/>
                      <a:gd name="T50" fmla="*/ 644 w 664"/>
                      <a:gd name="T51" fmla="*/ 0 h 495"/>
                      <a:gd name="T52" fmla="*/ 340 w 664"/>
                      <a:gd name="T53" fmla="*/ 11 h 495"/>
                      <a:gd name="T54" fmla="*/ 319 w 664"/>
                      <a:gd name="T55" fmla="*/ 10 h 495"/>
                      <a:gd name="T56" fmla="*/ 11 w 664"/>
                      <a:gd name="T57" fmla="*/ 0 h 495"/>
                      <a:gd name="T58" fmla="*/ 6 w 664"/>
                      <a:gd name="T59" fmla="*/ 5 h 4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664" h="495">
                        <a:moveTo>
                          <a:pt x="6" y="5"/>
                        </a:moveTo>
                        <a:cubicBezTo>
                          <a:pt x="6" y="8"/>
                          <a:pt x="9" y="10"/>
                          <a:pt x="11" y="10"/>
                        </a:cubicBezTo>
                        <a:cubicBezTo>
                          <a:pt x="109" y="10"/>
                          <a:pt x="210" y="13"/>
                          <a:pt x="318" y="20"/>
                        </a:cubicBezTo>
                        <a:cubicBezTo>
                          <a:pt x="339" y="21"/>
                          <a:pt x="339" y="21"/>
                          <a:pt x="339" y="21"/>
                        </a:cubicBezTo>
                        <a:cubicBezTo>
                          <a:pt x="434" y="28"/>
                          <a:pt x="551" y="35"/>
                          <a:pt x="641" y="11"/>
                        </a:cubicBezTo>
                        <a:cubicBezTo>
                          <a:pt x="648" y="130"/>
                          <a:pt x="651" y="232"/>
                          <a:pt x="651" y="323"/>
                        </a:cubicBezTo>
                        <a:cubicBezTo>
                          <a:pt x="651" y="376"/>
                          <a:pt x="650" y="425"/>
                          <a:pt x="647" y="471"/>
                        </a:cubicBezTo>
                        <a:cubicBezTo>
                          <a:pt x="587" y="485"/>
                          <a:pt x="515" y="482"/>
                          <a:pt x="446" y="479"/>
                        </a:cubicBezTo>
                        <a:cubicBezTo>
                          <a:pt x="366" y="477"/>
                          <a:pt x="366" y="477"/>
                          <a:pt x="366" y="477"/>
                        </a:cubicBezTo>
                        <a:cubicBezTo>
                          <a:pt x="273" y="477"/>
                          <a:pt x="176" y="472"/>
                          <a:pt x="82" y="467"/>
                        </a:cubicBezTo>
                        <a:cubicBezTo>
                          <a:pt x="82" y="467"/>
                          <a:pt x="20" y="464"/>
                          <a:pt x="11" y="463"/>
                        </a:cubicBezTo>
                        <a:cubicBezTo>
                          <a:pt x="15" y="411"/>
                          <a:pt x="18" y="355"/>
                          <a:pt x="18" y="288"/>
                        </a:cubicBezTo>
                        <a:cubicBezTo>
                          <a:pt x="18" y="288"/>
                          <a:pt x="18" y="288"/>
                          <a:pt x="18" y="288"/>
                        </a:cubicBezTo>
                        <a:cubicBezTo>
                          <a:pt x="18" y="285"/>
                          <a:pt x="16" y="283"/>
                          <a:pt x="13" y="283"/>
                        </a:cubicBezTo>
                        <a:cubicBezTo>
                          <a:pt x="10" y="283"/>
                          <a:pt x="8" y="285"/>
                          <a:pt x="8" y="288"/>
                        </a:cubicBezTo>
                        <a:cubicBezTo>
                          <a:pt x="7" y="357"/>
                          <a:pt x="5" y="414"/>
                          <a:pt x="0" y="468"/>
                        </a:cubicBezTo>
                        <a:cubicBezTo>
                          <a:pt x="0" y="469"/>
                          <a:pt x="0" y="471"/>
                          <a:pt x="1" y="472"/>
                        </a:cubicBezTo>
                        <a:cubicBezTo>
                          <a:pt x="2" y="473"/>
                          <a:pt x="4" y="473"/>
                          <a:pt x="5" y="473"/>
                        </a:cubicBezTo>
                        <a:cubicBezTo>
                          <a:pt x="81" y="477"/>
                          <a:pt x="81" y="477"/>
                          <a:pt x="81" y="477"/>
                        </a:cubicBezTo>
                        <a:cubicBezTo>
                          <a:pt x="175" y="482"/>
                          <a:pt x="272" y="488"/>
                          <a:pt x="366" y="488"/>
                        </a:cubicBezTo>
                        <a:cubicBezTo>
                          <a:pt x="445" y="490"/>
                          <a:pt x="445" y="490"/>
                          <a:pt x="445" y="490"/>
                        </a:cubicBezTo>
                        <a:cubicBezTo>
                          <a:pt x="517" y="493"/>
                          <a:pt x="591" y="495"/>
                          <a:pt x="654" y="480"/>
                        </a:cubicBezTo>
                        <a:cubicBezTo>
                          <a:pt x="656" y="479"/>
                          <a:pt x="657" y="478"/>
                          <a:pt x="658" y="475"/>
                        </a:cubicBezTo>
                        <a:cubicBezTo>
                          <a:pt x="664" y="348"/>
                          <a:pt x="662" y="198"/>
                          <a:pt x="651" y="5"/>
                        </a:cubicBezTo>
                        <a:cubicBezTo>
                          <a:pt x="651" y="3"/>
                          <a:pt x="650" y="2"/>
                          <a:pt x="649" y="1"/>
                        </a:cubicBezTo>
                        <a:cubicBezTo>
                          <a:pt x="647" y="0"/>
                          <a:pt x="646" y="0"/>
                          <a:pt x="644" y="0"/>
                        </a:cubicBezTo>
                        <a:cubicBezTo>
                          <a:pt x="555" y="25"/>
                          <a:pt x="436" y="17"/>
                          <a:pt x="340" y="11"/>
                        </a:cubicBezTo>
                        <a:cubicBezTo>
                          <a:pt x="319" y="10"/>
                          <a:pt x="319" y="10"/>
                          <a:pt x="319" y="10"/>
                        </a:cubicBezTo>
                        <a:cubicBezTo>
                          <a:pt x="210" y="3"/>
                          <a:pt x="109" y="0"/>
                          <a:pt x="11" y="0"/>
                        </a:cubicBezTo>
                        <a:cubicBezTo>
                          <a:pt x="9" y="0"/>
                          <a:pt x="6" y="2"/>
                          <a:pt x="6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5" name="Freeform 1585"/>
                  <p:cNvSpPr/>
                  <p:nvPr/>
                </p:nvSpPr>
                <p:spPr bwMode="auto">
                  <a:xfrm>
                    <a:off x="3424" y="1966"/>
                    <a:ext cx="771" cy="602"/>
                  </a:xfrm>
                  <a:custGeom>
                    <a:avLst/>
                    <a:gdLst>
                      <a:gd name="T0" fmla="*/ 204 w 895"/>
                      <a:gd name="T1" fmla="*/ 65 h 699"/>
                      <a:gd name="T2" fmla="*/ 56 w 895"/>
                      <a:gd name="T3" fmla="*/ 273 h 699"/>
                      <a:gd name="T4" fmla="*/ 17 w 895"/>
                      <a:gd name="T5" fmla="*/ 485 h 699"/>
                      <a:gd name="T6" fmla="*/ 10 w 895"/>
                      <a:gd name="T7" fmla="*/ 541 h 699"/>
                      <a:gd name="T8" fmla="*/ 0 w 895"/>
                      <a:gd name="T9" fmla="*/ 653 h 699"/>
                      <a:gd name="T10" fmla="*/ 5 w 895"/>
                      <a:gd name="T11" fmla="*/ 658 h 699"/>
                      <a:gd name="T12" fmla="*/ 10 w 895"/>
                      <a:gd name="T13" fmla="*/ 653 h 699"/>
                      <a:gd name="T14" fmla="*/ 21 w 895"/>
                      <a:gd name="T15" fmla="*/ 542 h 699"/>
                      <a:gd name="T16" fmla="*/ 27 w 895"/>
                      <a:gd name="T17" fmla="*/ 486 h 699"/>
                      <a:gd name="T18" fmla="*/ 66 w 895"/>
                      <a:gd name="T19" fmla="*/ 277 h 699"/>
                      <a:gd name="T20" fmla="*/ 209 w 895"/>
                      <a:gd name="T21" fmla="*/ 74 h 699"/>
                      <a:gd name="T22" fmla="*/ 450 w 895"/>
                      <a:gd name="T23" fmla="*/ 13 h 699"/>
                      <a:gd name="T24" fmla="*/ 786 w 895"/>
                      <a:gd name="T25" fmla="*/ 283 h 699"/>
                      <a:gd name="T26" fmla="*/ 798 w 895"/>
                      <a:gd name="T27" fmla="*/ 336 h 699"/>
                      <a:gd name="T28" fmla="*/ 870 w 895"/>
                      <a:gd name="T29" fmla="*/ 651 h 699"/>
                      <a:gd name="T30" fmla="*/ 876 w 895"/>
                      <a:gd name="T31" fmla="*/ 668 h 699"/>
                      <a:gd name="T32" fmla="*/ 882 w 895"/>
                      <a:gd name="T33" fmla="*/ 691 h 699"/>
                      <a:gd name="T34" fmla="*/ 882 w 895"/>
                      <a:gd name="T35" fmla="*/ 691 h 699"/>
                      <a:gd name="T36" fmla="*/ 883 w 895"/>
                      <a:gd name="T37" fmla="*/ 698 h 699"/>
                      <a:gd name="T38" fmla="*/ 890 w 895"/>
                      <a:gd name="T39" fmla="*/ 697 h 699"/>
                      <a:gd name="T40" fmla="*/ 886 w 895"/>
                      <a:gd name="T41" fmla="*/ 665 h 699"/>
                      <a:gd name="T42" fmla="*/ 880 w 895"/>
                      <a:gd name="T43" fmla="*/ 648 h 699"/>
                      <a:gd name="T44" fmla="*/ 808 w 895"/>
                      <a:gd name="T45" fmla="*/ 333 h 699"/>
                      <a:gd name="T46" fmla="*/ 796 w 895"/>
                      <a:gd name="T47" fmla="*/ 280 h 699"/>
                      <a:gd name="T48" fmla="*/ 450 w 895"/>
                      <a:gd name="T49" fmla="*/ 3 h 699"/>
                      <a:gd name="T50" fmla="*/ 204 w 895"/>
                      <a:gd name="T51" fmla="*/ 65 h 6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895" h="699">
                        <a:moveTo>
                          <a:pt x="204" y="65"/>
                        </a:moveTo>
                        <a:cubicBezTo>
                          <a:pt x="114" y="117"/>
                          <a:pt x="77" y="209"/>
                          <a:pt x="56" y="273"/>
                        </a:cubicBezTo>
                        <a:cubicBezTo>
                          <a:pt x="33" y="346"/>
                          <a:pt x="24" y="421"/>
                          <a:pt x="17" y="485"/>
                        </a:cubicBezTo>
                        <a:cubicBezTo>
                          <a:pt x="10" y="541"/>
                          <a:pt x="10" y="541"/>
                          <a:pt x="10" y="541"/>
                        </a:cubicBezTo>
                        <a:cubicBezTo>
                          <a:pt x="5" y="578"/>
                          <a:pt x="0" y="616"/>
                          <a:pt x="0" y="653"/>
                        </a:cubicBezTo>
                        <a:cubicBezTo>
                          <a:pt x="0" y="656"/>
                          <a:pt x="3" y="658"/>
                          <a:pt x="5" y="658"/>
                        </a:cubicBezTo>
                        <a:cubicBezTo>
                          <a:pt x="8" y="658"/>
                          <a:pt x="10" y="656"/>
                          <a:pt x="10" y="653"/>
                        </a:cubicBezTo>
                        <a:cubicBezTo>
                          <a:pt x="10" y="617"/>
                          <a:pt x="15" y="579"/>
                          <a:pt x="21" y="542"/>
                        </a:cubicBezTo>
                        <a:cubicBezTo>
                          <a:pt x="27" y="486"/>
                          <a:pt x="27" y="486"/>
                          <a:pt x="27" y="486"/>
                        </a:cubicBezTo>
                        <a:cubicBezTo>
                          <a:pt x="34" y="422"/>
                          <a:pt x="43" y="348"/>
                          <a:pt x="66" y="277"/>
                        </a:cubicBezTo>
                        <a:cubicBezTo>
                          <a:pt x="98" y="175"/>
                          <a:pt x="142" y="113"/>
                          <a:pt x="209" y="74"/>
                        </a:cubicBezTo>
                        <a:cubicBezTo>
                          <a:pt x="281" y="32"/>
                          <a:pt x="367" y="10"/>
                          <a:pt x="450" y="13"/>
                        </a:cubicBezTo>
                        <a:cubicBezTo>
                          <a:pt x="625" y="19"/>
                          <a:pt x="747" y="117"/>
                          <a:pt x="786" y="283"/>
                        </a:cubicBezTo>
                        <a:cubicBezTo>
                          <a:pt x="798" y="336"/>
                          <a:pt x="798" y="336"/>
                          <a:pt x="798" y="336"/>
                        </a:cubicBezTo>
                        <a:cubicBezTo>
                          <a:pt x="823" y="439"/>
                          <a:pt x="848" y="547"/>
                          <a:pt x="870" y="651"/>
                        </a:cubicBezTo>
                        <a:cubicBezTo>
                          <a:pt x="870" y="651"/>
                          <a:pt x="876" y="668"/>
                          <a:pt x="876" y="668"/>
                        </a:cubicBezTo>
                        <a:cubicBezTo>
                          <a:pt x="878" y="675"/>
                          <a:pt x="883" y="688"/>
                          <a:pt x="882" y="691"/>
                        </a:cubicBezTo>
                        <a:cubicBezTo>
                          <a:pt x="882" y="691"/>
                          <a:pt x="882" y="691"/>
                          <a:pt x="882" y="691"/>
                        </a:cubicBezTo>
                        <a:cubicBezTo>
                          <a:pt x="880" y="693"/>
                          <a:pt x="881" y="696"/>
                          <a:pt x="883" y="698"/>
                        </a:cubicBezTo>
                        <a:cubicBezTo>
                          <a:pt x="885" y="699"/>
                          <a:pt x="888" y="699"/>
                          <a:pt x="890" y="697"/>
                        </a:cubicBezTo>
                        <a:cubicBezTo>
                          <a:pt x="895" y="691"/>
                          <a:pt x="891" y="679"/>
                          <a:pt x="886" y="665"/>
                        </a:cubicBezTo>
                        <a:cubicBezTo>
                          <a:pt x="880" y="648"/>
                          <a:pt x="880" y="648"/>
                          <a:pt x="880" y="648"/>
                        </a:cubicBezTo>
                        <a:cubicBezTo>
                          <a:pt x="858" y="544"/>
                          <a:pt x="833" y="437"/>
                          <a:pt x="808" y="333"/>
                        </a:cubicBezTo>
                        <a:cubicBezTo>
                          <a:pt x="796" y="280"/>
                          <a:pt x="796" y="280"/>
                          <a:pt x="796" y="280"/>
                        </a:cubicBezTo>
                        <a:cubicBezTo>
                          <a:pt x="756" y="110"/>
                          <a:pt x="630" y="9"/>
                          <a:pt x="450" y="3"/>
                        </a:cubicBezTo>
                        <a:cubicBezTo>
                          <a:pt x="365" y="0"/>
                          <a:pt x="278" y="22"/>
                          <a:pt x="204" y="6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6" name="Freeform 1586"/>
                  <p:cNvSpPr/>
                  <p:nvPr/>
                </p:nvSpPr>
                <p:spPr bwMode="auto">
                  <a:xfrm>
                    <a:off x="3333" y="1923"/>
                    <a:ext cx="273" cy="284"/>
                  </a:xfrm>
                  <a:custGeom>
                    <a:avLst/>
                    <a:gdLst>
                      <a:gd name="T0" fmla="*/ 69 w 317"/>
                      <a:gd name="T1" fmla="*/ 46 h 329"/>
                      <a:gd name="T2" fmla="*/ 17 w 317"/>
                      <a:gd name="T3" fmla="*/ 208 h 329"/>
                      <a:gd name="T4" fmla="*/ 161 w 317"/>
                      <a:gd name="T5" fmla="*/ 328 h 329"/>
                      <a:gd name="T6" fmla="*/ 163 w 317"/>
                      <a:gd name="T7" fmla="*/ 328 h 329"/>
                      <a:gd name="T8" fmla="*/ 164 w 317"/>
                      <a:gd name="T9" fmla="*/ 328 h 329"/>
                      <a:gd name="T10" fmla="*/ 161 w 317"/>
                      <a:gd name="T11" fmla="*/ 325 h 329"/>
                      <a:gd name="T12" fmla="*/ 165 w 317"/>
                      <a:gd name="T13" fmla="*/ 319 h 329"/>
                      <a:gd name="T14" fmla="*/ 170 w 317"/>
                      <a:gd name="T15" fmla="*/ 321 h 329"/>
                      <a:gd name="T16" fmla="*/ 162 w 317"/>
                      <a:gd name="T17" fmla="*/ 318 h 329"/>
                      <a:gd name="T18" fmla="*/ 26 w 317"/>
                      <a:gd name="T19" fmla="*/ 205 h 329"/>
                      <a:gd name="T20" fmla="*/ 21 w 317"/>
                      <a:gd name="T21" fmla="*/ 167 h 329"/>
                      <a:gd name="T22" fmla="*/ 76 w 317"/>
                      <a:gd name="T23" fmla="*/ 54 h 329"/>
                      <a:gd name="T24" fmla="*/ 227 w 317"/>
                      <a:gd name="T25" fmla="*/ 34 h 329"/>
                      <a:gd name="T26" fmla="*/ 290 w 317"/>
                      <a:gd name="T27" fmla="*/ 127 h 329"/>
                      <a:gd name="T28" fmla="*/ 293 w 317"/>
                      <a:gd name="T29" fmla="*/ 134 h 329"/>
                      <a:gd name="T30" fmla="*/ 299 w 317"/>
                      <a:gd name="T31" fmla="*/ 131 h 329"/>
                      <a:gd name="T32" fmla="*/ 231 w 317"/>
                      <a:gd name="T33" fmla="*/ 25 h 329"/>
                      <a:gd name="T34" fmla="*/ 69 w 317"/>
                      <a:gd name="T35" fmla="*/ 46 h 3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17" h="329">
                        <a:moveTo>
                          <a:pt x="69" y="46"/>
                        </a:moveTo>
                        <a:cubicBezTo>
                          <a:pt x="19" y="92"/>
                          <a:pt x="0" y="151"/>
                          <a:pt x="17" y="208"/>
                        </a:cubicBezTo>
                        <a:cubicBezTo>
                          <a:pt x="35" y="269"/>
                          <a:pt x="91" y="316"/>
                          <a:pt x="161" y="328"/>
                        </a:cubicBezTo>
                        <a:cubicBezTo>
                          <a:pt x="162" y="329"/>
                          <a:pt x="163" y="328"/>
                          <a:pt x="163" y="328"/>
                        </a:cubicBezTo>
                        <a:cubicBezTo>
                          <a:pt x="164" y="328"/>
                          <a:pt x="164" y="328"/>
                          <a:pt x="164" y="328"/>
                        </a:cubicBezTo>
                        <a:cubicBezTo>
                          <a:pt x="163" y="328"/>
                          <a:pt x="162" y="327"/>
                          <a:pt x="161" y="325"/>
                        </a:cubicBezTo>
                        <a:cubicBezTo>
                          <a:pt x="161" y="323"/>
                          <a:pt x="162" y="320"/>
                          <a:pt x="165" y="319"/>
                        </a:cubicBezTo>
                        <a:cubicBezTo>
                          <a:pt x="167" y="319"/>
                          <a:pt x="169" y="319"/>
                          <a:pt x="170" y="321"/>
                        </a:cubicBezTo>
                        <a:cubicBezTo>
                          <a:pt x="169" y="319"/>
                          <a:pt x="167" y="317"/>
                          <a:pt x="162" y="318"/>
                        </a:cubicBezTo>
                        <a:cubicBezTo>
                          <a:pt x="96" y="307"/>
                          <a:pt x="43" y="262"/>
                          <a:pt x="26" y="205"/>
                        </a:cubicBezTo>
                        <a:cubicBezTo>
                          <a:pt x="23" y="193"/>
                          <a:pt x="21" y="180"/>
                          <a:pt x="21" y="167"/>
                        </a:cubicBezTo>
                        <a:cubicBezTo>
                          <a:pt x="21" y="127"/>
                          <a:pt x="40" y="87"/>
                          <a:pt x="76" y="54"/>
                        </a:cubicBezTo>
                        <a:cubicBezTo>
                          <a:pt x="121" y="12"/>
                          <a:pt x="184" y="16"/>
                          <a:pt x="227" y="34"/>
                        </a:cubicBezTo>
                        <a:cubicBezTo>
                          <a:pt x="257" y="47"/>
                          <a:pt x="305" y="90"/>
                          <a:pt x="290" y="127"/>
                        </a:cubicBezTo>
                        <a:cubicBezTo>
                          <a:pt x="289" y="130"/>
                          <a:pt x="290" y="133"/>
                          <a:pt x="293" y="134"/>
                        </a:cubicBezTo>
                        <a:cubicBezTo>
                          <a:pt x="295" y="135"/>
                          <a:pt x="298" y="134"/>
                          <a:pt x="299" y="131"/>
                        </a:cubicBezTo>
                        <a:cubicBezTo>
                          <a:pt x="317" y="87"/>
                          <a:pt x="265" y="39"/>
                          <a:pt x="231" y="25"/>
                        </a:cubicBezTo>
                        <a:cubicBezTo>
                          <a:pt x="172" y="0"/>
                          <a:pt x="110" y="9"/>
                          <a:pt x="69" y="46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7" name="Freeform 1587"/>
                  <p:cNvSpPr/>
                  <p:nvPr/>
                </p:nvSpPr>
                <p:spPr bwMode="auto">
                  <a:xfrm>
                    <a:off x="3990" y="1950"/>
                    <a:ext cx="264" cy="265"/>
                  </a:xfrm>
                  <a:custGeom>
                    <a:avLst/>
                    <a:gdLst>
                      <a:gd name="T0" fmla="*/ 14 w 306"/>
                      <a:gd name="T1" fmla="*/ 55 h 307"/>
                      <a:gd name="T2" fmla="*/ 5 w 306"/>
                      <a:gd name="T3" fmla="*/ 99 h 307"/>
                      <a:gd name="T4" fmla="*/ 12 w 306"/>
                      <a:gd name="T5" fmla="*/ 102 h 307"/>
                      <a:gd name="T6" fmla="*/ 15 w 306"/>
                      <a:gd name="T7" fmla="*/ 96 h 307"/>
                      <a:gd name="T8" fmla="*/ 22 w 306"/>
                      <a:gd name="T9" fmla="*/ 61 h 307"/>
                      <a:gd name="T10" fmla="*/ 130 w 306"/>
                      <a:gd name="T11" fmla="*/ 11 h 307"/>
                      <a:gd name="T12" fmla="*/ 279 w 306"/>
                      <a:gd name="T13" fmla="*/ 92 h 307"/>
                      <a:gd name="T14" fmla="*/ 252 w 306"/>
                      <a:gd name="T15" fmla="*/ 248 h 307"/>
                      <a:gd name="T16" fmla="*/ 162 w 306"/>
                      <a:gd name="T17" fmla="*/ 296 h 307"/>
                      <a:gd name="T18" fmla="*/ 140 w 306"/>
                      <a:gd name="T19" fmla="*/ 289 h 307"/>
                      <a:gd name="T20" fmla="*/ 133 w 306"/>
                      <a:gd name="T21" fmla="*/ 288 h 307"/>
                      <a:gd name="T22" fmla="*/ 133 w 306"/>
                      <a:gd name="T23" fmla="*/ 295 h 307"/>
                      <a:gd name="T24" fmla="*/ 163 w 306"/>
                      <a:gd name="T25" fmla="*/ 307 h 307"/>
                      <a:gd name="T26" fmla="*/ 260 w 306"/>
                      <a:gd name="T27" fmla="*/ 254 h 307"/>
                      <a:gd name="T28" fmla="*/ 289 w 306"/>
                      <a:gd name="T29" fmla="*/ 89 h 307"/>
                      <a:gd name="T30" fmla="*/ 130 w 306"/>
                      <a:gd name="T31" fmla="*/ 0 h 307"/>
                      <a:gd name="T32" fmla="*/ 14 w 306"/>
                      <a:gd name="T33" fmla="*/ 55 h 3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06" h="307">
                        <a:moveTo>
                          <a:pt x="14" y="55"/>
                        </a:moveTo>
                        <a:cubicBezTo>
                          <a:pt x="3" y="69"/>
                          <a:pt x="0" y="85"/>
                          <a:pt x="5" y="99"/>
                        </a:cubicBezTo>
                        <a:cubicBezTo>
                          <a:pt x="6" y="102"/>
                          <a:pt x="9" y="103"/>
                          <a:pt x="12" y="102"/>
                        </a:cubicBezTo>
                        <a:cubicBezTo>
                          <a:pt x="15" y="102"/>
                          <a:pt x="16" y="99"/>
                          <a:pt x="15" y="96"/>
                        </a:cubicBezTo>
                        <a:cubicBezTo>
                          <a:pt x="11" y="84"/>
                          <a:pt x="14" y="73"/>
                          <a:pt x="22" y="61"/>
                        </a:cubicBezTo>
                        <a:cubicBezTo>
                          <a:pt x="45" y="30"/>
                          <a:pt x="102" y="10"/>
                          <a:pt x="130" y="11"/>
                        </a:cubicBezTo>
                        <a:cubicBezTo>
                          <a:pt x="190" y="11"/>
                          <a:pt x="263" y="37"/>
                          <a:pt x="279" y="92"/>
                        </a:cubicBezTo>
                        <a:cubicBezTo>
                          <a:pt x="295" y="145"/>
                          <a:pt x="284" y="204"/>
                          <a:pt x="252" y="248"/>
                        </a:cubicBezTo>
                        <a:cubicBezTo>
                          <a:pt x="238" y="266"/>
                          <a:pt x="193" y="295"/>
                          <a:pt x="162" y="296"/>
                        </a:cubicBezTo>
                        <a:cubicBezTo>
                          <a:pt x="152" y="297"/>
                          <a:pt x="145" y="294"/>
                          <a:pt x="140" y="289"/>
                        </a:cubicBezTo>
                        <a:cubicBezTo>
                          <a:pt x="139" y="287"/>
                          <a:pt x="135" y="286"/>
                          <a:pt x="133" y="288"/>
                        </a:cubicBezTo>
                        <a:cubicBezTo>
                          <a:pt x="131" y="290"/>
                          <a:pt x="131" y="293"/>
                          <a:pt x="133" y="295"/>
                        </a:cubicBezTo>
                        <a:cubicBezTo>
                          <a:pt x="139" y="303"/>
                          <a:pt x="150" y="307"/>
                          <a:pt x="163" y="307"/>
                        </a:cubicBezTo>
                        <a:cubicBezTo>
                          <a:pt x="198" y="305"/>
                          <a:pt x="245" y="274"/>
                          <a:pt x="260" y="254"/>
                        </a:cubicBezTo>
                        <a:cubicBezTo>
                          <a:pt x="294" y="208"/>
                          <a:pt x="306" y="145"/>
                          <a:pt x="289" y="89"/>
                        </a:cubicBezTo>
                        <a:cubicBezTo>
                          <a:pt x="271" y="29"/>
                          <a:pt x="194" y="1"/>
                          <a:pt x="130" y="0"/>
                        </a:cubicBezTo>
                        <a:cubicBezTo>
                          <a:pt x="99" y="0"/>
                          <a:pt x="39" y="21"/>
                          <a:pt x="14" y="5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8" name="Freeform 1588"/>
                  <p:cNvSpPr/>
                  <p:nvPr/>
                </p:nvSpPr>
                <p:spPr bwMode="auto">
                  <a:xfrm>
                    <a:off x="3741" y="2298"/>
                    <a:ext cx="88" cy="60"/>
                  </a:xfrm>
                  <a:custGeom>
                    <a:avLst/>
                    <a:gdLst>
                      <a:gd name="T0" fmla="*/ 47 w 102"/>
                      <a:gd name="T1" fmla="*/ 62 h 69"/>
                      <a:gd name="T2" fmla="*/ 3 w 102"/>
                      <a:gd name="T3" fmla="*/ 18 h 69"/>
                      <a:gd name="T4" fmla="*/ 91 w 102"/>
                      <a:gd name="T5" fmla="*/ 21 h 69"/>
                      <a:gd name="T6" fmla="*/ 43 w 102"/>
                      <a:gd name="T7" fmla="*/ 69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2" h="69">
                        <a:moveTo>
                          <a:pt x="47" y="62"/>
                        </a:moveTo>
                        <a:cubicBezTo>
                          <a:pt x="25" y="61"/>
                          <a:pt x="0" y="41"/>
                          <a:pt x="3" y="18"/>
                        </a:cubicBezTo>
                        <a:cubicBezTo>
                          <a:pt x="18" y="12"/>
                          <a:pt x="83" y="0"/>
                          <a:pt x="91" y="21"/>
                        </a:cubicBezTo>
                        <a:cubicBezTo>
                          <a:pt x="102" y="47"/>
                          <a:pt x="44" y="69"/>
                          <a:pt x="43" y="69"/>
                        </a:cubicBezTo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59" name="Freeform 1589"/>
                  <p:cNvSpPr>
                    <a:spLocks noEditPoints="1"/>
                  </p:cNvSpPr>
                  <p:nvPr/>
                </p:nvSpPr>
                <p:spPr bwMode="auto">
                  <a:xfrm>
                    <a:off x="3739" y="2297"/>
                    <a:ext cx="91" cy="65"/>
                  </a:xfrm>
                  <a:custGeom>
                    <a:avLst/>
                    <a:gdLst>
                      <a:gd name="T0" fmla="*/ 3 w 105"/>
                      <a:gd name="T1" fmla="*/ 15 h 75"/>
                      <a:gd name="T2" fmla="*/ 0 w 105"/>
                      <a:gd name="T3" fmla="*/ 19 h 75"/>
                      <a:gd name="T4" fmla="*/ 0 w 105"/>
                      <a:gd name="T5" fmla="*/ 23 h 75"/>
                      <a:gd name="T6" fmla="*/ 9 w 105"/>
                      <a:gd name="T7" fmla="*/ 48 h 75"/>
                      <a:gd name="T8" fmla="*/ 43 w 105"/>
                      <a:gd name="T9" fmla="*/ 67 h 75"/>
                      <a:gd name="T10" fmla="*/ 41 w 105"/>
                      <a:gd name="T11" fmla="*/ 70 h 75"/>
                      <a:gd name="T12" fmla="*/ 42 w 105"/>
                      <a:gd name="T13" fmla="*/ 72 h 75"/>
                      <a:gd name="T14" fmla="*/ 48 w 105"/>
                      <a:gd name="T15" fmla="*/ 74 h 75"/>
                      <a:gd name="T16" fmla="*/ 98 w 105"/>
                      <a:gd name="T17" fmla="*/ 20 h 75"/>
                      <a:gd name="T18" fmla="*/ 86 w 105"/>
                      <a:gd name="T19" fmla="*/ 9 h 75"/>
                      <a:gd name="T20" fmla="*/ 3 w 105"/>
                      <a:gd name="T21" fmla="*/ 15 h 75"/>
                      <a:gd name="T22" fmla="*/ 82 w 105"/>
                      <a:gd name="T23" fmla="*/ 19 h 75"/>
                      <a:gd name="T24" fmla="*/ 89 w 105"/>
                      <a:gd name="T25" fmla="*/ 24 h 75"/>
                      <a:gd name="T26" fmla="*/ 89 w 105"/>
                      <a:gd name="T27" fmla="*/ 28 h 75"/>
                      <a:gd name="T28" fmla="*/ 53 w 105"/>
                      <a:gd name="T29" fmla="*/ 61 h 75"/>
                      <a:gd name="T30" fmla="*/ 49 w 105"/>
                      <a:gd name="T31" fmla="*/ 58 h 75"/>
                      <a:gd name="T32" fmla="*/ 17 w 105"/>
                      <a:gd name="T33" fmla="*/ 42 h 75"/>
                      <a:gd name="T34" fmla="*/ 10 w 105"/>
                      <a:gd name="T35" fmla="*/ 23 h 75"/>
                      <a:gd name="T36" fmla="*/ 10 w 105"/>
                      <a:gd name="T37" fmla="*/ 23 h 75"/>
                      <a:gd name="T38" fmla="*/ 82 w 105"/>
                      <a:gd name="T39" fmla="*/ 19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5" h="75">
                        <a:moveTo>
                          <a:pt x="3" y="15"/>
                        </a:moveTo>
                        <a:cubicBezTo>
                          <a:pt x="1" y="15"/>
                          <a:pt x="0" y="17"/>
                          <a:pt x="0" y="19"/>
                        </a:cubicBezTo>
                        <a:cubicBezTo>
                          <a:pt x="0" y="20"/>
                          <a:pt x="0" y="22"/>
                          <a:pt x="0" y="23"/>
                        </a:cubicBezTo>
                        <a:cubicBezTo>
                          <a:pt x="0" y="32"/>
                          <a:pt x="3" y="41"/>
                          <a:pt x="9" y="48"/>
                        </a:cubicBezTo>
                        <a:cubicBezTo>
                          <a:pt x="18" y="58"/>
                          <a:pt x="30" y="65"/>
                          <a:pt x="43" y="67"/>
                        </a:cubicBezTo>
                        <a:cubicBezTo>
                          <a:pt x="42" y="68"/>
                          <a:pt x="41" y="69"/>
                          <a:pt x="41" y="70"/>
                        </a:cubicBezTo>
                        <a:cubicBezTo>
                          <a:pt x="41" y="70"/>
                          <a:pt x="41" y="71"/>
                          <a:pt x="42" y="72"/>
                        </a:cubicBezTo>
                        <a:cubicBezTo>
                          <a:pt x="43" y="74"/>
                          <a:pt x="46" y="75"/>
                          <a:pt x="48" y="74"/>
                        </a:cubicBezTo>
                        <a:cubicBezTo>
                          <a:pt x="87" y="58"/>
                          <a:pt x="105" y="39"/>
                          <a:pt x="98" y="20"/>
                        </a:cubicBezTo>
                        <a:cubicBezTo>
                          <a:pt x="96" y="15"/>
                          <a:pt x="92" y="12"/>
                          <a:pt x="86" y="9"/>
                        </a:cubicBezTo>
                        <a:cubicBezTo>
                          <a:pt x="64" y="0"/>
                          <a:pt x="16" y="10"/>
                          <a:pt x="3" y="15"/>
                        </a:cubicBezTo>
                        <a:close/>
                        <a:moveTo>
                          <a:pt x="82" y="19"/>
                        </a:moveTo>
                        <a:cubicBezTo>
                          <a:pt x="86" y="20"/>
                          <a:pt x="88" y="22"/>
                          <a:pt x="89" y="24"/>
                        </a:cubicBezTo>
                        <a:cubicBezTo>
                          <a:pt x="89" y="25"/>
                          <a:pt x="89" y="27"/>
                          <a:pt x="89" y="28"/>
                        </a:cubicBezTo>
                        <a:cubicBezTo>
                          <a:pt x="89" y="40"/>
                          <a:pt x="72" y="52"/>
                          <a:pt x="53" y="61"/>
                        </a:cubicBezTo>
                        <a:cubicBezTo>
                          <a:pt x="52" y="59"/>
                          <a:pt x="51" y="58"/>
                          <a:pt x="49" y="58"/>
                        </a:cubicBezTo>
                        <a:cubicBezTo>
                          <a:pt x="38" y="58"/>
                          <a:pt x="25" y="51"/>
                          <a:pt x="17" y="42"/>
                        </a:cubicBezTo>
                        <a:cubicBezTo>
                          <a:pt x="14" y="37"/>
                          <a:pt x="10" y="31"/>
                          <a:pt x="10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24" y="18"/>
                          <a:pt x="65" y="11"/>
                          <a:pt x="82" y="19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0" name="Freeform 1590"/>
                  <p:cNvSpPr/>
                  <p:nvPr/>
                </p:nvSpPr>
                <p:spPr bwMode="auto">
                  <a:xfrm>
                    <a:off x="3662" y="2350"/>
                    <a:ext cx="121" cy="108"/>
                  </a:xfrm>
                  <a:custGeom>
                    <a:avLst/>
                    <a:gdLst>
                      <a:gd name="T0" fmla="*/ 134 w 140"/>
                      <a:gd name="T1" fmla="*/ 0 h 125"/>
                      <a:gd name="T2" fmla="*/ 129 w 140"/>
                      <a:gd name="T3" fmla="*/ 6 h 125"/>
                      <a:gd name="T4" fmla="*/ 129 w 140"/>
                      <a:gd name="T5" fmla="*/ 18 h 125"/>
                      <a:gd name="T6" fmla="*/ 91 w 140"/>
                      <a:gd name="T7" fmla="*/ 106 h 125"/>
                      <a:gd name="T8" fmla="*/ 20 w 140"/>
                      <a:gd name="T9" fmla="*/ 95 h 125"/>
                      <a:gd name="T10" fmla="*/ 16 w 140"/>
                      <a:gd name="T11" fmla="*/ 69 h 125"/>
                      <a:gd name="T12" fmla="*/ 14 w 140"/>
                      <a:gd name="T13" fmla="*/ 62 h 125"/>
                      <a:gd name="T14" fmla="*/ 7 w 140"/>
                      <a:gd name="T15" fmla="*/ 65 h 125"/>
                      <a:gd name="T16" fmla="*/ 13 w 140"/>
                      <a:gd name="T17" fmla="*/ 103 h 125"/>
                      <a:gd name="T18" fmla="*/ 96 w 140"/>
                      <a:gd name="T19" fmla="*/ 115 h 125"/>
                      <a:gd name="T20" fmla="*/ 140 w 140"/>
                      <a:gd name="T21" fmla="*/ 18 h 125"/>
                      <a:gd name="T22" fmla="*/ 140 w 140"/>
                      <a:gd name="T23" fmla="*/ 6 h 125"/>
                      <a:gd name="T24" fmla="*/ 134 w 140"/>
                      <a:gd name="T25" fmla="*/ 0 h 1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0" h="125">
                        <a:moveTo>
                          <a:pt x="134" y="0"/>
                        </a:moveTo>
                        <a:cubicBezTo>
                          <a:pt x="132" y="0"/>
                          <a:pt x="129" y="3"/>
                          <a:pt x="129" y="6"/>
                        </a:cubicBezTo>
                        <a:cubicBezTo>
                          <a:pt x="129" y="18"/>
                          <a:pt x="129" y="18"/>
                          <a:pt x="129" y="18"/>
                        </a:cubicBezTo>
                        <a:cubicBezTo>
                          <a:pt x="130" y="57"/>
                          <a:pt x="130" y="87"/>
                          <a:pt x="91" y="106"/>
                        </a:cubicBezTo>
                        <a:cubicBezTo>
                          <a:pt x="74" y="114"/>
                          <a:pt x="36" y="111"/>
                          <a:pt x="20" y="95"/>
                        </a:cubicBezTo>
                        <a:cubicBezTo>
                          <a:pt x="13" y="88"/>
                          <a:pt x="11" y="80"/>
                          <a:pt x="16" y="69"/>
                        </a:cubicBezTo>
                        <a:cubicBezTo>
                          <a:pt x="17" y="67"/>
                          <a:pt x="16" y="63"/>
                          <a:pt x="14" y="62"/>
                        </a:cubicBezTo>
                        <a:cubicBezTo>
                          <a:pt x="11" y="61"/>
                          <a:pt x="8" y="62"/>
                          <a:pt x="7" y="65"/>
                        </a:cubicBezTo>
                        <a:cubicBezTo>
                          <a:pt x="0" y="79"/>
                          <a:pt x="3" y="92"/>
                          <a:pt x="13" y="103"/>
                        </a:cubicBezTo>
                        <a:cubicBezTo>
                          <a:pt x="32" y="121"/>
                          <a:pt x="75" y="125"/>
                          <a:pt x="96" y="115"/>
                        </a:cubicBezTo>
                        <a:cubicBezTo>
                          <a:pt x="140" y="94"/>
                          <a:pt x="140" y="57"/>
                          <a:pt x="140" y="18"/>
                        </a:cubicBezTo>
                        <a:cubicBezTo>
                          <a:pt x="140" y="6"/>
                          <a:pt x="140" y="6"/>
                          <a:pt x="140" y="6"/>
                        </a:cubicBezTo>
                        <a:cubicBezTo>
                          <a:pt x="139" y="3"/>
                          <a:pt x="137" y="0"/>
                          <a:pt x="134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1" name="Freeform 1591"/>
                  <p:cNvSpPr/>
                  <p:nvPr/>
                </p:nvSpPr>
                <p:spPr bwMode="auto">
                  <a:xfrm>
                    <a:off x="3771" y="2391"/>
                    <a:ext cx="127" cy="68"/>
                  </a:xfrm>
                  <a:custGeom>
                    <a:avLst/>
                    <a:gdLst>
                      <a:gd name="T0" fmla="*/ 136 w 147"/>
                      <a:gd name="T1" fmla="*/ 0 h 78"/>
                      <a:gd name="T2" fmla="*/ 133 w 147"/>
                      <a:gd name="T3" fmla="*/ 7 h 78"/>
                      <a:gd name="T4" fmla="*/ 129 w 147"/>
                      <a:gd name="T5" fmla="*/ 33 h 78"/>
                      <a:gd name="T6" fmla="*/ 80 w 147"/>
                      <a:gd name="T7" fmla="*/ 62 h 78"/>
                      <a:gd name="T8" fmla="*/ 11 w 147"/>
                      <a:gd name="T9" fmla="*/ 12 h 78"/>
                      <a:gd name="T10" fmla="*/ 4 w 147"/>
                      <a:gd name="T11" fmla="*/ 9 h 78"/>
                      <a:gd name="T12" fmla="*/ 1 w 147"/>
                      <a:gd name="T13" fmla="*/ 16 h 78"/>
                      <a:gd name="T14" fmla="*/ 81 w 147"/>
                      <a:gd name="T15" fmla="*/ 72 h 78"/>
                      <a:gd name="T16" fmla="*/ 138 w 147"/>
                      <a:gd name="T17" fmla="*/ 38 h 78"/>
                      <a:gd name="T18" fmla="*/ 143 w 147"/>
                      <a:gd name="T19" fmla="*/ 4 h 78"/>
                      <a:gd name="T20" fmla="*/ 136 w 147"/>
                      <a:gd name="T21" fmla="*/ 0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47" h="78">
                        <a:moveTo>
                          <a:pt x="136" y="0"/>
                        </a:moveTo>
                        <a:cubicBezTo>
                          <a:pt x="134" y="1"/>
                          <a:pt x="132" y="4"/>
                          <a:pt x="133" y="7"/>
                        </a:cubicBezTo>
                        <a:cubicBezTo>
                          <a:pt x="136" y="16"/>
                          <a:pt x="135" y="24"/>
                          <a:pt x="129" y="33"/>
                        </a:cubicBezTo>
                        <a:cubicBezTo>
                          <a:pt x="119" y="49"/>
                          <a:pt x="96" y="60"/>
                          <a:pt x="80" y="62"/>
                        </a:cubicBezTo>
                        <a:cubicBezTo>
                          <a:pt x="38" y="67"/>
                          <a:pt x="27" y="45"/>
                          <a:pt x="11" y="12"/>
                        </a:cubicBezTo>
                        <a:cubicBezTo>
                          <a:pt x="9" y="9"/>
                          <a:pt x="6" y="8"/>
                          <a:pt x="4" y="9"/>
                        </a:cubicBezTo>
                        <a:cubicBezTo>
                          <a:pt x="1" y="11"/>
                          <a:pt x="0" y="14"/>
                          <a:pt x="1" y="16"/>
                        </a:cubicBezTo>
                        <a:cubicBezTo>
                          <a:pt x="18" y="49"/>
                          <a:pt x="32" y="78"/>
                          <a:pt x="81" y="72"/>
                        </a:cubicBezTo>
                        <a:cubicBezTo>
                          <a:pt x="104" y="69"/>
                          <a:pt x="127" y="55"/>
                          <a:pt x="138" y="38"/>
                        </a:cubicBezTo>
                        <a:cubicBezTo>
                          <a:pt x="145" y="27"/>
                          <a:pt x="147" y="15"/>
                          <a:pt x="143" y="4"/>
                        </a:cubicBezTo>
                        <a:cubicBezTo>
                          <a:pt x="142" y="1"/>
                          <a:pt x="139" y="0"/>
                          <a:pt x="136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2" name="Freeform 1592"/>
                  <p:cNvSpPr/>
                  <p:nvPr/>
                </p:nvSpPr>
                <p:spPr bwMode="auto">
                  <a:xfrm>
                    <a:off x="3538" y="2217"/>
                    <a:ext cx="79" cy="69"/>
                  </a:xfrm>
                  <a:custGeom>
                    <a:avLst/>
                    <a:gdLst>
                      <a:gd name="T0" fmla="*/ 0 w 91"/>
                      <a:gd name="T1" fmla="*/ 5 h 80"/>
                      <a:gd name="T2" fmla="*/ 0 w 91"/>
                      <a:gd name="T3" fmla="*/ 6 h 80"/>
                      <a:gd name="T4" fmla="*/ 5 w 91"/>
                      <a:gd name="T5" fmla="*/ 11 h 80"/>
                      <a:gd name="T6" fmla="*/ 61 w 91"/>
                      <a:gd name="T7" fmla="*/ 29 h 80"/>
                      <a:gd name="T8" fmla="*/ 69 w 91"/>
                      <a:gd name="T9" fmla="*/ 32 h 80"/>
                      <a:gd name="T10" fmla="*/ 68 w 91"/>
                      <a:gd name="T11" fmla="*/ 33 h 80"/>
                      <a:gd name="T12" fmla="*/ 68 w 91"/>
                      <a:gd name="T13" fmla="*/ 33 h 80"/>
                      <a:gd name="T14" fmla="*/ 46 w 91"/>
                      <a:gd name="T15" fmla="*/ 45 h 80"/>
                      <a:gd name="T16" fmla="*/ 21 w 91"/>
                      <a:gd name="T17" fmla="*/ 59 h 80"/>
                      <a:gd name="T18" fmla="*/ 18 w 91"/>
                      <a:gd name="T19" fmla="*/ 59 h 80"/>
                      <a:gd name="T20" fmla="*/ 19 w 91"/>
                      <a:gd name="T21" fmla="*/ 59 h 80"/>
                      <a:gd name="T22" fmla="*/ 18 w 91"/>
                      <a:gd name="T23" fmla="*/ 59 h 80"/>
                      <a:gd name="T24" fmla="*/ 18 w 91"/>
                      <a:gd name="T25" fmla="*/ 59 h 80"/>
                      <a:gd name="T26" fmla="*/ 9 w 91"/>
                      <a:gd name="T27" fmla="*/ 66 h 80"/>
                      <a:gd name="T28" fmla="*/ 4 w 91"/>
                      <a:gd name="T29" fmla="*/ 70 h 80"/>
                      <a:gd name="T30" fmla="*/ 2 w 91"/>
                      <a:gd name="T31" fmla="*/ 74 h 80"/>
                      <a:gd name="T32" fmla="*/ 2 w 91"/>
                      <a:gd name="T33" fmla="*/ 77 h 80"/>
                      <a:gd name="T34" fmla="*/ 3 w 91"/>
                      <a:gd name="T35" fmla="*/ 77 h 80"/>
                      <a:gd name="T36" fmla="*/ 3 w 91"/>
                      <a:gd name="T37" fmla="*/ 77 h 80"/>
                      <a:gd name="T38" fmla="*/ 10 w 91"/>
                      <a:gd name="T39" fmla="*/ 78 h 80"/>
                      <a:gd name="T40" fmla="*/ 10 w 91"/>
                      <a:gd name="T41" fmla="*/ 79 h 80"/>
                      <a:gd name="T42" fmla="*/ 19 w 91"/>
                      <a:gd name="T43" fmla="*/ 73 h 80"/>
                      <a:gd name="T44" fmla="*/ 20 w 91"/>
                      <a:gd name="T45" fmla="*/ 72 h 80"/>
                      <a:gd name="T46" fmla="*/ 51 w 91"/>
                      <a:gd name="T47" fmla="*/ 54 h 80"/>
                      <a:gd name="T48" fmla="*/ 75 w 91"/>
                      <a:gd name="T49" fmla="*/ 41 h 80"/>
                      <a:gd name="T50" fmla="*/ 84 w 91"/>
                      <a:gd name="T51" fmla="*/ 39 h 80"/>
                      <a:gd name="T52" fmla="*/ 86 w 91"/>
                      <a:gd name="T53" fmla="*/ 36 h 80"/>
                      <a:gd name="T54" fmla="*/ 90 w 91"/>
                      <a:gd name="T55" fmla="*/ 32 h 80"/>
                      <a:gd name="T56" fmla="*/ 90 w 91"/>
                      <a:gd name="T57" fmla="*/ 32 h 80"/>
                      <a:gd name="T58" fmla="*/ 90 w 91"/>
                      <a:gd name="T59" fmla="*/ 32 h 80"/>
                      <a:gd name="T60" fmla="*/ 91 w 91"/>
                      <a:gd name="T61" fmla="*/ 30 h 80"/>
                      <a:gd name="T62" fmla="*/ 90 w 91"/>
                      <a:gd name="T63" fmla="*/ 27 h 80"/>
                      <a:gd name="T64" fmla="*/ 84 w 91"/>
                      <a:gd name="T65" fmla="*/ 25 h 80"/>
                      <a:gd name="T66" fmla="*/ 84 w 91"/>
                      <a:gd name="T67" fmla="*/ 25 h 80"/>
                      <a:gd name="T68" fmla="*/ 82 w 91"/>
                      <a:gd name="T69" fmla="*/ 26 h 80"/>
                      <a:gd name="T70" fmla="*/ 64 w 91"/>
                      <a:gd name="T71" fmla="*/ 19 h 80"/>
                      <a:gd name="T72" fmla="*/ 6 w 91"/>
                      <a:gd name="T73" fmla="*/ 1 h 80"/>
                      <a:gd name="T74" fmla="*/ 0 w 91"/>
                      <a:gd name="T75" fmla="*/ 5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91" h="80">
                        <a:moveTo>
                          <a:pt x="0" y="5"/>
                        </a:moveTo>
                        <a:cubicBezTo>
                          <a:pt x="0" y="5"/>
                          <a:pt x="0" y="6"/>
                          <a:pt x="0" y="6"/>
                        </a:cubicBezTo>
                        <a:cubicBezTo>
                          <a:pt x="0" y="8"/>
                          <a:pt x="2" y="11"/>
                          <a:pt x="5" y="11"/>
                        </a:cubicBezTo>
                        <a:cubicBezTo>
                          <a:pt x="22" y="14"/>
                          <a:pt x="43" y="22"/>
                          <a:pt x="61" y="29"/>
                        </a:cubicBezTo>
                        <a:cubicBezTo>
                          <a:pt x="61" y="29"/>
                          <a:pt x="65" y="30"/>
                          <a:pt x="69" y="32"/>
                        </a:cubicBezTo>
                        <a:cubicBezTo>
                          <a:pt x="68" y="32"/>
                          <a:pt x="68" y="33"/>
                          <a:pt x="68" y="33"/>
                        </a:cubicBezTo>
                        <a:cubicBezTo>
                          <a:pt x="68" y="33"/>
                          <a:pt x="68" y="33"/>
                          <a:pt x="68" y="33"/>
                        </a:cubicBezTo>
                        <a:cubicBezTo>
                          <a:pt x="59" y="38"/>
                          <a:pt x="46" y="45"/>
                          <a:pt x="46" y="45"/>
                        </a:cubicBezTo>
                        <a:cubicBezTo>
                          <a:pt x="38" y="50"/>
                          <a:pt x="30" y="54"/>
                          <a:pt x="21" y="59"/>
                        </a:cubicBezTo>
                        <a:cubicBezTo>
                          <a:pt x="20" y="59"/>
                          <a:pt x="19" y="59"/>
                          <a:pt x="18" y="59"/>
                        </a:cubicBezTo>
                        <a:cubicBezTo>
                          <a:pt x="19" y="59"/>
                          <a:pt x="18" y="59"/>
                          <a:pt x="19" y="59"/>
                        </a:cubicBezTo>
                        <a:cubicBezTo>
                          <a:pt x="19" y="59"/>
                          <a:pt x="18" y="59"/>
                          <a:pt x="18" y="59"/>
                        </a:cubicBezTo>
                        <a:cubicBezTo>
                          <a:pt x="18" y="59"/>
                          <a:pt x="18" y="59"/>
                          <a:pt x="18" y="59"/>
                        </a:cubicBezTo>
                        <a:cubicBezTo>
                          <a:pt x="9" y="66"/>
                          <a:pt x="9" y="66"/>
                          <a:pt x="9" y="66"/>
                        </a:cubicBezTo>
                        <a:cubicBezTo>
                          <a:pt x="4" y="70"/>
                          <a:pt x="4" y="70"/>
                          <a:pt x="4" y="70"/>
                        </a:cubicBezTo>
                        <a:cubicBezTo>
                          <a:pt x="2" y="71"/>
                          <a:pt x="2" y="72"/>
                          <a:pt x="2" y="74"/>
                        </a:cubicBezTo>
                        <a:cubicBezTo>
                          <a:pt x="2" y="75"/>
                          <a:pt x="2" y="76"/>
                          <a:pt x="2" y="77"/>
                        </a:cubicBezTo>
                        <a:cubicBezTo>
                          <a:pt x="2" y="77"/>
                          <a:pt x="3" y="77"/>
                          <a:pt x="3" y="77"/>
                        </a:cubicBezTo>
                        <a:cubicBezTo>
                          <a:pt x="3" y="77"/>
                          <a:pt x="3" y="77"/>
                          <a:pt x="3" y="77"/>
                        </a:cubicBezTo>
                        <a:cubicBezTo>
                          <a:pt x="4" y="80"/>
                          <a:pt x="8" y="80"/>
                          <a:pt x="10" y="78"/>
                        </a:cubicBezTo>
                        <a:cubicBezTo>
                          <a:pt x="10" y="78"/>
                          <a:pt x="10" y="79"/>
                          <a:pt x="10" y="79"/>
                        </a:cubicBezTo>
                        <a:cubicBezTo>
                          <a:pt x="13" y="76"/>
                          <a:pt x="16" y="75"/>
                          <a:pt x="19" y="73"/>
                        </a:cubicBezTo>
                        <a:cubicBezTo>
                          <a:pt x="19" y="73"/>
                          <a:pt x="20" y="72"/>
                          <a:pt x="20" y="72"/>
                        </a:cubicBezTo>
                        <a:cubicBezTo>
                          <a:pt x="30" y="66"/>
                          <a:pt x="40" y="60"/>
                          <a:pt x="51" y="54"/>
                        </a:cubicBezTo>
                        <a:cubicBezTo>
                          <a:pt x="51" y="54"/>
                          <a:pt x="67" y="46"/>
                          <a:pt x="75" y="41"/>
                        </a:cubicBezTo>
                        <a:cubicBezTo>
                          <a:pt x="78" y="40"/>
                          <a:pt x="84" y="39"/>
                          <a:pt x="84" y="39"/>
                        </a:cubicBezTo>
                        <a:cubicBezTo>
                          <a:pt x="85" y="39"/>
                          <a:pt x="86" y="37"/>
                          <a:pt x="86" y="36"/>
                        </a:cubicBezTo>
                        <a:cubicBezTo>
                          <a:pt x="89" y="36"/>
                          <a:pt x="89" y="35"/>
                          <a:pt x="90" y="32"/>
                        </a:cubicBezTo>
                        <a:cubicBezTo>
                          <a:pt x="90" y="32"/>
                          <a:pt x="90" y="32"/>
                          <a:pt x="90" y="32"/>
                        </a:cubicBezTo>
                        <a:cubicBezTo>
                          <a:pt x="90" y="32"/>
                          <a:pt x="90" y="32"/>
                          <a:pt x="90" y="32"/>
                        </a:cubicBezTo>
                        <a:cubicBezTo>
                          <a:pt x="90" y="31"/>
                          <a:pt x="91" y="31"/>
                          <a:pt x="91" y="30"/>
                        </a:cubicBezTo>
                        <a:cubicBezTo>
                          <a:pt x="91" y="29"/>
                          <a:pt x="91" y="28"/>
                          <a:pt x="90" y="27"/>
                        </a:cubicBezTo>
                        <a:cubicBezTo>
                          <a:pt x="89" y="25"/>
                          <a:pt x="86" y="24"/>
                          <a:pt x="84" y="25"/>
                        </a:cubicBezTo>
                        <a:cubicBezTo>
                          <a:pt x="84" y="25"/>
                          <a:pt x="84" y="25"/>
                          <a:pt x="84" y="25"/>
                        </a:cubicBezTo>
                        <a:cubicBezTo>
                          <a:pt x="84" y="25"/>
                          <a:pt x="83" y="26"/>
                          <a:pt x="82" y="26"/>
                        </a:cubicBezTo>
                        <a:cubicBezTo>
                          <a:pt x="78" y="24"/>
                          <a:pt x="64" y="19"/>
                          <a:pt x="64" y="19"/>
                        </a:cubicBezTo>
                        <a:cubicBezTo>
                          <a:pt x="46" y="12"/>
                          <a:pt x="25" y="4"/>
                          <a:pt x="6" y="1"/>
                        </a:cubicBezTo>
                        <a:cubicBezTo>
                          <a:pt x="4" y="0"/>
                          <a:pt x="1" y="2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3" name="Freeform 1593"/>
                  <p:cNvSpPr>
                    <a:spLocks noEditPoints="1"/>
                  </p:cNvSpPr>
                  <p:nvPr/>
                </p:nvSpPr>
                <p:spPr bwMode="auto">
                  <a:xfrm>
                    <a:off x="3959" y="2200"/>
                    <a:ext cx="74" cy="66"/>
                  </a:xfrm>
                  <a:custGeom>
                    <a:avLst/>
                    <a:gdLst>
                      <a:gd name="T0" fmla="*/ 66 w 86"/>
                      <a:gd name="T1" fmla="*/ 2 h 77"/>
                      <a:gd name="T2" fmla="*/ 33 w 86"/>
                      <a:gd name="T3" fmla="*/ 21 h 77"/>
                      <a:gd name="T4" fmla="*/ 13 w 86"/>
                      <a:gd name="T5" fmla="*/ 30 h 77"/>
                      <a:gd name="T6" fmla="*/ 7 w 86"/>
                      <a:gd name="T7" fmla="*/ 33 h 77"/>
                      <a:gd name="T8" fmla="*/ 6 w 86"/>
                      <a:gd name="T9" fmla="*/ 33 h 77"/>
                      <a:gd name="T10" fmla="*/ 6 w 86"/>
                      <a:gd name="T11" fmla="*/ 34 h 77"/>
                      <a:gd name="T12" fmla="*/ 3 w 86"/>
                      <a:gd name="T13" fmla="*/ 38 h 77"/>
                      <a:gd name="T14" fmla="*/ 2 w 86"/>
                      <a:gd name="T15" fmla="*/ 39 h 77"/>
                      <a:gd name="T16" fmla="*/ 2 w 86"/>
                      <a:gd name="T17" fmla="*/ 39 h 77"/>
                      <a:gd name="T18" fmla="*/ 2 w 86"/>
                      <a:gd name="T19" fmla="*/ 39 h 77"/>
                      <a:gd name="T20" fmla="*/ 0 w 86"/>
                      <a:gd name="T21" fmla="*/ 42 h 77"/>
                      <a:gd name="T22" fmla="*/ 0 w 86"/>
                      <a:gd name="T23" fmla="*/ 45 h 77"/>
                      <a:gd name="T24" fmla="*/ 2 w 86"/>
                      <a:gd name="T25" fmla="*/ 47 h 77"/>
                      <a:gd name="T26" fmla="*/ 15 w 86"/>
                      <a:gd name="T27" fmla="*/ 45 h 77"/>
                      <a:gd name="T28" fmla="*/ 37 w 86"/>
                      <a:gd name="T29" fmla="*/ 57 h 77"/>
                      <a:gd name="T30" fmla="*/ 70 w 86"/>
                      <a:gd name="T31" fmla="*/ 75 h 77"/>
                      <a:gd name="T32" fmla="*/ 69 w 86"/>
                      <a:gd name="T33" fmla="*/ 74 h 77"/>
                      <a:gd name="T34" fmla="*/ 75 w 86"/>
                      <a:gd name="T35" fmla="*/ 75 h 77"/>
                      <a:gd name="T36" fmla="*/ 82 w 86"/>
                      <a:gd name="T37" fmla="*/ 77 h 77"/>
                      <a:gd name="T38" fmla="*/ 82 w 86"/>
                      <a:gd name="T39" fmla="*/ 77 h 77"/>
                      <a:gd name="T40" fmla="*/ 82 w 86"/>
                      <a:gd name="T41" fmla="*/ 77 h 77"/>
                      <a:gd name="T42" fmla="*/ 84 w 86"/>
                      <a:gd name="T43" fmla="*/ 76 h 77"/>
                      <a:gd name="T44" fmla="*/ 86 w 86"/>
                      <a:gd name="T45" fmla="*/ 72 h 77"/>
                      <a:gd name="T46" fmla="*/ 86 w 86"/>
                      <a:gd name="T47" fmla="*/ 71 h 77"/>
                      <a:gd name="T48" fmla="*/ 82 w 86"/>
                      <a:gd name="T49" fmla="*/ 66 h 77"/>
                      <a:gd name="T50" fmla="*/ 77 w 86"/>
                      <a:gd name="T51" fmla="*/ 64 h 77"/>
                      <a:gd name="T52" fmla="*/ 71 w 86"/>
                      <a:gd name="T53" fmla="*/ 62 h 77"/>
                      <a:gd name="T54" fmla="*/ 69 w 86"/>
                      <a:gd name="T55" fmla="*/ 62 h 77"/>
                      <a:gd name="T56" fmla="*/ 68 w 86"/>
                      <a:gd name="T57" fmla="*/ 62 h 77"/>
                      <a:gd name="T58" fmla="*/ 66 w 86"/>
                      <a:gd name="T59" fmla="*/ 62 h 77"/>
                      <a:gd name="T60" fmla="*/ 42 w 86"/>
                      <a:gd name="T61" fmla="*/ 49 h 77"/>
                      <a:gd name="T62" fmla="*/ 22 w 86"/>
                      <a:gd name="T63" fmla="*/ 37 h 77"/>
                      <a:gd name="T64" fmla="*/ 37 w 86"/>
                      <a:gd name="T65" fmla="*/ 31 h 77"/>
                      <a:gd name="T66" fmla="*/ 74 w 86"/>
                      <a:gd name="T67" fmla="*/ 9 h 77"/>
                      <a:gd name="T68" fmla="*/ 75 w 86"/>
                      <a:gd name="T69" fmla="*/ 6 h 77"/>
                      <a:gd name="T70" fmla="*/ 74 w 86"/>
                      <a:gd name="T71" fmla="*/ 2 h 77"/>
                      <a:gd name="T72" fmla="*/ 66 w 86"/>
                      <a:gd name="T73" fmla="*/ 2 h 77"/>
                      <a:gd name="T74" fmla="*/ 13 w 86"/>
                      <a:gd name="T75" fmla="*/ 30 h 77"/>
                      <a:gd name="T76" fmla="*/ 11 w 86"/>
                      <a:gd name="T77" fmla="*/ 31 h 77"/>
                      <a:gd name="T78" fmla="*/ 13 w 86"/>
                      <a:gd name="T79" fmla="*/ 3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86" h="77">
                        <a:moveTo>
                          <a:pt x="66" y="2"/>
                        </a:moveTo>
                        <a:cubicBezTo>
                          <a:pt x="59" y="11"/>
                          <a:pt x="46" y="16"/>
                          <a:pt x="33" y="21"/>
                        </a:cubicBezTo>
                        <a:cubicBezTo>
                          <a:pt x="33" y="21"/>
                          <a:pt x="18" y="28"/>
                          <a:pt x="13" y="30"/>
                        </a:cubicBezTo>
                        <a:cubicBezTo>
                          <a:pt x="11" y="30"/>
                          <a:pt x="9" y="31"/>
                          <a:pt x="7" y="33"/>
                        </a:cubicBezTo>
                        <a:cubicBezTo>
                          <a:pt x="7" y="33"/>
                          <a:pt x="7" y="33"/>
                          <a:pt x="6" y="33"/>
                        </a:cubicBezTo>
                        <a:cubicBezTo>
                          <a:pt x="6" y="33"/>
                          <a:pt x="6" y="34"/>
                          <a:pt x="6" y="34"/>
                        </a:cubicBezTo>
                        <a:cubicBezTo>
                          <a:pt x="5" y="35"/>
                          <a:pt x="4" y="36"/>
                          <a:pt x="3" y="38"/>
                        </a:cubicBezTo>
                        <a:cubicBezTo>
                          <a:pt x="2" y="38"/>
                          <a:pt x="2" y="39"/>
                          <a:pt x="2" y="39"/>
                        </a:cubicBezTo>
                        <a:cubicBezTo>
                          <a:pt x="2" y="39"/>
                          <a:pt x="2" y="39"/>
                          <a:pt x="2" y="39"/>
                        </a:cubicBezTo>
                        <a:cubicBezTo>
                          <a:pt x="2" y="39"/>
                          <a:pt x="2" y="39"/>
                          <a:pt x="2" y="39"/>
                        </a:cubicBezTo>
                        <a:cubicBezTo>
                          <a:pt x="1" y="40"/>
                          <a:pt x="0" y="41"/>
                          <a:pt x="0" y="42"/>
                        </a:cubicBezTo>
                        <a:cubicBezTo>
                          <a:pt x="0" y="43"/>
                          <a:pt x="0" y="44"/>
                          <a:pt x="0" y="45"/>
                        </a:cubicBezTo>
                        <a:cubicBezTo>
                          <a:pt x="1" y="46"/>
                          <a:pt x="2" y="47"/>
                          <a:pt x="2" y="47"/>
                        </a:cubicBezTo>
                        <a:cubicBezTo>
                          <a:pt x="4" y="49"/>
                          <a:pt x="7" y="50"/>
                          <a:pt x="15" y="45"/>
                        </a:cubicBezTo>
                        <a:cubicBezTo>
                          <a:pt x="22" y="49"/>
                          <a:pt x="29" y="53"/>
                          <a:pt x="37" y="57"/>
                        </a:cubicBezTo>
                        <a:cubicBezTo>
                          <a:pt x="47" y="64"/>
                          <a:pt x="58" y="71"/>
                          <a:pt x="70" y="75"/>
                        </a:cubicBezTo>
                        <a:cubicBezTo>
                          <a:pt x="69" y="74"/>
                          <a:pt x="69" y="74"/>
                          <a:pt x="69" y="74"/>
                        </a:cubicBezTo>
                        <a:cubicBezTo>
                          <a:pt x="72" y="76"/>
                          <a:pt x="74" y="76"/>
                          <a:pt x="75" y="75"/>
                        </a:cubicBezTo>
                        <a:cubicBezTo>
                          <a:pt x="77" y="76"/>
                          <a:pt x="80" y="77"/>
                          <a:pt x="82" y="77"/>
                        </a:cubicBezTo>
                        <a:cubicBezTo>
                          <a:pt x="82" y="77"/>
                          <a:pt x="82" y="77"/>
                          <a:pt x="82" y="77"/>
                        </a:cubicBezTo>
                        <a:cubicBezTo>
                          <a:pt x="82" y="77"/>
                          <a:pt x="82" y="77"/>
                          <a:pt x="82" y="77"/>
                        </a:cubicBezTo>
                        <a:cubicBezTo>
                          <a:pt x="83" y="77"/>
                          <a:pt x="84" y="76"/>
                          <a:pt x="84" y="76"/>
                        </a:cubicBezTo>
                        <a:cubicBezTo>
                          <a:pt x="86" y="75"/>
                          <a:pt x="86" y="74"/>
                          <a:pt x="86" y="72"/>
                        </a:cubicBezTo>
                        <a:cubicBezTo>
                          <a:pt x="86" y="72"/>
                          <a:pt x="86" y="71"/>
                          <a:pt x="86" y="71"/>
                        </a:cubicBezTo>
                        <a:cubicBezTo>
                          <a:pt x="86" y="69"/>
                          <a:pt x="84" y="67"/>
                          <a:pt x="82" y="66"/>
                        </a:cubicBezTo>
                        <a:cubicBezTo>
                          <a:pt x="77" y="64"/>
                          <a:pt x="77" y="64"/>
                          <a:pt x="77" y="64"/>
                        </a:cubicBezTo>
                        <a:cubicBezTo>
                          <a:pt x="71" y="62"/>
                          <a:pt x="71" y="62"/>
                          <a:pt x="71" y="62"/>
                        </a:cubicBezTo>
                        <a:cubicBezTo>
                          <a:pt x="70" y="62"/>
                          <a:pt x="70" y="62"/>
                          <a:pt x="69" y="62"/>
                        </a:cubicBezTo>
                        <a:cubicBezTo>
                          <a:pt x="69" y="62"/>
                          <a:pt x="68" y="62"/>
                          <a:pt x="68" y="62"/>
                        </a:cubicBezTo>
                        <a:cubicBezTo>
                          <a:pt x="67" y="61"/>
                          <a:pt x="67" y="62"/>
                          <a:pt x="66" y="62"/>
                        </a:cubicBezTo>
                        <a:cubicBezTo>
                          <a:pt x="58" y="58"/>
                          <a:pt x="50" y="54"/>
                          <a:pt x="42" y="49"/>
                        </a:cubicBezTo>
                        <a:cubicBezTo>
                          <a:pt x="36" y="45"/>
                          <a:pt x="29" y="41"/>
                          <a:pt x="22" y="37"/>
                        </a:cubicBezTo>
                        <a:cubicBezTo>
                          <a:pt x="29" y="34"/>
                          <a:pt x="37" y="31"/>
                          <a:pt x="37" y="31"/>
                        </a:cubicBezTo>
                        <a:cubicBezTo>
                          <a:pt x="51" y="25"/>
                          <a:pt x="65" y="20"/>
                          <a:pt x="74" y="9"/>
                        </a:cubicBezTo>
                        <a:cubicBezTo>
                          <a:pt x="75" y="8"/>
                          <a:pt x="75" y="7"/>
                          <a:pt x="75" y="6"/>
                        </a:cubicBezTo>
                        <a:cubicBezTo>
                          <a:pt x="75" y="4"/>
                          <a:pt x="75" y="3"/>
                          <a:pt x="74" y="2"/>
                        </a:cubicBezTo>
                        <a:cubicBezTo>
                          <a:pt x="71" y="0"/>
                          <a:pt x="68" y="0"/>
                          <a:pt x="66" y="2"/>
                        </a:cubicBezTo>
                        <a:close/>
                        <a:moveTo>
                          <a:pt x="13" y="30"/>
                        </a:moveTo>
                        <a:cubicBezTo>
                          <a:pt x="12" y="31"/>
                          <a:pt x="11" y="31"/>
                          <a:pt x="11" y="31"/>
                        </a:cubicBezTo>
                        <a:cubicBezTo>
                          <a:pt x="12" y="31"/>
                          <a:pt x="12" y="30"/>
                          <a:pt x="13" y="3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4" name="Freeform 1594"/>
                  <p:cNvSpPr/>
                  <p:nvPr/>
                </p:nvSpPr>
                <p:spPr bwMode="auto">
                  <a:xfrm>
                    <a:off x="3420" y="2523"/>
                    <a:ext cx="769" cy="59"/>
                  </a:xfrm>
                  <a:custGeom>
                    <a:avLst/>
                    <a:gdLst>
                      <a:gd name="T0" fmla="*/ 1 w 892"/>
                      <a:gd name="T1" fmla="*/ 4 h 68"/>
                      <a:gd name="T2" fmla="*/ 4 w 892"/>
                      <a:gd name="T3" fmla="*/ 11 h 68"/>
                      <a:gd name="T4" fmla="*/ 247 w 892"/>
                      <a:gd name="T5" fmla="*/ 54 h 68"/>
                      <a:gd name="T6" fmla="*/ 262 w 892"/>
                      <a:gd name="T7" fmla="*/ 55 h 68"/>
                      <a:gd name="T8" fmla="*/ 314 w 892"/>
                      <a:gd name="T9" fmla="*/ 58 h 68"/>
                      <a:gd name="T10" fmla="*/ 560 w 892"/>
                      <a:gd name="T11" fmla="*/ 65 h 68"/>
                      <a:gd name="T12" fmla="*/ 576 w 892"/>
                      <a:gd name="T13" fmla="*/ 64 h 68"/>
                      <a:gd name="T14" fmla="*/ 888 w 892"/>
                      <a:gd name="T15" fmla="*/ 24 h 68"/>
                      <a:gd name="T16" fmla="*/ 891 w 892"/>
                      <a:gd name="T17" fmla="*/ 18 h 68"/>
                      <a:gd name="T18" fmla="*/ 885 w 892"/>
                      <a:gd name="T19" fmla="*/ 15 h 68"/>
                      <a:gd name="T20" fmla="*/ 576 w 892"/>
                      <a:gd name="T21" fmla="*/ 54 h 68"/>
                      <a:gd name="T22" fmla="*/ 559 w 892"/>
                      <a:gd name="T23" fmla="*/ 55 h 68"/>
                      <a:gd name="T24" fmla="*/ 314 w 892"/>
                      <a:gd name="T25" fmla="*/ 48 h 68"/>
                      <a:gd name="T26" fmla="*/ 262 w 892"/>
                      <a:gd name="T27" fmla="*/ 45 h 68"/>
                      <a:gd name="T28" fmla="*/ 248 w 892"/>
                      <a:gd name="T29" fmla="*/ 44 h 68"/>
                      <a:gd name="T30" fmla="*/ 8 w 892"/>
                      <a:gd name="T31" fmla="*/ 1 h 68"/>
                      <a:gd name="T32" fmla="*/ 1 w 892"/>
                      <a:gd name="T33" fmla="*/ 4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892" h="68">
                        <a:moveTo>
                          <a:pt x="1" y="4"/>
                        </a:moveTo>
                        <a:cubicBezTo>
                          <a:pt x="0" y="6"/>
                          <a:pt x="1" y="9"/>
                          <a:pt x="4" y="11"/>
                        </a:cubicBezTo>
                        <a:cubicBezTo>
                          <a:pt x="75" y="45"/>
                          <a:pt x="166" y="50"/>
                          <a:pt x="247" y="54"/>
                        </a:cubicBezTo>
                        <a:cubicBezTo>
                          <a:pt x="262" y="55"/>
                          <a:pt x="262" y="55"/>
                          <a:pt x="262" y="55"/>
                        </a:cubicBezTo>
                        <a:cubicBezTo>
                          <a:pt x="314" y="58"/>
                          <a:pt x="314" y="58"/>
                          <a:pt x="314" y="58"/>
                        </a:cubicBezTo>
                        <a:cubicBezTo>
                          <a:pt x="394" y="63"/>
                          <a:pt x="477" y="68"/>
                          <a:pt x="560" y="65"/>
                        </a:cubicBezTo>
                        <a:cubicBezTo>
                          <a:pt x="576" y="64"/>
                          <a:pt x="576" y="64"/>
                          <a:pt x="576" y="64"/>
                        </a:cubicBezTo>
                        <a:cubicBezTo>
                          <a:pt x="679" y="60"/>
                          <a:pt x="796" y="55"/>
                          <a:pt x="888" y="24"/>
                        </a:cubicBezTo>
                        <a:cubicBezTo>
                          <a:pt x="891" y="23"/>
                          <a:pt x="892" y="21"/>
                          <a:pt x="891" y="18"/>
                        </a:cubicBezTo>
                        <a:cubicBezTo>
                          <a:pt x="890" y="15"/>
                          <a:pt x="887" y="14"/>
                          <a:pt x="885" y="15"/>
                        </a:cubicBezTo>
                        <a:cubicBezTo>
                          <a:pt x="794" y="45"/>
                          <a:pt x="678" y="50"/>
                          <a:pt x="576" y="54"/>
                        </a:cubicBezTo>
                        <a:cubicBezTo>
                          <a:pt x="559" y="55"/>
                          <a:pt x="559" y="55"/>
                          <a:pt x="559" y="55"/>
                        </a:cubicBezTo>
                        <a:cubicBezTo>
                          <a:pt x="477" y="58"/>
                          <a:pt x="394" y="53"/>
                          <a:pt x="314" y="48"/>
                        </a:cubicBezTo>
                        <a:cubicBezTo>
                          <a:pt x="262" y="45"/>
                          <a:pt x="262" y="45"/>
                          <a:pt x="262" y="45"/>
                        </a:cubicBezTo>
                        <a:cubicBezTo>
                          <a:pt x="248" y="44"/>
                          <a:pt x="248" y="44"/>
                          <a:pt x="248" y="44"/>
                        </a:cubicBezTo>
                        <a:cubicBezTo>
                          <a:pt x="168" y="40"/>
                          <a:pt x="77" y="35"/>
                          <a:pt x="8" y="1"/>
                        </a:cubicBezTo>
                        <a:cubicBezTo>
                          <a:pt x="6" y="0"/>
                          <a:pt x="3" y="1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5" name="Freeform 1595"/>
                  <p:cNvSpPr/>
                  <p:nvPr/>
                </p:nvSpPr>
                <p:spPr bwMode="auto">
                  <a:xfrm>
                    <a:off x="3703" y="2565"/>
                    <a:ext cx="160" cy="91"/>
                  </a:xfrm>
                  <a:custGeom>
                    <a:avLst/>
                    <a:gdLst>
                      <a:gd name="T0" fmla="*/ 4 w 185"/>
                      <a:gd name="T1" fmla="*/ 1 h 106"/>
                      <a:gd name="T2" fmla="*/ 1 w 185"/>
                      <a:gd name="T3" fmla="*/ 7 h 106"/>
                      <a:gd name="T4" fmla="*/ 98 w 185"/>
                      <a:gd name="T5" fmla="*/ 105 h 106"/>
                      <a:gd name="T6" fmla="*/ 103 w 185"/>
                      <a:gd name="T7" fmla="*/ 106 h 106"/>
                      <a:gd name="T8" fmla="*/ 106 w 185"/>
                      <a:gd name="T9" fmla="*/ 103 h 106"/>
                      <a:gd name="T10" fmla="*/ 152 w 185"/>
                      <a:gd name="T11" fmla="*/ 48 h 106"/>
                      <a:gd name="T12" fmla="*/ 183 w 185"/>
                      <a:gd name="T13" fmla="*/ 17 h 106"/>
                      <a:gd name="T14" fmla="*/ 183 w 185"/>
                      <a:gd name="T15" fmla="*/ 10 h 106"/>
                      <a:gd name="T16" fmla="*/ 176 w 185"/>
                      <a:gd name="T17" fmla="*/ 11 h 106"/>
                      <a:gd name="T18" fmla="*/ 145 w 185"/>
                      <a:gd name="T19" fmla="*/ 40 h 106"/>
                      <a:gd name="T20" fmla="*/ 99 w 185"/>
                      <a:gd name="T21" fmla="*/ 93 h 106"/>
                      <a:gd name="T22" fmla="*/ 10 w 185"/>
                      <a:gd name="T23" fmla="*/ 4 h 106"/>
                      <a:gd name="T24" fmla="*/ 4 w 185"/>
                      <a:gd name="T25" fmla="*/ 1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5" h="106">
                        <a:moveTo>
                          <a:pt x="4" y="1"/>
                        </a:moveTo>
                        <a:cubicBezTo>
                          <a:pt x="1" y="2"/>
                          <a:pt x="0" y="5"/>
                          <a:pt x="1" y="7"/>
                        </a:cubicBezTo>
                        <a:cubicBezTo>
                          <a:pt x="13" y="44"/>
                          <a:pt x="77" y="91"/>
                          <a:pt x="98" y="105"/>
                        </a:cubicBezTo>
                        <a:cubicBezTo>
                          <a:pt x="100" y="106"/>
                          <a:pt x="101" y="106"/>
                          <a:pt x="103" y="106"/>
                        </a:cubicBezTo>
                        <a:cubicBezTo>
                          <a:pt x="104" y="105"/>
                          <a:pt x="105" y="104"/>
                          <a:pt x="106" y="103"/>
                        </a:cubicBezTo>
                        <a:cubicBezTo>
                          <a:pt x="115" y="79"/>
                          <a:pt x="133" y="64"/>
                          <a:pt x="152" y="48"/>
                        </a:cubicBezTo>
                        <a:cubicBezTo>
                          <a:pt x="163" y="39"/>
                          <a:pt x="174" y="29"/>
                          <a:pt x="183" y="17"/>
                        </a:cubicBezTo>
                        <a:cubicBezTo>
                          <a:pt x="185" y="15"/>
                          <a:pt x="185" y="12"/>
                          <a:pt x="183" y="10"/>
                        </a:cubicBezTo>
                        <a:cubicBezTo>
                          <a:pt x="181" y="8"/>
                          <a:pt x="177" y="9"/>
                          <a:pt x="176" y="11"/>
                        </a:cubicBezTo>
                        <a:cubicBezTo>
                          <a:pt x="166" y="22"/>
                          <a:pt x="156" y="31"/>
                          <a:pt x="145" y="40"/>
                        </a:cubicBezTo>
                        <a:cubicBezTo>
                          <a:pt x="128" y="55"/>
                          <a:pt x="110" y="71"/>
                          <a:pt x="99" y="93"/>
                        </a:cubicBezTo>
                        <a:cubicBezTo>
                          <a:pt x="67" y="72"/>
                          <a:pt x="19" y="31"/>
                          <a:pt x="10" y="4"/>
                        </a:cubicBezTo>
                        <a:cubicBezTo>
                          <a:pt x="9" y="1"/>
                          <a:pt x="7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6" name="Freeform 1596"/>
                  <p:cNvSpPr/>
                  <p:nvPr/>
                </p:nvSpPr>
                <p:spPr bwMode="auto">
                  <a:xfrm>
                    <a:off x="3490" y="2782"/>
                    <a:ext cx="79" cy="88"/>
                  </a:xfrm>
                  <a:custGeom>
                    <a:avLst/>
                    <a:gdLst>
                      <a:gd name="T0" fmla="*/ 0 w 92"/>
                      <a:gd name="T1" fmla="*/ 40 h 102"/>
                      <a:gd name="T2" fmla="*/ 47 w 92"/>
                      <a:gd name="T3" fmla="*/ 0 h 102"/>
                      <a:gd name="T4" fmla="*/ 22 w 92"/>
                      <a:gd name="T5" fmla="*/ 37 h 102"/>
                      <a:gd name="T6" fmla="*/ 64 w 92"/>
                      <a:gd name="T7" fmla="*/ 14 h 102"/>
                      <a:gd name="T8" fmla="*/ 41 w 92"/>
                      <a:gd name="T9" fmla="*/ 46 h 102"/>
                      <a:gd name="T10" fmla="*/ 75 w 92"/>
                      <a:gd name="T11" fmla="*/ 31 h 102"/>
                      <a:gd name="T12" fmla="*/ 52 w 92"/>
                      <a:gd name="T13" fmla="*/ 61 h 102"/>
                      <a:gd name="T14" fmla="*/ 92 w 92"/>
                      <a:gd name="T15" fmla="*/ 48 h 102"/>
                      <a:gd name="T16" fmla="*/ 44 w 92"/>
                      <a:gd name="T17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2" h="102">
                        <a:moveTo>
                          <a:pt x="0" y="40"/>
                        </a:moveTo>
                        <a:cubicBezTo>
                          <a:pt x="10" y="24"/>
                          <a:pt x="25" y="2"/>
                          <a:pt x="47" y="0"/>
                        </a:cubicBezTo>
                        <a:cubicBezTo>
                          <a:pt x="49" y="17"/>
                          <a:pt x="33" y="25"/>
                          <a:pt x="22" y="37"/>
                        </a:cubicBezTo>
                        <a:cubicBezTo>
                          <a:pt x="33" y="24"/>
                          <a:pt x="46" y="10"/>
                          <a:pt x="64" y="14"/>
                        </a:cubicBezTo>
                        <a:cubicBezTo>
                          <a:pt x="60" y="25"/>
                          <a:pt x="50" y="36"/>
                          <a:pt x="41" y="46"/>
                        </a:cubicBezTo>
                        <a:cubicBezTo>
                          <a:pt x="50" y="36"/>
                          <a:pt x="62" y="30"/>
                          <a:pt x="75" y="31"/>
                        </a:cubicBezTo>
                        <a:cubicBezTo>
                          <a:pt x="75" y="45"/>
                          <a:pt x="65" y="54"/>
                          <a:pt x="52" y="61"/>
                        </a:cubicBezTo>
                        <a:cubicBezTo>
                          <a:pt x="64" y="52"/>
                          <a:pt x="77" y="46"/>
                          <a:pt x="92" y="48"/>
                        </a:cubicBezTo>
                        <a:cubicBezTo>
                          <a:pt x="87" y="71"/>
                          <a:pt x="58" y="87"/>
                          <a:pt x="44" y="102"/>
                        </a:cubicBezTo>
                      </a:path>
                    </a:pathLst>
                  </a:custGeom>
                  <a:solidFill>
                    <a:srgbClr val="EB955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7" name="Freeform 1597"/>
                  <p:cNvSpPr/>
                  <p:nvPr/>
                </p:nvSpPr>
                <p:spPr bwMode="auto">
                  <a:xfrm>
                    <a:off x="3485" y="2778"/>
                    <a:ext cx="89" cy="96"/>
                  </a:xfrm>
                  <a:custGeom>
                    <a:avLst/>
                    <a:gdLst>
                      <a:gd name="T0" fmla="*/ 53 w 103"/>
                      <a:gd name="T1" fmla="*/ 0 h 112"/>
                      <a:gd name="T2" fmla="*/ 2 w 103"/>
                      <a:gd name="T3" fmla="*/ 42 h 112"/>
                      <a:gd name="T4" fmla="*/ 3 w 103"/>
                      <a:gd name="T5" fmla="*/ 50 h 112"/>
                      <a:gd name="T6" fmla="*/ 10 w 103"/>
                      <a:gd name="T7" fmla="*/ 48 h 112"/>
                      <a:gd name="T8" fmla="*/ 46 w 103"/>
                      <a:gd name="T9" fmla="*/ 12 h 112"/>
                      <a:gd name="T10" fmla="*/ 42 w 103"/>
                      <a:gd name="T11" fmla="*/ 21 h 112"/>
                      <a:gd name="T12" fmla="*/ 24 w 103"/>
                      <a:gd name="T13" fmla="*/ 39 h 112"/>
                      <a:gd name="T14" fmla="*/ 24 w 103"/>
                      <a:gd name="T15" fmla="*/ 39 h 112"/>
                      <a:gd name="T16" fmla="*/ 24 w 103"/>
                      <a:gd name="T17" fmla="*/ 39 h 112"/>
                      <a:gd name="T18" fmla="*/ 24 w 103"/>
                      <a:gd name="T19" fmla="*/ 39 h 112"/>
                      <a:gd name="T20" fmla="*/ 23 w 103"/>
                      <a:gd name="T21" fmla="*/ 42 h 112"/>
                      <a:gd name="T22" fmla="*/ 24 w 103"/>
                      <a:gd name="T23" fmla="*/ 46 h 112"/>
                      <a:gd name="T24" fmla="*/ 32 w 103"/>
                      <a:gd name="T25" fmla="*/ 46 h 112"/>
                      <a:gd name="T26" fmla="*/ 40 w 103"/>
                      <a:gd name="T27" fmla="*/ 37 h 112"/>
                      <a:gd name="T28" fmla="*/ 49 w 103"/>
                      <a:gd name="T29" fmla="*/ 29 h 112"/>
                      <a:gd name="T30" fmla="*/ 61 w 103"/>
                      <a:gd name="T31" fmla="*/ 24 h 112"/>
                      <a:gd name="T32" fmla="*/ 44 w 103"/>
                      <a:gd name="T33" fmla="*/ 46 h 112"/>
                      <a:gd name="T34" fmla="*/ 43 w 103"/>
                      <a:gd name="T35" fmla="*/ 47 h 112"/>
                      <a:gd name="T36" fmla="*/ 41 w 103"/>
                      <a:gd name="T37" fmla="*/ 51 h 112"/>
                      <a:gd name="T38" fmla="*/ 43 w 103"/>
                      <a:gd name="T39" fmla="*/ 54 h 112"/>
                      <a:gd name="T40" fmla="*/ 50 w 103"/>
                      <a:gd name="T41" fmla="*/ 54 h 112"/>
                      <a:gd name="T42" fmla="*/ 74 w 103"/>
                      <a:gd name="T43" fmla="*/ 41 h 112"/>
                      <a:gd name="T44" fmla="*/ 56 w 103"/>
                      <a:gd name="T45" fmla="*/ 62 h 112"/>
                      <a:gd name="T46" fmla="*/ 56 w 103"/>
                      <a:gd name="T47" fmla="*/ 62 h 112"/>
                      <a:gd name="T48" fmla="*/ 55 w 103"/>
                      <a:gd name="T49" fmla="*/ 62 h 112"/>
                      <a:gd name="T50" fmla="*/ 53 w 103"/>
                      <a:gd name="T51" fmla="*/ 66 h 112"/>
                      <a:gd name="T52" fmla="*/ 54 w 103"/>
                      <a:gd name="T53" fmla="*/ 69 h 112"/>
                      <a:gd name="T54" fmla="*/ 61 w 103"/>
                      <a:gd name="T55" fmla="*/ 71 h 112"/>
                      <a:gd name="T56" fmla="*/ 62 w 103"/>
                      <a:gd name="T57" fmla="*/ 70 h 112"/>
                      <a:gd name="T58" fmla="*/ 62 w 103"/>
                      <a:gd name="T59" fmla="*/ 70 h 112"/>
                      <a:gd name="T60" fmla="*/ 62 w 103"/>
                      <a:gd name="T61" fmla="*/ 70 h 112"/>
                      <a:gd name="T62" fmla="*/ 68 w 103"/>
                      <a:gd name="T63" fmla="*/ 65 h 112"/>
                      <a:gd name="T64" fmla="*/ 90 w 103"/>
                      <a:gd name="T65" fmla="*/ 58 h 112"/>
                      <a:gd name="T66" fmla="*/ 61 w 103"/>
                      <a:gd name="T67" fmla="*/ 90 h 112"/>
                      <a:gd name="T68" fmla="*/ 47 w 103"/>
                      <a:gd name="T69" fmla="*/ 103 h 112"/>
                      <a:gd name="T70" fmla="*/ 45 w 103"/>
                      <a:gd name="T71" fmla="*/ 107 h 112"/>
                      <a:gd name="T72" fmla="*/ 46 w 103"/>
                      <a:gd name="T73" fmla="*/ 110 h 112"/>
                      <a:gd name="T74" fmla="*/ 54 w 103"/>
                      <a:gd name="T75" fmla="*/ 110 h 112"/>
                      <a:gd name="T76" fmla="*/ 68 w 103"/>
                      <a:gd name="T77" fmla="*/ 98 h 112"/>
                      <a:gd name="T78" fmla="*/ 103 w 103"/>
                      <a:gd name="T79" fmla="*/ 54 h 112"/>
                      <a:gd name="T80" fmla="*/ 102 w 103"/>
                      <a:gd name="T81" fmla="*/ 50 h 112"/>
                      <a:gd name="T82" fmla="*/ 98 w 103"/>
                      <a:gd name="T83" fmla="*/ 48 h 112"/>
                      <a:gd name="T84" fmla="*/ 82 w 103"/>
                      <a:gd name="T85" fmla="*/ 50 h 112"/>
                      <a:gd name="T86" fmla="*/ 86 w 103"/>
                      <a:gd name="T87" fmla="*/ 36 h 112"/>
                      <a:gd name="T88" fmla="*/ 86 w 103"/>
                      <a:gd name="T89" fmla="*/ 36 h 112"/>
                      <a:gd name="T90" fmla="*/ 81 w 103"/>
                      <a:gd name="T91" fmla="*/ 30 h 112"/>
                      <a:gd name="T92" fmla="*/ 68 w 103"/>
                      <a:gd name="T93" fmla="*/ 33 h 112"/>
                      <a:gd name="T94" fmla="*/ 75 w 103"/>
                      <a:gd name="T95" fmla="*/ 20 h 112"/>
                      <a:gd name="T96" fmla="*/ 76 w 103"/>
                      <a:gd name="T97" fmla="*/ 19 h 112"/>
                      <a:gd name="T98" fmla="*/ 75 w 103"/>
                      <a:gd name="T99" fmla="*/ 16 h 112"/>
                      <a:gd name="T100" fmla="*/ 71 w 103"/>
                      <a:gd name="T101" fmla="*/ 14 h 112"/>
                      <a:gd name="T102" fmla="*/ 57 w 103"/>
                      <a:gd name="T103" fmla="*/ 14 h 112"/>
                      <a:gd name="T104" fmla="*/ 58 w 103"/>
                      <a:gd name="T105" fmla="*/ 7 h 112"/>
                      <a:gd name="T106" fmla="*/ 58 w 103"/>
                      <a:gd name="T107" fmla="*/ 4 h 112"/>
                      <a:gd name="T108" fmla="*/ 56 w 103"/>
                      <a:gd name="T109" fmla="*/ 1 h 112"/>
                      <a:gd name="T110" fmla="*/ 53 w 103"/>
                      <a:gd name="T111" fmla="*/ 0 h 1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03" h="112">
                        <a:moveTo>
                          <a:pt x="53" y="0"/>
                        </a:moveTo>
                        <a:cubicBezTo>
                          <a:pt x="27" y="3"/>
                          <a:pt x="12" y="27"/>
                          <a:pt x="2" y="42"/>
                        </a:cubicBezTo>
                        <a:cubicBezTo>
                          <a:pt x="0" y="45"/>
                          <a:pt x="1" y="48"/>
                          <a:pt x="3" y="50"/>
                        </a:cubicBezTo>
                        <a:cubicBezTo>
                          <a:pt x="6" y="51"/>
                          <a:pt x="9" y="50"/>
                          <a:pt x="10" y="48"/>
                        </a:cubicBezTo>
                        <a:cubicBezTo>
                          <a:pt x="18" y="36"/>
                          <a:pt x="30" y="18"/>
                          <a:pt x="46" y="12"/>
                        </a:cubicBezTo>
                        <a:cubicBezTo>
                          <a:pt x="46" y="15"/>
                          <a:pt x="44" y="18"/>
                          <a:pt x="42" y="21"/>
                        </a:cubicBezTo>
                        <a:cubicBezTo>
                          <a:pt x="35" y="26"/>
                          <a:pt x="29" y="32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3" y="40"/>
                          <a:pt x="23" y="41"/>
                          <a:pt x="23" y="42"/>
                        </a:cubicBezTo>
                        <a:cubicBezTo>
                          <a:pt x="23" y="43"/>
                          <a:pt x="23" y="45"/>
                          <a:pt x="24" y="46"/>
                        </a:cubicBezTo>
                        <a:cubicBezTo>
                          <a:pt x="26" y="48"/>
                          <a:pt x="30" y="48"/>
                          <a:pt x="32" y="46"/>
                        </a:cubicBezTo>
                        <a:cubicBezTo>
                          <a:pt x="40" y="37"/>
                          <a:pt x="40" y="37"/>
                          <a:pt x="40" y="37"/>
                        </a:cubicBezTo>
                        <a:cubicBezTo>
                          <a:pt x="43" y="35"/>
                          <a:pt x="46" y="32"/>
                          <a:pt x="49" y="29"/>
                        </a:cubicBezTo>
                        <a:cubicBezTo>
                          <a:pt x="53" y="26"/>
                          <a:pt x="57" y="25"/>
                          <a:pt x="61" y="24"/>
                        </a:cubicBezTo>
                        <a:cubicBezTo>
                          <a:pt x="57" y="31"/>
                          <a:pt x="51" y="39"/>
                          <a:pt x="44" y="46"/>
                        </a:cubicBezTo>
                        <a:cubicBezTo>
                          <a:pt x="43" y="47"/>
                          <a:pt x="43" y="47"/>
                          <a:pt x="43" y="47"/>
                        </a:cubicBezTo>
                        <a:cubicBezTo>
                          <a:pt x="42" y="48"/>
                          <a:pt x="41" y="49"/>
                          <a:pt x="41" y="51"/>
                        </a:cubicBezTo>
                        <a:cubicBezTo>
                          <a:pt x="41" y="52"/>
                          <a:pt x="42" y="53"/>
                          <a:pt x="43" y="54"/>
                        </a:cubicBezTo>
                        <a:cubicBezTo>
                          <a:pt x="45" y="56"/>
                          <a:pt x="48" y="56"/>
                          <a:pt x="50" y="54"/>
                        </a:cubicBezTo>
                        <a:cubicBezTo>
                          <a:pt x="55" y="49"/>
                          <a:pt x="64" y="43"/>
                          <a:pt x="74" y="41"/>
                        </a:cubicBezTo>
                        <a:cubicBezTo>
                          <a:pt x="73" y="49"/>
                          <a:pt x="67" y="55"/>
                          <a:pt x="56" y="62"/>
                        </a:cubicBezTo>
                        <a:cubicBezTo>
                          <a:pt x="56" y="62"/>
                          <a:pt x="56" y="62"/>
                          <a:pt x="56" y="62"/>
                        </a:cubicBezTo>
                        <a:cubicBezTo>
                          <a:pt x="56" y="62"/>
                          <a:pt x="55" y="62"/>
                          <a:pt x="55" y="62"/>
                        </a:cubicBezTo>
                        <a:cubicBezTo>
                          <a:pt x="54" y="63"/>
                          <a:pt x="53" y="65"/>
                          <a:pt x="53" y="66"/>
                        </a:cubicBezTo>
                        <a:cubicBezTo>
                          <a:pt x="53" y="67"/>
                          <a:pt x="54" y="68"/>
                          <a:pt x="54" y="69"/>
                        </a:cubicBezTo>
                        <a:cubicBezTo>
                          <a:pt x="56" y="71"/>
                          <a:pt x="59" y="72"/>
                          <a:pt x="61" y="71"/>
                        </a:cubicBezTo>
                        <a:cubicBezTo>
                          <a:pt x="61" y="70"/>
                          <a:pt x="61" y="70"/>
                          <a:pt x="62" y="70"/>
                        </a:cubicBezTo>
                        <a:cubicBezTo>
                          <a:pt x="62" y="70"/>
                          <a:pt x="62" y="70"/>
                          <a:pt x="62" y="70"/>
                        </a:cubicBezTo>
                        <a:cubicBezTo>
                          <a:pt x="62" y="70"/>
                          <a:pt x="62" y="70"/>
                          <a:pt x="62" y="70"/>
                        </a:cubicBezTo>
                        <a:cubicBezTo>
                          <a:pt x="64" y="68"/>
                          <a:pt x="66" y="67"/>
                          <a:pt x="68" y="65"/>
                        </a:cubicBezTo>
                        <a:cubicBezTo>
                          <a:pt x="74" y="62"/>
                          <a:pt x="82" y="59"/>
                          <a:pt x="90" y="58"/>
                        </a:cubicBezTo>
                        <a:cubicBezTo>
                          <a:pt x="85" y="70"/>
                          <a:pt x="73" y="81"/>
                          <a:pt x="61" y="90"/>
                        </a:cubicBezTo>
                        <a:cubicBezTo>
                          <a:pt x="47" y="103"/>
                          <a:pt x="47" y="103"/>
                          <a:pt x="47" y="103"/>
                        </a:cubicBezTo>
                        <a:cubicBezTo>
                          <a:pt x="46" y="104"/>
                          <a:pt x="45" y="105"/>
                          <a:pt x="45" y="107"/>
                        </a:cubicBezTo>
                        <a:cubicBezTo>
                          <a:pt x="45" y="108"/>
                          <a:pt x="46" y="109"/>
                          <a:pt x="46" y="110"/>
                        </a:cubicBezTo>
                        <a:cubicBezTo>
                          <a:pt x="48" y="112"/>
                          <a:pt x="52" y="112"/>
                          <a:pt x="54" y="110"/>
                        </a:cubicBezTo>
                        <a:cubicBezTo>
                          <a:pt x="68" y="98"/>
                          <a:pt x="68" y="98"/>
                          <a:pt x="68" y="98"/>
                        </a:cubicBezTo>
                        <a:cubicBezTo>
                          <a:pt x="82" y="86"/>
                          <a:pt x="99" y="73"/>
                          <a:pt x="103" y="54"/>
                        </a:cubicBezTo>
                        <a:cubicBezTo>
                          <a:pt x="103" y="52"/>
                          <a:pt x="103" y="51"/>
                          <a:pt x="102" y="50"/>
                        </a:cubicBezTo>
                        <a:cubicBezTo>
                          <a:pt x="101" y="48"/>
                          <a:pt x="100" y="48"/>
                          <a:pt x="98" y="48"/>
                        </a:cubicBezTo>
                        <a:cubicBezTo>
                          <a:pt x="93" y="47"/>
                          <a:pt x="87" y="48"/>
                          <a:pt x="82" y="50"/>
                        </a:cubicBezTo>
                        <a:cubicBezTo>
                          <a:pt x="84" y="45"/>
                          <a:pt x="86" y="41"/>
                          <a:pt x="86" y="36"/>
                        </a:cubicBezTo>
                        <a:cubicBezTo>
                          <a:pt x="86" y="36"/>
                          <a:pt x="86" y="36"/>
                          <a:pt x="86" y="36"/>
                        </a:cubicBezTo>
                        <a:cubicBezTo>
                          <a:pt x="86" y="33"/>
                          <a:pt x="83" y="31"/>
                          <a:pt x="81" y="30"/>
                        </a:cubicBezTo>
                        <a:cubicBezTo>
                          <a:pt x="76" y="30"/>
                          <a:pt x="72" y="32"/>
                          <a:pt x="68" y="33"/>
                        </a:cubicBezTo>
                        <a:cubicBezTo>
                          <a:pt x="71" y="29"/>
                          <a:pt x="74" y="25"/>
                          <a:pt x="75" y="20"/>
                        </a:cubicBezTo>
                        <a:cubicBezTo>
                          <a:pt x="75" y="20"/>
                          <a:pt x="76" y="19"/>
                          <a:pt x="76" y="19"/>
                        </a:cubicBezTo>
                        <a:cubicBezTo>
                          <a:pt x="76" y="18"/>
                          <a:pt x="75" y="17"/>
                          <a:pt x="75" y="16"/>
                        </a:cubicBezTo>
                        <a:cubicBezTo>
                          <a:pt x="74" y="15"/>
                          <a:pt x="73" y="14"/>
                          <a:pt x="71" y="14"/>
                        </a:cubicBezTo>
                        <a:cubicBezTo>
                          <a:pt x="66" y="13"/>
                          <a:pt x="62" y="13"/>
                          <a:pt x="57" y="14"/>
                        </a:cubicBezTo>
                        <a:cubicBezTo>
                          <a:pt x="58" y="12"/>
                          <a:pt x="58" y="10"/>
                          <a:pt x="58" y="7"/>
                        </a:cubicBezTo>
                        <a:cubicBezTo>
                          <a:pt x="58" y="6"/>
                          <a:pt x="58" y="5"/>
                          <a:pt x="58" y="4"/>
                        </a:cubicBezTo>
                        <a:cubicBezTo>
                          <a:pt x="58" y="3"/>
                          <a:pt x="58" y="2"/>
                          <a:pt x="56" y="1"/>
                        </a:cubicBezTo>
                        <a:cubicBezTo>
                          <a:pt x="55" y="0"/>
                          <a:pt x="54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8" name="Freeform 1598"/>
                  <p:cNvSpPr/>
                  <p:nvPr/>
                </p:nvSpPr>
                <p:spPr bwMode="auto">
                  <a:xfrm>
                    <a:off x="4028" y="2797"/>
                    <a:ext cx="68" cy="94"/>
                  </a:xfrm>
                  <a:custGeom>
                    <a:avLst/>
                    <a:gdLst>
                      <a:gd name="T0" fmla="*/ 79 w 79"/>
                      <a:gd name="T1" fmla="*/ 57 h 109"/>
                      <a:gd name="T2" fmla="*/ 42 w 79"/>
                      <a:gd name="T3" fmla="*/ 0 h 109"/>
                      <a:gd name="T4" fmla="*/ 57 w 79"/>
                      <a:gd name="T5" fmla="*/ 43 h 109"/>
                      <a:gd name="T6" fmla="*/ 25 w 79"/>
                      <a:gd name="T7" fmla="*/ 10 h 109"/>
                      <a:gd name="T8" fmla="*/ 45 w 79"/>
                      <a:gd name="T9" fmla="*/ 60 h 109"/>
                      <a:gd name="T10" fmla="*/ 15 w 79"/>
                      <a:gd name="T11" fmla="*/ 27 h 109"/>
                      <a:gd name="T12" fmla="*/ 33 w 79"/>
                      <a:gd name="T13" fmla="*/ 68 h 109"/>
                      <a:gd name="T14" fmla="*/ 7 w 79"/>
                      <a:gd name="T15" fmla="*/ 41 h 109"/>
                      <a:gd name="T16" fmla="*/ 38 w 79"/>
                      <a:gd name="T17" fmla="*/ 109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9" h="109">
                        <a:moveTo>
                          <a:pt x="79" y="57"/>
                        </a:moveTo>
                        <a:cubicBezTo>
                          <a:pt x="77" y="37"/>
                          <a:pt x="65" y="1"/>
                          <a:pt x="42" y="0"/>
                        </a:cubicBezTo>
                        <a:cubicBezTo>
                          <a:pt x="43" y="16"/>
                          <a:pt x="51" y="27"/>
                          <a:pt x="57" y="43"/>
                        </a:cubicBezTo>
                        <a:cubicBezTo>
                          <a:pt x="46" y="30"/>
                          <a:pt x="42" y="14"/>
                          <a:pt x="25" y="10"/>
                        </a:cubicBezTo>
                        <a:cubicBezTo>
                          <a:pt x="25" y="29"/>
                          <a:pt x="39" y="42"/>
                          <a:pt x="45" y="60"/>
                        </a:cubicBezTo>
                        <a:cubicBezTo>
                          <a:pt x="35" y="48"/>
                          <a:pt x="31" y="28"/>
                          <a:pt x="15" y="27"/>
                        </a:cubicBezTo>
                        <a:cubicBezTo>
                          <a:pt x="15" y="42"/>
                          <a:pt x="24" y="56"/>
                          <a:pt x="33" y="68"/>
                        </a:cubicBezTo>
                        <a:cubicBezTo>
                          <a:pt x="25" y="58"/>
                          <a:pt x="17" y="48"/>
                          <a:pt x="7" y="41"/>
                        </a:cubicBezTo>
                        <a:cubicBezTo>
                          <a:pt x="0" y="62"/>
                          <a:pt x="45" y="99"/>
                          <a:pt x="38" y="109"/>
                        </a:cubicBezTo>
                      </a:path>
                    </a:pathLst>
                  </a:custGeom>
                  <a:solidFill>
                    <a:srgbClr val="EB955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69" name="Freeform 1599"/>
                  <p:cNvSpPr/>
                  <p:nvPr/>
                </p:nvSpPr>
                <p:spPr bwMode="auto">
                  <a:xfrm>
                    <a:off x="4025" y="2792"/>
                    <a:ext cx="75" cy="103"/>
                  </a:xfrm>
                  <a:custGeom>
                    <a:avLst/>
                    <a:gdLst>
                      <a:gd name="T0" fmla="*/ 41 w 87"/>
                      <a:gd name="T1" fmla="*/ 1 h 119"/>
                      <a:gd name="T2" fmla="*/ 40 w 87"/>
                      <a:gd name="T3" fmla="*/ 5 h 119"/>
                      <a:gd name="T4" fmla="*/ 40 w 87"/>
                      <a:gd name="T5" fmla="*/ 5 h 119"/>
                      <a:gd name="T6" fmla="*/ 42 w 87"/>
                      <a:gd name="T7" fmla="*/ 17 h 119"/>
                      <a:gd name="T8" fmla="*/ 29 w 87"/>
                      <a:gd name="T9" fmla="*/ 10 h 119"/>
                      <a:gd name="T10" fmla="*/ 25 w 87"/>
                      <a:gd name="T11" fmla="*/ 11 h 119"/>
                      <a:gd name="T12" fmla="*/ 23 w 87"/>
                      <a:gd name="T13" fmla="*/ 15 h 119"/>
                      <a:gd name="T14" fmla="*/ 23 w 87"/>
                      <a:gd name="T15" fmla="*/ 16 h 119"/>
                      <a:gd name="T16" fmla="*/ 26 w 87"/>
                      <a:gd name="T17" fmla="*/ 29 h 119"/>
                      <a:gd name="T18" fmla="*/ 18 w 87"/>
                      <a:gd name="T19" fmla="*/ 27 h 119"/>
                      <a:gd name="T20" fmla="*/ 14 w 87"/>
                      <a:gd name="T21" fmla="*/ 29 h 119"/>
                      <a:gd name="T22" fmla="*/ 12 w 87"/>
                      <a:gd name="T23" fmla="*/ 32 h 119"/>
                      <a:gd name="T24" fmla="*/ 12 w 87"/>
                      <a:gd name="T25" fmla="*/ 33 h 119"/>
                      <a:gd name="T26" fmla="*/ 14 w 87"/>
                      <a:gd name="T27" fmla="*/ 42 h 119"/>
                      <a:gd name="T28" fmla="*/ 13 w 87"/>
                      <a:gd name="T29" fmla="*/ 41 h 119"/>
                      <a:gd name="T30" fmla="*/ 9 w 87"/>
                      <a:gd name="T31" fmla="*/ 41 h 119"/>
                      <a:gd name="T32" fmla="*/ 5 w 87"/>
                      <a:gd name="T33" fmla="*/ 44 h 119"/>
                      <a:gd name="T34" fmla="*/ 25 w 87"/>
                      <a:gd name="T35" fmla="*/ 91 h 119"/>
                      <a:gd name="T36" fmla="*/ 37 w 87"/>
                      <a:gd name="T37" fmla="*/ 111 h 119"/>
                      <a:gd name="T38" fmla="*/ 37 w 87"/>
                      <a:gd name="T39" fmla="*/ 111 h 119"/>
                      <a:gd name="T40" fmla="*/ 39 w 87"/>
                      <a:gd name="T41" fmla="*/ 118 h 119"/>
                      <a:gd name="T42" fmla="*/ 45 w 87"/>
                      <a:gd name="T43" fmla="*/ 116 h 119"/>
                      <a:gd name="T44" fmla="*/ 47 w 87"/>
                      <a:gd name="T45" fmla="*/ 111 h 119"/>
                      <a:gd name="T46" fmla="*/ 33 w 87"/>
                      <a:gd name="T47" fmla="*/ 85 h 119"/>
                      <a:gd name="T48" fmla="*/ 16 w 87"/>
                      <a:gd name="T49" fmla="*/ 58 h 119"/>
                      <a:gd name="T50" fmla="*/ 28 w 87"/>
                      <a:gd name="T51" fmla="*/ 71 h 119"/>
                      <a:gd name="T52" fmla="*/ 32 w 87"/>
                      <a:gd name="T53" fmla="*/ 76 h 119"/>
                      <a:gd name="T54" fmla="*/ 39 w 87"/>
                      <a:gd name="T55" fmla="*/ 77 h 119"/>
                      <a:gd name="T56" fmla="*/ 41 w 87"/>
                      <a:gd name="T57" fmla="*/ 73 h 119"/>
                      <a:gd name="T58" fmla="*/ 40 w 87"/>
                      <a:gd name="T59" fmla="*/ 70 h 119"/>
                      <a:gd name="T60" fmla="*/ 24 w 87"/>
                      <a:gd name="T61" fmla="*/ 40 h 119"/>
                      <a:gd name="T62" fmla="*/ 36 w 87"/>
                      <a:gd name="T63" fmla="*/ 55 h 119"/>
                      <a:gd name="T64" fmla="*/ 44 w 87"/>
                      <a:gd name="T65" fmla="*/ 68 h 119"/>
                      <a:gd name="T66" fmla="*/ 51 w 87"/>
                      <a:gd name="T67" fmla="*/ 70 h 119"/>
                      <a:gd name="T68" fmla="*/ 53 w 87"/>
                      <a:gd name="T69" fmla="*/ 65 h 119"/>
                      <a:gd name="T70" fmla="*/ 53 w 87"/>
                      <a:gd name="T71" fmla="*/ 63 h 119"/>
                      <a:gd name="T72" fmla="*/ 44 w 87"/>
                      <a:gd name="T73" fmla="*/ 45 h 119"/>
                      <a:gd name="T74" fmla="*/ 35 w 87"/>
                      <a:gd name="T75" fmla="*/ 24 h 119"/>
                      <a:gd name="T76" fmla="*/ 48 w 87"/>
                      <a:gd name="T77" fmla="*/ 39 h 119"/>
                      <a:gd name="T78" fmla="*/ 56 w 87"/>
                      <a:gd name="T79" fmla="*/ 51 h 119"/>
                      <a:gd name="T80" fmla="*/ 63 w 87"/>
                      <a:gd name="T81" fmla="*/ 52 h 119"/>
                      <a:gd name="T82" fmla="*/ 65 w 87"/>
                      <a:gd name="T83" fmla="*/ 48 h 119"/>
                      <a:gd name="T84" fmla="*/ 65 w 87"/>
                      <a:gd name="T85" fmla="*/ 46 h 119"/>
                      <a:gd name="T86" fmla="*/ 59 w 87"/>
                      <a:gd name="T87" fmla="*/ 32 h 119"/>
                      <a:gd name="T88" fmla="*/ 51 w 87"/>
                      <a:gd name="T89" fmla="*/ 12 h 119"/>
                      <a:gd name="T90" fmla="*/ 77 w 87"/>
                      <a:gd name="T91" fmla="*/ 63 h 119"/>
                      <a:gd name="T92" fmla="*/ 82 w 87"/>
                      <a:gd name="T93" fmla="*/ 68 h 119"/>
                      <a:gd name="T94" fmla="*/ 87 w 87"/>
                      <a:gd name="T95" fmla="*/ 62 h 119"/>
                      <a:gd name="T96" fmla="*/ 45 w 87"/>
                      <a:gd name="T97" fmla="*/ 0 h 119"/>
                      <a:gd name="T98" fmla="*/ 41 w 87"/>
                      <a:gd name="T99" fmla="*/ 1 h 1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87" h="119">
                        <a:moveTo>
                          <a:pt x="41" y="1"/>
                        </a:moveTo>
                        <a:cubicBezTo>
                          <a:pt x="40" y="2"/>
                          <a:pt x="40" y="4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9"/>
                          <a:pt x="41" y="13"/>
                          <a:pt x="42" y="17"/>
                        </a:cubicBezTo>
                        <a:cubicBezTo>
                          <a:pt x="38" y="14"/>
                          <a:pt x="34" y="11"/>
                          <a:pt x="29" y="10"/>
                        </a:cubicBezTo>
                        <a:cubicBezTo>
                          <a:pt x="28" y="10"/>
                          <a:pt x="26" y="10"/>
                          <a:pt x="25" y="11"/>
                        </a:cubicBezTo>
                        <a:cubicBezTo>
                          <a:pt x="24" y="12"/>
                          <a:pt x="23" y="13"/>
                          <a:pt x="23" y="15"/>
                        </a:cubicBezTo>
                        <a:cubicBezTo>
                          <a:pt x="23" y="15"/>
                          <a:pt x="23" y="16"/>
                          <a:pt x="23" y="16"/>
                        </a:cubicBezTo>
                        <a:cubicBezTo>
                          <a:pt x="23" y="21"/>
                          <a:pt x="24" y="25"/>
                          <a:pt x="26" y="29"/>
                        </a:cubicBezTo>
                        <a:cubicBezTo>
                          <a:pt x="23" y="28"/>
                          <a:pt x="21" y="27"/>
                          <a:pt x="18" y="27"/>
                        </a:cubicBezTo>
                        <a:cubicBezTo>
                          <a:pt x="16" y="27"/>
                          <a:pt x="15" y="28"/>
                          <a:pt x="14" y="29"/>
                        </a:cubicBezTo>
                        <a:cubicBezTo>
                          <a:pt x="13" y="30"/>
                          <a:pt x="12" y="31"/>
                          <a:pt x="12" y="32"/>
                        </a:cubicBezTo>
                        <a:cubicBezTo>
                          <a:pt x="12" y="32"/>
                          <a:pt x="12" y="32"/>
                          <a:pt x="12" y="33"/>
                        </a:cubicBezTo>
                        <a:cubicBezTo>
                          <a:pt x="13" y="36"/>
                          <a:pt x="13" y="39"/>
                          <a:pt x="14" y="42"/>
                        </a:cubicBezTo>
                        <a:cubicBezTo>
                          <a:pt x="14" y="42"/>
                          <a:pt x="14" y="42"/>
                          <a:pt x="13" y="41"/>
                        </a:cubicBezTo>
                        <a:cubicBezTo>
                          <a:pt x="12" y="41"/>
                          <a:pt x="10" y="40"/>
                          <a:pt x="9" y="41"/>
                        </a:cubicBezTo>
                        <a:cubicBezTo>
                          <a:pt x="7" y="41"/>
                          <a:pt x="6" y="42"/>
                          <a:pt x="5" y="44"/>
                        </a:cubicBezTo>
                        <a:cubicBezTo>
                          <a:pt x="0" y="58"/>
                          <a:pt x="13" y="76"/>
                          <a:pt x="25" y="91"/>
                        </a:cubicBezTo>
                        <a:cubicBezTo>
                          <a:pt x="29" y="98"/>
                          <a:pt x="37" y="108"/>
                          <a:pt x="37" y="111"/>
                        </a:cubicBezTo>
                        <a:cubicBezTo>
                          <a:pt x="37" y="111"/>
                          <a:pt x="37" y="111"/>
                          <a:pt x="37" y="111"/>
                        </a:cubicBezTo>
                        <a:cubicBezTo>
                          <a:pt x="36" y="113"/>
                          <a:pt x="36" y="116"/>
                          <a:pt x="39" y="118"/>
                        </a:cubicBezTo>
                        <a:cubicBezTo>
                          <a:pt x="41" y="119"/>
                          <a:pt x="44" y="119"/>
                          <a:pt x="45" y="116"/>
                        </a:cubicBezTo>
                        <a:cubicBezTo>
                          <a:pt x="46" y="115"/>
                          <a:pt x="47" y="113"/>
                          <a:pt x="47" y="111"/>
                        </a:cubicBezTo>
                        <a:cubicBezTo>
                          <a:pt x="47" y="104"/>
                          <a:pt x="41" y="96"/>
                          <a:pt x="33" y="85"/>
                        </a:cubicBezTo>
                        <a:cubicBezTo>
                          <a:pt x="27" y="77"/>
                          <a:pt x="19" y="66"/>
                          <a:pt x="16" y="58"/>
                        </a:cubicBezTo>
                        <a:cubicBezTo>
                          <a:pt x="20" y="62"/>
                          <a:pt x="24" y="66"/>
                          <a:pt x="28" y="71"/>
                        </a:cubicBezTo>
                        <a:cubicBezTo>
                          <a:pt x="32" y="76"/>
                          <a:pt x="32" y="76"/>
                          <a:pt x="32" y="76"/>
                        </a:cubicBezTo>
                        <a:cubicBezTo>
                          <a:pt x="34" y="78"/>
                          <a:pt x="37" y="79"/>
                          <a:pt x="39" y="77"/>
                        </a:cubicBezTo>
                        <a:cubicBezTo>
                          <a:pt x="41" y="76"/>
                          <a:pt x="41" y="75"/>
                          <a:pt x="41" y="73"/>
                        </a:cubicBezTo>
                        <a:cubicBezTo>
                          <a:pt x="41" y="72"/>
                          <a:pt x="41" y="71"/>
                          <a:pt x="40" y="70"/>
                        </a:cubicBezTo>
                        <a:cubicBezTo>
                          <a:pt x="33" y="60"/>
                          <a:pt x="27" y="50"/>
                          <a:pt x="24" y="40"/>
                        </a:cubicBezTo>
                        <a:cubicBezTo>
                          <a:pt x="28" y="43"/>
                          <a:pt x="32" y="48"/>
                          <a:pt x="36" y="55"/>
                        </a:cubicBezTo>
                        <a:cubicBezTo>
                          <a:pt x="44" y="68"/>
                          <a:pt x="44" y="68"/>
                          <a:pt x="44" y="68"/>
                        </a:cubicBezTo>
                        <a:cubicBezTo>
                          <a:pt x="46" y="70"/>
                          <a:pt x="49" y="71"/>
                          <a:pt x="51" y="70"/>
                        </a:cubicBezTo>
                        <a:cubicBezTo>
                          <a:pt x="53" y="69"/>
                          <a:pt x="53" y="67"/>
                          <a:pt x="53" y="65"/>
                        </a:cubicBezTo>
                        <a:cubicBezTo>
                          <a:pt x="53" y="64"/>
                          <a:pt x="53" y="64"/>
                          <a:pt x="53" y="63"/>
                        </a:cubicBezTo>
                        <a:cubicBezTo>
                          <a:pt x="44" y="45"/>
                          <a:pt x="44" y="45"/>
                          <a:pt x="44" y="45"/>
                        </a:cubicBezTo>
                        <a:cubicBezTo>
                          <a:pt x="40" y="38"/>
                          <a:pt x="37" y="31"/>
                          <a:pt x="35" y="24"/>
                        </a:cubicBezTo>
                        <a:cubicBezTo>
                          <a:pt x="40" y="27"/>
                          <a:pt x="43" y="33"/>
                          <a:pt x="48" y="39"/>
                        </a:cubicBezTo>
                        <a:cubicBezTo>
                          <a:pt x="56" y="51"/>
                          <a:pt x="56" y="51"/>
                          <a:pt x="56" y="51"/>
                        </a:cubicBezTo>
                        <a:cubicBezTo>
                          <a:pt x="58" y="53"/>
                          <a:pt x="61" y="54"/>
                          <a:pt x="63" y="52"/>
                        </a:cubicBezTo>
                        <a:cubicBezTo>
                          <a:pt x="64" y="52"/>
                          <a:pt x="65" y="50"/>
                          <a:pt x="65" y="48"/>
                        </a:cubicBezTo>
                        <a:cubicBezTo>
                          <a:pt x="65" y="47"/>
                          <a:pt x="65" y="47"/>
                          <a:pt x="65" y="46"/>
                        </a:cubicBezTo>
                        <a:cubicBezTo>
                          <a:pt x="59" y="32"/>
                          <a:pt x="59" y="32"/>
                          <a:pt x="59" y="32"/>
                        </a:cubicBezTo>
                        <a:cubicBezTo>
                          <a:pt x="55" y="25"/>
                          <a:pt x="53" y="19"/>
                          <a:pt x="51" y="12"/>
                        </a:cubicBezTo>
                        <a:cubicBezTo>
                          <a:pt x="67" y="19"/>
                          <a:pt x="76" y="47"/>
                          <a:pt x="77" y="63"/>
                        </a:cubicBezTo>
                        <a:cubicBezTo>
                          <a:pt x="77" y="66"/>
                          <a:pt x="79" y="68"/>
                          <a:pt x="82" y="68"/>
                        </a:cubicBezTo>
                        <a:cubicBezTo>
                          <a:pt x="85" y="67"/>
                          <a:pt x="87" y="65"/>
                          <a:pt x="87" y="62"/>
                        </a:cubicBezTo>
                        <a:cubicBezTo>
                          <a:pt x="85" y="37"/>
                          <a:pt x="71" y="1"/>
                          <a:pt x="45" y="0"/>
                        </a:cubicBezTo>
                        <a:cubicBezTo>
                          <a:pt x="44" y="0"/>
                          <a:pt x="42" y="0"/>
                          <a:pt x="41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70" name="Freeform 1600"/>
                  <p:cNvSpPr/>
                  <p:nvPr/>
                </p:nvSpPr>
                <p:spPr bwMode="auto">
                  <a:xfrm>
                    <a:off x="3388" y="3032"/>
                    <a:ext cx="28" cy="215"/>
                  </a:xfrm>
                  <a:custGeom>
                    <a:avLst/>
                    <a:gdLst>
                      <a:gd name="T0" fmla="*/ 21 w 32"/>
                      <a:gd name="T1" fmla="*/ 4 h 250"/>
                      <a:gd name="T2" fmla="*/ 12 w 32"/>
                      <a:gd name="T3" fmla="*/ 93 h 250"/>
                      <a:gd name="T4" fmla="*/ 11 w 32"/>
                      <a:gd name="T5" fmla="*/ 135 h 250"/>
                      <a:gd name="T6" fmla="*/ 0 w 32"/>
                      <a:gd name="T7" fmla="*/ 245 h 250"/>
                      <a:gd name="T8" fmla="*/ 5 w 32"/>
                      <a:gd name="T9" fmla="*/ 250 h 250"/>
                      <a:gd name="T10" fmla="*/ 10 w 32"/>
                      <a:gd name="T11" fmla="*/ 246 h 250"/>
                      <a:gd name="T12" fmla="*/ 21 w 32"/>
                      <a:gd name="T13" fmla="*/ 136 h 250"/>
                      <a:gd name="T14" fmla="*/ 22 w 32"/>
                      <a:gd name="T15" fmla="*/ 93 h 250"/>
                      <a:gd name="T16" fmla="*/ 31 w 32"/>
                      <a:gd name="T17" fmla="*/ 8 h 250"/>
                      <a:gd name="T18" fmla="*/ 28 w 32"/>
                      <a:gd name="T19" fmla="*/ 2 h 250"/>
                      <a:gd name="T20" fmla="*/ 21 w 32"/>
                      <a:gd name="T21" fmla="*/ 4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2" h="250">
                        <a:moveTo>
                          <a:pt x="21" y="4"/>
                        </a:moveTo>
                        <a:cubicBezTo>
                          <a:pt x="11" y="26"/>
                          <a:pt x="11" y="60"/>
                          <a:pt x="12" y="93"/>
                        </a:cubicBezTo>
                        <a:cubicBezTo>
                          <a:pt x="11" y="135"/>
                          <a:pt x="11" y="135"/>
                          <a:pt x="11" y="135"/>
                        </a:cubicBezTo>
                        <a:cubicBezTo>
                          <a:pt x="0" y="245"/>
                          <a:pt x="0" y="245"/>
                          <a:pt x="0" y="245"/>
                        </a:cubicBezTo>
                        <a:cubicBezTo>
                          <a:pt x="0" y="247"/>
                          <a:pt x="2" y="250"/>
                          <a:pt x="5" y="250"/>
                        </a:cubicBezTo>
                        <a:cubicBezTo>
                          <a:pt x="8" y="250"/>
                          <a:pt x="10" y="248"/>
                          <a:pt x="10" y="246"/>
                        </a:cubicBezTo>
                        <a:cubicBezTo>
                          <a:pt x="21" y="136"/>
                          <a:pt x="21" y="136"/>
                          <a:pt x="21" y="136"/>
                        </a:cubicBezTo>
                        <a:cubicBezTo>
                          <a:pt x="22" y="93"/>
                          <a:pt x="22" y="93"/>
                          <a:pt x="22" y="93"/>
                        </a:cubicBezTo>
                        <a:cubicBezTo>
                          <a:pt x="22" y="63"/>
                          <a:pt x="22" y="28"/>
                          <a:pt x="31" y="8"/>
                        </a:cubicBezTo>
                        <a:cubicBezTo>
                          <a:pt x="32" y="6"/>
                          <a:pt x="31" y="3"/>
                          <a:pt x="28" y="2"/>
                        </a:cubicBezTo>
                        <a:cubicBezTo>
                          <a:pt x="25" y="0"/>
                          <a:pt x="22" y="2"/>
                          <a:pt x="21" y="4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71" name="Freeform 1601"/>
                  <p:cNvSpPr/>
                  <p:nvPr/>
                </p:nvSpPr>
                <p:spPr bwMode="auto">
                  <a:xfrm>
                    <a:off x="4163" y="3031"/>
                    <a:ext cx="26" cy="226"/>
                  </a:xfrm>
                  <a:custGeom>
                    <a:avLst/>
                    <a:gdLst>
                      <a:gd name="T0" fmla="*/ 6 w 30"/>
                      <a:gd name="T1" fmla="*/ 0 h 262"/>
                      <a:gd name="T2" fmla="*/ 0 w 30"/>
                      <a:gd name="T3" fmla="*/ 6 h 262"/>
                      <a:gd name="T4" fmla="*/ 9 w 30"/>
                      <a:gd name="T5" fmla="*/ 155 h 262"/>
                      <a:gd name="T6" fmla="*/ 10 w 30"/>
                      <a:gd name="T7" fmla="*/ 186 h 262"/>
                      <a:gd name="T8" fmla="*/ 21 w 30"/>
                      <a:gd name="T9" fmla="*/ 260 h 262"/>
                      <a:gd name="T10" fmla="*/ 28 w 30"/>
                      <a:gd name="T11" fmla="*/ 260 h 262"/>
                      <a:gd name="T12" fmla="*/ 28 w 30"/>
                      <a:gd name="T13" fmla="*/ 252 h 262"/>
                      <a:gd name="T14" fmla="*/ 20 w 30"/>
                      <a:gd name="T15" fmla="*/ 185 h 262"/>
                      <a:gd name="T16" fmla="*/ 19 w 30"/>
                      <a:gd name="T17" fmla="*/ 154 h 262"/>
                      <a:gd name="T18" fmla="*/ 11 w 30"/>
                      <a:gd name="T19" fmla="*/ 6 h 262"/>
                      <a:gd name="T20" fmla="*/ 6 w 30"/>
                      <a:gd name="T21" fmla="*/ 0 h 2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0" h="262">
                        <a:moveTo>
                          <a:pt x="6" y="0"/>
                        </a:moveTo>
                        <a:cubicBezTo>
                          <a:pt x="3" y="0"/>
                          <a:pt x="0" y="3"/>
                          <a:pt x="0" y="6"/>
                        </a:cubicBezTo>
                        <a:cubicBezTo>
                          <a:pt x="1" y="54"/>
                          <a:pt x="3" y="97"/>
                          <a:pt x="9" y="155"/>
                        </a:cubicBezTo>
                        <a:cubicBezTo>
                          <a:pt x="10" y="186"/>
                          <a:pt x="10" y="186"/>
                          <a:pt x="10" y="186"/>
                        </a:cubicBezTo>
                        <a:cubicBezTo>
                          <a:pt x="11" y="226"/>
                          <a:pt x="12" y="253"/>
                          <a:pt x="21" y="260"/>
                        </a:cubicBezTo>
                        <a:cubicBezTo>
                          <a:pt x="23" y="262"/>
                          <a:pt x="26" y="262"/>
                          <a:pt x="28" y="260"/>
                        </a:cubicBezTo>
                        <a:cubicBezTo>
                          <a:pt x="30" y="257"/>
                          <a:pt x="30" y="254"/>
                          <a:pt x="28" y="252"/>
                        </a:cubicBezTo>
                        <a:cubicBezTo>
                          <a:pt x="22" y="247"/>
                          <a:pt x="21" y="207"/>
                          <a:pt x="20" y="185"/>
                        </a:cubicBezTo>
                        <a:cubicBezTo>
                          <a:pt x="19" y="154"/>
                          <a:pt x="19" y="154"/>
                          <a:pt x="19" y="154"/>
                        </a:cubicBezTo>
                        <a:cubicBezTo>
                          <a:pt x="13" y="96"/>
                          <a:pt x="11" y="53"/>
                          <a:pt x="11" y="6"/>
                        </a:cubicBezTo>
                        <a:cubicBezTo>
                          <a:pt x="11" y="3"/>
                          <a:pt x="8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72" name="Freeform 1602"/>
                  <p:cNvSpPr/>
                  <p:nvPr/>
                </p:nvSpPr>
                <p:spPr bwMode="auto">
                  <a:xfrm>
                    <a:off x="3585" y="2146"/>
                    <a:ext cx="50" cy="32"/>
                  </a:xfrm>
                  <a:custGeom>
                    <a:avLst/>
                    <a:gdLst>
                      <a:gd name="T0" fmla="*/ 1 w 58"/>
                      <a:gd name="T1" fmla="*/ 19 h 37"/>
                      <a:gd name="T2" fmla="*/ 5 w 58"/>
                      <a:gd name="T3" fmla="*/ 25 h 37"/>
                      <a:gd name="T4" fmla="*/ 11 w 58"/>
                      <a:gd name="T5" fmla="*/ 22 h 37"/>
                      <a:gd name="T6" fmla="*/ 32 w 58"/>
                      <a:gd name="T7" fmla="*/ 13 h 37"/>
                      <a:gd name="T8" fmla="*/ 47 w 58"/>
                      <a:gd name="T9" fmla="*/ 31 h 37"/>
                      <a:gd name="T10" fmla="*/ 52 w 58"/>
                      <a:gd name="T11" fmla="*/ 37 h 37"/>
                      <a:gd name="T12" fmla="*/ 57 w 58"/>
                      <a:gd name="T13" fmla="*/ 32 h 37"/>
                      <a:gd name="T14" fmla="*/ 34 w 58"/>
                      <a:gd name="T15" fmla="*/ 3 h 37"/>
                      <a:gd name="T16" fmla="*/ 1 w 58"/>
                      <a:gd name="T17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8" h="37">
                        <a:moveTo>
                          <a:pt x="1" y="19"/>
                        </a:moveTo>
                        <a:cubicBezTo>
                          <a:pt x="0" y="22"/>
                          <a:pt x="2" y="24"/>
                          <a:pt x="5" y="25"/>
                        </a:cubicBezTo>
                        <a:cubicBezTo>
                          <a:pt x="7" y="26"/>
                          <a:pt x="10" y="24"/>
                          <a:pt x="11" y="22"/>
                        </a:cubicBezTo>
                        <a:cubicBezTo>
                          <a:pt x="13" y="14"/>
                          <a:pt x="23" y="11"/>
                          <a:pt x="32" y="13"/>
                        </a:cubicBezTo>
                        <a:cubicBezTo>
                          <a:pt x="36" y="13"/>
                          <a:pt x="48" y="17"/>
                          <a:pt x="47" y="31"/>
                        </a:cubicBezTo>
                        <a:cubicBezTo>
                          <a:pt x="47" y="34"/>
                          <a:pt x="49" y="37"/>
                          <a:pt x="52" y="37"/>
                        </a:cubicBezTo>
                        <a:cubicBezTo>
                          <a:pt x="54" y="37"/>
                          <a:pt x="57" y="35"/>
                          <a:pt x="57" y="32"/>
                        </a:cubicBezTo>
                        <a:cubicBezTo>
                          <a:pt x="58" y="17"/>
                          <a:pt x="49" y="5"/>
                          <a:pt x="34" y="3"/>
                        </a:cubicBezTo>
                        <a:cubicBezTo>
                          <a:pt x="21" y="0"/>
                          <a:pt x="5" y="5"/>
                          <a:pt x="1" y="19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73" name="Freeform 1603"/>
                  <p:cNvSpPr/>
                  <p:nvPr/>
                </p:nvSpPr>
                <p:spPr bwMode="auto">
                  <a:xfrm>
                    <a:off x="3925" y="2135"/>
                    <a:ext cx="50" cy="33"/>
                  </a:xfrm>
                  <a:custGeom>
                    <a:avLst/>
                    <a:gdLst>
                      <a:gd name="T0" fmla="*/ 23 w 57"/>
                      <a:gd name="T1" fmla="*/ 3 h 38"/>
                      <a:gd name="T2" fmla="*/ 0 w 57"/>
                      <a:gd name="T3" fmla="*/ 32 h 38"/>
                      <a:gd name="T4" fmla="*/ 4 w 57"/>
                      <a:gd name="T5" fmla="*/ 37 h 38"/>
                      <a:gd name="T6" fmla="*/ 10 w 57"/>
                      <a:gd name="T7" fmla="*/ 33 h 38"/>
                      <a:gd name="T8" fmla="*/ 25 w 57"/>
                      <a:gd name="T9" fmla="*/ 13 h 38"/>
                      <a:gd name="T10" fmla="*/ 46 w 57"/>
                      <a:gd name="T11" fmla="*/ 25 h 38"/>
                      <a:gd name="T12" fmla="*/ 53 w 57"/>
                      <a:gd name="T13" fmla="*/ 28 h 38"/>
                      <a:gd name="T14" fmla="*/ 55 w 57"/>
                      <a:gd name="T15" fmla="*/ 21 h 38"/>
                      <a:gd name="T16" fmla="*/ 23 w 57"/>
                      <a:gd name="T17" fmla="*/ 3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7" h="38">
                        <a:moveTo>
                          <a:pt x="23" y="3"/>
                        </a:moveTo>
                        <a:cubicBezTo>
                          <a:pt x="10" y="6"/>
                          <a:pt x="1" y="17"/>
                          <a:pt x="0" y="32"/>
                        </a:cubicBezTo>
                        <a:cubicBezTo>
                          <a:pt x="0" y="35"/>
                          <a:pt x="2" y="37"/>
                          <a:pt x="4" y="37"/>
                        </a:cubicBezTo>
                        <a:cubicBezTo>
                          <a:pt x="7" y="38"/>
                          <a:pt x="10" y="35"/>
                          <a:pt x="10" y="33"/>
                        </a:cubicBezTo>
                        <a:cubicBezTo>
                          <a:pt x="11" y="22"/>
                          <a:pt x="17" y="15"/>
                          <a:pt x="25" y="13"/>
                        </a:cubicBezTo>
                        <a:cubicBezTo>
                          <a:pt x="32" y="12"/>
                          <a:pt x="41" y="14"/>
                          <a:pt x="46" y="25"/>
                        </a:cubicBezTo>
                        <a:cubicBezTo>
                          <a:pt x="48" y="28"/>
                          <a:pt x="51" y="29"/>
                          <a:pt x="53" y="28"/>
                        </a:cubicBezTo>
                        <a:cubicBezTo>
                          <a:pt x="56" y="26"/>
                          <a:pt x="57" y="23"/>
                          <a:pt x="55" y="21"/>
                        </a:cubicBezTo>
                        <a:cubicBezTo>
                          <a:pt x="49" y="7"/>
                          <a:pt x="36" y="0"/>
                          <a:pt x="23" y="3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74" name="Freeform 1604"/>
                  <p:cNvSpPr/>
                  <p:nvPr/>
                </p:nvSpPr>
                <p:spPr bwMode="auto">
                  <a:xfrm>
                    <a:off x="3323" y="2528"/>
                    <a:ext cx="213" cy="518"/>
                  </a:xfrm>
                  <a:custGeom>
                    <a:avLst/>
                    <a:gdLst>
                      <a:gd name="T0" fmla="*/ 119 w 247"/>
                      <a:gd name="T1" fmla="*/ 0 h 600"/>
                      <a:gd name="T2" fmla="*/ 116 w 247"/>
                      <a:gd name="T3" fmla="*/ 6 h 600"/>
                      <a:gd name="T4" fmla="*/ 83 w 247"/>
                      <a:gd name="T5" fmla="*/ 128 h 600"/>
                      <a:gd name="T6" fmla="*/ 33 w 247"/>
                      <a:gd name="T7" fmla="*/ 316 h 600"/>
                      <a:gd name="T8" fmla="*/ 38 w 247"/>
                      <a:gd name="T9" fmla="*/ 566 h 600"/>
                      <a:gd name="T10" fmla="*/ 81 w 247"/>
                      <a:gd name="T11" fmla="*/ 600 h 600"/>
                      <a:gd name="T12" fmla="*/ 246 w 247"/>
                      <a:gd name="T13" fmla="*/ 395 h 600"/>
                      <a:gd name="T14" fmla="*/ 245 w 247"/>
                      <a:gd name="T15" fmla="*/ 390 h 600"/>
                      <a:gd name="T16" fmla="*/ 226 w 247"/>
                      <a:gd name="T17" fmla="*/ 363 h 600"/>
                      <a:gd name="T18" fmla="*/ 199 w 247"/>
                      <a:gd name="T19" fmla="*/ 328 h 600"/>
                      <a:gd name="T20" fmla="*/ 194 w 247"/>
                      <a:gd name="T21" fmla="*/ 326 h 600"/>
                      <a:gd name="T22" fmla="*/ 190 w 247"/>
                      <a:gd name="T23" fmla="*/ 329 h 600"/>
                      <a:gd name="T24" fmla="*/ 113 w 247"/>
                      <a:gd name="T25" fmla="*/ 430 h 600"/>
                      <a:gd name="T26" fmla="*/ 101 w 247"/>
                      <a:gd name="T27" fmla="*/ 444 h 600"/>
                      <a:gd name="T28" fmla="*/ 102 w 247"/>
                      <a:gd name="T29" fmla="*/ 451 h 600"/>
                      <a:gd name="T30" fmla="*/ 109 w 247"/>
                      <a:gd name="T31" fmla="*/ 450 h 600"/>
                      <a:gd name="T32" fmla="*/ 121 w 247"/>
                      <a:gd name="T33" fmla="*/ 437 h 600"/>
                      <a:gd name="T34" fmla="*/ 195 w 247"/>
                      <a:gd name="T35" fmla="*/ 340 h 600"/>
                      <a:gd name="T36" fmla="*/ 217 w 247"/>
                      <a:gd name="T37" fmla="*/ 369 h 600"/>
                      <a:gd name="T38" fmla="*/ 235 w 247"/>
                      <a:gd name="T39" fmla="*/ 394 h 600"/>
                      <a:gd name="T40" fmla="*/ 81 w 247"/>
                      <a:gd name="T41" fmla="*/ 589 h 600"/>
                      <a:gd name="T42" fmla="*/ 47 w 247"/>
                      <a:gd name="T43" fmla="*/ 561 h 600"/>
                      <a:gd name="T44" fmla="*/ 43 w 247"/>
                      <a:gd name="T45" fmla="*/ 319 h 600"/>
                      <a:gd name="T46" fmla="*/ 93 w 247"/>
                      <a:gd name="T47" fmla="*/ 131 h 600"/>
                      <a:gd name="T48" fmla="*/ 125 w 247"/>
                      <a:gd name="T49" fmla="*/ 2 h 600"/>
                      <a:gd name="T50" fmla="*/ 119 w 247"/>
                      <a:gd name="T51" fmla="*/ 0 h 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47" h="600">
                        <a:moveTo>
                          <a:pt x="119" y="0"/>
                        </a:moveTo>
                        <a:cubicBezTo>
                          <a:pt x="117" y="1"/>
                          <a:pt x="116" y="3"/>
                          <a:pt x="116" y="6"/>
                        </a:cubicBezTo>
                        <a:cubicBezTo>
                          <a:pt x="116" y="8"/>
                          <a:pt x="112" y="25"/>
                          <a:pt x="83" y="128"/>
                        </a:cubicBezTo>
                        <a:cubicBezTo>
                          <a:pt x="67" y="185"/>
                          <a:pt x="51" y="244"/>
                          <a:pt x="33" y="316"/>
                        </a:cubicBezTo>
                        <a:cubicBezTo>
                          <a:pt x="14" y="388"/>
                          <a:pt x="0" y="490"/>
                          <a:pt x="38" y="566"/>
                        </a:cubicBezTo>
                        <a:cubicBezTo>
                          <a:pt x="49" y="588"/>
                          <a:pt x="64" y="600"/>
                          <a:pt x="81" y="600"/>
                        </a:cubicBezTo>
                        <a:cubicBezTo>
                          <a:pt x="134" y="600"/>
                          <a:pt x="200" y="489"/>
                          <a:pt x="246" y="395"/>
                        </a:cubicBezTo>
                        <a:cubicBezTo>
                          <a:pt x="247" y="394"/>
                          <a:pt x="246" y="392"/>
                          <a:pt x="245" y="390"/>
                        </a:cubicBezTo>
                        <a:cubicBezTo>
                          <a:pt x="226" y="363"/>
                          <a:pt x="226" y="363"/>
                          <a:pt x="226" y="363"/>
                        </a:cubicBezTo>
                        <a:cubicBezTo>
                          <a:pt x="217" y="351"/>
                          <a:pt x="208" y="338"/>
                          <a:pt x="199" y="328"/>
                        </a:cubicBezTo>
                        <a:cubicBezTo>
                          <a:pt x="198" y="327"/>
                          <a:pt x="196" y="326"/>
                          <a:pt x="194" y="326"/>
                        </a:cubicBezTo>
                        <a:cubicBezTo>
                          <a:pt x="193" y="326"/>
                          <a:pt x="191" y="327"/>
                          <a:pt x="190" y="329"/>
                        </a:cubicBezTo>
                        <a:cubicBezTo>
                          <a:pt x="172" y="361"/>
                          <a:pt x="138" y="401"/>
                          <a:pt x="113" y="430"/>
                        </a:cubicBezTo>
                        <a:cubicBezTo>
                          <a:pt x="101" y="444"/>
                          <a:pt x="101" y="444"/>
                          <a:pt x="101" y="444"/>
                        </a:cubicBezTo>
                        <a:cubicBezTo>
                          <a:pt x="100" y="446"/>
                          <a:pt x="100" y="449"/>
                          <a:pt x="102" y="451"/>
                        </a:cubicBezTo>
                        <a:cubicBezTo>
                          <a:pt x="104" y="453"/>
                          <a:pt x="107" y="452"/>
                          <a:pt x="109" y="450"/>
                        </a:cubicBezTo>
                        <a:cubicBezTo>
                          <a:pt x="121" y="437"/>
                          <a:pt x="121" y="437"/>
                          <a:pt x="121" y="437"/>
                        </a:cubicBezTo>
                        <a:cubicBezTo>
                          <a:pt x="145" y="409"/>
                          <a:pt x="176" y="372"/>
                          <a:pt x="195" y="340"/>
                        </a:cubicBezTo>
                        <a:cubicBezTo>
                          <a:pt x="203" y="349"/>
                          <a:pt x="210" y="359"/>
                          <a:pt x="217" y="369"/>
                        </a:cubicBezTo>
                        <a:cubicBezTo>
                          <a:pt x="217" y="369"/>
                          <a:pt x="232" y="389"/>
                          <a:pt x="235" y="394"/>
                        </a:cubicBezTo>
                        <a:cubicBezTo>
                          <a:pt x="151" y="564"/>
                          <a:pt x="102" y="589"/>
                          <a:pt x="81" y="589"/>
                        </a:cubicBezTo>
                        <a:cubicBezTo>
                          <a:pt x="68" y="589"/>
                          <a:pt x="57" y="580"/>
                          <a:pt x="47" y="561"/>
                        </a:cubicBezTo>
                        <a:cubicBezTo>
                          <a:pt x="11" y="488"/>
                          <a:pt x="25" y="389"/>
                          <a:pt x="43" y="319"/>
                        </a:cubicBezTo>
                        <a:cubicBezTo>
                          <a:pt x="61" y="247"/>
                          <a:pt x="77" y="187"/>
                          <a:pt x="93" y="131"/>
                        </a:cubicBezTo>
                        <a:cubicBezTo>
                          <a:pt x="128" y="7"/>
                          <a:pt x="127" y="5"/>
                          <a:pt x="125" y="2"/>
                        </a:cubicBezTo>
                        <a:cubicBezTo>
                          <a:pt x="124" y="0"/>
                          <a:pt x="122" y="0"/>
                          <a:pt x="119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75" name="Freeform 1605"/>
                  <p:cNvSpPr/>
                  <p:nvPr/>
                </p:nvSpPr>
                <p:spPr bwMode="auto">
                  <a:xfrm>
                    <a:off x="4059" y="2529"/>
                    <a:ext cx="164" cy="515"/>
                  </a:xfrm>
                  <a:custGeom>
                    <a:avLst/>
                    <a:gdLst>
                      <a:gd name="T0" fmla="*/ 136 w 190"/>
                      <a:gd name="T1" fmla="*/ 1 h 597"/>
                      <a:gd name="T2" fmla="*/ 134 w 190"/>
                      <a:gd name="T3" fmla="*/ 8 h 597"/>
                      <a:gd name="T4" fmla="*/ 161 w 190"/>
                      <a:gd name="T5" fmla="*/ 157 h 597"/>
                      <a:gd name="T6" fmla="*/ 164 w 190"/>
                      <a:gd name="T7" fmla="*/ 197 h 597"/>
                      <a:gd name="T8" fmla="*/ 178 w 190"/>
                      <a:gd name="T9" fmla="*/ 388 h 597"/>
                      <a:gd name="T10" fmla="*/ 134 w 190"/>
                      <a:gd name="T11" fmla="*/ 575 h 597"/>
                      <a:gd name="T12" fmla="*/ 107 w 190"/>
                      <a:gd name="T13" fmla="*/ 584 h 597"/>
                      <a:gd name="T14" fmla="*/ 54 w 190"/>
                      <a:gd name="T15" fmla="*/ 506 h 597"/>
                      <a:gd name="T16" fmla="*/ 45 w 190"/>
                      <a:gd name="T17" fmla="*/ 484 h 597"/>
                      <a:gd name="T18" fmla="*/ 33 w 190"/>
                      <a:gd name="T19" fmla="*/ 463 h 597"/>
                      <a:gd name="T20" fmla="*/ 11 w 190"/>
                      <a:gd name="T21" fmla="*/ 417 h 597"/>
                      <a:gd name="T22" fmla="*/ 11 w 190"/>
                      <a:gd name="T23" fmla="*/ 416 h 597"/>
                      <a:gd name="T24" fmla="*/ 39 w 190"/>
                      <a:gd name="T25" fmla="*/ 373 h 597"/>
                      <a:gd name="T26" fmla="*/ 41 w 190"/>
                      <a:gd name="T27" fmla="*/ 371 h 597"/>
                      <a:gd name="T28" fmla="*/ 62 w 190"/>
                      <a:gd name="T29" fmla="*/ 414 h 597"/>
                      <a:gd name="T30" fmla="*/ 89 w 190"/>
                      <a:gd name="T31" fmla="*/ 471 h 597"/>
                      <a:gd name="T32" fmla="*/ 96 w 190"/>
                      <a:gd name="T33" fmla="*/ 475 h 597"/>
                      <a:gd name="T34" fmla="*/ 99 w 190"/>
                      <a:gd name="T35" fmla="*/ 468 h 597"/>
                      <a:gd name="T36" fmla="*/ 71 w 190"/>
                      <a:gd name="T37" fmla="*/ 409 h 597"/>
                      <a:gd name="T38" fmla="*/ 48 w 190"/>
                      <a:gd name="T39" fmla="*/ 360 h 597"/>
                      <a:gd name="T40" fmla="*/ 44 w 190"/>
                      <a:gd name="T41" fmla="*/ 357 h 597"/>
                      <a:gd name="T42" fmla="*/ 39 w 190"/>
                      <a:gd name="T43" fmla="*/ 358 h 597"/>
                      <a:gd name="T44" fmla="*/ 32 w 190"/>
                      <a:gd name="T45" fmla="*/ 366 h 597"/>
                      <a:gd name="T46" fmla="*/ 1 w 190"/>
                      <a:gd name="T47" fmla="*/ 418 h 597"/>
                      <a:gd name="T48" fmla="*/ 24 w 190"/>
                      <a:gd name="T49" fmla="*/ 468 h 597"/>
                      <a:gd name="T50" fmla="*/ 36 w 190"/>
                      <a:gd name="T51" fmla="*/ 489 h 597"/>
                      <a:gd name="T52" fmla="*/ 44 w 190"/>
                      <a:gd name="T53" fmla="*/ 510 h 597"/>
                      <a:gd name="T54" fmla="*/ 104 w 190"/>
                      <a:gd name="T55" fmla="*/ 594 h 597"/>
                      <a:gd name="T56" fmla="*/ 141 w 190"/>
                      <a:gd name="T57" fmla="*/ 583 h 597"/>
                      <a:gd name="T58" fmla="*/ 188 w 190"/>
                      <a:gd name="T59" fmla="*/ 388 h 597"/>
                      <a:gd name="T60" fmla="*/ 174 w 190"/>
                      <a:gd name="T61" fmla="*/ 195 h 597"/>
                      <a:gd name="T62" fmla="*/ 171 w 190"/>
                      <a:gd name="T63" fmla="*/ 156 h 597"/>
                      <a:gd name="T64" fmla="*/ 143 w 190"/>
                      <a:gd name="T65" fmla="*/ 4 h 597"/>
                      <a:gd name="T66" fmla="*/ 136 w 190"/>
                      <a:gd name="T67" fmla="*/ 1 h 5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90" h="597">
                        <a:moveTo>
                          <a:pt x="136" y="1"/>
                        </a:moveTo>
                        <a:cubicBezTo>
                          <a:pt x="134" y="2"/>
                          <a:pt x="133" y="5"/>
                          <a:pt x="134" y="8"/>
                        </a:cubicBezTo>
                        <a:cubicBezTo>
                          <a:pt x="152" y="48"/>
                          <a:pt x="156" y="106"/>
                          <a:pt x="161" y="157"/>
                        </a:cubicBezTo>
                        <a:cubicBezTo>
                          <a:pt x="164" y="197"/>
                          <a:pt x="164" y="197"/>
                          <a:pt x="164" y="197"/>
                        </a:cubicBezTo>
                        <a:cubicBezTo>
                          <a:pt x="171" y="266"/>
                          <a:pt x="176" y="329"/>
                          <a:pt x="178" y="388"/>
                        </a:cubicBezTo>
                        <a:cubicBezTo>
                          <a:pt x="181" y="483"/>
                          <a:pt x="165" y="550"/>
                          <a:pt x="134" y="575"/>
                        </a:cubicBezTo>
                        <a:cubicBezTo>
                          <a:pt x="124" y="583"/>
                          <a:pt x="115" y="586"/>
                          <a:pt x="107" y="584"/>
                        </a:cubicBezTo>
                        <a:cubicBezTo>
                          <a:pt x="83" y="578"/>
                          <a:pt x="66" y="536"/>
                          <a:pt x="54" y="506"/>
                        </a:cubicBezTo>
                        <a:cubicBezTo>
                          <a:pt x="45" y="484"/>
                          <a:pt x="45" y="484"/>
                          <a:pt x="45" y="484"/>
                        </a:cubicBezTo>
                        <a:cubicBezTo>
                          <a:pt x="33" y="463"/>
                          <a:pt x="33" y="463"/>
                          <a:pt x="33" y="463"/>
                        </a:cubicBezTo>
                        <a:cubicBezTo>
                          <a:pt x="23" y="447"/>
                          <a:pt x="12" y="429"/>
                          <a:pt x="11" y="417"/>
                        </a:cubicBezTo>
                        <a:cubicBezTo>
                          <a:pt x="11" y="417"/>
                          <a:pt x="11" y="416"/>
                          <a:pt x="11" y="416"/>
                        </a:cubicBezTo>
                        <a:cubicBezTo>
                          <a:pt x="11" y="401"/>
                          <a:pt x="26" y="387"/>
                          <a:pt x="39" y="373"/>
                        </a:cubicBezTo>
                        <a:cubicBezTo>
                          <a:pt x="39" y="373"/>
                          <a:pt x="41" y="372"/>
                          <a:pt x="41" y="371"/>
                        </a:cubicBezTo>
                        <a:cubicBezTo>
                          <a:pt x="48" y="385"/>
                          <a:pt x="55" y="400"/>
                          <a:pt x="62" y="414"/>
                        </a:cubicBezTo>
                        <a:cubicBezTo>
                          <a:pt x="72" y="432"/>
                          <a:pt x="83" y="452"/>
                          <a:pt x="89" y="471"/>
                        </a:cubicBezTo>
                        <a:cubicBezTo>
                          <a:pt x="90" y="474"/>
                          <a:pt x="93" y="476"/>
                          <a:pt x="96" y="475"/>
                        </a:cubicBezTo>
                        <a:cubicBezTo>
                          <a:pt x="98" y="474"/>
                          <a:pt x="100" y="471"/>
                          <a:pt x="99" y="468"/>
                        </a:cubicBezTo>
                        <a:cubicBezTo>
                          <a:pt x="92" y="448"/>
                          <a:pt x="82" y="428"/>
                          <a:pt x="71" y="409"/>
                        </a:cubicBezTo>
                        <a:cubicBezTo>
                          <a:pt x="63" y="393"/>
                          <a:pt x="54" y="377"/>
                          <a:pt x="48" y="360"/>
                        </a:cubicBezTo>
                        <a:cubicBezTo>
                          <a:pt x="47" y="358"/>
                          <a:pt x="46" y="357"/>
                          <a:pt x="44" y="357"/>
                        </a:cubicBezTo>
                        <a:cubicBezTo>
                          <a:pt x="42" y="356"/>
                          <a:pt x="41" y="357"/>
                          <a:pt x="39" y="358"/>
                        </a:cubicBezTo>
                        <a:cubicBezTo>
                          <a:pt x="32" y="366"/>
                          <a:pt x="32" y="366"/>
                          <a:pt x="32" y="366"/>
                        </a:cubicBezTo>
                        <a:cubicBezTo>
                          <a:pt x="16" y="382"/>
                          <a:pt x="0" y="398"/>
                          <a:pt x="1" y="418"/>
                        </a:cubicBezTo>
                        <a:cubicBezTo>
                          <a:pt x="2" y="433"/>
                          <a:pt x="14" y="451"/>
                          <a:pt x="24" y="468"/>
                        </a:cubicBezTo>
                        <a:cubicBezTo>
                          <a:pt x="36" y="489"/>
                          <a:pt x="36" y="489"/>
                          <a:pt x="36" y="489"/>
                        </a:cubicBezTo>
                        <a:cubicBezTo>
                          <a:pt x="44" y="510"/>
                          <a:pt x="44" y="510"/>
                          <a:pt x="44" y="510"/>
                        </a:cubicBezTo>
                        <a:cubicBezTo>
                          <a:pt x="58" y="542"/>
                          <a:pt x="76" y="587"/>
                          <a:pt x="104" y="594"/>
                        </a:cubicBezTo>
                        <a:cubicBezTo>
                          <a:pt x="116" y="597"/>
                          <a:pt x="128" y="593"/>
                          <a:pt x="141" y="583"/>
                        </a:cubicBezTo>
                        <a:cubicBezTo>
                          <a:pt x="184" y="548"/>
                          <a:pt x="190" y="458"/>
                          <a:pt x="188" y="388"/>
                        </a:cubicBezTo>
                        <a:cubicBezTo>
                          <a:pt x="186" y="328"/>
                          <a:pt x="182" y="265"/>
                          <a:pt x="174" y="195"/>
                        </a:cubicBezTo>
                        <a:cubicBezTo>
                          <a:pt x="171" y="156"/>
                          <a:pt x="171" y="156"/>
                          <a:pt x="171" y="156"/>
                        </a:cubicBezTo>
                        <a:cubicBezTo>
                          <a:pt x="166" y="104"/>
                          <a:pt x="162" y="45"/>
                          <a:pt x="143" y="4"/>
                        </a:cubicBezTo>
                        <a:cubicBezTo>
                          <a:pt x="142" y="1"/>
                          <a:pt x="139" y="0"/>
                          <a:pt x="136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76" name="Freeform 1606"/>
                  <p:cNvSpPr/>
                  <p:nvPr/>
                </p:nvSpPr>
                <p:spPr bwMode="auto">
                  <a:xfrm>
                    <a:off x="3482" y="2308"/>
                    <a:ext cx="105" cy="74"/>
                  </a:xfrm>
                  <a:custGeom>
                    <a:avLst/>
                    <a:gdLst>
                      <a:gd name="T0" fmla="*/ 85 w 121"/>
                      <a:gd name="T1" fmla="*/ 17 h 86"/>
                      <a:gd name="T2" fmla="*/ 15 w 121"/>
                      <a:gd name="T3" fmla="*/ 44 h 86"/>
                      <a:gd name="T4" fmla="*/ 66 w 121"/>
                      <a:gd name="T5" fmla="*/ 85 h 86"/>
                      <a:gd name="T6" fmla="*/ 118 w 121"/>
                      <a:gd name="T7" fmla="*/ 55 h 86"/>
                      <a:gd name="T8" fmla="*/ 97 w 121"/>
                      <a:gd name="T9" fmla="*/ 17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1" h="86">
                        <a:moveTo>
                          <a:pt x="85" y="17"/>
                        </a:moveTo>
                        <a:cubicBezTo>
                          <a:pt x="64" y="0"/>
                          <a:pt x="24" y="23"/>
                          <a:pt x="15" y="44"/>
                        </a:cubicBezTo>
                        <a:cubicBezTo>
                          <a:pt x="0" y="76"/>
                          <a:pt x="42" y="86"/>
                          <a:pt x="66" y="85"/>
                        </a:cubicBezTo>
                        <a:cubicBezTo>
                          <a:pt x="87" y="85"/>
                          <a:pt x="112" y="77"/>
                          <a:pt x="118" y="55"/>
                        </a:cubicBezTo>
                        <a:cubicBezTo>
                          <a:pt x="121" y="40"/>
                          <a:pt x="112" y="21"/>
                          <a:pt x="97" y="17"/>
                        </a:cubicBezTo>
                      </a:path>
                    </a:pathLst>
                  </a:custGeom>
                  <a:solidFill>
                    <a:srgbClr val="ED73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77" name="Freeform 1607"/>
                  <p:cNvSpPr/>
                  <p:nvPr/>
                </p:nvSpPr>
                <p:spPr bwMode="auto">
                  <a:xfrm>
                    <a:off x="3984" y="2304"/>
                    <a:ext cx="104" cy="74"/>
                  </a:xfrm>
                  <a:custGeom>
                    <a:avLst/>
                    <a:gdLst>
                      <a:gd name="T0" fmla="*/ 85 w 121"/>
                      <a:gd name="T1" fmla="*/ 17 h 86"/>
                      <a:gd name="T2" fmla="*/ 15 w 121"/>
                      <a:gd name="T3" fmla="*/ 44 h 86"/>
                      <a:gd name="T4" fmla="*/ 67 w 121"/>
                      <a:gd name="T5" fmla="*/ 85 h 86"/>
                      <a:gd name="T6" fmla="*/ 118 w 121"/>
                      <a:gd name="T7" fmla="*/ 55 h 86"/>
                      <a:gd name="T8" fmla="*/ 97 w 121"/>
                      <a:gd name="T9" fmla="*/ 17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1" h="86">
                        <a:moveTo>
                          <a:pt x="85" y="17"/>
                        </a:moveTo>
                        <a:cubicBezTo>
                          <a:pt x="64" y="0"/>
                          <a:pt x="24" y="23"/>
                          <a:pt x="15" y="44"/>
                        </a:cubicBezTo>
                        <a:cubicBezTo>
                          <a:pt x="0" y="76"/>
                          <a:pt x="42" y="86"/>
                          <a:pt x="67" y="85"/>
                        </a:cubicBezTo>
                        <a:cubicBezTo>
                          <a:pt x="87" y="85"/>
                          <a:pt x="112" y="77"/>
                          <a:pt x="118" y="55"/>
                        </a:cubicBezTo>
                        <a:cubicBezTo>
                          <a:pt x="121" y="40"/>
                          <a:pt x="112" y="21"/>
                          <a:pt x="97" y="17"/>
                        </a:cubicBezTo>
                      </a:path>
                    </a:pathLst>
                  </a:custGeom>
                  <a:solidFill>
                    <a:srgbClr val="ED736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78" name="Freeform 1608"/>
                  <p:cNvSpPr/>
                  <p:nvPr/>
                </p:nvSpPr>
                <p:spPr bwMode="auto">
                  <a:xfrm>
                    <a:off x="3520" y="2335"/>
                    <a:ext cx="44" cy="25"/>
                  </a:xfrm>
                  <a:custGeom>
                    <a:avLst/>
                    <a:gdLst>
                      <a:gd name="T0" fmla="*/ 40 w 51"/>
                      <a:gd name="T1" fmla="*/ 2 h 28"/>
                      <a:gd name="T2" fmla="*/ 12 w 51"/>
                      <a:gd name="T3" fmla="*/ 4 h 28"/>
                      <a:gd name="T4" fmla="*/ 16 w 51"/>
                      <a:gd name="T5" fmla="*/ 26 h 28"/>
                      <a:gd name="T6" fmla="*/ 47 w 51"/>
                      <a:gd name="T7" fmla="*/ 21 h 28"/>
                      <a:gd name="T8" fmla="*/ 41 w 51"/>
                      <a:gd name="T9" fmla="*/ 6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1" h="28">
                        <a:moveTo>
                          <a:pt x="40" y="2"/>
                        </a:moveTo>
                        <a:cubicBezTo>
                          <a:pt x="33" y="3"/>
                          <a:pt x="19" y="0"/>
                          <a:pt x="12" y="4"/>
                        </a:cubicBezTo>
                        <a:cubicBezTo>
                          <a:pt x="0" y="11"/>
                          <a:pt x="3" y="23"/>
                          <a:pt x="16" y="26"/>
                        </a:cubicBezTo>
                        <a:cubicBezTo>
                          <a:pt x="22" y="28"/>
                          <a:pt x="42" y="27"/>
                          <a:pt x="47" y="21"/>
                        </a:cubicBezTo>
                        <a:cubicBezTo>
                          <a:pt x="51" y="16"/>
                          <a:pt x="48" y="8"/>
                          <a:pt x="41" y="6"/>
                        </a:cubicBezTo>
                      </a:path>
                    </a:pathLst>
                  </a:custGeom>
                  <a:solidFill>
                    <a:srgbClr val="E24B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</p:grpSp>
            <p:sp>
              <p:nvSpPr>
                <p:cNvPr id="2527" name="Freeform 1610"/>
                <p:cNvSpPr/>
                <p:nvPr/>
              </p:nvSpPr>
              <p:spPr bwMode="auto">
                <a:xfrm>
                  <a:off x="4017" y="2332"/>
                  <a:ext cx="45" cy="23"/>
                </a:xfrm>
                <a:custGeom>
                  <a:avLst/>
                  <a:gdLst>
                    <a:gd name="T0" fmla="*/ 41 w 52"/>
                    <a:gd name="T1" fmla="*/ 2 h 27"/>
                    <a:gd name="T2" fmla="*/ 12 w 52"/>
                    <a:gd name="T3" fmla="*/ 4 h 27"/>
                    <a:gd name="T4" fmla="*/ 16 w 52"/>
                    <a:gd name="T5" fmla="*/ 25 h 27"/>
                    <a:gd name="T6" fmla="*/ 48 w 52"/>
                    <a:gd name="T7" fmla="*/ 21 h 27"/>
                    <a:gd name="T8" fmla="*/ 42 w 52"/>
                    <a:gd name="T9" fmla="*/ 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27">
                      <a:moveTo>
                        <a:pt x="41" y="2"/>
                      </a:moveTo>
                      <a:cubicBezTo>
                        <a:pt x="33" y="2"/>
                        <a:pt x="20" y="0"/>
                        <a:pt x="12" y="4"/>
                      </a:cubicBezTo>
                      <a:cubicBezTo>
                        <a:pt x="0" y="11"/>
                        <a:pt x="4" y="22"/>
                        <a:pt x="16" y="25"/>
                      </a:cubicBezTo>
                      <a:cubicBezTo>
                        <a:pt x="23" y="27"/>
                        <a:pt x="43" y="27"/>
                        <a:pt x="48" y="21"/>
                      </a:cubicBezTo>
                      <a:cubicBezTo>
                        <a:pt x="52" y="15"/>
                        <a:pt x="48" y="7"/>
                        <a:pt x="42" y="5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28" name="Freeform 1611"/>
                <p:cNvSpPr>
                  <a:spLocks noEditPoints="1"/>
                </p:cNvSpPr>
                <p:nvPr/>
              </p:nvSpPr>
              <p:spPr bwMode="auto">
                <a:xfrm>
                  <a:off x="3630" y="2785"/>
                  <a:ext cx="82" cy="131"/>
                </a:xfrm>
                <a:custGeom>
                  <a:avLst/>
                  <a:gdLst>
                    <a:gd name="T0" fmla="*/ 65 w 95"/>
                    <a:gd name="T1" fmla="*/ 144 h 152"/>
                    <a:gd name="T2" fmla="*/ 11 w 95"/>
                    <a:gd name="T3" fmla="*/ 152 h 152"/>
                    <a:gd name="T4" fmla="*/ 3 w 95"/>
                    <a:gd name="T5" fmla="*/ 149 h 152"/>
                    <a:gd name="T6" fmla="*/ 0 w 95"/>
                    <a:gd name="T7" fmla="*/ 141 h 152"/>
                    <a:gd name="T8" fmla="*/ 0 w 95"/>
                    <a:gd name="T9" fmla="*/ 113 h 152"/>
                    <a:gd name="T10" fmla="*/ 1 w 95"/>
                    <a:gd name="T11" fmla="*/ 75 h 152"/>
                    <a:gd name="T12" fmla="*/ 3 w 95"/>
                    <a:gd name="T13" fmla="*/ 36 h 152"/>
                    <a:gd name="T14" fmla="*/ 4 w 95"/>
                    <a:gd name="T15" fmla="*/ 10 h 152"/>
                    <a:gd name="T16" fmla="*/ 8 w 95"/>
                    <a:gd name="T17" fmla="*/ 4 h 152"/>
                    <a:gd name="T18" fmla="*/ 37 w 95"/>
                    <a:gd name="T19" fmla="*/ 0 h 152"/>
                    <a:gd name="T20" fmla="*/ 69 w 95"/>
                    <a:gd name="T21" fmla="*/ 11 h 152"/>
                    <a:gd name="T22" fmla="*/ 86 w 95"/>
                    <a:gd name="T23" fmla="*/ 43 h 152"/>
                    <a:gd name="T24" fmla="*/ 67 w 95"/>
                    <a:gd name="T25" fmla="*/ 81 h 152"/>
                    <a:gd name="T26" fmla="*/ 88 w 95"/>
                    <a:gd name="T27" fmla="*/ 95 h 152"/>
                    <a:gd name="T28" fmla="*/ 95 w 95"/>
                    <a:gd name="T29" fmla="*/ 111 h 152"/>
                    <a:gd name="T30" fmla="*/ 83 w 95"/>
                    <a:gd name="T31" fmla="*/ 133 h 152"/>
                    <a:gd name="T32" fmla="*/ 65 w 95"/>
                    <a:gd name="T33" fmla="*/ 144 h 152"/>
                    <a:gd name="T34" fmla="*/ 47 w 95"/>
                    <a:gd name="T35" fmla="*/ 94 h 152"/>
                    <a:gd name="T36" fmla="*/ 37 w 95"/>
                    <a:gd name="T37" fmla="*/ 93 h 152"/>
                    <a:gd name="T38" fmla="*/ 34 w 95"/>
                    <a:gd name="T39" fmla="*/ 93 h 152"/>
                    <a:gd name="T40" fmla="*/ 30 w 95"/>
                    <a:gd name="T41" fmla="*/ 93 h 152"/>
                    <a:gd name="T42" fmla="*/ 19 w 95"/>
                    <a:gd name="T43" fmla="*/ 92 h 152"/>
                    <a:gd name="T44" fmla="*/ 18 w 95"/>
                    <a:gd name="T45" fmla="*/ 114 h 152"/>
                    <a:gd name="T46" fmla="*/ 18 w 95"/>
                    <a:gd name="T47" fmla="*/ 133 h 152"/>
                    <a:gd name="T48" fmla="*/ 59 w 95"/>
                    <a:gd name="T49" fmla="*/ 126 h 152"/>
                    <a:gd name="T50" fmla="*/ 71 w 95"/>
                    <a:gd name="T51" fmla="*/ 118 h 152"/>
                    <a:gd name="T52" fmla="*/ 77 w 95"/>
                    <a:gd name="T53" fmla="*/ 111 h 152"/>
                    <a:gd name="T54" fmla="*/ 65 w 95"/>
                    <a:gd name="T55" fmla="*/ 101 h 152"/>
                    <a:gd name="T56" fmla="*/ 47 w 95"/>
                    <a:gd name="T57" fmla="*/ 94 h 152"/>
                    <a:gd name="T58" fmla="*/ 37 w 95"/>
                    <a:gd name="T59" fmla="*/ 19 h 152"/>
                    <a:gd name="T60" fmla="*/ 22 w 95"/>
                    <a:gd name="T61" fmla="*/ 20 h 152"/>
                    <a:gd name="T62" fmla="*/ 22 w 95"/>
                    <a:gd name="T63" fmla="*/ 36 h 152"/>
                    <a:gd name="T64" fmla="*/ 20 w 95"/>
                    <a:gd name="T65" fmla="*/ 73 h 152"/>
                    <a:gd name="T66" fmla="*/ 35 w 95"/>
                    <a:gd name="T67" fmla="*/ 74 h 152"/>
                    <a:gd name="T68" fmla="*/ 58 w 95"/>
                    <a:gd name="T69" fmla="*/ 65 h 152"/>
                    <a:gd name="T70" fmla="*/ 68 w 95"/>
                    <a:gd name="T71" fmla="*/ 43 h 152"/>
                    <a:gd name="T72" fmla="*/ 58 w 95"/>
                    <a:gd name="T73" fmla="*/ 27 h 152"/>
                    <a:gd name="T74" fmla="*/ 37 w 95"/>
                    <a:gd name="T75" fmla="*/ 19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5" h="152">
                      <a:moveTo>
                        <a:pt x="65" y="144"/>
                      </a:moveTo>
                      <a:cubicBezTo>
                        <a:pt x="51" y="150"/>
                        <a:pt x="33" y="152"/>
                        <a:pt x="11" y="152"/>
                      </a:cubicBezTo>
                      <a:cubicBezTo>
                        <a:pt x="8" y="152"/>
                        <a:pt x="6" y="151"/>
                        <a:pt x="3" y="149"/>
                      </a:cubicBezTo>
                      <a:cubicBezTo>
                        <a:pt x="1" y="146"/>
                        <a:pt x="0" y="143"/>
                        <a:pt x="0" y="141"/>
                      </a:cubicBezTo>
                      <a:cubicBezTo>
                        <a:pt x="0" y="113"/>
                        <a:pt x="0" y="113"/>
                        <a:pt x="0" y="113"/>
                      </a:cubicBezTo>
                      <a:cubicBezTo>
                        <a:pt x="0" y="104"/>
                        <a:pt x="0" y="92"/>
                        <a:pt x="1" y="75"/>
                      </a:cubicBezTo>
                      <a:cubicBezTo>
                        <a:pt x="3" y="57"/>
                        <a:pt x="3" y="44"/>
                        <a:pt x="3" y="36"/>
                      </a:cubicBezTo>
                      <a:cubicBezTo>
                        <a:pt x="3" y="30"/>
                        <a:pt x="4" y="22"/>
                        <a:pt x="4" y="10"/>
                      </a:cubicBezTo>
                      <a:cubicBezTo>
                        <a:pt x="5" y="7"/>
                        <a:pt x="6" y="5"/>
                        <a:pt x="8" y="4"/>
                      </a:cubicBezTo>
                      <a:cubicBezTo>
                        <a:pt x="16" y="1"/>
                        <a:pt x="26" y="0"/>
                        <a:pt x="37" y="0"/>
                      </a:cubicBezTo>
                      <a:cubicBezTo>
                        <a:pt x="48" y="0"/>
                        <a:pt x="58" y="4"/>
                        <a:pt x="69" y="11"/>
                      </a:cubicBezTo>
                      <a:cubicBezTo>
                        <a:pt x="80" y="20"/>
                        <a:pt x="86" y="31"/>
                        <a:pt x="86" y="43"/>
                      </a:cubicBezTo>
                      <a:cubicBezTo>
                        <a:pt x="86" y="59"/>
                        <a:pt x="80" y="72"/>
                        <a:pt x="67" y="81"/>
                      </a:cubicBezTo>
                      <a:cubicBezTo>
                        <a:pt x="77" y="85"/>
                        <a:pt x="84" y="90"/>
                        <a:pt x="88" y="95"/>
                      </a:cubicBezTo>
                      <a:cubicBezTo>
                        <a:pt x="93" y="100"/>
                        <a:pt x="95" y="105"/>
                        <a:pt x="95" y="111"/>
                      </a:cubicBezTo>
                      <a:cubicBezTo>
                        <a:pt x="95" y="118"/>
                        <a:pt x="91" y="126"/>
                        <a:pt x="83" y="133"/>
                      </a:cubicBezTo>
                      <a:cubicBezTo>
                        <a:pt x="77" y="138"/>
                        <a:pt x="71" y="142"/>
                        <a:pt x="65" y="144"/>
                      </a:cubicBezTo>
                      <a:close/>
                      <a:moveTo>
                        <a:pt x="47" y="94"/>
                      </a:move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6" y="93"/>
                        <a:pt x="35" y="93"/>
                        <a:pt x="34" y="93"/>
                      </a:cubicBezTo>
                      <a:cubicBezTo>
                        <a:pt x="32" y="93"/>
                        <a:pt x="31" y="93"/>
                        <a:pt x="30" y="93"/>
                      </a:cubicBezTo>
                      <a:cubicBezTo>
                        <a:pt x="26" y="93"/>
                        <a:pt x="23" y="93"/>
                        <a:pt x="19" y="92"/>
                      </a:cubicBezTo>
                      <a:cubicBezTo>
                        <a:pt x="19" y="100"/>
                        <a:pt x="18" y="107"/>
                        <a:pt x="18" y="114"/>
                      </a:cubicBezTo>
                      <a:cubicBezTo>
                        <a:pt x="18" y="133"/>
                        <a:pt x="18" y="133"/>
                        <a:pt x="18" y="133"/>
                      </a:cubicBezTo>
                      <a:cubicBezTo>
                        <a:pt x="35" y="132"/>
                        <a:pt x="48" y="130"/>
                        <a:pt x="59" y="126"/>
                      </a:cubicBezTo>
                      <a:cubicBezTo>
                        <a:pt x="63" y="124"/>
                        <a:pt x="67" y="122"/>
                        <a:pt x="71" y="118"/>
                      </a:cubicBezTo>
                      <a:cubicBezTo>
                        <a:pt x="75" y="115"/>
                        <a:pt x="77" y="112"/>
                        <a:pt x="77" y="111"/>
                      </a:cubicBezTo>
                      <a:cubicBezTo>
                        <a:pt x="77" y="108"/>
                        <a:pt x="73" y="104"/>
                        <a:pt x="65" y="101"/>
                      </a:cubicBezTo>
                      <a:cubicBezTo>
                        <a:pt x="59" y="98"/>
                        <a:pt x="53" y="96"/>
                        <a:pt x="47" y="94"/>
                      </a:cubicBezTo>
                      <a:close/>
                      <a:moveTo>
                        <a:pt x="37" y="19"/>
                      </a:moveTo>
                      <a:cubicBezTo>
                        <a:pt x="30" y="19"/>
                        <a:pt x="25" y="19"/>
                        <a:pt x="22" y="20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9" y="73"/>
                        <a:pt x="34" y="74"/>
                        <a:pt x="35" y="74"/>
                      </a:cubicBezTo>
                      <a:cubicBezTo>
                        <a:pt x="44" y="73"/>
                        <a:pt x="52" y="70"/>
                        <a:pt x="58" y="65"/>
                      </a:cubicBezTo>
                      <a:cubicBezTo>
                        <a:pt x="64" y="59"/>
                        <a:pt x="68" y="52"/>
                        <a:pt x="68" y="43"/>
                      </a:cubicBezTo>
                      <a:cubicBezTo>
                        <a:pt x="68" y="37"/>
                        <a:pt x="64" y="32"/>
                        <a:pt x="58" y="27"/>
                      </a:cubicBezTo>
                      <a:cubicBezTo>
                        <a:pt x="51" y="22"/>
                        <a:pt x="44" y="19"/>
                        <a:pt x="37" y="19"/>
                      </a:cubicBezTo>
                      <a:close/>
                    </a:path>
                  </a:pathLst>
                </a:custGeom>
                <a:solidFill>
                  <a:srgbClr val="6D5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29" name="Freeform 1612"/>
                <p:cNvSpPr>
                  <a:spLocks noEditPoints="1"/>
                </p:cNvSpPr>
                <p:nvPr/>
              </p:nvSpPr>
              <p:spPr bwMode="auto">
                <a:xfrm>
                  <a:off x="3725" y="2828"/>
                  <a:ext cx="81" cy="88"/>
                </a:xfrm>
                <a:custGeom>
                  <a:avLst/>
                  <a:gdLst>
                    <a:gd name="T0" fmla="*/ 49 w 94"/>
                    <a:gd name="T1" fmla="*/ 103 h 103"/>
                    <a:gd name="T2" fmla="*/ 15 w 94"/>
                    <a:gd name="T3" fmla="*/ 93 h 103"/>
                    <a:gd name="T4" fmla="*/ 0 w 94"/>
                    <a:gd name="T5" fmla="*/ 60 h 103"/>
                    <a:gd name="T6" fmla="*/ 12 w 94"/>
                    <a:gd name="T7" fmla="*/ 18 h 103"/>
                    <a:gd name="T8" fmla="*/ 47 w 94"/>
                    <a:gd name="T9" fmla="*/ 0 h 103"/>
                    <a:gd name="T10" fmla="*/ 72 w 94"/>
                    <a:gd name="T11" fmla="*/ 6 h 103"/>
                    <a:gd name="T12" fmla="*/ 84 w 94"/>
                    <a:gd name="T13" fmla="*/ 26 h 103"/>
                    <a:gd name="T14" fmla="*/ 74 w 94"/>
                    <a:gd name="T15" fmla="*/ 43 h 103"/>
                    <a:gd name="T16" fmla="*/ 54 w 94"/>
                    <a:gd name="T17" fmla="*/ 53 h 103"/>
                    <a:gd name="T18" fmla="*/ 18 w 94"/>
                    <a:gd name="T19" fmla="*/ 70 h 103"/>
                    <a:gd name="T20" fmla="*/ 31 w 94"/>
                    <a:gd name="T21" fmla="*/ 82 h 103"/>
                    <a:gd name="T22" fmla="*/ 49 w 94"/>
                    <a:gd name="T23" fmla="*/ 86 h 103"/>
                    <a:gd name="T24" fmla="*/ 65 w 94"/>
                    <a:gd name="T25" fmla="*/ 84 h 103"/>
                    <a:gd name="T26" fmla="*/ 79 w 94"/>
                    <a:gd name="T27" fmla="*/ 76 h 103"/>
                    <a:gd name="T28" fmla="*/ 86 w 94"/>
                    <a:gd name="T29" fmla="*/ 70 h 103"/>
                    <a:gd name="T30" fmla="*/ 92 w 94"/>
                    <a:gd name="T31" fmla="*/ 73 h 103"/>
                    <a:gd name="T32" fmla="*/ 94 w 94"/>
                    <a:gd name="T33" fmla="*/ 79 h 103"/>
                    <a:gd name="T34" fmla="*/ 77 w 94"/>
                    <a:gd name="T35" fmla="*/ 97 h 103"/>
                    <a:gd name="T36" fmla="*/ 49 w 94"/>
                    <a:gd name="T37" fmla="*/ 103 h 103"/>
                    <a:gd name="T38" fmla="*/ 47 w 94"/>
                    <a:gd name="T39" fmla="*/ 17 h 103"/>
                    <a:gd name="T40" fmla="*/ 28 w 94"/>
                    <a:gd name="T41" fmla="*/ 26 h 103"/>
                    <a:gd name="T42" fmla="*/ 16 w 94"/>
                    <a:gd name="T43" fmla="*/ 53 h 103"/>
                    <a:gd name="T44" fmla="*/ 45 w 94"/>
                    <a:gd name="T45" fmla="*/ 39 h 103"/>
                    <a:gd name="T46" fmla="*/ 69 w 94"/>
                    <a:gd name="T47" fmla="*/ 25 h 103"/>
                    <a:gd name="T48" fmla="*/ 47 w 94"/>
                    <a:gd name="T49" fmla="*/ 17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94" h="103">
                      <a:moveTo>
                        <a:pt x="49" y="103"/>
                      </a:moveTo>
                      <a:cubicBezTo>
                        <a:pt x="35" y="103"/>
                        <a:pt x="24" y="100"/>
                        <a:pt x="15" y="93"/>
                      </a:cubicBezTo>
                      <a:cubicBezTo>
                        <a:pt x="5" y="85"/>
                        <a:pt x="0" y="74"/>
                        <a:pt x="0" y="60"/>
                      </a:cubicBezTo>
                      <a:cubicBezTo>
                        <a:pt x="0" y="43"/>
                        <a:pt x="4" y="30"/>
                        <a:pt x="12" y="18"/>
                      </a:cubicBezTo>
                      <a:cubicBezTo>
                        <a:pt x="21" y="6"/>
                        <a:pt x="32" y="0"/>
                        <a:pt x="47" y="0"/>
                      </a:cubicBezTo>
                      <a:cubicBezTo>
                        <a:pt x="57" y="0"/>
                        <a:pt x="66" y="2"/>
                        <a:pt x="72" y="6"/>
                      </a:cubicBezTo>
                      <a:cubicBezTo>
                        <a:pt x="80" y="10"/>
                        <a:pt x="84" y="17"/>
                        <a:pt x="84" y="26"/>
                      </a:cubicBezTo>
                      <a:cubicBezTo>
                        <a:pt x="84" y="32"/>
                        <a:pt x="81" y="38"/>
                        <a:pt x="74" y="43"/>
                      </a:cubicBezTo>
                      <a:cubicBezTo>
                        <a:pt x="71" y="45"/>
                        <a:pt x="64" y="49"/>
                        <a:pt x="54" y="53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21" y="76"/>
                        <a:pt x="26" y="79"/>
                        <a:pt x="31" y="82"/>
                      </a:cubicBezTo>
                      <a:cubicBezTo>
                        <a:pt x="36" y="85"/>
                        <a:pt x="42" y="86"/>
                        <a:pt x="49" y="86"/>
                      </a:cubicBezTo>
                      <a:cubicBezTo>
                        <a:pt x="54" y="86"/>
                        <a:pt x="59" y="85"/>
                        <a:pt x="65" y="84"/>
                      </a:cubicBezTo>
                      <a:cubicBezTo>
                        <a:pt x="72" y="82"/>
                        <a:pt x="77" y="79"/>
                        <a:pt x="79" y="76"/>
                      </a:cubicBezTo>
                      <a:cubicBezTo>
                        <a:pt x="81" y="72"/>
                        <a:pt x="83" y="70"/>
                        <a:pt x="86" y="70"/>
                      </a:cubicBezTo>
                      <a:cubicBezTo>
                        <a:pt x="88" y="70"/>
                        <a:pt x="90" y="71"/>
                        <a:pt x="92" y="73"/>
                      </a:cubicBezTo>
                      <a:cubicBezTo>
                        <a:pt x="93" y="75"/>
                        <a:pt x="94" y="77"/>
                        <a:pt x="94" y="79"/>
                      </a:cubicBezTo>
                      <a:cubicBezTo>
                        <a:pt x="94" y="86"/>
                        <a:pt x="89" y="92"/>
                        <a:pt x="77" y="97"/>
                      </a:cubicBezTo>
                      <a:cubicBezTo>
                        <a:pt x="68" y="101"/>
                        <a:pt x="58" y="103"/>
                        <a:pt x="49" y="103"/>
                      </a:cubicBezTo>
                      <a:close/>
                      <a:moveTo>
                        <a:pt x="47" y="17"/>
                      </a:moveTo>
                      <a:cubicBezTo>
                        <a:pt x="39" y="17"/>
                        <a:pt x="33" y="20"/>
                        <a:pt x="28" y="26"/>
                      </a:cubicBezTo>
                      <a:cubicBezTo>
                        <a:pt x="22" y="32"/>
                        <a:pt x="19" y="41"/>
                        <a:pt x="16" y="53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56" y="34"/>
                        <a:pt x="65" y="29"/>
                        <a:pt x="69" y="25"/>
                      </a:cubicBezTo>
                      <a:cubicBezTo>
                        <a:pt x="64" y="20"/>
                        <a:pt x="56" y="17"/>
                        <a:pt x="47" y="17"/>
                      </a:cubicBezTo>
                      <a:close/>
                    </a:path>
                  </a:pathLst>
                </a:custGeom>
                <a:solidFill>
                  <a:srgbClr val="6D5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0" name="Freeform 1613"/>
                <p:cNvSpPr>
                  <a:spLocks noEditPoints="1"/>
                </p:cNvSpPr>
                <p:nvPr/>
              </p:nvSpPr>
              <p:spPr bwMode="auto">
                <a:xfrm>
                  <a:off x="3814" y="2828"/>
                  <a:ext cx="78" cy="90"/>
                </a:xfrm>
                <a:custGeom>
                  <a:avLst/>
                  <a:gdLst>
                    <a:gd name="T0" fmla="*/ 82 w 90"/>
                    <a:gd name="T1" fmla="*/ 105 h 105"/>
                    <a:gd name="T2" fmla="*/ 75 w 90"/>
                    <a:gd name="T3" fmla="*/ 101 h 105"/>
                    <a:gd name="T4" fmla="*/ 69 w 90"/>
                    <a:gd name="T5" fmla="*/ 94 h 105"/>
                    <a:gd name="T6" fmla="*/ 53 w 90"/>
                    <a:gd name="T7" fmla="*/ 101 h 105"/>
                    <a:gd name="T8" fmla="*/ 41 w 90"/>
                    <a:gd name="T9" fmla="*/ 104 h 105"/>
                    <a:gd name="T10" fmla="*/ 9 w 90"/>
                    <a:gd name="T11" fmla="*/ 91 h 105"/>
                    <a:gd name="T12" fmla="*/ 0 w 90"/>
                    <a:gd name="T13" fmla="*/ 56 h 105"/>
                    <a:gd name="T14" fmla="*/ 15 w 90"/>
                    <a:gd name="T15" fmla="*/ 17 h 105"/>
                    <a:gd name="T16" fmla="*/ 53 w 90"/>
                    <a:gd name="T17" fmla="*/ 0 h 105"/>
                    <a:gd name="T18" fmla="*/ 71 w 90"/>
                    <a:gd name="T19" fmla="*/ 5 h 105"/>
                    <a:gd name="T20" fmla="*/ 84 w 90"/>
                    <a:gd name="T21" fmla="*/ 17 h 105"/>
                    <a:gd name="T22" fmla="*/ 82 w 90"/>
                    <a:gd name="T23" fmla="*/ 22 h 105"/>
                    <a:gd name="T24" fmla="*/ 81 w 90"/>
                    <a:gd name="T25" fmla="*/ 34 h 105"/>
                    <a:gd name="T26" fmla="*/ 80 w 90"/>
                    <a:gd name="T27" fmla="*/ 55 h 105"/>
                    <a:gd name="T28" fmla="*/ 82 w 90"/>
                    <a:gd name="T29" fmla="*/ 73 h 105"/>
                    <a:gd name="T30" fmla="*/ 88 w 90"/>
                    <a:gd name="T31" fmla="*/ 90 h 105"/>
                    <a:gd name="T32" fmla="*/ 90 w 90"/>
                    <a:gd name="T33" fmla="*/ 95 h 105"/>
                    <a:gd name="T34" fmla="*/ 90 w 90"/>
                    <a:gd name="T35" fmla="*/ 96 h 105"/>
                    <a:gd name="T36" fmla="*/ 88 w 90"/>
                    <a:gd name="T37" fmla="*/ 103 h 105"/>
                    <a:gd name="T38" fmla="*/ 82 w 90"/>
                    <a:gd name="T39" fmla="*/ 105 h 105"/>
                    <a:gd name="T40" fmla="*/ 62 w 90"/>
                    <a:gd name="T41" fmla="*/ 39 h 105"/>
                    <a:gd name="T42" fmla="*/ 63 w 90"/>
                    <a:gd name="T43" fmla="*/ 31 h 105"/>
                    <a:gd name="T44" fmla="*/ 64 w 90"/>
                    <a:gd name="T45" fmla="*/ 20 h 105"/>
                    <a:gd name="T46" fmla="*/ 58 w 90"/>
                    <a:gd name="T47" fmla="*/ 18 h 105"/>
                    <a:gd name="T48" fmla="*/ 54 w 90"/>
                    <a:gd name="T49" fmla="*/ 17 h 105"/>
                    <a:gd name="T50" fmla="*/ 29 w 90"/>
                    <a:gd name="T51" fmla="*/ 29 h 105"/>
                    <a:gd name="T52" fmla="*/ 18 w 90"/>
                    <a:gd name="T53" fmla="*/ 56 h 105"/>
                    <a:gd name="T54" fmla="*/ 24 w 90"/>
                    <a:gd name="T55" fmla="*/ 80 h 105"/>
                    <a:gd name="T56" fmla="*/ 40 w 90"/>
                    <a:gd name="T57" fmla="*/ 87 h 105"/>
                    <a:gd name="T58" fmla="*/ 56 w 90"/>
                    <a:gd name="T59" fmla="*/ 84 h 105"/>
                    <a:gd name="T60" fmla="*/ 65 w 90"/>
                    <a:gd name="T61" fmla="*/ 77 h 105"/>
                    <a:gd name="T62" fmla="*/ 62 w 90"/>
                    <a:gd name="T63" fmla="*/ 39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90" h="105">
                      <a:moveTo>
                        <a:pt x="82" y="105"/>
                      </a:moveTo>
                      <a:cubicBezTo>
                        <a:pt x="80" y="105"/>
                        <a:pt x="78" y="104"/>
                        <a:pt x="75" y="101"/>
                      </a:cubicBezTo>
                      <a:cubicBezTo>
                        <a:pt x="72" y="98"/>
                        <a:pt x="70" y="96"/>
                        <a:pt x="69" y="94"/>
                      </a:cubicBezTo>
                      <a:cubicBezTo>
                        <a:pt x="63" y="97"/>
                        <a:pt x="58" y="100"/>
                        <a:pt x="53" y="101"/>
                      </a:cubicBezTo>
                      <a:cubicBezTo>
                        <a:pt x="48" y="103"/>
                        <a:pt x="45" y="104"/>
                        <a:pt x="41" y="104"/>
                      </a:cubicBezTo>
                      <a:cubicBezTo>
                        <a:pt x="27" y="104"/>
                        <a:pt x="16" y="100"/>
                        <a:pt x="9" y="91"/>
                      </a:cubicBezTo>
                      <a:cubicBezTo>
                        <a:pt x="3" y="84"/>
                        <a:pt x="0" y="72"/>
                        <a:pt x="0" y="56"/>
                      </a:cubicBezTo>
                      <a:cubicBezTo>
                        <a:pt x="0" y="40"/>
                        <a:pt x="5" y="27"/>
                        <a:pt x="15" y="17"/>
                      </a:cubicBezTo>
                      <a:cubicBezTo>
                        <a:pt x="26" y="6"/>
                        <a:pt x="38" y="0"/>
                        <a:pt x="53" y="0"/>
                      </a:cubicBezTo>
                      <a:cubicBezTo>
                        <a:pt x="58" y="0"/>
                        <a:pt x="65" y="2"/>
                        <a:pt x="71" y="5"/>
                      </a:cubicBezTo>
                      <a:cubicBezTo>
                        <a:pt x="80" y="8"/>
                        <a:pt x="84" y="12"/>
                        <a:pt x="84" y="17"/>
                      </a:cubicBezTo>
                      <a:cubicBezTo>
                        <a:pt x="84" y="19"/>
                        <a:pt x="83" y="21"/>
                        <a:pt x="82" y="22"/>
                      </a:cubicBezTo>
                      <a:cubicBezTo>
                        <a:pt x="82" y="24"/>
                        <a:pt x="81" y="28"/>
                        <a:pt x="81" y="34"/>
                      </a:cubicBezTo>
                      <a:cubicBezTo>
                        <a:pt x="80" y="39"/>
                        <a:pt x="80" y="46"/>
                        <a:pt x="80" y="55"/>
                      </a:cubicBezTo>
                      <a:cubicBezTo>
                        <a:pt x="80" y="63"/>
                        <a:pt x="81" y="69"/>
                        <a:pt x="82" y="73"/>
                      </a:cubicBezTo>
                      <a:cubicBezTo>
                        <a:pt x="82" y="76"/>
                        <a:pt x="84" y="82"/>
                        <a:pt x="88" y="90"/>
                      </a:cubicBezTo>
                      <a:cubicBezTo>
                        <a:pt x="88" y="91"/>
                        <a:pt x="89" y="93"/>
                        <a:pt x="90" y="95"/>
                      </a:cubicBezTo>
                      <a:cubicBezTo>
                        <a:pt x="90" y="96"/>
                        <a:pt x="90" y="96"/>
                        <a:pt x="90" y="96"/>
                      </a:cubicBezTo>
                      <a:cubicBezTo>
                        <a:pt x="90" y="99"/>
                        <a:pt x="90" y="101"/>
                        <a:pt x="88" y="103"/>
                      </a:cubicBezTo>
                      <a:cubicBezTo>
                        <a:pt x="86" y="104"/>
                        <a:pt x="84" y="105"/>
                        <a:pt x="82" y="105"/>
                      </a:cubicBezTo>
                      <a:close/>
                      <a:moveTo>
                        <a:pt x="62" y="39"/>
                      </a:moveTo>
                      <a:cubicBezTo>
                        <a:pt x="62" y="37"/>
                        <a:pt x="62" y="34"/>
                        <a:pt x="63" y="31"/>
                      </a:cubicBezTo>
                      <a:cubicBezTo>
                        <a:pt x="63" y="27"/>
                        <a:pt x="63" y="24"/>
                        <a:pt x="64" y="20"/>
                      </a:cubicBezTo>
                      <a:cubicBezTo>
                        <a:pt x="62" y="19"/>
                        <a:pt x="60" y="18"/>
                        <a:pt x="58" y="18"/>
                      </a:cubicBezTo>
                      <a:cubicBezTo>
                        <a:pt x="56" y="17"/>
                        <a:pt x="55" y="17"/>
                        <a:pt x="54" y="17"/>
                      </a:cubicBezTo>
                      <a:cubicBezTo>
                        <a:pt x="44" y="17"/>
                        <a:pt x="36" y="21"/>
                        <a:pt x="29" y="29"/>
                      </a:cubicBezTo>
                      <a:cubicBezTo>
                        <a:pt x="22" y="37"/>
                        <a:pt x="18" y="46"/>
                        <a:pt x="18" y="56"/>
                      </a:cubicBezTo>
                      <a:cubicBezTo>
                        <a:pt x="18" y="67"/>
                        <a:pt x="20" y="74"/>
                        <a:pt x="24" y="80"/>
                      </a:cubicBezTo>
                      <a:cubicBezTo>
                        <a:pt x="27" y="85"/>
                        <a:pt x="33" y="87"/>
                        <a:pt x="40" y="87"/>
                      </a:cubicBezTo>
                      <a:cubicBezTo>
                        <a:pt x="46" y="87"/>
                        <a:pt x="51" y="86"/>
                        <a:pt x="56" y="84"/>
                      </a:cubicBezTo>
                      <a:cubicBezTo>
                        <a:pt x="58" y="83"/>
                        <a:pt x="61" y="80"/>
                        <a:pt x="65" y="77"/>
                      </a:cubicBezTo>
                      <a:cubicBezTo>
                        <a:pt x="63" y="60"/>
                        <a:pt x="62" y="48"/>
                        <a:pt x="62" y="39"/>
                      </a:cubicBezTo>
                      <a:close/>
                    </a:path>
                  </a:pathLst>
                </a:custGeom>
                <a:solidFill>
                  <a:srgbClr val="6D5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1" name="Freeform 1614"/>
                <p:cNvSpPr/>
                <p:nvPr/>
              </p:nvSpPr>
              <p:spPr bwMode="auto">
                <a:xfrm>
                  <a:off x="3906" y="2828"/>
                  <a:ext cx="63" cy="90"/>
                </a:xfrm>
                <a:custGeom>
                  <a:avLst/>
                  <a:gdLst>
                    <a:gd name="T0" fmla="*/ 73 w 73"/>
                    <a:gd name="T1" fmla="*/ 29 h 105"/>
                    <a:gd name="T2" fmla="*/ 64 w 73"/>
                    <a:gd name="T3" fmla="*/ 41 h 105"/>
                    <a:gd name="T4" fmla="*/ 56 w 73"/>
                    <a:gd name="T5" fmla="*/ 32 h 105"/>
                    <a:gd name="T6" fmla="*/ 55 w 73"/>
                    <a:gd name="T7" fmla="*/ 25 h 105"/>
                    <a:gd name="T8" fmla="*/ 55 w 73"/>
                    <a:gd name="T9" fmla="*/ 17 h 105"/>
                    <a:gd name="T10" fmla="*/ 31 w 73"/>
                    <a:gd name="T11" fmla="*/ 26 h 105"/>
                    <a:gd name="T12" fmla="*/ 17 w 73"/>
                    <a:gd name="T13" fmla="*/ 44 h 105"/>
                    <a:gd name="T14" fmla="*/ 17 w 73"/>
                    <a:gd name="T15" fmla="*/ 96 h 105"/>
                    <a:gd name="T16" fmla="*/ 8 w 73"/>
                    <a:gd name="T17" fmla="*/ 105 h 105"/>
                    <a:gd name="T18" fmla="*/ 0 w 73"/>
                    <a:gd name="T19" fmla="*/ 96 h 105"/>
                    <a:gd name="T20" fmla="*/ 0 w 73"/>
                    <a:gd name="T21" fmla="*/ 30 h 105"/>
                    <a:gd name="T22" fmla="*/ 0 w 73"/>
                    <a:gd name="T23" fmla="*/ 20 h 105"/>
                    <a:gd name="T24" fmla="*/ 0 w 73"/>
                    <a:gd name="T25" fmla="*/ 11 h 105"/>
                    <a:gd name="T26" fmla="*/ 9 w 73"/>
                    <a:gd name="T27" fmla="*/ 1 h 105"/>
                    <a:gd name="T28" fmla="*/ 18 w 73"/>
                    <a:gd name="T29" fmla="*/ 17 h 105"/>
                    <a:gd name="T30" fmla="*/ 58 w 73"/>
                    <a:gd name="T31" fmla="*/ 0 h 105"/>
                    <a:gd name="T32" fmla="*/ 69 w 73"/>
                    <a:gd name="T33" fmla="*/ 5 h 105"/>
                    <a:gd name="T34" fmla="*/ 73 w 73"/>
                    <a:gd name="T35" fmla="*/ 23 h 105"/>
                    <a:gd name="T36" fmla="*/ 73 w 73"/>
                    <a:gd name="T37" fmla="*/ 29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3" h="105">
                      <a:moveTo>
                        <a:pt x="73" y="29"/>
                      </a:moveTo>
                      <a:cubicBezTo>
                        <a:pt x="73" y="37"/>
                        <a:pt x="69" y="41"/>
                        <a:pt x="64" y="41"/>
                      </a:cubicBezTo>
                      <a:cubicBezTo>
                        <a:pt x="58" y="41"/>
                        <a:pt x="56" y="38"/>
                        <a:pt x="56" y="32"/>
                      </a:cubicBezTo>
                      <a:cubicBezTo>
                        <a:pt x="56" y="31"/>
                        <a:pt x="55" y="28"/>
                        <a:pt x="55" y="25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45" y="18"/>
                        <a:pt x="37" y="21"/>
                        <a:pt x="31" y="26"/>
                      </a:cubicBezTo>
                      <a:cubicBezTo>
                        <a:pt x="26" y="30"/>
                        <a:pt x="21" y="36"/>
                        <a:pt x="17" y="44"/>
                      </a:cubicBezTo>
                      <a:cubicBezTo>
                        <a:pt x="17" y="96"/>
                        <a:pt x="17" y="96"/>
                        <a:pt x="17" y="96"/>
                      </a:cubicBezTo>
                      <a:cubicBezTo>
                        <a:pt x="17" y="102"/>
                        <a:pt x="14" y="105"/>
                        <a:pt x="8" y="105"/>
                      </a:cubicBezTo>
                      <a:cubicBezTo>
                        <a:pt x="3" y="105"/>
                        <a:pt x="0" y="102"/>
                        <a:pt x="0" y="96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7"/>
                        <a:pt x="0" y="24"/>
                        <a:pt x="0" y="20"/>
                      </a:cubicBezTo>
                      <a:cubicBezTo>
                        <a:pt x="0" y="16"/>
                        <a:pt x="0" y="13"/>
                        <a:pt x="0" y="11"/>
                      </a:cubicBezTo>
                      <a:cubicBezTo>
                        <a:pt x="0" y="5"/>
                        <a:pt x="3" y="1"/>
                        <a:pt x="9" y="1"/>
                      </a:cubicBezTo>
                      <a:cubicBezTo>
                        <a:pt x="15" y="1"/>
                        <a:pt x="18" y="7"/>
                        <a:pt x="18" y="17"/>
                      </a:cubicBezTo>
                      <a:cubicBezTo>
                        <a:pt x="30" y="5"/>
                        <a:pt x="43" y="0"/>
                        <a:pt x="58" y="0"/>
                      </a:cubicBezTo>
                      <a:cubicBezTo>
                        <a:pt x="63" y="0"/>
                        <a:pt x="67" y="2"/>
                        <a:pt x="69" y="5"/>
                      </a:cubicBezTo>
                      <a:cubicBezTo>
                        <a:pt x="72" y="9"/>
                        <a:pt x="73" y="15"/>
                        <a:pt x="73" y="23"/>
                      </a:cubicBezTo>
                      <a:cubicBezTo>
                        <a:pt x="73" y="26"/>
                        <a:pt x="73" y="28"/>
                        <a:pt x="73" y="29"/>
                      </a:cubicBezTo>
                      <a:close/>
                    </a:path>
                  </a:pathLst>
                </a:custGeom>
                <a:solidFill>
                  <a:srgbClr val="6D50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2" name="Freeform 1615"/>
                <p:cNvSpPr/>
                <p:nvPr/>
              </p:nvSpPr>
              <p:spPr bwMode="auto">
                <a:xfrm>
                  <a:off x="3431" y="3243"/>
                  <a:ext cx="4" cy="1"/>
                </a:xfrm>
                <a:custGeom>
                  <a:avLst/>
                  <a:gdLst>
                    <a:gd name="T0" fmla="*/ 2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2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2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3" name="Freeform 1616"/>
                <p:cNvSpPr/>
                <p:nvPr/>
              </p:nvSpPr>
              <p:spPr bwMode="auto">
                <a:xfrm>
                  <a:off x="3431" y="3240"/>
                  <a:ext cx="14" cy="3"/>
                </a:xfrm>
                <a:custGeom>
                  <a:avLst/>
                  <a:gdLst>
                    <a:gd name="T0" fmla="*/ 17 w 17"/>
                    <a:gd name="T1" fmla="*/ 2 h 4"/>
                    <a:gd name="T2" fmla="*/ 15 w 17"/>
                    <a:gd name="T3" fmla="*/ 0 h 4"/>
                    <a:gd name="T4" fmla="*/ 0 w 17"/>
                    <a:gd name="T5" fmla="*/ 2 h 4"/>
                    <a:gd name="T6" fmla="*/ 9 w 17"/>
                    <a:gd name="T7" fmla="*/ 4 h 4"/>
                    <a:gd name="T8" fmla="*/ 6 w 17"/>
                    <a:gd name="T9" fmla="*/ 2 h 4"/>
                    <a:gd name="T10" fmla="*/ 13 w 17"/>
                    <a:gd name="T11" fmla="*/ 4 h 4"/>
                    <a:gd name="T12" fmla="*/ 12 w 17"/>
                    <a:gd name="T13" fmla="*/ 1 h 4"/>
                    <a:gd name="T14" fmla="*/ 17 w 17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4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5" y="4"/>
                        <a:pt x="9" y="4"/>
                      </a:cubicBezTo>
                      <a:cubicBezTo>
                        <a:pt x="9" y="3"/>
                        <a:pt x="5" y="3"/>
                        <a:pt x="6" y="2"/>
                      </a:cubicBezTo>
                      <a:cubicBezTo>
                        <a:pt x="9" y="2"/>
                        <a:pt x="9" y="3"/>
                        <a:pt x="13" y="4"/>
                      </a:cubicBezTo>
                      <a:cubicBezTo>
                        <a:pt x="16" y="2"/>
                        <a:pt x="10" y="3"/>
                        <a:pt x="12" y="1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4" name="Freeform 1617"/>
                <p:cNvSpPr/>
                <p:nvPr/>
              </p:nvSpPr>
              <p:spPr bwMode="auto">
                <a:xfrm>
                  <a:off x="3436" y="3239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5" name="Freeform 1618"/>
                <p:cNvSpPr/>
                <p:nvPr/>
              </p:nvSpPr>
              <p:spPr bwMode="auto">
                <a:xfrm>
                  <a:off x="3433" y="3238"/>
                  <a:ext cx="6" cy="1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6" name="Freeform 1619"/>
                <p:cNvSpPr/>
                <p:nvPr/>
              </p:nvSpPr>
              <p:spPr bwMode="auto">
                <a:xfrm>
                  <a:off x="3434" y="323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7" name="Freeform 1620"/>
                <p:cNvSpPr/>
                <p:nvPr/>
              </p:nvSpPr>
              <p:spPr bwMode="auto">
                <a:xfrm>
                  <a:off x="3433" y="3234"/>
                  <a:ext cx="10" cy="4"/>
                </a:xfrm>
                <a:custGeom>
                  <a:avLst/>
                  <a:gdLst>
                    <a:gd name="T0" fmla="*/ 2 w 11"/>
                    <a:gd name="T1" fmla="*/ 0 h 4"/>
                    <a:gd name="T2" fmla="*/ 2 w 11"/>
                    <a:gd name="T3" fmla="*/ 1 h 4"/>
                    <a:gd name="T4" fmla="*/ 3 w 11"/>
                    <a:gd name="T5" fmla="*/ 1 h 4"/>
                    <a:gd name="T6" fmla="*/ 8 w 11"/>
                    <a:gd name="T7" fmla="*/ 2 h 4"/>
                    <a:gd name="T8" fmla="*/ 8 w 11"/>
                    <a:gd name="T9" fmla="*/ 4 h 4"/>
                    <a:gd name="T10" fmla="*/ 11 w 11"/>
                    <a:gd name="T11" fmla="*/ 3 h 4"/>
                    <a:gd name="T12" fmla="*/ 2 w 11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4" y="3"/>
                        <a:pt x="8" y="4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1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8" name="Freeform 1621"/>
                <p:cNvSpPr/>
                <p:nvPr/>
              </p:nvSpPr>
              <p:spPr bwMode="auto">
                <a:xfrm>
                  <a:off x="3436" y="3236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39" name="Freeform 1622"/>
                <p:cNvSpPr/>
                <p:nvPr/>
              </p:nvSpPr>
              <p:spPr bwMode="auto">
                <a:xfrm>
                  <a:off x="3435" y="3237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0" name="Freeform 1623"/>
                <p:cNvSpPr/>
                <p:nvPr/>
              </p:nvSpPr>
              <p:spPr bwMode="auto">
                <a:xfrm>
                  <a:off x="3434" y="3231"/>
                  <a:ext cx="11" cy="3"/>
                </a:xfrm>
                <a:custGeom>
                  <a:avLst/>
                  <a:gdLst>
                    <a:gd name="T0" fmla="*/ 1 w 13"/>
                    <a:gd name="T1" fmla="*/ 1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1 w 13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1" y="1"/>
                      </a:moveTo>
                      <a:cubicBezTo>
                        <a:pt x="7" y="2"/>
                        <a:pt x="0" y="3"/>
                        <a:pt x="5" y="4"/>
                      </a:cubicBezTo>
                      <a:cubicBezTo>
                        <a:pt x="5" y="3"/>
                        <a:pt x="10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1" name="Freeform 1624"/>
                <p:cNvSpPr/>
                <p:nvPr/>
              </p:nvSpPr>
              <p:spPr bwMode="auto">
                <a:xfrm>
                  <a:off x="3449" y="3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2" name="Freeform 1625"/>
                <p:cNvSpPr/>
                <p:nvPr/>
              </p:nvSpPr>
              <p:spPr bwMode="auto">
                <a:xfrm>
                  <a:off x="3438" y="3225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8 w 17"/>
                    <a:gd name="T3" fmla="*/ 3 h 7"/>
                    <a:gd name="T4" fmla="*/ 3 w 17"/>
                    <a:gd name="T5" fmla="*/ 2 h 7"/>
                    <a:gd name="T6" fmla="*/ 6 w 17"/>
                    <a:gd name="T7" fmla="*/ 5 h 7"/>
                    <a:gd name="T8" fmla="*/ 0 w 17"/>
                    <a:gd name="T9" fmla="*/ 3 h 7"/>
                    <a:gd name="T10" fmla="*/ 5 w 17"/>
                    <a:gd name="T11" fmla="*/ 6 h 7"/>
                    <a:gd name="T12" fmla="*/ 1 w 17"/>
                    <a:gd name="T13" fmla="*/ 7 h 7"/>
                    <a:gd name="T14" fmla="*/ 8 w 17"/>
                    <a:gd name="T15" fmla="*/ 7 h 7"/>
                    <a:gd name="T16" fmla="*/ 7 w 17"/>
                    <a:gd name="T17" fmla="*/ 5 h 7"/>
                    <a:gd name="T18" fmla="*/ 11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3"/>
                        <a:pt x="3" y="2"/>
                      </a:cubicBezTo>
                      <a:cubicBezTo>
                        <a:pt x="2" y="3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3"/>
                      </a:cubicBezTo>
                      <a:cubicBezTo>
                        <a:pt x="0" y="4"/>
                        <a:pt x="0" y="5"/>
                        <a:pt x="5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0" y="6"/>
                        <a:pt x="3" y="6"/>
                        <a:pt x="7" y="5"/>
                      </a:cubicBezTo>
                      <a:cubicBezTo>
                        <a:pt x="10" y="5"/>
                        <a:pt x="11" y="6"/>
                        <a:pt x="11" y="6"/>
                      </a:cubicBezTo>
                      <a:cubicBezTo>
                        <a:pt x="10" y="5"/>
                        <a:pt x="17" y="4"/>
                        <a:pt x="16" y="3"/>
                      </a:cubicBezTo>
                      <a:cubicBezTo>
                        <a:pt x="15" y="1"/>
                        <a:pt x="5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3" name="Freeform 1626"/>
                <p:cNvSpPr/>
                <p:nvPr/>
              </p:nvSpPr>
              <p:spPr bwMode="auto">
                <a:xfrm>
                  <a:off x="3445" y="3225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4" name="Freeform 1627"/>
                <p:cNvSpPr/>
                <p:nvPr/>
              </p:nvSpPr>
              <p:spPr bwMode="auto">
                <a:xfrm>
                  <a:off x="3438" y="3220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4 h 5"/>
                    <a:gd name="T14" fmla="*/ 10 w 18"/>
                    <a:gd name="T15" fmla="*/ 0 h 5"/>
                    <a:gd name="T16" fmla="*/ 8 w 18"/>
                    <a:gd name="T17" fmla="*/ 1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3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4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5" name="Freeform 1628"/>
                <p:cNvSpPr/>
                <p:nvPr/>
              </p:nvSpPr>
              <p:spPr bwMode="auto">
                <a:xfrm>
                  <a:off x="3437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6" name="Freeform 1629"/>
                <p:cNvSpPr/>
                <p:nvPr/>
              </p:nvSpPr>
              <p:spPr bwMode="auto">
                <a:xfrm>
                  <a:off x="3447" y="32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7" name="Freeform 1630"/>
                <p:cNvSpPr/>
                <p:nvPr/>
              </p:nvSpPr>
              <p:spPr bwMode="auto">
                <a:xfrm>
                  <a:off x="3439" y="321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8" name="Freeform 1631"/>
                <p:cNvSpPr/>
                <p:nvPr/>
              </p:nvSpPr>
              <p:spPr bwMode="auto">
                <a:xfrm>
                  <a:off x="3436" y="3185"/>
                  <a:ext cx="17" cy="34"/>
                </a:xfrm>
                <a:custGeom>
                  <a:avLst/>
                  <a:gdLst>
                    <a:gd name="T0" fmla="*/ 18 w 20"/>
                    <a:gd name="T1" fmla="*/ 2 h 39"/>
                    <a:gd name="T2" fmla="*/ 14 w 20"/>
                    <a:gd name="T3" fmla="*/ 3 h 39"/>
                    <a:gd name="T4" fmla="*/ 10 w 20"/>
                    <a:gd name="T5" fmla="*/ 1 h 39"/>
                    <a:gd name="T6" fmla="*/ 3 w 20"/>
                    <a:gd name="T7" fmla="*/ 0 h 39"/>
                    <a:gd name="T8" fmla="*/ 6 w 20"/>
                    <a:gd name="T9" fmla="*/ 4 h 39"/>
                    <a:gd name="T10" fmla="*/ 2 w 20"/>
                    <a:gd name="T11" fmla="*/ 3 h 39"/>
                    <a:gd name="T12" fmla="*/ 4 w 20"/>
                    <a:gd name="T13" fmla="*/ 9 h 39"/>
                    <a:gd name="T14" fmla="*/ 6 w 20"/>
                    <a:gd name="T15" fmla="*/ 13 h 39"/>
                    <a:gd name="T16" fmla="*/ 3 w 20"/>
                    <a:gd name="T17" fmla="*/ 29 h 39"/>
                    <a:gd name="T18" fmla="*/ 9 w 20"/>
                    <a:gd name="T19" fmla="*/ 30 h 39"/>
                    <a:gd name="T20" fmla="*/ 5 w 20"/>
                    <a:gd name="T21" fmla="*/ 31 h 39"/>
                    <a:gd name="T22" fmla="*/ 5 w 20"/>
                    <a:gd name="T23" fmla="*/ 30 h 39"/>
                    <a:gd name="T24" fmla="*/ 4 w 20"/>
                    <a:gd name="T25" fmla="*/ 35 h 39"/>
                    <a:gd name="T26" fmla="*/ 11 w 20"/>
                    <a:gd name="T27" fmla="*/ 35 h 39"/>
                    <a:gd name="T28" fmla="*/ 3 w 20"/>
                    <a:gd name="T29" fmla="*/ 37 h 39"/>
                    <a:gd name="T30" fmla="*/ 8 w 20"/>
                    <a:gd name="T31" fmla="*/ 38 h 39"/>
                    <a:gd name="T32" fmla="*/ 13 w 20"/>
                    <a:gd name="T33" fmla="*/ 37 h 39"/>
                    <a:gd name="T34" fmla="*/ 16 w 20"/>
                    <a:gd name="T35" fmla="*/ 38 h 39"/>
                    <a:gd name="T36" fmla="*/ 8 w 20"/>
                    <a:gd name="T37" fmla="*/ 28 h 39"/>
                    <a:gd name="T38" fmla="*/ 12 w 20"/>
                    <a:gd name="T39" fmla="*/ 28 h 39"/>
                    <a:gd name="T40" fmla="*/ 16 w 20"/>
                    <a:gd name="T41" fmla="*/ 22 h 39"/>
                    <a:gd name="T42" fmla="*/ 9 w 20"/>
                    <a:gd name="T43" fmla="*/ 20 h 39"/>
                    <a:gd name="T44" fmla="*/ 12 w 20"/>
                    <a:gd name="T45" fmla="*/ 18 h 39"/>
                    <a:gd name="T46" fmla="*/ 9 w 20"/>
                    <a:gd name="T47" fmla="*/ 18 h 39"/>
                    <a:gd name="T48" fmla="*/ 13 w 20"/>
                    <a:gd name="T49" fmla="*/ 17 h 39"/>
                    <a:gd name="T50" fmla="*/ 5 w 20"/>
                    <a:gd name="T51" fmla="*/ 16 h 39"/>
                    <a:gd name="T52" fmla="*/ 17 w 20"/>
                    <a:gd name="T53" fmla="*/ 13 h 39"/>
                    <a:gd name="T54" fmla="*/ 12 w 20"/>
                    <a:gd name="T55" fmla="*/ 13 h 39"/>
                    <a:gd name="T56" fmla="*/ 9 w 20"/>
                    <a:gd name="T57" fmla="*/ 12 h 39"/>
                    <a:gd name="T58" fmla="*/ 16 w 20"/>
                    <a:gd name="T59" fmla="*/ 12 h 39"/>
                    <a:gd name="T60" fmla="*/ 12 w 20"/>
                    <a:gd name="T61" fmla="*/ 9 h 39"/>
                    <a:gd name="T62" fmla="*/ 8 w 20"/>
                    <a:gd name="T63" fmla="*/ 9 h 39"/>
                    <a:gd name="T64" fmla="*/ 10 w 20"/>
                    <a:gd name="T65" fmla="*/ 5 h 39"/>
                    <a:gd name="T66" fmla="*/ 17 w 20"/>
                    <a:gd name="T67" fmla="*/ 7 h 39"/>
                    <a:gd name="T68" fmla="*/ 20 w 20"/>
                    <a:gd name="T69" fmla="*/ 6 h 39"/>
                    <a:gd name="T70" fmla="*/ 11 w 20"/>
                    <a:gd name="T71" fmla="*/ 3 h 39"/>
                    <a:gd name="T72" fmla="*/ 18 w 20"/>
                    <a:gd name="T73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39">
                      <a:moveTo>
                        <a:pt x="18" y="2"/>
                      </a:moveTo>
                      <a:cubicBezTo>
                        <a:pt x="15" y="2"/>
                        <a:pt x="14" y="2"/>
                        <a:pt x="14" y="3"/>
                      </a:cubicBezTo>
                      <a:cubicBezTo>
                        <a:pt x="11" y="3"/>
                        <a:pt x="12" y="2"/>
                        <a:pt x="10" y="1"/>
                      </a:cubicBezTo>
                      <a:cubicBezTo>
                        <a:pt x="8" y="2"/>
                        <a:pt x="6" y="1"/>
                        <a:pt x="3" y="0"/>
                      </a:cubicBezTo>
                      <a:cubicBezTo>
                        <a:pt x="3" y="2"/>
                        <a:pt x="7" y="3"/>
                        <a:pt x="6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4" y="5"/>
                        <a:pt x="7" y="8"/>
                        <a:pt x="4" y="9"/>
                      </a:cubicBezTo>
                      <a:cubicBezTo>
                        <a:pt x="3" y="10"/>
                        <a:pt x="4" y="12"/>
                        <a:pt x="6" y="13"/>
                      </a:cubicBezTo>
                      <a:cubicBezTo>
                        <a:pt x="4" y="18"/>
                        <a:pt x="7" y="24"/>
                        <a:pt x="3" y="29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6" y="30"/>
                        <a:pt x="9" y="32"/>
                        <a:pt x="5" y="31"/>
                      </a:cubicBezTo>
                      <a:cubicBezTo>
                        <a:pt x="6" y="31"/>
                        <a:pt x="5" y="31"/>
                        <a:pt x="5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4"/>
                        <a:pt x="10" y="35"/>
                        <a:pt x="11" y="35"/>
                      </a:cubicBezTo>
                      <a:cubicBezTo>
                        <a:pt x="4" y="35"/>
                        <a:pt x="11" y="37"/>
                        <a:pt x="3" y="37"/>
                      </a:cubicBezTo>
                      <a:cubicBezTo>
                        <a:pt x="1" y="38"/>
                        <a:pt x="9" y="37"/>
                        <a:pt x="8" y="38"/>
                      </a:cubicBezTo>
                      <a:cubicBezTo>
                        <a:pt x="12" y="39"/>
                        <a:pt x="10" y="37"/>
                        <a:pt x="13" y="37"/>
                      </a:cubicBezTo>
                      <a:cubicBezTo>
                        <a:pt x="17" y="38"/>
                        <a:pt x="12" y="38"/>
                        <a:pt x="16" y="38"/>
                      </a:cubicBezTo>
                      <a:cubicBezTo>
                        <a:pt x="18" y="36"/>
                        <a:pt x="10" y="32"/>
                        <a:pt x="8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6" y="22"/>
                      </a:cubicBezTo>
                      <a:cubicBezTo>
                        <a:pt x="12" y="23"/>
                        <a:pt x="18" y="20"/>
                        <a:pt x="9" y="20"/>
                      </a:cubicBezTo>
                      <a:cubicBezTo>
                        <a:pt x="11" y="19"/>
                        <a:pt x="11" y="19"/>
                        <a:pt x="12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7"/>
                        <a:pt x="13" y="18"/>
                        <a:pt x="13" y="17"/>
                      </a:cubicBezTo>
                      <a:cubicBezTo>
                        <a:pt x="9" y="17"/>
                        <a:pt x="8" y="16"/>
                        <a:pt x="5" y="16"/>
                      </a:cubicBezTo>
                      <a:cubicBezTo>
                        <a:pt x="10" y="15"/>
                        <a:pt x="13" y="14"/>
                        <a:pt x="17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4" y="12"/>
                        <a:pt x="10" y="12"/>
                        <a:pt x="9" y="12"/>
                      </a:cubicBezTo>
                      <a:cubicBezTo>
                        <a:pt x="9" y="11"/>
                        <a:pt x="14" y="12"/>
                        <a:pt x="16" y="12"/>
                      </a:cubicBezTo>
                      <a:cubicBezTo>
                        <a:pt x="17" y="11"/>
                        <a:pt x="9" y="9"/>
                        <a:pt x="12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7"/>
                        <a:pt x="11" y="6"/>
                        <a:pt x="10" y="5"/>
                      </a:cubicBezTo>
                      <a:cubicBezTo>
                        <a:pt x="15" y="5"/>
                        <a:pt x="14" y="6"/>
                        <a:pt x="17" y="7"/>
                      </a:cubicBezTo>
                      <a:cubicBezTo>
                        <a:pt x="18" y="7"/>
                        <a:pt x="18" y="6"/>
                        <a:pt x="20" y="6"/>
                      </a:cubicBezTo>
                      <a:cubicBezTo>
                        <a:pt x="17" y="6"/>
                        <a:pt x="14" y="4"/>
                        <a:pt x="11" y="3"/>
                      </a:cubicBezTo>
                      <a:cubicBezTo>
                        <a:pt x="17" y="4"/>
                        <a:pt x="17" y="2"/>
                        <a:pt x="18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49" name="Freeform 1632"/>
                <p:cNvSpPr/>
                <p:nvPr/>
              </p:nvSpPr>
              <p:spPr bwMode="auto">
                <a:xfrm>
                  <a:off x="3453" y="319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0" name="Freeform 1633"/>
                <p:cNvSpPr/>
                <p:nvPr/>
              </p:nvSpPr>
              <p:spPr bwMode="auto">
                <a:xfrm>
                  <a:off x="3451" y="31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1" name="Rectangle 1634"/>
                <p:cNvSpPr>
                  <a:spLocks noChangeArrowheads="1"/>
                </p:cNvSpPr>
                <p:nvPr/>
              </p:nvSpPr>
              <p:spPr bwMode="auto">
                <a:xfrm>
                  <a:off x="3439" y="319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2" name="Freeform 1635"/>
                <p:cNvSpPr/>
                <p:nvPr/>
              </p:nvSpPr>
              <p:spPr bwMode="auto">
                <a:xfrm>
                  <a:off x="3450" y="31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3" name="Freeform 1636"/>
                <p:cNvSpPr/>
                <p:nvPr/>
              </p:nvSpPr>
              <p:spPr bwMode="auto">
                <a:xfrm>
                  <a:off x="3450" y="3203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4" name="Freeform 1637"/>
                <p:cNvSpPr/>
                <p:nvPr/>
              </p:nvSpPr>
              <p:spPr bwMode="auto">
                <a:xfrm>
                  <a:off x="3452" y="318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5" name="Freeform 1638"/>
                <p:cNvSpPr/>
                <p:nvPr/>
              </p:nvSpPr>
              <p:spPr bwMode="auto">
                <a:xfrm>
                  <a:off x="3436" y="3167"/>
                  <a:ext cx="20" cy="18"/>
                </a:xfrm>
                <a:custGeom>
                  <a:avLst/>
                  <a:gdLst>
                    <a:gd name="T0" fmla="*/ 4 w 23"/>
                    <a:gd name="T1" fmla="*/ 1 h 21"/>
                    <a:gd name="T2" fmla="*/ 1 w 23"/>
                    <a:gd name="T3" fmla="*/ 4 h 21"/>
                    <a:gd name="T4" fmla="*/ 11 w 23"/>
                    <a:gd name="T5" fmla="*/ 8 h 21"/>
                    <a:gd name="T6" fmla="*/ 2 w 23"/>
                    <a:gd name="T7" fmla="*/ 6 h 21"/>
                    <a:gd name="T8" fmla="*/ 8 w 23"/>
                    <a:gd name="T9" fmla="*/ 14 h 21"/>
                    <a:gd name="T10" fmla="*/ 4 w 23"/>
                    <a:gd name="T11" fmla="*/ 14 h 21"/>
                    <a:gd name="T12" fmla="*/ 14 w 23"/>
                    <a:gd name="T13" fmla="*/ 18 h 21"/>
                    <a:gd name="T14" fmla="*/ 3 w 23"/>
                    <a:gd name="T15" fmla="*/ 16 h 21"/>
                    <a:gd name="T16" fmla="*/ 2 w 23"/>
                    <a:gd name="T17" fmla="*/ 16 h 21"/>
                    <a:gd name="T18" fmla="*/ 5 w 23"/>
                    <a:gd name="T19" fmla="*/ 20 h 21"/>
                    <a:gd name="T20" fmla="*/ 11 w 23"/>
                    <a:gd name="T21" fmla="*/ 21 h 21"/>
                    <a:gd name="T22" fmla="*/ 17 w 23"/>
                    <a:gd name="T23" fmla="*/ 21 h 21"/>
                    <a:gd name="T24" fmla="*/ 13 w 23"/>
                    <a:gd name="T25" fmla="*/ 19 h 21"/>
                    <a:gd name="T26" fmla="*/ 17 w 23"/>
                    <a:gd name="T27" fmla="*/ 19 h 21"/>
                    <a:gd name="T28" fmla="*/ 14 w 23"/>
                    <a:gd name="T29" fmla="*/ 18 h 21"/>
                    <a:gd name="T30" fmla="*/ 18 w 23"/>
                    <a:gd name="T31" fmla="*/ 18 h 21"/>
                    <a:gd name="T32" fmla="*/ 15 w 23"/>
                    <a:gd name="T33" fmla="*/ 16 h 21"/>
                    <a:gd name="T34" fmla="*/ 16 w 23"/>
                    <a:gd name="T35" fmla="*/ 16 h 21"/>
                    <a:gd name="T36" fmla="*/ 11 w 23"/>
                    <a:gd name="T37" fmla="*/ 14 h 21"/>
                    <a:gd name="T38" fmla="*/ 16 w 23"/>
                    <a:gd name="T39" fmla="*/ 14 h 21"/>
                    <a:gd name="T40" fmla="*/ 13 w 23"/>
                    <a:gd name="T41" fmla="*/ 14 h 21"/>
                    <a:gd name="T42" fmla="*/ 19 w 23"/>
                    <a:gd name="T43" fmla="*/ 10 h 21"/>
                    <a:gd name="T44" fmla="*/ 15 w 23"/>
                    <a:gd name="T45" fmla="*/ 9 h 21"/>
                    <a:gd name="T46" fmla="*/ 18 w 23"/>
                    <a:gd name="T47" fmla="*/ 12 h 21"/>
                    <a:gd name="T48" fmla="*/ 8 w 23"/>
                    <a:gd name="T49" fmla="*/ 10 h 21"/>
                    <a:gd name="T50" fmla="*/ 17 w 23"/>
                    <a:gd name="T51" fmla="*/ 9 h 21"/>
                    <a:gd name="T52" fmla="*/ 15 w 23"/>
                    <a:gd name="T53" fmla="*/ 5 h 21"/>
                    <a:gd name="T54" fmla="*/ 17 w 23"/>
                    <a:gd name="T55" fmla="*/ 5 h 21"/>
                    <a:gd name="T56" fmla="*/ 14 w 23"/>
                    <a:gd name="T57" fmla="*/ 3 h 21"/>
                    <a:gd name="T58" fmla="*/ 12 w 23"/>
                    <a:gd name="T59" fmla="*/ 3 h 21"/>
                    <a:gd name="T60" fmla="*/ 9 w 23"/>
                    <a:gd name="T61" fmla="*/ 2 h 21"/>
                    <a:gd name="T62" fmla="*/ 12 w 23"/>
                    <a:gd name="T63" fmla="*/ 2 h 21"/>
                    <a:gd name="T64" fmla="*/ 6 w 23"/>
                    <a:gd name="T65" fmla="*/ 0 h 21"/>
                    <a:gd name="T66" fmla="*/ 9 w 23"/>
                    <a:gd name="T67" fmla="*/ 2 h 21"/>
                    <a:gd name="T68" fmla="*/ 4 w 23"/>
                    <a:gd name="T69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1">
                      <a:moveTo>
                        <a:pt x="4" y="1"/>
                      </a:moveTo>
                      <a:cubicBezTo>
                        <a:pt x="0" y="1"/>
                        <a:pt x="2" y="3"/>
                        <a:pt x="1" y="4"/>
                      </a:cubicBezTo>
                      <a:cubicBezTo>
                        <a:pt x="3" y="7"/>
                        <a:pt x="11" y="6"/>
                        <a:pt x="11" y="8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9"/>
                        <a:pt x="0" y="12"/>
                        <a:pt x="8" y="14"/>
                      </a:cubicBezTo>
                      <a:cubicBezTo>
                        <a:pt x="7" y="14"/>
                        <a:pt x="5" y="15"/>
                        <a:pt x="4" y="14"/>
                      </a:cubicBezTo>
                      <a:cubicBezTo>
                        <a:pt x="4" y="15"/>
                        <a:pt x="17" y="16"/>
                        <a:pt x="14" y="18"/>
                      </a:cubicBezTo>
                      <a:cubicBezTo>
                        <a:pt x="8" y="15"/>
                        <a:pt x="8" y="18"/>
                        <a:pt x="3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7"/>
                        <a:pt x="5" y="19"/>
                        <a:pt x="5" y="20"/>
                      </a:cubicBezTo>
                      <a:cubicBezTo>
                        <a:pt x="7" y="20"/>
                        <a:pt x="11" y="20"/>
                        <a:pt x="11" y="21"/>
                      </a:cubicBezTo>
                      <a:cubicBezTo>
                        <a:pt x="12" y="21"/>
                        <a:pt x="14" y="21"/>
                        <a:pt x="17" y="21"/>
                      </a:cubicBezTo>
                      <a:cubicBezTo>
                        <a:pt x="14" y="20"/>
                        <a:pt x="16" y="20"/>
                        <a:pt x="13" y="19"/>
                      </a:cubicBezTo>
                      <a:cubicBezTo>
                        <a:pt x="16" y="18"/>
                        <a:pt x="14" y="19"/>
                        <a:pt x="17" y="19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5" y="17"/>
                        <a:pt x="17" y="19"/>
                        <a:pt x="18" y="18"/>
                      </a:cubicBezTo>
                      <a:cubicBezTo>
                        <a:pt x="16" y="17"/>
                        <a:pt x="14" y="16"/>
                        <a:pt x="15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5"/>
                        <a:pt x="16" y="15"/>
                        <a:pt x="11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4" y="12"/>
                        <a:pt x="23" y="13"/>
                        <a:pt x="19" y="10"/>
                      </a:cubicBezTo>
                      <a:cubicBezTo>
                        <a:pt x="17" y="10"/>
                        <a:pt x="16" y="10"/>
                        <a:pt x="15" y="9"/>
                      </a:cubicBezTo>
                      <a:cubicBezTo>
                        <a:pt x="12" y="10"/>
                        <a:pt x="17" y="11"/>
                        <a:pt x="18" y="12"/>
                      </a:cubicBezTo>
                      <a:cubicBezTo>
                        <a:pt x="14" y="11"/>
                        <a:pt x="10" y="9"/>
                        <a:pt x="8" y="10"/>
                      </a:cubicBezTo>
                      <a:cubicBezTo>
                        <a:pt x="12" y="10"/>
                        <a:pt x="8" y="8"/>
                        <a:pt x="17" y="9"/>
                      </a:cubicBezTo>
                      <a:cubicBezTo>
                        <a:pt x="17" y="7"/>
                        <a:pt x="13" y="6"/>
                        <a:pt x="15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1" y="4"/>
                        <a:pt x="19" y="4"/>
                        <a:pt x="14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3"/>
                        <a:pt x="10" y="3"/>
                        <a:pt x="9" y="2"/>
                      </a:cubicBezTo>
                      <a:cubicBezTo>
                        <a:pt x="10" y="2"/>
                        <a:pt x="10" y="2"/>
                        <a:pt x="12" y="2"/>
                      </a:cubicBezTo>
                      <a:cubicBezTo>
                        <a:pt x="7" y="2"/>
                        <a:pt x="7" y="0"/>
                        <a:pt x="6" y="0"/>
                      </a:cubicBezTo>
                      <a:cubicBezTo>
                        <a:pt x="5" y="0"/>
                        <a:pt x="8" y="1"/>
                        <a:pt x="9" y="2"/>
                      </a:cubicBezTo>
                      <a:cubicBezTo>
                        <a:pt x="7" y="2"/>
                        <a:pt x="3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6" name="Freeform 1639"/>
                <p:cNvSpPr/>
                <p:nvPr/>
              </p:nvSpPr>
              <p:spPr bwMode="auto">
                <a:xfrm>
                  <a:off x="3450" y="318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7" name="Freeform 1640"/>
                <p:cNvSpPr/>
                <p:nvPr/>
              </p:nvSpPr>
              <p:spPr bwMode="auto">
                <a:xfrm>
                  <a:off x="3435" y="3153"/>
                  <a:ext cx="23" cy="15"/>
                </a:xfrm>
                <a:custGeom>
                  <a:avLst/>
                  <a:gdLst>
                    <a:gd name="T0" fmla="*/ 13 w 27"/>
                    <a:gd name="T1" fmla="*/ 12 h 18"/>
                    <a:gd name="T2" fmla="*/ 19 w 27"/>
                    <a:gd name="T3" fmla="*/ 12 h 18"/>
                    <a:gd name="T4" fmla="*/ 8 w 27"/>
                    <a:gd name="T5" fmla="*/ 11 h 18"/>
                    <a:gd name="T6" fmla="*/ 7 w 27"/>
                    <a:gd name="T7" fmla="*/ 9 h 18"/>
                    <a:gd name="T8" fmla="*/ 16 w 27"/>
                    <a:gd name="T9" fmla="*/ 10 h 18"/>
                    <a:gd name="T10" fmla="*/ 17 w 27"/>
                    <a:gd name="T11" fmla="*/ 9 h 18"/>
                    <a:gd name="T12" fmla="*/ 11 w 27"/>
                    <a:gd name="T13" fmla="*/ 8 h 18"/>
                    <a:gd name="T14" fmla="*/ 9 w 27"/>
                    <a:gd name="T15" fmla="*/ 6 h 18"/>
                    <a:gd name="T16" fmla="*/ 10 w 27"/>
                    <a:gd name="T17" fmla="*/ 7 h 18"/>
                    <a:gd name="T18" fmla="*/ 17 w 27"/>
                    <a:gd name="T19" fmla="*/ 7 h 18"/>
                    <a:gd name="T20" fmla="*/ 2 w 27"/>
                    <a:gd name="T21" fmla="*/ 1 h 18"/>
                    <a:gd name="T22" fmla="*/ 3 w 27"/>
                    <a:gd name="T23" fmla="*/ 2 h 18"/>
                    <a:gd name="T24" fmla="*/ 10 w 27"/>
                    <a:gd name="T25" fmla="*/ 3 h 18"/>
                    <a:gd name="T26" fmla="*/ 7 w 27"/>
                    <a:gd name="T27" fmla="*/ 4 h 18"/>
                    <a:gd name="T28" fmla="*/ 4 w 27"/>
                    <a:gd name="T29" fmla="*/ 3 h 18"/>
                    <a:gd name="T30" fmla="*/ 3 w 27"/>
                    <a:gd name="T31" fmla="*/ 13 h 18"/>
                    <a:gd name="T32" fmla="*/ 3 w 27"/>
                    <a:gd name="T33" fmla="*/ 12 h 18"/>
                    <a:gd name="T34" fmla="*/ 7 w 27"/>
                    <a:gd name="T35" fmla="*/ 14 h 18"/>
                    <a:gd name="T36" fmla="*/ 14 w 27"/>
                    <a:gd name="T37" fmla="*/ 14 h 18"/>
                    <a:gd name="T38" fmla="*/ 12 w 27"/>
                    <a:gd name="T39" fmla="*/ 14 h 18"/>
                    <a:gd name="T40" fmla="*/ 19 w 27"/>
                    <a:gd name="T41" fmla="*/ 15 h 18"/>
                    <a:gd name="T42" fmla="*/ 21 w 27"/>
                    <a:gd name="T43" fmla="*/ 18 h 18"/>
                    <a:gd name="T44" fmla="*/ 22 w 27"/>
                    <a:gd name="T45" fmla="*/ 14 h 18"/>
                    <a:gd name="T46" fmla="*/ 13 w 27"/>
                    <a:gd name="T47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18">
                      <a:moveTo>
                        <a:pt x="13" y="12"/>
                      </a:moveTo>
                      <a:cubicBezTo>
                        <a:pt x="14" y="12"/>
                        <a:pt x="17" y="13"/>
                        <a:pt x="19" y="12"/>
                      </a:cubicBezTo>
                      <a:cubicBezTo>
                        <a:pt x="16" y="11"/>
                        <a:pt x="13" y="13"/>
                        <a:pt x="8" y="11"/>
                      </a:cubicBezTo>
                      <a:cubicBezTo>
                        <a:pt x="11" y="11"/>
                        <a:pt x="7" y="10"/>
                        <a:pt x="7" y="9"/>
                      </a:cubicBezTo>
                      <a:cubicBezTo>
                        <a:pt x="9" y="10"/>
                        <a:pt x="15" y="10"/>
                        <a:pt x="16" y="10"/>
                      </a:cubicBezTo>
                      <a:cubicBezTo>
                        <a:pt x="14" y="10"/>
                        <a:pt x="17" y="9"/>
                        <a:pt x="17" y="9"/>
                      </a:cubicBezTo>
                      <a:cubicBezTo>
                        <a:pt x="14" y="10"/>
                        <a:pt x="15" y="8"/>
                        <a:pt x="11" y="8"/>
                      </a:cubicBezTo>
                      <a:cubicBezTo>
                        <a:pt x="8" y="8"/>
                        <a:pt x="6" y="6"/>
                        <a:pt x="9" y="6"/>
                      </a:cubicBezTo>
                      <a:cubicBezTo>
                        <a:pt x="11" y="6"/>
                        <a:pt x="10" y="7"/>
                        <a:pt x="10" y="7"/>
                      </a:cubicBezTo>
                      <a:cubicBezTo>
                        <a:pt x="15" y="8"/>
                        <a:pt x="13" y="6"/>
                        <a:pt x="17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3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6"/>
                        <a:pt x="2" y="10"/>
                        <a:pt x="3" y="13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2"/>
                        <a:pt x="6" y="13"/>
                        <a:pt x="7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3" y="14"/>
                        <a:pt x="14" y="15"/>
                        <a:pt x="12" y="14"/>
                      </a:cubicBezTo>
                      <a:cubicBezTo>
                        <a:pt x="15" y="15"/>
                        <a:pt x="16" y="15"/>
                        <a:pt x="19" y="15"/>
                      </a:cubicBezTo>
                      <a:cubicBezTo>
                        <a:pt x="20" y="16"/>
                        <a:pt x="17" y="16"/>
                        <a:pt x="21" y="18"/>
                      </a:cubicBezTo>
                      <a:cubicBezTo>
                        <a:pt x="27" y="16"/>
                        <a:pt x="17" y="16"/>
                        <a:pt x="22" y="14"/>
                      </a:cubicBezTo>
                      <a:lnTo>
                        <a:pt x="13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8" name="Freeform 1641"/>
                <p:cNvSpPr/>
                <p:nvPr/>
              </p:nvSpPr>
              <p:spPr bwMode="auto">
                <a:xfrm>
                  <a:off x="3446" y="3166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59" name="Freeform 1642"/>
                <p:cNvSpPr/>
                <p:nvPr/>
              </p:nvSpPr>
              <p:spPr bwMode="auto">
                <a:xfrm>
                  <a:off x="3437" y="3165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0" name="Freeform 1643"/>
                <p:cNvSpPr/>
                <p:nvPr/>
              </p:nvSpPr>
              <p:spPr bwMode="auto">
                <a:xfrm>
                  <a:off x="3448" y="3156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1" name="Freeform 1644"/>
                <p:cNvSpPr/>
                <p:nvPr/>
              </p:nvSpPr>
              <p:spPr bwMode="auto">
                <a:xfrm>
                  <a:off x="3436" y="3149"/>
                  <a:ext cx="11" cy="4"/>
                </a:xfrm>
                <a:custGeom>
                  <a:avLst/>
                  <a:gdLst>
                    <a:gd name="T0" fmla="*/ 0 w 13"/>
                    <a:gd name="T1" fmla="*/ 0 h 5"/>
                    <a:gd name="T2" fmla="*/ 0 w 13"/>
                    <a:gd name="T3" fmla="*/ 4 h 5"/>
                    <a:gd name="T4" fmla="*/ 12 w 13"/>
                    <a:gd name="T5" fmla="*/ 5 h 5"/>
                    <a:gd name="T6" fmla="*/ 5 w 13"/>
                    <a:gd name="T7" fmla="*/ 3 h 5"/>
                    <a:gd name="T8" fmla="*/ 5 w 13"/>
                    <a:gd name="T9" fmla="*/ 0 h 5"/>
                    <a:gd name="T10" fmla="*/ 0 w 13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0" y="0"/>
                      </a:moveTo>
                      <a:cubicBezTo>
                        <a:pt x="1" y="1"/>
                        <a:pt x="4" y="2"/>
                        <a:pt x="0" y="4"/>
                      </a:cubicBezTo>
                      <a:cubicBezTo>
                        <a:pt x="4" y="5"/>
                        <a:pt x="8" y="4"/>
                        <a:pt x="12" y="5"/>
                      </a:cubicBezTo>
                      <a:cubicBezTo>
                        <a:pt x="13" y="4"/>
                        <a:pt x="6" y="4"/>
                        <a:pt x="5" y="3"/>
                      </a:cubicBezTo>
                      <a:cubicBezTo>
                        <a:pt x="8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2" name="Freeform 1645"/>
                <p:cNvSpPr/>
                <p:nvPr/>
              </p:nvSpPr>
              <p:spPr bwMode="auto">
                <a:xfrm>
                  <a:off x="3439" y="3116"/>
                  <a:ext cx="18" cy="35"/>
                </a:xfrm>
                <a:custGeom>
                  <a:avLst/>
                  <a:gdLst>
                    <a:gd name="T0" fmla="*/ 11 w 21"/>
                    <a:gd name="T1" fmla="*/ 34 h 40"/>
                    <a:gd name="T2" fmla="*/ 10 w 21"/>
                    <a:gd name="T3" fmla="*/ 32 h 40"/>
                    <a:gd name="T4" fmla="*/ 13 w 21"/>
                    <a:gd name="T5" fmla="*/ 33 h 40"/>
                    <a:gd name="T6" fmla="*/ 16 w 21"/>
                    <a:gd name="T7" fmla="*/ 32 h 40"/>
                    <a:gd name="T8" fmla="*/ 13 w 21"/>
                    <a:gd name="T9" fmla="*/ 32 h 40"/>
                    <a:gd name="T10" fmla="*/ 12 w 21"/>
                    <a:gd name="T11" fmla="*/ 28 h 40"/>
                    <a:gd name="T12" fmla="*/ 7 w 21"/>
                    <a:gd name="T13" fmla="*/ 27 h 40"/>
                    <a:gd name="T14" fmla="*/ 16 w 21"/>
                    <a:gd name="T15" fmla="*/ 25 h 40"/>
                    <a:gd name="T16" fmla="*/ 5 w 21"/>
                    <a:gd name="T17" fmla="*/ 24 h 40"/>
                    <a:gd name="T18" fmla="*/ 9 w 21"/>
                    <a:gd name="T19" fmla="*/ 21 h 40"/>
                    <a:gd name="T20" fmla="*/ 9 w 21"/>
                    <a:gd name="T21" fmla="*/ 22 h 40"/>
                    <a:gd name="T22" fmla="*/ 10 w 21"/>
                    <a:gd name="T23" fmla="*/ 20 h 40"/>
                    <a:gd name="T24" fmla="*/ 15 w 21"/>
                    <a:gd name="T25" fmla="*/ 20 h 40"/>
                    <a:gd name="T26" fmla="*/ 15 w 21"/>
                    <a:gd name="T27" fmla="*/ 17 h 40"/>
                    <a:gd name="T28" fmla="*/ 18 w 21"/>
                    <a:gd name="T29" fmla="*/ 18 h 40"/>
                    <a:gd name="T30" fmla="*/ 14 w 21"/>
                    <a:gd name="T31" fmla="*/ 11 h 40"/>
                    <a:gd name="T32" fmla="*/ 17 w 21"/>
                    <a:gd name="T33" fmla="*/ 10 h 40"/>
                    <a:gd name="T34" fmla="*/ 8 w 21"/>
                    <a:gd name="T35" fmla="*/ 10 h 40"/>
                    <a:gd name="T36" fmla="*/ 9 w 21"/>
                    <a:gd name="T37" fmla="*/ 7 h 40"/>
                    <a:gd name="T38" fmla="*/ 15 w 21"/>
                    <a:gd name="T39" fmla="*/ 9 h 40"/>
                    <a:gd name="T40" fmla="*/ 12 w 21"/>
                    <a:gd name="T41" fmla="*/ 7 h 40"/>
                    <a:gd name="T42" fmla="*/ 18 w 21"/>
                    <a:gd name="T43" fmla="*/ 7 h 40"/>
                    <a:gd name="T44" fmla="*/ 10 w 21"/>
                    <a:gd name="T45" fmla="*/ 3 h 40"/>
                    <a:gd name="T46" fmla="*/ 12 w 21"/>
                    <a:gd name="T47" fmla="*/ 2 h 40"/>
                    <a:gd name="T48" fmla="*/ 3 w 21"/>
                    <a:gd name="T49" fmla="*/ 2 h 40"/>
                    <a:gd name="T50" fmla="*/ 3 w 21"/>
                    <a:gd name="T51" fmla="*/ 11 h 40"/>
                    <a:gd name="T52" fmla="*/ 8 w 21"/>
                    <a:gd name="T53" fmla="*/ 14 h 40"/>
                    <a:gd name="T54" fmla="*/ 2 w 21"/>
                    <a:gd name="T55" fmla="*/ 13 h 40"/>
                    <a:gd name="T56" fmla="*/ 8 w 21"/>
                    <a:gd name="T57" fmla="*/ 14 h 40"/>
                    <a:gd name="T58" fmla="*/ 2 w 21"/>
                    <a:gd name="T59" fmla="*/ 15 h 40"/>
                    <a:gd name="T60" fmla="*/ 7 w 21"/>
                    <a:gd name="T61" fmla="*/ 16 h 40"/>
                    <a:gd name="T62" fmla="*/ 0 w 21"/>
                    <a:gd name="T63" fmla="*/ 16 h 40"/>
                    <a:gd name="T64" fmla="*/ 2 w 21"/>
                    <a:gd name="T65" fmla="*/ 30 h 40"/>
                    <a:gd name="T66" fmla="*/ 6 w 21"/>
                    <a:gd name="T67" fmla="*/ 31 h 40"/>
                    <a:gd name="T68" fmla="*/ 6 w 21"/>
                    <a:gd name="T69" fmla="*/ 36 h 40"/>
                    <a:gd name="T70" fmla="*/ 9 w 21"/>
                    <a:gd name="T71" fmla="*/ 37 h 40"/>
                    <a:gd name="T72" fmla="*/ 0 w 21"/>
                    <a:gd name="T73" fmla="*/ 36 h 40"/>
                    <a:gd name="T74" fmla="*/ 1 w 21"/>
                    <a:gd name="T75" fmla="*/ 38 h 40"/>
                    <a:gd name="T76" fmla="*/ 3 w 21"/>
                    <a:gd name="T77" fmla="*/ 37 h 40"/>
                    <a:gd name="T78" fmla="*/ 1 w 21"/>
                    <a:gd name="T79" fmla="*/ 38 h 40"/>
                    <a:gd name="T80" fmla="*/ 12 w 21"/>
                    <a:gd name="T81" fmla="*/ 38 h 40"/>
                    <a:gd name="T82" fmla="*/ 17 w 21"/>
                    <a:gd name="T83" fmla="*/ 35 h 40"/>
                    <a:gd name="T84" fmla="*/ 11 w 21"/>
                    <a:gd name="T85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40">
                      <a:moveTo>
                        <a:pt x="11" y="34"/>
                      </a:moveTo>
                      <a:cubicBezTo>
                        <a:pt x="11" y="33"/>
                        <a:pt x="8" y="32"/>
                        <a:pt x="10" y="32"/>
                      </a:cubicBezTo>
                      <a:cubicBezTo>
                        <a:pt x="13" y="32"/>
                        <a:pt x="13" y="33"/>
                        <a:pt x="13" y="33"/>
                      </a:cubicBezTo>
                      <a:cubicBezTo>
                        <a:pt x="18" y="33"/>
                        <a:pt x="12" y="32"/>
                        <a:pt x="16" y="32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4" y="30"/>
                        <a:pt x="9" y="30"/>
                        <a:pt x="12" y="28"/>
                      </a:cubicBezTo>
                      <a:cubicBezTo>
                        <a:pt x="11" y="27"/>
                        <a:pt x="11" y="27"/>
                        <a:pt x="7" y="27"/>
                      </a:cubicBezTo>
                      <a:cubicBezTo>
                        <a:pt x="12" y="26"/>
                        <a:pt x="12" y="26"/>
                        <a:pt x="16" y="25"/>
                      </a:cubicBezTo>
                      <a:cubicBezTo>
                        <a:pt x="14" y="25"/>
                        <a:pt x="9" y="25"/>
                        <a:pt x="5" y="24"/>
                      </a:cubicBezTo>
                      <a:cubicBezTo>
                        <a:pt x="11" y="23"/>
                        <a:pt x="4" y="22"/>
                        <a:pt x="9" y="21"/>
                      </a:cubicBezTo>
                      <a:cubicBezTo>
                        <a:pt x="9" y="21"/>
                        <a:pt x="10" y="21"/>
                        <a:pt x="9" y="22"/>
                      </a:cubicBezTo>
                      <a:cubicBezTo>
                        <a:pt x="16" y="22"/>
                        <a:pt x="8" y="20"/>
                        <a:pt x="10" y="20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4" y="19"/>
                        <a:pt x="11" y="18"/>
                        <a:pt x="15" y="17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4" y="15"/>
                        <a:pt x="16" y="13"/>
                        <a:pt x="14" y="11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4" y="8"/>
                        <a:pt x="15" y="13"/>
                        <a:pt x="8" y="10"/>
                      </a:cubicBezTo>
                      <a:cubicBezTo>
                        <a:pt x="17" y="11"/>
                        <a:pt x="5" y="8"/>
                        <a:pt x="9" y="7"/>
                      </a:cubicBezTo>
                      <a:cubicBezTo>
                        <a:pt x="13" y="7"/>
                        <a:pt x="11" y="9"/>
                        <a:pt x="15" y="9"/>
                      </a:cubicBezTo>
                      <a:cubicBezTo>
                        <a:pt x="10" y="8"/>
                        <a:pt x="14" y="8"/>
                        <a:pt x="12" y="7"/>
                      </a:cubicBezTo>
                      <a:cubicBezTo>
                        <a:pt x="17" y="8"/>
                        <a:pt x="13" y="6"/>
                        <a:pt x="18" y="7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3" y="3"/>
                        <a:pt x="12" y="2"/>
                        <a:pt x="12" y="2"/>
                      </a:cubicBezTo>
                      <a:cubicBezTo>
                        <a:pt x="12" y="3"/>
                        <a:pt x="5" y="0"/>
                        <a:pt x="3" y="2"/>
                      </a:cubicBezTo>
                      <a:cubicBezTo>
                        <a:pt x="5" y="4"/>
                        <a:pt x="6" y="8"/>
                        <a:pt x="3" y="11"/>
                      </a:cubicBezTo>
                      <a:cubicBezTo>
                        <a:pt x="9" y="12"/>
                        <a:pt x="3" y="12"/>
                        <a:pt x="8" y="14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5"/>
                        <a:pt x="5" y="13"/>
                        <a:pt x="8" y="14"/>
                      </a:cubicBezTo>
                      <a:cubicBezTo>
                        <a:pt x="9" y="15"/>
                        <a:pt x="5" y="15"/>
                        <a:pt x="2" y="15"/>
                      </a:cubicBezTo>
                      <a:cubicBezTo>
                        <a:pt x="2" y="16"/>
                        <a:pt x="4" y="15"/>
                        <a:pt x="7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6" y="26"/>
                        <a:pt x="2" y="30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3" y="32"/>
                        <a:pt x="15" y="35"/>
                        <a:pt x="6" y="36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7" y="36"/>
                        <a:pt x="3" y="37"/>
                        <a:pt x="0" y="36"/>
                      </a:cubicBezTo>
                      <a:cubicBezTo>
                        <a:pt x="1" y="36"/>
                        <a:pt x="0" y="37"/>
                        <a:pt x="1" y="38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7" y="38"/>
                        <a:pt x="4" y="38"/>
                        <a:pt x="1" y="38"/>
                      </a:cubicBezTo>
                      <a:cubicBezTo>
                        <a:pt x="5" y="40"/>
                        <a:pt x="9" y="38"/>
                        <a:pt x="12" y="38"/>
                      </a:cubicBezTo>
                      <a:cubicBezTo>
                        <a:pt x="5" y="35"/>
                        <a:pt x="21" y="37"/>
                        <a:pt x="17" y="35"/>
                      </a:cubicBezTo>
                      <a:cubicBezTo>
                        <a:pt x="15" y="33"/>
                        <a:pt x="13" y="34"/>
                        <a:pt x="11" y="3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3" name="Freeform 1646"/>
                <p:cNvSpPr/>
                <p:nvPr/>
              </p:nvSpPr>
              <p:spPr bwMode="auto">
                <a:xfrm>
                  <a:off x="3438" y="314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4" name="Freeform 1647"/>
                <p:cNvSpPr/>
                <p:nvPr/>
              </p:nvSpPr>
              <p:spPr bwMode="auto">
                <a:xfrm>
                  <a:off x="3448" y="31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5" name="Rectangle 1648"/>
                <p:cNvSpPr>
                  <a:spLocks noChangeArrowheads="1"/>
                </p:cNvSpPr>
                <p:nvPr/>
              </p:nvSpPr>
              <p:spPr bwMode="auto">
                <a:xfrm>
                  <a:off x="3440" y="31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6" name="Freeform 1649"/>
                <p:cNvSpPr/>
                <p:nvPr/>
              </p:nvSpPr>
              <p:spPr bwMode="auto">
                <a:xfrm>
                  <a:off x="3448" y="31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7" name="Freeform 1650"/>
                <p:cNvSpPr/>
                <p:nvPr/>
              </p:nvSpPr>
              <p:spPr bwMode="auto">
                <a:xfrm>
                  <a:off x="3453" y="311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8" name="Freeform 1651"/>
                <p:cNvSpPr/>
                <p:nvPr/>
              </p:nvSpPr>
              <p:spPr bwMode="auto">
                <a:xfrm>
                  <a:off x="3457" y="309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69" name="Freeform 1652"/>
                <p:cNvSpPr/>
                <p:nvPr/>
              </p:nvSpPr>
              <p:spPr bwMode="auto">
                <a:xfrm>
                  <a:off x="3437" y="3058"/>
                  <a:ext cx="26" cy="58"/>
                </a:xfrm>
                <a:custGeom>
                  <a:avLst/>
                  <a:gdLst>
                    <a:gd name="T0" fmla="*/ 17 w 31"/>
                    <a:gd name="T1" fmla="*/ 3 h 68"/>
                    <a:gd name="T2" fmla="*/ 10 w 31"/>
                    <a:gd name="T3" fmla="*/ 1 h 68"/>
                    <a:gd name="T4" fmla="*/ 7 w 31"/>
                    <a:gd name="T5" fmla="*/ 3 h 68"/>
                    <a:gd name="T6" fmla="*/ 11 w 31"/>
                    <a:gd name="T7" fmla="*/ 7 h 68"/>
                    <a:gd name="T8" fmla="*/ 11 w 31"/>
                    <a:gd name="T9" fmla="*/ 15 h 68"/>
                    <a:gd name="T10" fmla="*/ 8 w 31"/>
                    <a:gd name="T11" fmla="*/ 20 h 68"/>
                    <a:gd name="T12" fmla="*/ 14 w 31"/>
                    <a:gd name="T13" fmla="*/ 27 h 68"/>
                    <a:gd name="T14" fmla="*/ 11 w 31"/>
                    <a:gd name="T15" fmla="*/ 28 h 68"/>
                    <a:gd name="T16" fmla="*/ 9 w 31"/>
                    <a:gd name="T17" fmla="*/ 31 h 68"/>
                    <a:gd name="T18" fmla="*/ 19 w 31"/>
                    <a:gd name="T19" fmla="*/ 34 h 68"/>
                    <a:gd name="T20" fmla="*/ 19 w 31"/>
                    <a:gd name="T21" fmla="*/ 37 h 68"/>
                    <a:gd name="T22" fmla="*/ 15 w 31"/>
                    <a:gd name="T23" fmla="*/ 39 h 68"/>
                    <a:gd name="T24" fmla="*/ 14 w 31"/>
                    <a:gd name="T25" fmla="*/ 44 h 68"/>
                    <a:gd name="T26" fmla="*/ 12 w 31"/>
                    <a:gd name="T27" fmla="*/ 48 h 68"/>
                    <a:gd name="T28" fmla="*/ 14 w 31"/>
                    <a:gd name="T29" fmla="*/ 52 h 68"/>
                    <a:gd name="T30" fmla="*/ 17 w 31"/>
                    <a:gd name="T31" fmla="*/ 55 h 68"/>
                    <a:gd name="T32" fmla="*/ 13 w 31"/>
                    <a:gd name="T33" fmla="*/ 56 h 68"/>
                    <a:gd name="T34" fmla="*/ 14 w 31"/>
                    <a:gd name="T35" fmla="*/ 59 h 68"/>
                    <a:gd name="T36" fmla="*/ 11 w 31"/>
                    <a:gd name="T37" fmla="*/ 68 h 68"/>
                    <a:gd name="T38" fmla="*/ 14 w 31"/>
                    <a:gd name="T39" fmla="*/ 63 h 68"/>
                    <a:gd name="T40" fmla="*/ 11 w 31"/>
                    <a:gd name="T41" fmla="*/ 62 h 68"/>
                    <a:gd name="T42" fmla="*/ 22 w 31"/>
                    <a:gd name="T43" fmla="*/ 62 h 68"/>
                    <a:gd name="T44" fmla="*/ 24 w 31"/>
                    <a:gd name="T45" fmla="*/ 61 h 68"/>
                    <a:gd name="T46" fmla="*/ 23 w 31"/>
                    <a:gd name="T47" fmla="*/ 58 h 68"/>
                    <a:gd name="T48" fmla="*/ 25 w 31"/>
                    <a:gd name="T49" fmla="*/ 55 h 68"/>
                    <a:gd name="T50" fmla="*/ 26 w 31"/>
                    <a:gd name="T51" fmla="*/ 51 h 68"/>
                    <a:gd name="T52" fmla="*/ 23 w 31"/>
                    <a:gd name="T53" fmla="*/ 47 h 68"/>
                    <a:gd name="T54" fmla="*/ 24 w 31"/>
                    <a:gd name="T55" fmla="*/ 47 h 68"/>
                    <a:gd name="T56" fmla="*/ 25 w 31"/>
                    <a:gd name="T57" fmla="*/ 46 h 68"/>
                    <a:gd name="T58" fmla="*/ 24 w 31"/>
                    <a:gd name="T59" fmla="*/ 43 h 68"/>
                    <a:gd name="T60" fmla="*/ 21 w 31"/>
                    <a:gd name="T61" fmla="*/ 40 h 68"/>
                    <a:gd name="T62" fmla="*/ 26 w 31"/>
                    <a:gd name="T63" fmla="*/ 39 h 68"/>
                    <a:gd name="T64" fmla="*/ 27 w 31"/>
                    <a:gd name="T65" fmla="*/ 35 h 68"/>
                    <a:gd name="T66" fmla="*/ 22 w 31"/>
                    <a:gd name="T67" fmla="*/ 33 h 68"/>
                    <a:gd name="T68" fmla="*/ 20 w 31"/>
                    <a:gd name="T69" fmla="*/ 29 h 68"/>
                    <a:gd name="T70" fmla="*/ 19 w 31"/>
                    <a:gd name="T71" fmla="*/ 22 h 68"/>
                    <a:gd name="T72" fmla="*/ 20 w 31"/>
                    <a:gd name="T73" fmla="*/ 20 h 68"/>
                    <a:gd name="T74" fmla="*/ 19 w 31"/>
                    <a:gd name="T75" fmla="*/ 13 h 68"/>
                    <a:gd name="T76" fmla="*/ 13 w 31"/>
                    <a:gd name="T77" fmla="*/ 16 h 68"/>
                    <a:gd name="T78" fmla="*/ 22 w 31"/>
                    <a:gd name="T79" fmla="*/ 13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68">
                      <a:moveTo>
                        <a:pt x="23" y="7"/>
                      </a:moveTo>
                      <a:cubicBezTo>
                        <a:pt x="22" y="6"/>
                        <a:pt x="21" y="4"/>
                        <a:pt x="17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3"/>
                        <a:pt x="14" y="0"/>
                        <a:pt x="10" y="1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6"/>
                        <a:pt x="14" y="7"/>
                      </a:cubicBezTo>
                      <a:cubicBezTo>
                        <a:pt x="15" y="8"/>
                        <a:pt x="12" y="7"/>
                        <a:pt x="11" y="7"/>
                      </a:cubicBezTo>
                      <a:cubicBezTo>
                        <a:pt x="10" y="8"/>
                        <a:pt x="17" y="9"/>
                        <a:pt x="17" y="10"/>
                      </a:cubicBezTo>
                      <a:cubicBezTo>
                        <a:pt x="0" y="9"/>
                        <a:pt x="22" y="14"/>
                        <a:pt x="11" y="15"/>
                      </a:cubicBezTo>
                      <a:cubicBezTo>
                        <a:pt x="12" y="16"/>
                        <a:pt x="10" y="17"/>
                        <a:pt x="14" y="19"/>
                      </a:cubicBezTo>
                      <a:cubicBezTo>
                        <a:pt x="9" y="18"/>
                        <a:pt x="13" y="20"/>
                        <a:pt x="8" y="20"/>
                      </a:cubicBezTo>
                      <a:cubicBezTo>
                        <a:pt x="18" y="21"/>
                        <a:pt x="3" y="23"/>
                        <a:pt x="16" y="25"/>
                      </a:cubicBezTo>
                      <a:cubicBezTo>
                        <a:pt x="12" y="26"/>
                        <a:pt x="17" y="25"/>
                        <a:pt x="14" y="27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9" y="26"/>
                        <a:pt x="17" y="28"/>
                        <a:pt x="11" y="28"/>
                      </a:cubicBezTo>
                      <a:cubicBezTo>
                        <a:pt x="10" y="29"/>
                        <a:pt x="15" y="28"/>
                        <a:pt x="18" y="30"/>
                      </a:cubicBezTo>
                      <a:cubicBezTo>
                        <a:pt x="16" y="31"/>
                        <a:pt x="15" y="31"/>
                        <a:pt x="9" y="31"/>
                      </a:cubicBezTo>
                      <a:cubicBezTo>
                        <a:pt x="16" y="32"/>
                        <a:pt x="12" y="33"/>
                        <a:pt x="15" y="34"/>
                      </a:cubicBezTo>
                      <a:cubicBezTo>
                        <a:pt x="16" y="34"/>
                        <a:pt x="17" y="33"/>
                        <a:pt x="19" y="34"/>
                      </a:cubicBezTo>
                      <a:cubicBezTo>
                        <a:pt x="18" y="36"/>
                        <a:pt x="23" y="36"/>
                        <a:pt x="25" y="38"/>
                      </a:cubicBezTo>
                      <a:cubicBezTo>
                        <a:pt x="18" y="38"/>
                        <a:pt x="25" y="36"/>
                        <a:pt x="19" y="37"/>
                      </a:cubicBezTo>
                      <a:cubicBezTo>
                        <a:pt x="16" y="36"/>
                        <a:pt x="17" y="35"/>
                        <a:pt x="12" y="34"/>
                      </a:cubicBezTo>
                      <a:cubicBezTo>
                        <a:pt x="11" y="35"/>
                        <a:pt x="12" y="37"/>
                        <a:pt x="15" y="39"/>
                      </a:cubicBezTo>
                      <a:cubicBezTo>
                        <a:pt x="14" y="40"/>
                        <a:pt x="12" y="39"/>
                        <a:pt x="11" y="39"/>
                      </a:cubicBezTo>
                      <a:cubicBezTo>
                        <a:pt x="8" y="41"/>
                        <a:pt x="17" y="43"/>
                        <a:pt x="14" y="44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5" y="45"/>
                        <a:pt x="9" y="46"/>
                        <a:pt x="12" y="48"/>
                      </a:cubicBezTo>
                      <a:cubicBezTo>
                        <a:pt x="14" y="48"/>
                        <a:pt x="15" y="48"/>
                        <a:pt x="16" y="49"/>
                      </a:cubicBezTo>
                      <a:cubicBezTo>
                        <a:pt x="7" y="48"/>
                        <a:pt x="20" y="51"/>
                        <a:pt x="14" y="52"/>
                      </a:cubicBezTo>
                      <a:cubicBezTo>
                        <a:pt x="19" y="53"/>
                        <a:pt x="22" y="55"/>
                        <a:pt x="23" y="56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21" y="54"/>
                        <a:pt x="12" y="53"/>
                        <a:pt x="9" y="52"/>
                      </a:cubicBezTo>
                      <a:cubicBezTo>
                        <a:pt x="12" y="53"/>
                        <a:pt x="9" y="54"/>
                        <a:pt x="13" y="56"/>
                      </a:cubicBezTo>
                      <a:cubicBezTo>
                        <a:pt x="8" y="55"/>
                        <a:pt x="8" y="55"/>
                        <a:pt x="8" y="55"/>
                      </a:cubicBezTo>
                      <a:cubicBezTo>
                        <a:pt x="8" y="56"/>
                        <a:pt x="18" y="57"/>
                        <a:pt x="14" y="59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1" y="61"/>
                        <a:pt x="5" y="64"/>
                        <a:pt x="11" y="68"/>
                      </a:cubicBezTo>
                      <a:cubicBezTo>
                        <a:pt x="14" y="68"/>
                        <a:pt x="20" y="68"/>
                        <a:pt x="22" y="68"/>
                      </a:cubicBezTo>
                      <a:cubicBezTo>
                        <a:pt x="20" y="66"/>
                        <a:pt x="16" y="65"/>
                        <a:pt x="14" y="63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5" y="63"/>
                        <a:pt x="13" y="62"/>
                        <a:pt x="11" y="62"/>
                      </a:cubicBezTo>
                      <a:cubicBezTo>
                        <a:pt x="8" y="61"/>
                        <a:pt x="15" y="62"/>
                        <a:pt x="12" y="60"/>
                      </a:cubicBezTo>
                      <a:cubicBezTo>
                        <a:pt x="18" y="61"/>
                        <a:pt x="18" y="62"/>
                        <a:pt x="22" y="62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2" y="62"/>
                        <a:pt x="22" y="61"/>
                        <a:pt x="24" y="61"/>
                      </a:cubicBezTo>
                      <a:cubicBezTo>
                        <a:pt x="18" y="59"/>
                        <a:pt x="26" y="59"/>
                        <a:pt x="24" y="57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0" y="57"/>
                        <a:pt x="20" y="57"/>
                        <a:pt x="19" y="56"/>
                      </a:cubicBezTo>
                      <a:cubicBezTo>
                        <a:pt x="24" y="56"/>
                        <a:pt x="23" y="56"/>
                        <a:pt x="25" y="55"/>
                      </a:cubicBezTo>
                      <a:cubicBezTo>
                        <a:pt x="23" y="54"/>
                        <a:pt x="18" y="53"/>
                        <a:pt x="18" y="52"/>
                      </a:cubicBezTo>
                      <a:cubicBezTo>
                        <a:pt x="23" y="53"/>
                        <a:pt x="21" y="51"/>
                        <a:pt x="26" y="51"/>
                      </a:cubicBezTo>
                      <a:cubicBezTo>
                        <a:pt x="20" y="50"/>
                        <a:pt x="24" y="49"/>
                        <a:pt x="21" y="48"/>
                      </a:cubicBezTo>
                      <a:cubicBezTo>
                        <a:pt x="20" y="47"/>
                        <a:pt x="20" y="47"/>
                        <a:pt x="23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2" y="46"/>
                        <a:pt x="25" y="46"/>
                      </a:cubicBezTo>
                      <a:cubicBezTo>
                        <a:pt x="26" y="46"/>
                        <a:pt x="26" y="46"/>
                        <a:pt x="27" y="47"/>
                      </a:cubicBezTo>
                      <a:cubicBezTo>
                        <a:pt x="28" y="45"/>
                        <a:pt x="18" y="43"/>
                        <a:pt x="24" y="43"/>
                      </a:cubicBezTo>
                      <a:cubicBezTo>
                        <a:pt x="21" y="42"/>
                        <a:pt x="21" y="41"/>
                        <a:pt x="15" y="40"/>
                      </a:cubicBezTo>
                      <a:cubicBezTo>
                        <a:pt x="17" y="40"/>
                        <a:pt x="22" y="41"/>
                        <a:pt x="21" y="40"/>
                      </a:cubicBezTo>
                      <a:cubicBezTo>
                        <a:pt x="16" y="38"/>
                        <a:pt x="23" y="38"/>
                        <a:pt x="20" y="37"/>
                      </a:cubicBezTo>
                      <a:cubicBezTo>
                        <a:pt x="25" y="39"/>
                        <a:pt x="21" y="37"/>
                        <a:pt x="26" y="39"/>
                      </a:cubicBezTo>
                      <a:cubicBezTo>
                        <a:pt x="28" y="38"/>
                        <a:pt x="22" y="37"/>
                        <a:pt x="23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5" y="35"/>
                        <a:pt x="21" y="34"/>
                        <a:pt x="25" y="34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4" y="33"/>
                        <a:pt x="23" y="31"/>
                        <a:pt x="27" y="31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7" y="28"/>
                        <a:pt x="21" y="25"/>
                        <a:pt x="15" y="23"/>
                      </a:cubicBezTo>
                      <a:cubicBezTo>
                        <a:pt x="16" y="23"/>
                        <a:pt x="17" y="22"/>
                        <a:pt x="19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2"/>
                        <a:pt x="25" y="21"/>
                        <a:pt x="20" y="20"/>
                      </a:cubicBezTo>
                      <a:cubicBezTo>
                        <a:pt x="18" y="19"/>
                        <a:pt x="24" y="20"/>
                        <a:pt x="25" y="20"/>
                      </a:cubicBezTo>
                      <a:cubicBezTo>
                        <a:pt x="17" y="17"/>
                        <a:pt x="31" y="15"/>
                        <a:pt x="19" y="13"/>
                      </a:cubicBezTo>
                      <a:cubicBezTo>
                        <a:pt x="19" y="14"/>
                        <a:pt x="16" y="15"/>
                        <a:pt x="17" y="17"/>
                      </a:cubicBezTo>
                      <a:cubicBezTo>
                        <a:pt x="15" y="16"/>
                        <a:pt x="13" y="16"/>
                        <a:pt x="13" y="16"/>
                      </a:cubicBezTo>
                      <a:cubicBezTo>
                        <a:pt x="12" y="14"/>
                        <a:pt x="17" y="14"/>
                        <a:pt x="15" y="12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30" y="11"/>
                        <a:pt x="12" y="8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70" name="Freeform 1653"/>
                <p:cNvSpPr/>
                <p:nvPr/>
              </p:nvSpPr>
              <p:spPr bwMode="auto">
                <a:xfrm>
                  <a:off x="3456" y="3078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71" name="Freeform 1654"/>
                <p:cNvSpPr/>
                <p:nvPr/>
              </p:nvSpPr>
              <p:spPr bwMode="auto">
                <a:xfrm>
                  <a:off x="3455" y="3078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72" name="Freeform 1655"/>
                <p:cNvSpPr/>
                <p:nvPr/>
              </p:nvSpPr>
              <p:spPr bwMode="auto">
                <a:xfrm>
                  <a:off x="3455" y="3059"/>
                  <a:ext cx="1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73" name="Freeform 1656"/>
                <p:cNvSpPr/>
                <p:nvPr/>
              </p:nvSpPr>
              <p:spPr bwMode="auto">
                <a:xfrm>
                  <a:off x="3453" y="305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74" name="Freeform 1657"/>
                <p:cNvSpPr/>
                <p:nvPr/>
              </p:nvSpPr>
              <p:spPr bwMode="auto">
                <a:xfrm>
                  <a:off x="3437" y="3028"/>
                  <a:ext cx="22" cy="31"/>
                </a:xfrm>
                <a:custGeom>
                  <a:avLst/>
                  <a:gdLst>
                    <a:gd name="T0" fmla="*/ 15 w 26"/>
                    <a:gd name="T1" fmla="*/ 6 h 35"/>
                    <a:gd name="T2" fmla="*/ 10 w 26"/>
                    <a:gd name="T3" fmla="*/ 4 h 35"/>
                    <a:gd name="T4" fmla="*/ 14 w 26"/>
                    <a:gd name="T5" fmla="*/ 3 h 35"/>
                    <a:gd name="T6" fmla="*/ 6 w 26"/>
                    <a:gd name="T7" fmla="*/ 0 h 35"/>
                    <a:gd name="T8" fmla="*/ 10 w 26"/>
                    <a:gd name="T9" fmla="*/ 17 h 35"/>
                    <a:gd name="T10" fmla="*/ 7 w 26"/>
                    <a:gd name="T11" fmla="*/ 16 h 35"/>
                    <a:gd name="T12" fmla="*/ 12 w 26"/>
                    <a:gd name="T13" fmla="*/ 22 h 35"/>
                    <a:gd name="T14" fmla="*/ 6 w 26"/>
                    <a:gd name="T15" fmla="*/ 22 h 35"/>
                    <a:gd name="T16" fmla="*/ 8 w 26"/>
                    <a:gd name="T17" fmla="*/ 26 h 35"/>
                    <a:gd name="T18" fmla="*/ 11 w 26"/>
                    <a:gd name="T19" fmla="*/ 26 h 35"/>
                    <a:gd name="T20" fmla="*/ 10 w 26"/>
                    <a:gd name="T21" fmla="*/ 26 h 35"/>
                    <a:gd name="T22" fmla="*/ 11 w 26"/>
                    <a:gd name="T23" fmla="*/ 26 h 35"/>
                    <a:gd name="T24" fmla="*/ 11 w 26"/>
                    <a:gd name="T25" fmla="*/ 29 h 35"/>
                    <a:gd name="T26" fmla="*/ 10 w 26"/>
                    <a:gd name="T27" fmla="*/ 28 h 35"/>
                    <a:gd name="T28" fmla="*/ 12 w 26"/>
                    <a:gd name="T29" fmla="*/ 30 h 35"/>
                    <a:gd name="T30" fmla="*/ 8 w 26"/>
                    <a:gd name="T31" fmla="*/ 30 h 35"/>
                    <a:gd name="T32" fmla="*/ 14 w 26"/>
                    <a:gd name="T33" fmla="*/ 35 h 35"/>
                    <a:gd name="T34" fmla="*/ 18 w 26"/>
                    <a:gd name="T35" fmla="*/ 35 h 35"/>
                    <a:gd name="T36" fmla="*/ 15 w 26"/>
                    <a:gd name="T37" fmla="*/ 31 h 35"/>
                    <a:gd name="T38" fmla="*/ 14 w 26"/>
                    <a:gd name="T39" fmla="*/ 31 h 35"/>
                    <a:gd name="T40" fmla="*/ 13 w 26"/>
                    <a:gd name="T41" fmla="*/ 29 h 35"/>
                    <a:gd name="T42" fmla="*/ 18 w 26"/>
                    <a:gd name="T43" fmla="*/ 31 h 35"/>
                    <a:gd name="T44" fmla="*/ 22 w 26"/>
                    <a:gd name="T45" fmla="*/ 27 h 35"/>
                    <a:gd name="T46" fmla="*/ 23 w 26"/>
                    <a:gd name="T47" fmla="*/ 27 h 35"/>
                    <a:gd name="T48" fmla="*/ 21 w 26"/>
                    <a:gd name="T49" fmla="*/ 26 h 35"/>
                    <a:gd name="T50" fmla="*/ 18 w 26"/>
                    <a:gd name="T51" fmla="*/ 26 h 35"/>
                    <a:gd name="T52" fmla="*/ 12 w 26"/>
                    <a:gd name="T53" fmla="*/ 25 h 35"/>
                    <a:gd name="T54" fmla="*/ 12 w 26"/>
                    <a:gd name="T55" fmla="*/ 24 h 35"/>
                    <a:gd name="T56" fmla="*/ 17 w 26"/>
                    <a:gd name="T57" fmla="*/ 25 h 35"/>
                    <a:gd name="T58" fmla="*/ 15 w 26"/>
                    <a:gd name="T59" fmla="*/ 24 h 35"/>
                    <a:gd name="T60" fmla="*/ 21 w 26"/>
                    <a:gd name="T61" fmla="*/ 23 h 35"/>
                    <a:gd name="T62" fmla="*/ 15 w 26"/>
                    <a:gd name="T63" fmla="*/ 22 h 35"/>
                    <a:gd name="T64" fmla="*/ 15 w 26"/>
                    <a:gd name="T65" fmla="*/ 16 h 35"/>
                    <a:gd name="T66" fmla="*/ 18 w 26"/>
                    <a:gd name="T67" fmla="*/ 17 h 35"/>
                    <a:gd name="T68" fmla="*/ 14 w 26"/>
                    <a:gd name="T69" fmla="*/ 15 h 35"/>
                    <a:gd name="T70" fmla="*/ 16 w 26"/>
                    <a:gd name="T71" fmla="*/ 11 h 35"/>
                    <a:gd name="T72" fmla="*/ 13 w 26"/>
                    <a:gd name="T73" fmla="*/ 11 h 35"/>
                    <a:gd name="T74" fmla="*/ 14 w 26"/>
                    <a:gd name="T75" fmla="*/ 7 h 35"/>
                    <a:gd name="T76" fmla="*/ 14 w 26"/>
                    <a:gd name="T77" fmla="*/ 7 h 35"/>
                    <a:gd name="T78" fmla="*/ 8 w 26"/>
                    <a:gd name="T79" fmla="*/ 5 h 35"/>
                    <a:gd name="T80" fmla="*/ 15 w 26"/>
                    <a:gd name="T81" fmla="*/ 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5">
                      <a:moveTo>
                        <a:pt x="15" y="6"/>
                      </a:move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3" y="4"/>
                        <a:pt x="10" y="2"/>
                        <a:pt x="14" y="3"/>
                      </a:cubicBezTo>
                      <a:cubicBezTo>
                        <a:pt x="8" y="2"/>
                        <a:pt x="14" y="0"/>
                        <a:pt x="6" y="0"/>
                      </a:cubicBezTo>
                      <a:cubicBezTo>
                        <a:pt x="8" y="5"/>
                        <a:pt x="3" y="11"/>
                        <a:pt x="10" y="17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13" y="19"/>
                        <a:pt x="0" y="19"/>
                        <a:pt x="12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23"/>
                        <a:pt x="15" y="25"/>
                        <a:pt x="8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3" y="27"/>
                        <a:pt x="13" y="28"/>
                        <a:pt x="11" y="29"/>
                      </a:cubicBezTo>
                      <a:cubicBezTo>
                        <a:pt x="9" y="29"/>
                        <a:pt x="10" y="28"/>
                        <a:pt x="10" y="28"/>
                      </a:cubicBezTo>
                      <a:cubicBezTo>
                        <a:pt x="8" y="28"/>
                        <a:pt x="12" y="29"/>
                        <a:pt x="12" y="30"/>
                      </a:cubicBezTo>
                      <a:cubicBezTo>
                        <a:pt x="10" y="30"/>
                        <a:pt x="9" y="30"/>
                        <a:pt x="8" y="30"/>
                      </a:cubicBezTo>
                      <a:cubicBezTo>
                        <a:pt x="11" y="32"/>
                        <a:pt x="4" y="32"/>
                        <a:pt x="14" y="35"/>
                      </a:cubicBezTo>
                      <a:cubicBezTo>
                        <a:pt x="15" y="35"/>
                        <a:pt x="17" y="34"/>
                        <a:pt x="18" y="35"/>
                      </a:cubicBezTo>
                      <a:cubicBezTo>
                        <a:pt x="21" y="34"/>
                        <a:pt x="17" y="32"/>
                        <a:pt x="15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5" y="30"/>
                        <a:pt x="17" y="31"/>
                        <a:pt x="13" y="29"/>
                      </a:cubicBezTo>
                      <a:cubicBezTo>
                        <a:pt x="16" y="29"/>
                        <a:pt x="16" y="30"/>
                        <a:pt x="18" y="31"/>
                      </a:cubicBezTo>
                      <a:cubicBezTo>
                        <a:pt x="26" y="29"/>
                        <a:pt x="13" y="28"/>
                        <a:pt x="22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2" y="26"/>
                        <a:pt x="21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7" y="26"/>
                        <a:pt x="13" y="25"/>
                        <a:pt x="12" y="25"/>
                      </a:cubicBezTo>
                      <a:cubicBezTo>
                        <a:pt x="16" y="25"/>
                        <a:pt x="10" y="24"/>
                        <a:pt x="12" y="24"/>
                      </a:cubicBezTo>
                      <a:cubicBezTo>
                        <a:pt x="15" y="24"/>
                        <a:pt x="15" y="25"/>
                        <a:pt x="17" y="25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4" y="23"/>
                        <a:pt x="19" y="23"/>
                        <a:pt x="21" y="23"/>
                      </a:cubicBezTo>
                      <a:cubicBezTo>
                        <a:pt x="18" y="22"/>
                        <a:pt x="19" y="23"/>
                        <a:pt x="15" y="22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6"/>
                        <a:pt x="19" y="16"/>
                        <a:pt x="18" y="17"/>
                      </a:cubicBezTo>
                      <a:cubicBezTo>
                        <a:pt x="19" y="17"/>
                        <a:pt x="17" y="15"/>
                        <a:pt x="14" y="15"/>
                      </a:cubicBezTo>
                      <a:cubicBezTo>
                        <a:pt x="12" y="14"/>
                        <a:pt x="14" y="12"/>
                        <a:pt x="16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9" y="10"/>
                        <a:pt x="17" y="9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7" y="6"/>
                        <a:pt x="8" y="5"/>
                      </a:cubicBezTo>
                      <a:cubicBezTo>
                        <a:pt x="12" y="5"/>
                        <a:pt x="11" y="6"/>
                        <a:pt x="15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75" name="Freeform 1658"/>
                <p:cNvSpPr/>
                <p:nvPr/>
              </p:nvSpPr>
              <p:spPr bwMode="auto">
                <a:xfrm>
                  <a:off x="3441" y="3027"/>
                  <a:ext cx="7" cy="1"/>
                </a:xfrm>
                <a:custGeom>
                  <a:avLst/>
                  <a:gdLst>
                    <a:gd name="T0" fmla="*/ 3 w 8"/>
                    <a:gd name="T1" fmla="*/ 1 h 2"/>
                    <a:gd name="T2" fmla="*/ 7 w 8"/>
                    <a:gd name="T3" fmla="*/ 2 h 2"/>
                    <a:gd name="T4" fmla="*/ 1 w 8"/>
                    <a:gd name="T5" fmla="*/ 1 h 2"/>
                    <a:gd name="T6" fmla="*/ 2 w 8"/>
                    <a:gd name="T7" fmla="*/ 2 h 2"/>
                    <a:gd name="T8" fmla="*/ 3 w 8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2">
                      <a:moveTo>
                        <a:pt x="3" y="1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1"/>
                        <a:pt x="3" y="0"/>
                        <a:pt x="1" y="1"/>
                      </a:cubicBezTo>
                      <a:cubicBezTo>
                        <a:pt x="1" y="1"/>
                        <a:pt x="0" y="2"/>
                        <a:pt x="2" y="2"/>
                      </a:cubicBezTo>
                      <a:cubicBezTo>
                        <a:pt x="2" y="2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76" name="Freeform 1659"/>
                <p:cNvSpPr/>
                <p:nvPr/>
              </p:nvSpPr>
              <p:spPr bwMode="auto">
                <a:xfrm>
                  <a:off x="3435" y="3012"/>
                  <a:ext cx="16" cy="16"/>
                </a:xfrm>
                <a:custGeom>
                  <a:avLst/>
                  <a:gdLst>
                    <a:gd name="T0" fmla="*/ 10 w 19"/>
                    <a:gd name="T1" fmla="*/ 6 h 18"/>
                    <a:gd name="T2" fmla="*/ 7 w 19"/>
                    <a:gd name="T3" fmla="*/ 6 h 18"/>
                    <a:gd name="T4" fmla="*/ 5 w 19"/>
                    <a:gd name="T5" fmla="*/ 13 h 18"/>
                    <a:gd name="T6" fmla="*/ 12 w 19"/>
                    <a:gd name="T7" fmla="*/ 15 h 18"/>
                    <a:gd name="T8" fmla="*/ 7 w 19"/>
                    <a:gd name="T9" fmla="*/ 15 h 18"/>
                    <a:gd name="T10" fmla="*/ 12 w 19"/>
                    <a:gd name="T11" fmla="*/ 17 h 18"/>
                    <a:gd name="T12" fmla="*/ 10 w 19"/>
                    <a:gd name="T13" fmla="*/ 16 h 18"/>
                    <a:gd name="T14" fmla="*/ 13 w 19"/>
                    <a:gd name="T15" fmla="*/ 16 h 18"/>
                    <a:gd name="T16" fmla="*/ 12 w 19"/>
                    <a:gd name="T17" fmla="*/ 15 h 18"/>
                    <a:gd name="T18" fmla="*/ 15 w 19"/>
                    <a:gd name="T19" fmla="*/ 15 h 18"/>
                    <a:gd name="T20" fmla="*/ 9 w 19"/>
                    <a:gd name="T21" fmla="*/ 12 h 18"/>
                    <a:gd name="T22" fmla="*/ 15 w 19"/>
                    <a:gd name="T23" fmla="*/ 12 h 18"/>
                    <a:gd name="T24" fmla="*/ 17 w 19"/>
                    <a:gd name="T25" fmla="*/ 9 h 18"/>
                    <a:gd name="T26" fmla="*/ 15 w 19"/>
                    <a:gd name="T27" fmla="*/ 10 h 18"/>
                    <a:gd name="T28" fmla="*/ 11 w 19"/>
                    <a:gd name="T29" fmla="*/ 10 h 18"/>
                    <a:gd name="T30" fmla="*/ 17 w 19"/>
                    <a:gd name="T31" fmla="*/ 9 h 18"/>
                    <a:gd name="T32" fmla="*/ 14 w 19"/>
                    <a:gd name="T33" fmla="*/ 3 h 18"/>
                    <a:gd name="T34" fmla="*/ 7 w 19"/>
                    <a:gd name="T35" fmla="*/ 2 h 18"/>
                    <a:gd name="T36" fmla="*/ 12 w 19"/>
                    <a:gd name="T37" fmla="*/ 2 h 18"/>
                    <a:gd name="T38" fmla="*/ 14 w 19"/>
                    <a:gd name="T39" fmla="*/ 1 h 18"/>
                    <a:gd name="T40" fmla="*/ 4 w 19"/>
                    <a:gd name="T41" fmla="*/ 0 h 18"/>
                    <a:gd name="T42" fmla="*/ 10 w 19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18">
                      <a:moveTo>
                        <a:pt x="10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5" y="13"/>
                      </a:cubicBezTo>
                      <a:cubicBezTo>
                        <a:pt x="4" y="14"/>
                        <a:pt x="10" y="14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10" y="16"/>
                        <a:pt x="5" y="18"/>
                        <a:pt x="12" y="17"/>
                      </a:cubicBezTo>
                      <a:cubicBezTo>
                        <a:pt x="13" y="17"/>
                        <a:pt x="9" y="17"/>
                        <a:pt x="10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9" y="14"/>
                        <a:pt x="6" y="14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1"/>
                        <a:pt x="13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2" y="10"/>
                        <a:pt x="11" y="10"/>
                      </a:cubicBezTo>
                      <a:cubicBezTo>
                        <a:pt x="6" y="8"/>
                        <a:pt x="14" y="10"/>
                        <a:pt x="17" y="9"/>
                      </a:cubicBezTo>
                      <a:cubicBezTo>
                        <a:pt x="13" y="7"/>
                        <a:pt x="9" y="4"/>
                        <a:pt x="14" y="3"/>
                      </a:cubicBezTo>
                      <a:cubicBezTo>
                        <a:pt x="11" y="4"/>
                        <a:pt x="7" y="3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2"/>
                        <a:pt x="15" y="1"/>
                        <a:pt x="14" y="1"/>
                      </a:cubicBezTo>
                      <a:cubicBezTo>
                        <a:pt x="11" y="2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77" name="Freeform 1660"/>
                <p:cNvSpPr/>
                <p:nvPr/>
              </p:nvSpPr>
              <p:spPr bwMode="auto">
                <a:xfrm>
                  <a:off x="3439" y="3016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578" name="Freeform 1661"/>
                <p:cNvSpPr/>
                <p:nvPr/>
              </p:nvSpPr>
              <p:spPr bwMode="auto">
                <a:xfrm>
                  <a:off x="3499" y="2666"/>
                  <a:ext cx="12" cy="135"/>
                </a:xfrm>
                <a:custGeom>
                  <a:avLst/>
                  <a:gdLst>
                    <a:gd name="T0" fmla="*/ 4 w 14"/>
                    <a:gd name="T1" fmla="*/ 5 h 156"/>
                    <a:gd name="T2" fmla="*/ 2 w 14"/>
                    <a:gd name="T3" fmla="*/ 81 h 156"/>
                    <a:gd name="T4" fmla="*/ 0 w 14"/>
                    <a:gd name="T5" fmla="*/ 150 h 156"/>
                    <a:gd name="T6" fmla="*/ 5 w 14"/>
                    <a:gd name="T7" fmla="*/ 156 h 156"/>
                    <a:gd name="T8" fmla="*/ 10 w 14"/>
                    <a:gd name="T9" fmla="*/ 150 h 156"/>
                    <a:gd name="T10" fmla="*/ 12 w 14"/>
                    <a:gd name="T11" fmla="*/ 82 h 156"/>
                    <a:gd name="T12" fmla="*/ 14 w 14"/>
                    <a:gd name="T13" fmla="*/ 5 h 156"/>
                    <a:gd name="T14" fmla="*/ 9 w 14"/>
                    <a:gd name="T15" fmla="*/ 0 h 156"/>
                    <a:gd name="T16" fmla="*/ 4 w 14"/>
                    <a:gd name="T17" fmla="*/ 5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6">
                      <a:moveTo>
                        <a:pt x="4" y="5"/>
                      </a:moveTo>
                      <a:cubicBezTo>
                        <a:pt x="2" y="81"/>
                        <a:pt x="2" y="81"/>
                        <a:pt x="2" y="81"/>
                      </a:cubicBezTo>
                      <a:cubicBezTo>
                        <a:pt x="0" y="150"/>
                        <a:pt x="0" y="150"/>
                        <a:pt x="0" y="150"/>
                      </a:cubicBezTo>
                      <a:cubicBezTo>
                        <a:pt x="0" y="153"/>
                        <a:pt x="2" y="156"/>
                        <a:pt x="5" y="156"/>
                      </a:cubicBezTo>
                      <a:cubicBezTo>
                        <a:pt x="7" y="156"/>
                        <a:pt x="10" y="153"/>
                        <a:pt x="10" y="150"/>
                      </a:cubicBezTo>
                      <a:cubicBezTo>
                        <a:pt x="12" y="82"/>
                        <a:pt x="12" y="82"/>
                        <a:pt x="12" y="82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3"/>
                        <a:pt x="12" y="0"/>
                        <a:pt x="9" y="0"/>
                      </a:cubicBezTo>
                      <a:cubicBezTo>
                        <a:pt x="6" y="0"/>
                        <a:pt x="4" y="3"/>
                        <a:pt x="4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</p:grpSp>
        </p:grpSp>
        <p:sp>
          <p:nvSpPr>
            <p:cNvPr id="3583" name="圆角矩形标注 3582"/>
            <p:cNvSpPr/>
            <p:nvPr/>
          </p:nvSpPr>
          <p:spPr>
            <a:xfrm>
              <a:off x="2403" y="4514"/>
              <a:ext cx="8420" cy="949"/>
            </a:xfrm>
            <a:prstGeom prst="wedgeRoundRectCallout">
              <a:avLst>
                <a:gd name="adj1" fmla="val -55629"/>
                <a:gd name="adj2" fmla="val -24801"/>
                <a:gd name="adj3" fmla="val 16667"/>
              </a:avLst>
            </a:prstGeom>
            <a:noFill/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7" name="矩形 1456"/>
            <p:cNvSpPr/>
            <p:nvPr/>
          </p:nvSpPr>
          <p:spPr>
            <a:xfrm>
              <a:off x="2173" y="4490"/>
              <a:ext cx="8573" cy="1016"/>
            </a:xfrm>
            <a:prstGeom prst="rect">
              <a:avLst/>
            </a:prstGeom>
          </p:spPr>
          <p:txBody>
            <a:bodyPr wrap="square">
              <a:spAutoFit/>
            </a:bodyPr>
            <a:p>
              <a:pPr>
                <a:lnSpc>
                  <a:spcPct val="150000"/>
                </a:lnSpc>
              </a:pPr>
              <a:r>
                <a:rPr lang="en-GB" altLang="en-US" sz="2400" b="1" ker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Thế nào là từ đồng nghĩa hoàn toàn?</a:t>
              </a:r>
              <a:endParaRPr lang="en-GB" altLang="en-US" sz="2400" b="1" kern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546735" y="3560445"/>
            <a:ext cx="8536940" cy="1592580"/>
            <a:chOff x="1563" y="5607"/>
            <a:chExt cx="12742" cy="2508"/>
          </a:xfrm>
        </p:grpSpPr>
        <p:grpSp>
          <p:nvGrpSpPr>
            <p:cNvPr id="178" name="Group 177"/>
            <p:cNvGrpSpPr/>
            <p:nvPr/>
          </p:nvGrpSpPr>
          <p:grpSpPr>
            <a:xfrm>
              <a:off x="11955" y="5607"/>
              <a:ext cx="2350" cy="2508"/>
              <a:chOff x="11955" y="5607"/>
              <a:chExt cx="2350" cy="2508"/>
            </a:xfrm>
          </p:grpSpPr>
          <p:sp>
            <p:nvSpPr>
              <p:cNvPr id="175" name="椭圆 38"/>
              <p:cNvSpPr/>
              <p:nvPr/>
            </p:nvSpPr>
            <p:spPr>
              <a:xfrm>
                <a:off x="11955" y="5861"/>
                <a:ext cx="2350" cy="2254"/>
              </a:xfrm>
              <a:prstGeom prst="ellipse">
                <a:avLst/>
              </a:prstGeom>
              <a:solidFill>
                <a:srgbClr val="92D050"/>
              </a:solidFill>
              <a:ln>
                <a:solidFill>
                  <a:srgbClr val="92D050"/>
                </a:solidFill>
              </a:ln>
            </p:spPr>
            <p:style>
              <a:lnRef idx="1">
                <a:schemeClr val="accent2"/>
              </a:lnRef>
              <a:fillRef idx="3">
                <a:schemeClr val="accent2"/>
              </a:fillRef>
              <a:effectRef idx="2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p>
                <a:pPr algn="ctr"/>
                <a:endParaRPr lang="zh-CN" altLang="en-US">
                  <a:solidFill>
                    <a:srgbClr val="92D050"/>
                  </a:solidFill>
                </a:endParaRPr>
              </a:p>
            </p:txBody>
          </p:sp>
          <p:grpSp>
            <p:nvGrpSpPr>
              <p:cNvPr id="4" name="Group 4"/>
              <p:cNvGrpSpPr>
                <a:grpSpLocks noChangeAspect="1"/>
              </p:cNvGrpSpPr>
              <p:nvPr/>
            </p:nvGrpSpPr>
            <p:grpSpPr bwMode="auto">
              <a:xfrm>
                <a:off x="12341" y="5607"/>
                <a:ext cx="1619" cy="2147"/>
                <a:chOff x="854" y="913"/>
                <a:chExt cx="1763" cy="2336"/>
              </a:xfrm>
            </p:grpSpPr>
            <p:grpSp>
              <p:nvGrpSpPr>
                <p:cNvPr id="7" name="Group 205"/>
                <p:cNvGrpSpPr/>
                <p:nvPr/>
              </p:nvGrpSpPr>
              <p:grpSpPr bwMode="auto">
                <a:xfrm>
                  <a:off x="854" y="913"/>
                  <a:ext cx="1763" cy="2336"/>
                  <a:chOff x="854" y="913"/>
                  <a:chExt cx="1763" cy="2336"/>
                </a:xfrm>
              </p:grpSpPr>
              <p:sp>
                <p:nvSpPr>
                  <p:cNvPr id="4421" name="Freeform 5"/>
                  <p:cNvSpPr/>
                  <p:nvPr/>
                </p:nvSpPr>
                <p:spPr bwMode="auto">
                  <a:xfrm>
                    <a:off x="988" y="921"/>
                    <a:ext cx="1524" cy="652"/>
                  </a:xfrm>
                  <a:custGeom>
                    <a:avLst/>
                    <a:gdLst>
                      <a:gd name="T0" fmla="*/ 3 w 364"/>
                      <a:gd name="T1" fmla="*/ 11 h 156"/>
                      <a:gd name="T2" fmla="*/ 2 w 364"/>
                      <a:gd name="T3" fmla="*/ 20 h 156"/>
                      <a:gd name="T4" fmla="*/ 2 w 364"/>
                      <a:gd name="T5" fmla="*/ 46 h 156"/>
                      <a:gd name="T6" fmla="*/ 3 w 364"/>
                      <a:gd name="T7" fmla="*/ 94 h 156"/>
                      <a:gd name="T8" fmla="*/ 1 w 364"/>
                      <a:gd name="T9" fmla="*/ 153 h 156"/>
                      <a:gd name="T10" fmla="*/ 85 w 364"/>
                      <a:gd name="T11" fmla="*/ 149 h 156"/>
                      <a:gd name="T12" fmla="*/ 187 w 364"/>
                      <a:gd name="T13" fmla="*/ 148 h 156"/>
                      <a:gd name="T14" fmla="*/ 284 w 364"/>
                      <a:gd name="T15" fmla="*/ 149 h 156"/>
                      <a:gd name="T16" fmla="*/ 350 w 364"/>
                      <a:gd name="T17" fmla="*/ 152 h 156"/>
                      <a:gd name="T18" fmla="*/ 360 w 364"/>
                      <a:gd name="T19" fmla="*/ 120 h 156"/>
                      <a:gd name="T20" fmla="*/ 359 w 364"/>
                      <a:gd name="T21" fmla="*/ 76 h 156"/>
                      <a:gd name="T22" fmla="*/ 358 w 364"/>
                      <a:gd name="T23" fmla="*/ 0 h 156"/>
                      <a:gd name="T24" fmla="*/ 291 w 364"/>
                      <a:gd name="T25" fmla="*/ 4 h 156"/>
                      <a:gd name="T26" fmla="*/ 226 w 364"/>
                      <a:gd name="T27" fmla="*/ 6 h 156"/>
                      <a:gd name="T28" fmla="*/ 59 w 364"/>
                      <a:gd name="T29" fmla="*/ 7 h 156"/>
                      <a:gd name="T30" fmla="*/ 2 w 364"/>
                      <a:gd name="T31" fmla="*/ 9 h 1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364" h="156">
                        <a:moveTo>
                          <a:pt x="3" y="11"/>
                        </a:moveTo>
                        <a:cubicBezTo>
                          <a:pt x="1" y="8"/>
                          <a:pt x="2" y="17"/>
                          <a:pt x="2" y="20"/>
                        </a:cubicBezTo>
                        <a:cubicBezTo>
                          <a:pt x="1" y="29"/>
                          <a:pt x="2" y="37"/>
                          <a:pt x="2" y="46"/>
                        </a:cubicBezTo>
                        <a:cubicBezTo>
                          <a:pt x="2" y="62"/>
                          <a:pt x="3" y="78"/>
                          <a:pt x="3" y="94"/>
                        </a:cubicBezTo>
                        <a:cubicBezTo>
                          <a:pt x="2" y="114"/>
                          <a:pt x="0" y="133"/>
                          <a:pt x="1" y="153"/>
                        </a:cubicBezTo>
                        <a:cubicBezTo>
                          <a:pt x="28" y="154"/>
                          <a:pt x="57" y="149"/>
                          <a:pt x="85" y="149"/>
                        </a:cubicBezTo>
                        <a:cubicBezTo>
                          <a:pt x="119" y="149"/>
                          <a:pt x="153" y="150"/>
                          <a:pt x="187" y="148"/>
                        </a:cubicBezTo>
                        <a:cubicBezTo>
                          <a:pt x="219" y="147"/>
                          <a:pt x="252" y="146"/>
                          <a:pt x="284" y="149"/>
                        </a:cubicBezTo>
                        <a:cubicBezTo>
                          <a:pt x="304" y="151"/>
                          <a:pt x="330" y="156"/>
                          <a:pt x="350" y="152"/>
                        </a:cubicBezTo>
                        <a:cubicBezTo>
                          <a:pt x="364" y="150"/>
                          <a:pt x="360" y="133"/>
                          <a:pt x="360" y="120"/>
                        </a:cubicBezTo>
                        <a:cubicBezTo>
                          <a:pt x="360" y="105"/>
                          <a:pt x="360" y="91"/>
                          <a:pt x="359" y="76"/>
                        </a:cubicBezTo>
                        <a:cubicBezTo>
                          <a:pt x="358" y="51"/>
                          <a:pt x="359" y="25"/>
                          <a:pt x="358" y="0"/>
                        </a:cubicBezTo>
                        <a:cubicBezTo>
                          <a:pt x="339" y="7"/>
                          <a:pt x="312" y="4"/>
                          <a:pt x="291" y="4"/>
                        </a:cubicBezTo>
                        <a:cubicBezTo>
                          <a:pt x="270" y="5"/>
                          <a:pt x="248" y="6"/>
                          <a:pt x="226" y="6"/>
                        </a:cubicBezTo>
                        <a:cubicBezTo>
                          <a:pt x="170" y="6"/>
                          <a:pt x="114" y="7"/>
                          <a:pt x="59" y="7"/>
                        </a:cubicBezTo>
                        <a:cubicBezTo>
                          <a:pt x="41" y="7"/>
                          <a:pt x="20" y="11"/>
                          <a:pt x="2" y="9"/>
                        </a:cubicBezTo>
                      </a:path>
                    </a:pathLst>
                  </a:custGeom>
                  <a:solidFill>
                    <a:srgbClr val="FFF0B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22" name="Freeform 6"/>
                  <p:cNvSpPr>
                    <a:spLocks noEditPoints="1"/>
                  </p:cNvSpPr>
                  <p:nvPr/>
                </p:nvSpPr>
                <p:spPr bwMode="auto">
                  <a:xfrm>
                    <a:off x="984" y="913"/>
                    <a:ext cx="1524" cy="664"/>
                  </a:xfrm>
                  <a:custGeom>
                    <a:avLst/>
                    <a:gdLst>
                      <a:gd name="T0" fmla="*/ 312 w 364"/>
                      <a:gd name="T1" fmla="*/ 5 h 159"/>
                      <a:gd name="T2" fmla="*/ 227 w 364"/>
                      <a:gd name="T3" fmla="*/ 6 h 159"/>
                      <a:gd name="T4" fmla="*/ 60 w 364"/>
                      <a:gd name="T5" fmla="*/ 7 h 159"/>
                      <a:gd name="T6" fmla="*/ 3 w 364"/>
                      <a:gd name="T7" fmla="*/ 9 h 159"/>
                      <a:gd name="T8" fmla="*/ 1 w 364"/>
                      <a:gd name="T9" fmla="*/ 11 h 159"/>
                      <a:gd name="T10" fmla="*/ 1 w 364"/>
                      <a:gd name="T11" fmla="*/ 17 h 159"/>
                      <a:gd name="T12" fmla="*/ 1 w 364"/>
                      <a:gd name="T13" fmla="*/ 22 h 159"/>
                      <a:gd name="T14" fmla="*/ 1 w 364"/>
                      <a:gd name="T15" fmla="*/ 48 h 159"/>
                      <a:gd name="T16" fmla="*/ 2 w 364"/>
                      <a:gd name="T17" fmla="*/ 88 h 159"/>
                      <a:gd name="T18" fmla="*/ 1 w 364"/>
                      <a:gd name="T19" fmla="*/ 114 h 159"/>
                      <a:gd name="T20" fmla="*/ 0 w 364"/>
                      <a:gd name="T21" fmla="*/ 155 h 159"/>
                      <a:gd name="T22" fmla="*/ 50 w 364"/>
                      <a:gd name="T23" fmla="*/ 155 h 159"/>
                      <a:gd name="T24" fmla="*/ 107 w 364"/>
                      <a:gd name="T25" fmla="*/ 153 h 159"/>
                      <a:gd name="T26" fmla="*/ 284 w 364"/>
                      <a:gd name="T27" fmla="*/ 153 h 159"/>
                      <a:gd name="T28" fmla="*/ 351 w 364"/>
                      <a:gd name="T29" fmla="*/ 156 h 159"/>
                      <a:gd name="T30" fmla="*/ 363 w 364"/>
                      <a:gd name="T31" fmla="*/ 122 h 159"/>
                      <a:gd name="T32" fmla="*/ 361 w 364"/>
                      <a:gd name="T33" fmla="*/ 43 h 159"/>
                      <a:gd name="T34" fmla="*/ 360 w 364"/>
                      <a:gd name="T35" fmla="*/ 1 h 159"/>
                      <a:gd name="T36" fmla="*/ 357 w 364"/>
                      <a:gd name="T37" fmla="*/ 4 h 159"/>
                      <a:gd name="T38" fmla="*/ 358 w 364"/>
                      <a:gd name="T39" fmla="*/ 50 h 159"/>
                      <a:gd name="T40" fmla="*/ 359 w 364"/>
                      <a:gd name="T41" fmla="*/ 116 h 159"/>
                      <a:gd name="T42" fmla="*/ 360 w 364"/>
                      <a:gd name="T43" fmla="*/ 130 h 159"/>
                      <a:gd name="T44" fmla="*/ 351 w 364"/>
                      <a:gd name="T45" fmla="*/ 153 h 159"/>
                      <a:gd name="T46" fmla="*/ 285 w 364"/>
                      <a:gd name="T47" fmla="*/ 150 h 159"/>
                      <a:gd name="T48" fmla="*/ 107 w 364"/>
                      <a:gd name="T49" fmla="*/ 150 h 159"/>
                      <a:gd name="T50" fmla="*/ 49 w 364"/>
                      <a:gd name="T51" fmla="*/ 151 h 159"/>
                      <a:gd name="T52" fmla="*/ 3 w 364"/>
                      <a:gd name="T53" fmla="*/ 144 h 159"/>
                      <a:gd name="T54" fmla="*/ 6 w 364"/>
                      <a:gd name="T55" fmla="*/ 96 h 159"/>
                      <a:gd name="T56" fmla="*/ 5 w 364"/>
                      <a:gd name="T57" fmla="*/ 68 h 159"/>
                      <a:gd name="T58" fmla="*/ 4 w 364"/>
                      <a:gd name="T59" fmla="*/ 39 h 159"/>
                      <a:gd name="T60" fmla="*/ 4 w 364"/>
                      <a:gd name="T61" fmla="*/ 19 h 159"/>
                      <a:gd name="T62" fmla="*/ 5 w 364"/>
                      <a:gd name="T63" fmla="*/ 14 h 159"/>
                      <a:gd name="T64" fmla="*/ 5 w 364"/>
                      <a:gd name="T65" fmla="*/ 13 h 159"/>
                      <a:gd name="T66" fmla="*/ 37 w 364"/>
                      <a:gd name="T67" fmla="*/ 12 h 159"/>
                      <a:gd name="T68" fmla="*/ 150 w 364"/>
                      <a:gd name="T69" fmla="*/ 10 h 159"/>
                      <a:gd name="T70" fmla="*/ 293 w 364"/>
                      <a:gd name="T71" fmla="*/ 8 h 159"/>
                      <a:gd name="T72" fmla="*/ 357 w 364"/>
                      <a:gd name="T73" fmla="*/ 4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64" h="159">
                        <a:moveTo>
                          <a:pt x="358" y="1"/>
                        </a:moveTo>
                        <a:cubicBezTo>
                          <a:pt x="345" y="5"/>
                          <a:pt x="328" y="5"/>
                          <a:pt x="312" y="5"/>
                        </a:cubicBezTo>
                        <a:cubicBezTo>
                          <a:pt x="292" y="5"/>
                          <a:pt x="292" y="5"/>
                          <a:pt x="292" y="5"/>
                        </a:cubicBezTo>
                        <a:cubicBezTo>
                          <a:pt x="270" y="6"/>
                          <a:pt x="247" y="6"/>
                          <a:pt x="227" y="6"/>
                        </a:cubicBezTo>
                        <a:cubicBezTo>
                          <a:pt x="150" y="6"/>
                          <a:pt x="150" y="6"/>
                          <a:pt x="150" y="6"/>
                        </a:cubicBezTo>
                        <a:cubicBezTo>
                          <a:pt x="121" y="7"/>
                          <a:pt x="90" y="7"/>
                          <a:pt x="60" y="7"/>
                        </a:cubicBezTo>
                        <a:cubicBezTo>
                          <a:pt x="53" y="7"/>
                          <a:pt x="45" y="8"/>
                          <a:pt x="37" y="8"/>
                        </a:cubicBezTo>
                        <a:cubicBezTo>
                          <a:pt x="25" y="9"/>
                          <a:pt x="13" y="10"/>
                          <a:pt x="3" y="9"/>
                        </a:cubicBezTo>
                        <a:cubicBezTo>
                          <a:pt x="2" y="9"/>
                          <a:pt x="1" y="10"/>
                          <a:pt x="1" y="11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1" y="11"/>
                          <a:pt x="1" y="12"/>
                          <a:pt x="2" y="12"/>
                        </a:cubicBezTo>
                        <a:cubicBezTo>
                          <a:pt x="1" y="13"/>
                          <a:pt x="1" y="15"/>
                          <a:pt x="1" y="17"/>
                        </a:cubicBezTo>
                        <a:cubicBezTo>
                          <a:pt x="1" y="18"/>
                          <a:pt x="1" y="18"/>
                          <a:pt x="1" y="19"/>
                        </a:cubicBezTo>
                        <a:cubicBezTo>
                          <a:pt x="1" y="22"/>
                          <a:pt x="1" y="22"/>
                          <a:pt x="1" y="22"/>
                        </a:cubicBezTo>
                        <a:cubicBezTo>
                          <a:pt x="1" y="39"/>
                          <a:pt x="1" y="39"/>
                          <a:pt x="1" y="39"/>
                        </a:cubicBezTo>
                        <a:cubicBezTo>
                          <a:pt x="1" y="48"/>
                          <a:pt x="1" y="48"/>
                          <a:pt x="1" y="48"/>
                        </a:cubicBezTo>
                        <a:cubicBezTo>
                          <a:pt x="2" y="68"/>
                          <a:pt x="2" y="68"/>
                          <a:pt x="2" y="68"/>
                        </a:cubicBezTo>
                        <a:cubicBezTo>
                          <a:pt x="2" y="75"/>
                          <a:pt x="2" y="82"/>
                          <a:pt x="2" y="88"/>
                        </a:cubicBezTo>
                        <a:cubicBezTo>
                          <a:pt x="2" y="91"/>
                          <a:pt x="2" y="93"/>
                          <a:pt x="2" y="96"/>
                        </a:cubicBezTo>
                        <a:cubicBezTo>
                          <a:pt x="1" y="114"/>
                          <a:pt x="1" y="114"/>
                          <a:pt x="1" y="114"/>
                        </a:cubicBezTo>
                        <a:cubicBezTo>
                          <a:pt x="0" y="124"/>
                          <a:pt x="0" y="134"/>
                          <a:pt x="0" y="144"/>
                        </a:cubicBezTo>
                        <a:cubicBezTo>
                          <a:pt x="0" y="148"/>
                          <a:pt x="0" y="151"/>
                          <a:pt x="0" y="155"/>
                        </a:cubicBezTo>
                        <a:cubicBezTo>
                          <a:pt x="0" y="155"/>
                          <a:pt x="1" y="156"/>
                          <a:pt x="2" y="156"/>
                        </a:cubicBezTo>
                        <a:cubicBezTo>
                          <a:pt x="18" y="157"/>
                          <a:pt x="34" y="156"/>
                          <a:pt x="50" y="155"/>
                        </a:cubicBezTo>
                        <a:cubicBezTo>
                          <a:pt x="61" y="154"/>
                          <a:pt x="74" y="153"/>
                          <a:pt x="86" y="153"/>
                        </a:cubicBezTo>
                        <a:cubicBezTo>
                          <a:pt x="107" y="153"/>
                          <a:pt x="107" y="153"/>
                          <a:pt x="107" y="153"/>
                        </a:cubicBezTo>
                        <a:cubicBezTo>
                          <a:pt x="134" y="153"/>
                          <a:pt x="161" y="153"/>
                          <a:pt x="188" y="152"/>
                        </a:cubicBezTo>
                        <a:cubicBezTo>
                          <a:pt x="226" y="150"/>
                          <a:pt x="257" y="150"/>
                          <a:pt x="284" y="153"/>
                        </a:cubicBezTo>
                        <a:cubicBezTo>
                          <a:pt x="298" y="155"/>
                          <a:pt x="298" y="155"/>
                          <a:pt x="298" y="155"/>
                        </a:cubicBezTo>
                        <a:cubicBezTo>
                          <a:pt x="316" y="157"/>
                          <a:pt x="336" y="159"/>
                          <a:pt x="351" y="156"/>
                        </a:cubicBezTo>
                        <a:cubicBezTo>
                          <a:pt x="364" y="154"/>
                          <a:pt x="364" y="141"/>
                          <a:pt x="363" y="129"/>
                        </a:cubicBezTo>
                        <a:cubicBezTo>
                          <a:pt x="363" y="122"/>
                          <a:pt x="363" y="122"/>
                          <a:pt x="363" y="122"/>
                        </a:cubicBezTo>
                        <a:cubicBezTo>
                          <a:pt x="363" y="109"/>
                          <a:pt x="363" y="95"/>
                          <a:pt x="362" y="78"/>
                        </a:cubicBezTo>
                        <a:cubicBezTo>
                          <a:pt x="361" y="67"/>
                          <a:pt x="361" y="55"/>
                          <a:pt x="361" y="43"/>
                        </a:cubicBezTo>
                        <a:cubicBezTo>
                          <a:pt x="361" y="30"/>
                          <a:pt x="361" y="16"/>
                          <a:pt x="360" y="2"/>
                        </a:cubicBezTo>
                        <a:cubicBezTo>
                          <a:pt x="360" y="2"/>
                          <a:pt x="360" y="1"/>
                          <a:pt x="360" y="1"/>
                        </a:cubicBezTo>
                        <a:cubicBezTo>
                          <a:pt x="359" y="0"/>
                          <a:pt x="359" y="0"/>
                          <a:pt x="358" y="1"/>
                        </a:cubicBezTo>
                        <a:close/>
                        <a:moveTo>
                          <a:pt x="357" y="4"/>
                        </a:moveTo>
                        <a:cubicBezTo>
                          <a:pt x="358" y="15"/>
                          <a:pt x="358" y="25"/>
                          <a:pt x="358" y="36"/>
                        </a:cubicBezTo>
                        <a:cubicBezTo>
                          <a:pt x="358" y="38"/>
                          <a:pt x="358" y="48"/>
                          <a:pt x="358" y="50"/>
                        </a:cubicBezTo>
                        <a:cubicBezTo>
                          <a:pt x="358" y="60"/>
                          <a:pt x="358" y="69"/>
                          <a:pt x="358" y="78"/>
                        </a:cubicBezTo>
                        <a:cubicBezTo>
                          <a:pt x="359" y="93"/>
                          <a:pt x="359" y="105"/>
                          <a:pt x="359" y="116"/>
                        </a:cubicBezTo>
                        <a:cubicBezTo>
                          <a:pt x="359" y="118"/>
                          <a:pt x="359" y="120"/>
                          <a:pt x="359" y="122"/>
                        </a:cubicBezTo>
                        <a:cubicBezTo>
                          <a:pt x="360" y="130"/>
                          <a:pt x="360" y="130"/>
                          <a:pt x="360" y="130"/>
                        </a:cubicBezTo>
                        <a:cubicBezTo>
                          <a:pt x="360" y="132"/>
                          <a:pt x="360" y="134"/>
                          <a:pt x="360" y="136"/>
                        </a:cubicBezTo>
                        <a:cubicBezTo>
                          <a:pt x="360" y="145"/>
                          <a:pt x="358" y="151"/>
                          <a:pt x="351" y="153"/>
                        </a:cubicBezTo>
                        <a:cubicBezTo>
                          <a:pt x="336" y="156"/>
                          <a:pt x="316" y="153"/>
                          <a:pt x="299" y="151"/>
                        </a:cubicBezTo>
                        <a:cubicBezTo>
                          <a:pt x="285" y="150"/>
                          <a:pt x="285" y="150"/>
                          <a:pt x="285" y="150"/>
                        </a:cubicBezTo>
                        <a:cubicBezTo>
                          <a:pt x="257" y="147"/>
                          <a:pt x="226" y="147"/>
                          <a:pt x="188" y="149"/>
                        </a:cubicBezTo>
                        <a:cubicBezTo>
                          <a:pt x="161" y="150"/>
                          <a:pt x="134" y="150"/>
                          <a:pt x="107" y="150"/>
                        </a:cubicBezTo>
                        <a:cubicBezTo>
                          <a:pt x="86" y="150"/>
                          <a:pt x="86" y="150"/>
                          <a:pt x="86" y="150"/>
                        </a:cubicBezTo>
                        <a:cubicBezTo>
                          <a:pt x="74" y="150"/>
                          <a:pt x="61" y="151"/>
                          <a:pt x="49" y="151"/>
                        </a:cubicBezTo>
                        <a:cubicBezTo>
                          <a:pt x="34" y="152"/>
                          <a:pt x="19" y="153"/>
                          <a:pt x="3" y="153"/>
                        </a:cubicBezTo>
                        <a:cubicBezTo>
                          <a:pt x="3" y="150"/>
                          <a:pt x="3" y="147"/>
                          <a:pt x="3" y="144"/>
                        </a:cubicBezTo>
                        <a:cubicBezTo>
                          <a:pt x="3" y="134"/>
                          <a:pt x="4" y="124"/>
                          <a:pt x="5" y="114"/>
                        </a:cubicBezTo>
                        <a:cubicBezTo>
                          <a:pt x="6" y="96"/>
                          <a:pt x="6" y="96"/>
                          <a:pt x="6" y="96"/>
                        </a:cubicBezTo>
                        <a:cubicBezTo>
                          <a:pt x="6" y="94"/>
                          <a:pt x="6" y="91"/>
                          <a:pt x="6" y="88"/>
                        </a:cubicBezTo>
                        <a:cubicBezTo>
                          <a:pt x="6" y="82"/>
                          <a:pt x="5" y="75"/>
                          <a:pt x="5" y="68"/>
                        </a:cubicBezTo>
                        <a:cubicBezTo>
                          <a:pt x="4" y="48"/>
                          <a:pt x="4" y="48"/>
                          <a:pt x="4" y="48"/>
                        </a:cubicBezTo>
                        <a:cubicBezTo>
                          <a:pt x="4" y="48"/>
                          <a:pt x="4" y="39"/>
                          <a:pt x="4" y="39"/>
                        </a:cubicBezTo>
                        <a:cubicBezTo>
                          <a:pt x="4" y="22"/>
                          <a:pt x="4" y="22"/>
                          <a:pt x="4" y="22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7"/>
                          <a:pt x="4" y="15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4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15" y="13"/>
                          <a:pt x="26" y="13"/>
                          <a:pt x="37" y="12"/>
                        </a:cubicBezTo>
                        <a:cubicBezTo>
                          <a:pt x="45" y="11"/>
                          <a:pt x="53" y="10"/>
                          <a:pt x="60" y="10"/>
                        </a:cubicBezTo>
                        <a:cubicBezTo>
                          <a:pt x="90" y="11"/>
                          <a:pt x="121" y="10"/>
                          <a:pt x="150" y="10"/>
                        </a:cubicBezTo>
                        <a:cubicBezTo>
                          <a:pt x="227" y="9"/>
                          <a:pt x="227" y="9"/>
                          <a:pt x="227" y="9"/>
                        </a:cubicBezTo>
                        <a:cubicBezTo>
                          <a:pt x="247" y="9"/>
                          <a:pt x="270" y="9"/>
                          <a:pt x="293" y="8"/>
                        </a:cubicBezTo>
                        <a:cubicBezTo>
                          <a:pt x="312" y="8"/>
                          <a:pt x="312" y="8"/>
                          <a:pt x="312" y="8"/>
                        </a:cubicBezTo>
                        <a:cubicBezTo>
                          <a:pt x="328" y="8"/>
                          <a:pt x="344" y="9"/>
                          <a:pt x="357" y="4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23" name="Freeform 7"/>
                  <p:cNvSpPr/>
                  <p:nvPr/>
                </p:nvSpPr>
                <p:spPr bwMode="auto">
                  <a:xfrm>
                    <a:off x="1328" y="1113"/>
                    <a:ext cx="184" cy="234"/>
                  </a:xfrm>
                  <a:custGeom>
                    <a:avLst/>
                    <a:gdLst>
                      <a:gd name="T0" fmla="*/ 0 w 44"/>
                      <a:gd name="T1" fmla="*/ 45 h 56"/>
                      <a:gd name="T2" fmla="*/ 1 w 44"/>
                      <a:gd name="T3" fmla="*/ 42 h 56"/>
                      <a:gd name="T4" fmla="*/ 3 w 44"/>
                      <a:gd name="T5" fmla="*/ 41 h 56"/>
                      <a:gd name="T6" fmla="*/ 7 w 44"/>
                      <a:gd name="T7" fmla="*/ 43 h 56"/>
                      <a:gd name="T8" fmla="*/ 10 w 44"/>
                      <a:gd name="T9" fmla="*/ 47 h 56"/>
                      <a:gd name="T10" fmla="*/ 19 w 44"/>
                      <a:gd name="T11" fmla="*/ 49 h 56"/>
                      <a:gd name="T12" fmla="*/ 30 w 44"/>
                      <a:gd name="T13" fmla="*/ 47 h 56"/>
                      <a:gd name="T14" fmla="*/ 36 w 44"/>
                      <a:gd name="T15" fmla="*/ 38 h 56"/>
                      <a:gd name="T16" fmla="*/ 31 w 44"/>
                      <a:gd name="T17" fmla="*/ 30 h 56"/>
                      <a:gd name="T18" fmla="*/ 20 w 44"/>
                      <a:gd name="T19" fmla="*/ 28 h 56"/>
                      <a:gd name="T20" fmla="*/ 10 w 44"/>
                      <a:gd name="T21" fmla="*/ 25 h 56"/>
                      <a:gd name="T22" fmla="*/ 4 w 44"/>
                      <a:gd name="T23" fmla="*/ 17 h 56"/>
                      <a:gd name="T24" fmla="*/ 12 w 44"/>
                      <a:gd name="T25" fmla="*/ 5 h 56"/>
                      <a:gd name="T26" fmla="*/ 27 w 44"/>
                      <a:gd name="T27" fmla="*/ 0 h 56"/>
                      <a:gd name="T28" fmla="*/ 35 w 44"/>
                      <a:gd name="T29" fmla="*/ 1 h 56"/>
                      <a:gd name="T30" fmla="*/ 41 w 44"/>
                      <a:gd name="T31" fmla="*/ 5 h 56"/>
                      <a:gd name="T32" fmla="*/ 37 w 44"/>
                      <a:gd name="T33" fmla="*/ 8 h 56"/>
                      <a:gd name="T34" fmla="*/ 32 w 44"/>
                      <a:gd name="T35" fmla="*/ 7 h 56"/>
                      <a:gd name="T36" fmla="*/ 27 w 44"/>
                      <a:gd name="T37" fmla="*/ 7 h 56"/>
                      <a:gd name="T38" fmla="*/ 17 w 44"/>
                      <a:gd name="T39" fmla="*/ 9 h 56"/>
                      <a:gd name="T40" fmla="*/ 13 w 44"/>
                      <a:gd name="T41" fmla="*/ 16 h 56"/>
                      <a:gd name="T42" fmla="*/ 18 w 44"/>
                      <a:gd name="T43" fmla="*/ 21 h 56"/>
                      <a:gd name="T44" fmla="*/ 26 w 44"/>
                      <a:gd name="T45" fmla="*/ 22 h 56"/>
                      <a:gd name="T46" fmla="*/ 39 w 44"/>
                      <a:gd name="T47" fmla="*/ 27 h 56"/>
                      <a:gd name="T48" fmla="*/ 44 w 44"/>
                      <a:gd name="T49" fmla="*/ 37 h 56"/>
                      <a:gd name="T50" fmla="*/ 35 w 44"/>
                      <a:gd name="T51" fmla="*/ 51 h 56"/>
                      <a:gd name="T52" fmla="*/ 19 w 44"/>
                      <a:gd name="T53" fmla="*/ 56 h 56"/>
                      <a:gd name="T54" fmla="*/ 7 w 44"/>
                      <a:gd name="T55" fmla="*/ 53 h 56"/>
                      <a:gd name="T56" fmla="*/ 0 w 44"/>
                      <a:gd name="T57" fmla="*/ 4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44" h="56">
                        <a:moveTo>
                          <a:pt x="0" y="45"/>
                        </a:moveTo>
                        <a:cubicBezTo>
                          <a:pt x="0" y="44"/>
                          <a:pt x="0" y="43"/>
                          <a:pt x="1" y="42"/>
                        </a:cubicBezTo>
                        <a:cubicBezTo>
                          <a:pt x="1" y="41"/>
                          <a:pt x="2" y="41"/>
                          <a:pt x="3" y="41"/>
                        </a:cubicBezTo>
                        <a:cubicBezTo>
                          <a:pt x="5" y="41"/>
                          <a:pt x="6" y="42"/>
                          <a:pt x="7" y="43"/>
                        </a:cubicBezTo>
                        <a:cubicBezTo>
                          <a:pt x="8" y="45"/>
                          <a:pt x="9" y="46"/>
                          <a:pt x="10" y="47"/>
                        </a:cubicBezTo>
                        <a:cubicBezTo>
                          <a:pt x="12" y="48"/>
                          <a:pt x="15" y="49"/>
                          <a:pt x="19" y="49"/>
                        </a:cubicBezTo>
                        <a:cubicBezTo>
                          <a:pt x="23" y="49"/>
                          <a:pt x="26" y="48"/>
                          <a:pt x="30" y="47"/>
                        </a:cubicBezTo>
                        <a:cubicBezTo>
                          <a:pt x="34" y="45"/>
                          <a:pt x="36" y="42"/>
                          <a:pt x="36" y="38"/>
                        </a:cubicBezTo>
                        <a:cubicBezTo>
                          <a:pt x="36" y="35"/>
                          <a:pt x="34" y="32"/>
                          <a:pt x="31" y="30"/>
                        </a:cubicBezTo>
                        <a:cubicBezTo>
                          <a:pt x="28" y="29"/>
                          <a:pt x="24" y="28"/>
                          <a:pt x="20" y="28"/>
                        </a:cubicBezTo>
                        <a:cubicBezTo>
                          <a:pt x="16" y="28"/>
                          <a:pt x="12" y="27"/>
                          <a:pt x="10" y="25"/>
                        </a:cubicBezTo>
                        <a:cubicBezTo>
                          <a:pt x="6" y="23"/>
                          <a:pt x="4" y="21"/>
                          <a:pt x="4" y="17"/>
                        </a:cubicBezTo>
                        <a:cubicBezTo>
                          <a:pt x="4" y="12"/>
                          <a:pt x="7" y="8"/>
                          <a:pt x="12" y="5"/>
                        </a:cubicBezTo>
                        <a:cubicBezTo>
                          <a:pt x="17" y="1"/>
                          <a:pt x="22" y="0"/>
                          <a:pt x="27" y="0"/>
                        </a:cubicBezTo>
                        <a:cubicBezTo>
                          <a:pt x="29" y="0"/>
                          <a:pt x="32" y="0"/>
                          <a:pt x="35" y="1"/>
                        </a:cubicBezTo>
                        <a:cubicBezTo>
                          <a:pt x="39" y="2"/>
                          <a:pt x="41" y="3"/>
                          <a:pt x="41" y="5"/>
                        </a:cubicBezTo>
                        <a:cubicBezTo>
                          <a:pt x="41" y="7"/>
                          <a:pt x="40" y="8"/>
                          <a:pt x="37" y="8"/>
                        </a:cubicBezTo>
                        <a:cubicBezTo>
                          <a:pt x="37" y="8"/>
                          <a:pt x="35" y="8"/>
                          <a:pt x="32" y="7"/>
                        </a:cubicBezTo>
                        <a:cubicBezTo>
                          <a:pt x="30" y="7"/>
                          <a:pt x="28" y="7"/>
                          <a:pt x="27" y="7"/>
                        </a:cubicBezTo>
                        <a:cubicBezTo>
                          <a:pt x="23" y="7"/>
                          <a:pt x="19" y="8"/>
                          <a:pt x="17" y="9"/>
                        </a:cubicBezTo>
                        <a:cubicBezTo>
                          <a:pt x="14" y="11"/>
                          <a:pt x="13" y="14"/>
                          <a:pt x="13" y="16"/>
                        </a:cubicBezTo>
                        <a:cubicBezTo>
                          <a:pt x="13" y="18"/>
                          <a:pt x="14" y="20"/>
                          <a:pt x="18" y="21"/>
                        </a:cubicBezTo>
                        <a:cubicBezTo>
                          <a:pt x="19" y="21"/>
                          <a:pt x="22" y="21"/>
                          <a:pt x="26" y="22"/>
                        </a:cubicBezTo>
                        <a:cubicBezTo>
                          <a:pt x="32" y="22"/>
                          <a:pt x="36" y="24"/>
                          <a:pt x="39" y="27"/>
                        </a:cubicBezTo>
                        <a:cubicBezTo>
                          <a:pt x="42" y="30"/>
                          <a:pt x="44" y="33"/>
                          <a:pt x="44" y="37"/>
                        </a:cubicBezTo>
                        <a:cubicBezTo>
                          <a:pt x="44" y="43"/>
                          <a:pt x="41" y="48"/>
                          <a:pt x="35" y="51"/>
                        </a:cubicBezTo>
                        <a:cubicBezTo>
                          <a:pt x="31" y="54"/>
                          <a:pt x="25" y="56"/>
                          <a:pt x="19" y="56"/>
                        </a:cubicBezTo>
                        <a:cubicBezTo>
                          <a:pt x="14" y="56"/>
                          <a:pt x="10" y="55"/>
                          <a:pt x="7" y="53"/>
                        </a:cubicBezTo>
                        <a:cubicBezTo>
                          <a:pt x="2" y="51"/>
                          <a:pt x="0" y="48"/>
                          <a:pt x="0" y="45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24" name="Freeform 8"/>
                  <p:cNvSpPr/>
                  <p:nvPr/>
                </p:nvSpPr>
                <p:spPr bwMode="auto">
                  <a:xfrm>
                    <a:off x="1545" y="1092"/>
                    <a:ext cx="147" cy="255"/>
                  </a:xfrm>
                  <a:custGeom>
                    <a:avLst/>
                    <a:gdLst>
                      <a:gd name="T0" fmla="*/ 31 w 35"/>
                      <a:gd name="T1" fmla="*/ 61 h 61"/>
                      <a:gd name="T2" fmla="*/ 28 w 35"/>
                      <a:gd name="T3" fmla="*/ 58 h 61"/>
                      <a:gd name="T4" fmla="*/ 26 w 35"/>
                      <a:gd name="T5" fmla="*/ 50 h 61"/>
                      <a:gd name="T6" fmla="*/ 26 w 35"/>
                      <a:gd name="T7" fmla="*/ 41 h 61"/>
                      <a:gd name="T8" fmla="*/ 26 w 35"/>
                      <a:gd name="T9" fmla="*/ 38 h 61"/>
                      <a:gd name="T10" fmla="*/ 26 w 35"/>
                      <a:gd name="T11" fmla="*/ 35 h 61"/>
                      <a:gd name="T12" fmla="*/ 22 w 35"/>
                      <a:gd name="T13" fmla="*/ 28 h 61"/>
                      <a:gd name="T14" fmla="*/ 14 w 35"/>
                      <a:gd name="T15" fmla="*/ 32 h 61"/>
                      <a:gd name="T16" fmla="*/ 9 w 35"/>
                      <a:gd name="T17" fmla="*/ 41 h 61"/>
                      <a:gd name="T18" fmla="*/ 8 w 35"/>
                      <a:gd name="T19" fmla="*/ 57 h 61"/>
                      <a:gd name="T20" fmla="*/ 4 w 35"/>
                      <a:gd name="T21" fmla="*/ 60 h 61"/>
                      <a:gd name="T22" fmla="*/ 2 w 35"/>
                      <a:gd name="T23" fmla="*/ 59 h 61"/>
                      <a:gd name="T24" fmla="*/ 0 w 35"/>
                      <a:gd name="T25" fmla="*/ 56 h 61"/>
                      <a:gd name="T26" fmla="*/ 1 w 35"/>
                      <a:gd name="T27" fmla="*/ 55 h 61"/>
                      <a:gd name="T28" fmla="*/ 1 w 35"/>
                      <a:gd name="T29" fmla="*/ 49 h 61"/>
                      <a:gd name="T30" fmla="*/ 1 w 35"/>
                      <a:gd name="T31" fmla="*/ 44 h 61"/>
                      <a:gd name="T32" fmla="*/ 1 w 35"/>
                      <a:gd name="T33" fmla="*/ 16 h 61"/>
                      <a:gd name="T34" fmla="*/ 2 w 35"/>
                      <a:gd name="T35" fmla="*/ 10 h 61"/>
                      <a:gd name="T36" fmla="*/ 1 w 35"/>
                      <a:gd name="T37" fmla="*/ 7 h 61"/>
                      <a:gd name="T38" fmla="*/ 1 w 35"/>
                      <a:gd name="T39" fmla="*/ 3 h 61"/>
                      <a:gd name="T40" fmla="*/ 2 w 35"/>
                      <a:gd name="T41" fmla="*/ 1 h 61"/>
                      <a:gd name="T42" fmla="*/ 5 w 35"/>
                      <a:gd name="T43" fmla="*/ 0 h 61"/>
                      <a:gd name="T44" fmla="*/ 8 w 35"/>
                      <a:gd name="T45" fmla="*/ 3 h 61"/>
                      <a:gd name="T46" fmla="*/ 9 w 35"/>
                      <a:gd name="T47" fmla="*/ 9 h 61"/>
                      <a:gd name="T48" fmla="*/ 9 w 35"/>
                      <a:gd name="T49" fmla="*/ 17 h 61"/>
                      <a:gd name="T50" fmla="*/ 8 w 35"/>
                      <a:gd name="T51" fmla="*/ 26 h 61"/>
                      <a:gd name="T52" fmla="*/ 8 w 35"/>
                      <a:gd name="T53" fmla="*/ 29 h 61"/>
                      <a:gd name="T54" fmla="*/ 15 w 35"/>
                      <a:gd name="T55" fmla="*/ 23 h 61"/>
                      <a:gd name="T56" fmla="*/ 22 w 35"/>
                      <a:gd name="T57" fmla="*/ 21 h 61"/>
                      <a:gd name="T58" fmla="*/ 31 w 35"/>
                      <a:gd name="T59" fmla="*/ 25 h 61"/>
                      <a:gd name="T60" fmla="*/ 33 w 35"/>
                      <a:gd name="T61" fmla="*/ 34 h 61"/>
                      <a:gd name="T62" fmla="*/ 33 w 35"/>
                      <a:gd name="T63" fmla="*/ 41 h 61"/>
                      <a:gd name="T64" fmla="*/ 34 w 35"/>
                      <a:gd name="T65" fmla="*/ 49 h 61"/>
                      <a:gd name="T66" fmla="*/ 35 w 35"/>
                      <a:gd name="T67" fmla="*/ 57 h 61"/>
                      <a:gd name="T68" fmla="*/ 35 w 35"/>
                      <a:gd name="T69" fmla="*/ 58 h 61"/>
                      <a:gd name="T70" fmla="*/ 34 w 35"/>
                      <a:gd name="T71" fmla="*/ 60 h 61"/>
                      <a:gd name="T72" fmla="*/ 31 w 35"/>
                      <a:gd name="T73" fmla="*/ 6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5" h="61">
                        <a:moveTo>
                          <a:pt x="31" y="61"/>
                        </a:moveTo>
                        <a:cubicBezTo>
                          <a:pt x="30" y="61"/>
                          <a:pt x="28" y="60"/>
                          <a:pt x="28" y="58"/>
                        </a:cubicBezTo>
                        <a:cubicBezTo>
                          <a:pt x="27" y="56"/>
                          <a:pt x="27" y="53"/>
                          <a:pt x="26" y="50"/>
                        </a:cubicBezTo>
                        <a:cubicBezTo>
                          <a:pt x="26" y="46"/>
                          <a:pt x="26" y="43"/>
                          <a:pt x="26" y="41"/>
                        </a:cubicBezTo>
                        <a:cubicBezTo>
                          <a:pt x="26" y="40"/>
                          <a:pt x="26" y="39"/>
                          <a:pt x="26" y="38"/>
                        </a:cubicBezTo>
                        <a:cubicBezTo>
                          <a:pt x="26" y="37"/>
                          <a:pt x="26" y="36"/>
                          <a:pt x="26" y="35"/>
                        </a:cubicBezTo>
                        <a:cubicBezTo>
                          <a:pt x="26" y="30"/>
                          <a:pt x="25" y="28"/>
                          <a:pt x="22" y="28"/>
                        </a:cubicBezTo>
                        <a:cubicBezTo>
                          <a:pt x="19" y="28"/>
                          <a:pt x="16" y="30"/>
                          <a:pt x="14" y="32"/>
                        </a:cubicBezTo>
                        <a:cubicBezTo>
                          <a:pt x="13" y="34"/>
                          <a:pt x="11" y="37"/>
                          <a:pt x="9" y="41"/>
                        </a:cubicBezTo>
                        <a:cubicBezTo>
                          <a:pt x="9" y="50"/>
                          <a:pt x="8" y="56"/>
                          <a:pt x="8" y="57"/>
                        </a:cubicBezTo>
                        <a:cubicBezTo>
                          <a:pt x="7" y="59"/>
                          <a:pt x="6" y="60"/>
                          <a:pt x="4" y="60"/>
                        </a:cubicBezTo>
                        <a:cubicBezTo>
                          <a:pt x="3" y="60"/>
                          <a:pt x="2" y="59"/>
                          <a:pt x="2" y="59"/>
                        </a:cubicBezTo>
                        <a:cubicBezTo>
                          <a:pt x="1" y="58"/>
                          <a:pt x="0" y="57"/>
                          <a:pt x="0" y="56"/>
                        </a:cubicBezTo>
                        <a:cubicBezTo>
                          <a:pt x="0" y="56"/>
                          <a:pt x="1" y="55"/>
                          <a:pt x="1" y="55"/>
                        </a:cubicBezTo>
                        <a:cubicBezTo>
                          <a:pt x="1" y="54"/>
                          <a:pt x="1" y="52"/>
                          <a:pt x="1" y="49"/>
                        </a:cubicBezTo>
                        <a:cubicBezTo>
                          <a:pt x="1" y="44"/>
                          <a:pt x="1" y="44"/>
                          <a:pt x="1" y="44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2" y="13"/>
                          <a:pt x="2" y="11"/>
                          <a:pt x="2" y="10"/>
                        </a:cubicBezTo>
                        <a:cubicBezTo>
                          <a:pt x="2" y="9"/>
                          <a:pt x="2" y="8"/>
                          <a:pt x="1" y="7"/>
                        </a:cubicBezTo>
                        <a:cubicBezTo>
                          <a:pt x="1" y="6"/>
                          <a:pt x="1" y="4"/>
                          <a:pt x="1" y="3"/>
                        </a:cubicBez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3" y="0"/>
                          <a:pt x="4" y="0"/>
                          <a:pt x="5" y="0"/>
                        </a:cubicBezTo>
                        <a:cubicBezTo>
                          <a:pt x="7" y="0"/>
                          <a:pt x="8" y="1"/>
                          <a:pt x="8" y="3"/>
                        </a:cubicBezTo>
                        <a:cubicBezTo>
                          <a:pt x="9" y="5"/>
                          <a:pt x="9" y="7"/>
                          <a:pt x="9" y="9"/>
                        </a:cubicBezTo>
                        <a:cubicBezTo>
                          <a:pt x="9" y="12"/>
                          <a:pt x="9" y="15"/>
                          <a:pt x="9" y="17"/>
                        </a:cubicBezTo>
                        <a:cubicBezTo>
                          <a:pt x="8" y="20"/>
                          <a:pt x="8" y="23"/>
                          <a:pt x="8" y="26"/>
                        </a:cubicBezTo>
                        <a:cubicBezTo>
                          <a:pt x="8" y="29"/>
                          <a:pt x="8" y="29"/>
                          <a:pt x="8" y="29"/>
                        </a:cubicBezTo>
                        <a:cubicBezTo>
                          <a:pt x="10" y="26"/>
                          <a:pt x="13" y="24"/>
                          <a:pt x="15" y="23"/>
                        </a:cubicBezTo>
                        <a:cubicBezTo>
                          <a:pt x="17" y="21"/>
                          <a:pt x="20" y="21"/>
                          <a:pt x="22" y="21"/>
                        </a:cubicBezTo>
                        <a:cubicBezTo>
                          <a:pt x="26" y="21"/>
                          <a:pt x="29" y="22"/>
                          <a:pt x="31" y="25"/>
                        </a:cubicBezTo>
                        <a:cubicBezTo>
                          <a:pt x="32" y="27"/>
                          <a:pt x="33" y="30"/>
                          <a:pt x="33" y="34"/>
                        </a:cubicBezTo>
                        <a:cubicBezTo>
                          <a:pt x="33" y="41"/>
                          <a:pt x="33" y="41"/>
                          <a:pt x="33" y="41"/>
                        </a:cubicBezTo>
                        <a:cubicBezTo>
                          <a:pt x="34" y="49"/>
                          <a:pt x="34" y="49"/>
                          <a:pt x="34" y="49"/>
                        </a:cubicBezTo>
                        <a:cubicBezTo>
                          <a:pt x="34" y="52"/>
                          <a:pt x="34" y="54"/>
                          <a:pt x="35" y="57"/>
                        </a:cubicBezTo>
                        <a:cubicBezTo>
                          <a:pt x="35" y="57"/>
                          <a:pt x="35" y="57"/>
                          <a:pt x="35" y="58"/>
                        </a:cubicBezTo>
                        <a:cubicBezTo>
                          <a:pt x="35" y="59"/>
                          <a:pt x="35" y="60"/>
                          <a:pt x="34" y="60"/>
                        </a:cubicBezTo>
                        <a:cubicBezTo>
                          <a:pt x="33" y="61"/>
                          <a:pt x="32" y="61"/>
                          <a:pt x="31" y="61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25" name="Freeform 9"/>
                  <p:cNvSpPr>
                    <a:spLocks noEditPoints="1"/>
                  </p:cNvSpPr>
                  <p:nvPr/>
                </p:nvSpPr>
                <p:spPr bwMode="auto">
                  <a:xfrm>
                    <a:off x="1721" y="1176"/>
                    <a:ext cx="155" cy="171"/>
                  </a:xfrm>
                  <a:custGeom>
                    <a:avLst/>
                    <a:gdLst>
                      <a:gd name="T0" fmla="*/ 19 w 37"/>
                      <a:gd name="T1" fmla="*/ 41 h 41"/>
                      <a:gd name="T2" fmla="*/ 6 w 37"/>
                      <a:gd name="T3" fmla="*/ 36 h 41"/>
                      <a:gd name="T4" fmla="*/ 0 w 37"/>
                      <a:gd name="T5" fmla="*/ 23 h 41"/>
                      <a:gd name="T6" fmla="*/ 5 w 37"/>
                      <a:gd name="T7" fmla="*/ 7 h 41"/>
                      <a:gd name="T8" fmla="*/ 18 w 37"/>
                      <a:gd name="T9" fmla="*/ 0 h 41"/>
                      <a:gd name="T10" fmla="*/ 28 w 37"/>
                      <a:gd name="T11" fmla="*/ 2 h 41"/>
                      <a:gd name="T12" fmla="*/ 33 w 37"/>
                      <a:gd name="T13" fmla="*/ 10 h 41"/>
                      <a:gd name="T14" fmla="*/ 29 w 37"/>
                      <a:gd name="T15" fmla="*/ 17 h 41"/>
                      <a:gd name="T16" fmla="*/ 21 w 37"/>
                      <a:gd name="T17" fmla="*/ 21 h 41"/>
                      <a:gd name="T18" fmla="*/ 7 w 37"/>
                      <a:gd name="T19" fmla="*/ 28 h 41"/>
                      <a:gd name="T20" fmla="*/ 12 w 37"/>
                      <a:gd name="T21" fmla="*/ 32 h 41"/>
                      <a:gd name="T22" fmla="*/ 19 w 37"/>
                      <a:gd name="T23" fmla="*/ 34 h 41"/>
                      <a:gd name="T24" fmla="*/ 25 w 37"/>
                      <a:gd name="T25" fmla="*/ 33 h 41"/>
                      <a:gd name="T26" fmla="*/ 31 w 37"/>
                      <a:gd name="T27" fmla="*/ 30 h 41"/>
                      <a:gd name="T28" fmla="*/ 34 w 37"/>
                      <a:gd name="T29" fmla="*/ 28 h 41"/>
                      <a:gd name="T30" fmla="*/ 36 w 37"/>
                      <a:gd name="T31" fmla="*/ 29 h 41"/>
                      <a:gd name="T32" fmla="*/ 37 w 37"/>
                      <a:gd name="T33" fmla="*/ 31 h 41"/>
                      <a:gd name="T34" fmla="*/ 30 w 37"/>
                      <a:gd name="T35" fmla="*/ 38 h 41"/>
                      <a:gd name="T36" fmla="*/ 19 w 37"/>
                      <a:gd name="T37" fmla="*/ 41 h 41"/>
                      <a:gd name="T38" fmla="*/ 18 w 37"/>
                      <a:gd name="T39" fmla="*/ 7 h 41"/>
                      <a:gd name="T40" fmla="*/ 11 w 37"/>
                      <a:gd name="T41" fmla="*/ 10 h 41"/>
                      <a:gd name="T42" fmla="*/ 6 w 37"/>
                      <a:gd name="T43" fmla="*/ 21 h 41"/>
                      <a:gd name="T44" fmla="*/ 18 w 37"/>
                      <a:gd name="T45" fmla="*/ 16 h 41"/>
                      <a:gd name="T46" fmla="*/ 27 w 37"/>
                      <a:gd name="T47" fmla="*/ 10 h 41"/>
                      <a:gd name="T48" fmla="*/ 18 w 37"/>
                      <a:gd name="T49" fmla="*/ 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7" h="41">
                        <a:moveTo>
                          <a:pt x="19" y="41"/>
                        </a:moveTo>
                        <a:cubicBezTo>
                          <a:pt x="14" y="41"/>
                          <a:pt x="9" y="39"/>
                          <a:pt x="6" y="36"/>
                        </a:cubicBezTo>
                        <a:cubicBezTo>
                          <a:pt x="2" y="33"/>
                          <a:pt x="0" y="29"/>
                          <a:pt x="0" y="23"/>
                        </a:cubicBezTo>
                        <a:cubicBezTo>
                          <a:pt x="0" y="17"/>
                          <a:pt x="2" y="12"/>
                          <a:pt x="5" y="7"/>
                        </a:cubicBezTo>
                        <a:cubicBezTo>
                          <a:pt x="8" y="3"/>
                          <a:pt x="13" y="0"/>
                          <a:pt x="18" y="0"/>
                        </a:cubicBezTo>
                        <a:cubicBezTo>
                          <a:pt x="23" y="0"/>
                          <a:pt x="26" y="1"/>
                          <a:pt x="28" y="2"/>
                        </a:cubicBezTo>
                        <a:cubicBezTo>
                          <a:pt x="32" y="4"/>
                          <a:pt x="33" y="7"/>
                          <a:pt x="33" y="10"/>
                        </a:cubicBezTo>
                        <a:cubicBezTo>
                          <a:pt x="33" y="13"/>
                          <a:pt x="32" y="15"/>
                          <a:pt x="29" y="17"/>
                        </a:cubicBezTo>
                        <a:cubicBezTo>
                          <a:pt x="28" y="18"/>
                          <a:pt x="25" y="19"/>
                          <a:pt x="21" y="21"/>
                        </a:cubicBezTo>
                        <a:cubicBezTo>
                          <a:pt x="7" y="28"/>
                          <a:pt x="7" y="28"/>
                          <a:pt x="7" y="28"/>
                        </a:cubicBezTo>
                        <a:cubicBezTo>
                          <a:pt x="8" y="30"/>
                          <a:pt x="10" y="31"/>
                          <a:pt x="12" y="32"/>
                        </a:cubicBezTo>
                        <a:cubicBezTo>
                          <a:pt x="14" y="33"/>
                          <a:pt x="17" y="34"/>
                          <a:pt x="19" y="34"/>
                        </a:cubicBezTo>
                        <a:cubicBezTo>
                          <a:pt x="21" y="34"/>
                          <a:pt x="23" y="34"/>
                          <a:pt x="25" y="33"/>
                        </a:cubicBezTo>
                        <a:cubicBezTo>
                          <a:pt x="28" y="32"/>
                          <a:pt x="30" y="31"/>
                          <a:pt x="31" y="30"/>
                        </a:cubicBezTo>
                        <a:cubicBezTo>
                          <a:pt x="32" y="28"/>
                          <a:pt x="33" y="28"/>
                          <a:pt x="34" y="28"/>
                        </a:cubicBezTo>
                        <a:cubicBezTo>
                          <a:pt x="35" y="28"/>
                          <a:pt x="35" y="28"/>
                          <a:pt x="36" y="29"/>
                        </a:cubicBezTo>
                        <a:cubicBezTo>
                          <a:pt x="37" y="29"/>
                          <a:pt x="37" y="30"/>
                          <a:pt x="37" y="31"/>
                        </a:cubicBezTo>
                        <a:cubicBezTo>
                          <a:pt x="37" y="34"/>
                          <a:pt x="35" y="36"/>
                          <a:pt x="30" y="38"/>
                        </a:cubicBezTo>
                        <a:cubicBezTo>
                          <a:pt x="27" y="40"/>
                          <a:pt x="23" y="41"/>
                          <a:pt x="19" y="41"/>
                        </a:cubicBezTo>
                        <a:close/>
                        <a:moveTo>
                          <a:pt x="18" y="7"/>
                        </a:moveTo>
                        <a:cubicBezTo>
                          <a:pt x="15" y="7"/>
                          <a:pt x="13" y="8"/>
                          <a:pt x="11" y="10"/>
                        </a:cubicBezTo>
                        <a:cubicBezTo>
                          <a:pt x="9" y="13"/>
                          <a:pt x="7" y="16"/>
                          <a:pt x="6" y="21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22" y="13"/>
                          <a:pt x="25" y="11"/>
                          <a:pt x="27" y="10"/>
                        </a:cubicBezTo>
                        <a:cubicBezTo>
                          <a:pt x="25" y="8"/>
                          <a:pt x="22" y="7"/>
                          <a:pt x="18" y="7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26" name="Freeform 10"/>
                  <p:cNvSpPr>
                    <a:spLocks noEditPoints="1"/>
                  </p:cNvSpPr>
                  <p:nvPr/>
                </p:nvSpPr>
                <p:spPr bwMode="auto">
                  <a:xfrm>
                    <a:off x="1897" y="1176"/>
                    <a:ext cx="155" cy="171"/>
                  </a:xfrm>
                  <a:custGeom>
                    <a:avLst/>
                    <a:gdLst>
                      <a:gd name="T0" fmla="*/ 19 w 37"/>
                      <a:gd name="T1" fmla="*/ 41 h 41"/>
                      <a:gd name="T2" fmla="*/ 5 w 37"/>
                      <a:gd name="T3" fmla="*/ 36 h 41"/>
                      <a:gd name="T4" fmla="*/ 0 w 37"/>
                      <a:gd name="T5" fmla="*/ 23 h 41"/>
                      <a:gd name="T6" fmla="*/ 4 w 37"/>
                      <a:gd name="T7" fmla="*/ 7 h 41"/>
                      <a:gd name="T8" fmla="*/ 18 w 37"/>
                      <a:gd name="T9" fmla="*/ 0 h 41"/>
                      <a:gd name="T10" fmla="*/ 28 w 37"/>
                      <a:gd name="T11" fmla="*/ 2 h 41"/>
                      <a:gd name="T12" fmla="*/ 33 w 37"/>
                      <a:gd name="T13" fmla="*/ 10 h 41"/>
                      <a:gd name="T14" fmla="*/ 29 w 37"/>
                      <a:gd name="T15" fmla="*/ 17 h 41"/>
                      <a:gd name="T16" fmla="*/ 21 w 37"/>
                      <a:gd name="T17" fmla="*/ 21 h 41"/>
                      <a:gd name="T18" fmla="*/ 7 w 37"/>
                      <a:gd name="T19" fmla="*/ 28 h 41"/>
                      <a:gd name="T20" fmla="*/ 12 w 37"/>
                      <a:gd name="T21" fmla="*/ 32 h 41"/>
                      <a:gd name="T22" fmla="*/ 19 w 37"/>
                      <a:gd name="T23" fmla="*/ 34 h 41"/>
                      <a:gd name="T24" fmla="*/ 25 w 37"/>
                      <a:gd name="T25" fmla="*/ 33 h 41"/>
                      <a:gd name="T26" fmla="*/ 31 w 37"/>
                      <a:gd name="T27" fmla="*/ 30 h 41"/>
                      <a:gd name="T28" fmla="*/ 33 w 37"/>
                      <a:gd name="T29" fmla="*/ 28 h 41"/>
                      <a:gd name="T30" fmla="*/ 36 w 37"/>
                      <a:gd name="T31" fmla="*/ 29 h 41"/>
                      <a:gd name="T32" fmla="*/ 37 w 37"/>
                      <a:gd name="T33" fmla="*/ 31 h 41"/>
                      <a:gd name="T34" fmla="*/ 30 w 37"/>
                      <a:gd name="T35" fmla="*/ 38 h 41"/>
                      <a:gd name="T36" fmla="*/ 19 w 37"/>
                      <a:gd name="T37" fmla="*/ 41 h 41"/>
                      <a:gd name="T38" fmla="*/ 18 w 37"/>
                      <a:gd name="T39" fmla="*/ 7 h 41"/>
                      <a:gd name="T40" fmla="*/ 10 w 37"/>
                      <a:gd name="T41" fmla="*/ 10 h 41"/>
                      <a:gd name="T42" fmla="*/ 6 w 37"/>
                      <a:gd name="T43" fmla="*/ 21 h 41"/>
                      <a:gd name="T44" fmla="*/ 17 w 37"/>
                      <a:gd name="T45" fmla="*/ 16 h 41"/>
                      <a:gd name="T46" fmla="*/ 27 w 37"/>
                      <a:gd name="T47" fmla="*/ 10 h 41"/>
                      <a:gd name="T48" fmla="*/ 18 w 37"/>
                      <a:gd name="T49" fmla="*/ 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7" h="41">
                        <a:moveTo>
                          <a:pt x="19" y="41"/>
                        </a:moveTo>
                        <a:cubicBezTo>
                          <a:pt x="13" y="41"/>
                          <a:pt x="9" y="39"/>
                          <a:pt x="5" y="36"/>
                        </a:cubicBezTo>
                        <a:cubicBezTo>
                          <a:pt x="2" y="33"/>
                          <a:pt x="0" y="29"/>
                          <a:pt x="0" y="23"/>
                        </a:cubicBezTo>
                        <a:cubicBezTo>
                          <a:pt x="0" y="17"/>
                          <a:pt x="1" y="12"/>
                          <a:pt x="4" y="7"/>
                        </a:cubicBezTo>
                        <a:cubicBezTo>
                          <a:pt x="8" y="3"/>
                          <a:pt x="12" y="0"/>
                          <a:pt x="18" y="0"/>
                        </a:cubicBezTo>
                        <a:cubicBezTo>
                          <a:pt x="22" y="0"/>
                          <a:pt x="25" y="1"/>
                          <a:pt x="28" y="2"/>
                        </a:cubicBezTo>
                        <a:cubicBezTo>
                          <a:pt x="31" y="4"/>
                          <a:pt x="33" y="7"/>
                          <a:pt x="33" y="10"/>
                        </a:cubicBezTo>
                        <a:cubicBezTo>
                          <a:pt x="33" y="13"/>
                          <a:pt x="31" y="15"/>
                          <a:pt x="29" y="17"/>
                        </a:cubicBezTo>
                        <a:cubicBezTo>
                          <a:pt x="27" y="18"/>
                          <a:pt x="25" y="19"/>
                          <a:pt x="21" y="21"/>
                        </a:cubicBezTo>
                        <a:cubicBezTo>
                          <a:pt x="7" y="28"/>
                          <a:pt x="7" y="28"/>
                          <a:pt x="7" y="28"/>
                        </a:cubicBezTo>
                        <a:cubicBezTo>
                          <a:pt x="8" y="30"/>
                          <a:pt x="10" y="31"/>
                          <a:pt x="12" y="32"/>
                        </a:cubicBezTo>
                        <a:cubicBezTo>
                          <a:pt x="14" y="33"/>
                          <a:pt x="16" y="34"/>
                          <a:pt x="19" y="34"/>
                        </a:cubicBezTo>
                        <a:cubicBezTo>
                          <a:pt x="21" y="34"/>
                          <a:pt x="23" y="34"/>
                          <a:pt x="25" y="33"/>
                        </a:cubicBezTo>
                        <a:cubicBezTo>
                          <a:pt x="28" y="32"/>
                          <a:pt x="30" y="31"/>
                          <a:pt x="31" y="30"/>
                        </a:cubicBezTo>
                        <a:cubicBezTo>
                          <a:pt x="31" y="28"/>
                          <a:pt x="32" y="28"/>
                          <a:pt x="33" y="28"/>
                        </a:cubicBezTo>
                        <a:cubicBezTo>
                          <a:pt x="34" y="28"/>
                          <a:pt x="35" y="28"/>
                          <a:pt x="36" y="29"/>
                        </a:cubicBezTo>
                        <a:cubicBezTo>
                          <a:pt x="36" y="29"/>
                          <a:pt x="37" y="30"/>
                          <a:pt x="37" y="31"/>
                        </a:cubicBezTo>
                        <a:cubicBezTo>
                          <a:pt x="37" y="34"/>
                          <a:pt x="34" y="36"/>
                          <a:pt x="30" y="38"/>
                        </a:cubicBezTo>
                        <a:cubicBezTo>
                          <a:pt x="26" y="40"/>
                          <a:pt x="23" y="41"/>
                          <a:pt x="19" y="41"/>
                        </a:cubicBezTo>
                        <a:close/>
                        <a:moveTo>
                          <a:pt x="18" y="7"/>
                        </a:moveTo>
                        <a:cubicBezTo>
                          <a:pt x="15" y="7"/>
                          <a:pt x="12" y="8"/>
                          <a:pt x="10" y="10"/>
                        </a:cubicBezTo>
                        <a:cubicBezTo>
                          <a:pt x="8" y="13"/>
                          <a:pt x="7" y="16"/>
                          <a:pt x="6" y="21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22" y="13"/>
                          <a:pt x="25" y="11"/>
                          <a:pt x="27" y="10"/>
                        </a:cubicBezTo>
                        <a:cubicBezTo>
                          <a:pt x="25" y="8"/>
                          <a:pt x="22" y="7"/>
                          <a:pt x="18" y="7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27" name="Freeform 11"/>
                  <p:cNvSpPr>
                    <a:spLocks noEditPoints="1"/>
                  </p:cNvSpPr>
                  <p:nvPr/>
                </p:nvSpPr>
                <p:spPr bwMode="auto">
                  <a:xfrm>
                    <a:off x="2073" y="1168"/>
                    <a:ext cx="138" cy="259"/>
                  </a:xfrm>
                  <a:custGeom>
                    <a:avLst/>
                    <a:gdLst>
                      <a:gd name="T0" fmla="*/ 17 w 33"/>
                      <a:gd name="T1" fmla="*/ 42 h 62"/>
                      <a:gd name="T2" fmla="*/ 9 w 33"/>
                      <a:gd name="T3" fmla="*/ 41 h 62"/>
                      <a:gd name="T4" fmla="*/ 9 w 33"/>
                      <a:gd name="T5" fmla="*/ 59 h 62"/>
                      <a:gd name="T6" fmla="*/ 8 w 33"/>
                      <a:gd name="T7" fmla="*/ 61 h 62"/>
                      <a:gd name="T8" fmla="*/ 5 w 33"/>
                      <a:gd name="T9" fmla="*/ 62 h 62"/>
                      <a:gd name="T10" fmla="*/ 2 w 33"/>
                      <a:gd name="T11" fmla="*/ 61 h 62"/>
                      <a:gd name="T12" fmla="*/ 1 w 33"/>
                      <a:gd name="T13" fmla="*/ 59 h 62"/>
                      <a:gd name="T14" fmla="*/ 2 w 33"/>
                      <a:gd name="T15" fmla="*/ 44 h 62"/>
                      <a:gd name="T16" fmla="*/ 2 w 33"/>
                      <a:gd name="T17" fmla="*/ 29 h 62"/>
                      <a:gd name="T18" fmla="*/ 1 w 33"/>
                      <a:gd name="T19" fmla="*/ 14 h 62"/>
                      <a:gd name="T20" fmla="*/ 0 w 33"/>
                      <a:gd name="T21" fmla="*/ 7 h 62"/>
                      <a:gd name="T22" fmla="*/ 1 w 33"/>
                      <a:gd name="T23" fmla="*/ 2 h 62"/>
                      <a:gd name="T24" fmla="*/ 5 w 33"/>
                      <a:gd name="T25" fmla="*/ 0 h 62"/>
                      <a:gd name="T26" fmla="*/ 7 w 33"/>
                      <a:gd name="T27" fmla="*/ 1 h 62"/>
                      <a:gd name="T28" fmla="*/ 8 w 33"/>
                      <a:gd name="T29" fmla="*/ 4 h 62"/>
                      <a:gd name="T30" fmla="*/ 8 w 33"/>
                      <a:gd name="T31" fmla="*/ 5 h 62"/>
                      <a:gd name="T32" fmla="*/ 8 w 33"/>
                      <a:gd name="T33" fmla="*/ 7 h 62"/>
                      <a:gd name="T34" fmla="*/ 14 w 33"/>
                      <a:gd name="T35" fmla="*/ 4 h 62"/>
                      <a:gd name="T36" fmla="*/ 20 w 33"/>
                      <a:gd name="T37" fmla="*/ 3 h 62"/>
                      <a:gd name="T38" fmla="*/ 31 w 33"/>
                      <a:gd name="T39" fmla="*/ 9 h 62"/>
                      <a:gd name="T40" fmla="*/ 33 w 33"/>
                      <a:gd name="T41" fmla="*/ 24 h 62"/>
                      <a:gd name="T42" fmla="*/ 29 w 33"/>
                      <a:gd name="T43" fmla="*/ 37 h 62"/>
                      <a:gd name="T44" fmla="*/ 17 w 33"/>
                      <a:gd name="T45" fmla="*/ 42 h 62"/>
                      <a:gd name="T46" fmla="*/ 20 w 33"/>
                      <a:gd name="T47" fmla="*/ 10 h 62"/>
                      <a:gd name="T48" fmla="*/ 13 w 33"/>
                      <a:gd name="T49" fmla="*/ 12 h 62"/>
                      <a:gd name="T50" fmla="*/ 8 w 33"/>
                      <a:gd name="T51" fmla="*/ 16 h 62"/>
                      <a:gd name="T52" fmla="*/ 9 w 33"/>
                      <a:gd name="T53" fmla="*/ 33 h 62"/>
                      <a:gd name="T54" fmla="*/ 17 w 33"/>
                      <a:gd name="T55" fmla="*/ 35 h 62"/>
                      <a:gd name="T56" fmla="*/ 24 w 33"/>
                      <a:gd name="T57" fmla="*/ 31 h 62"/>
                      <a:gd name="T58" fmla="*/ 26 w 33"/>
                      <a:gd name="T59" fmla="*/ 24 h 62"/>
                      <a:gd name="T60" fmla="*/ 25 w 33"/>
                      <a:gd name="T61" fmla="*/ 13 h 62"/>
                      <a:gd name="T62" fmla="*/ 20 w 33"/>
                      <a:gd name="T63" fmla="*/ 1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33" h="62">
                        <a:moveTo>
                          <a:pt x="17" y="42"/>
                        </a:moveTo>
                        <a:cubicBezTo>
                          <a:pt x="14" y="42"/>
                          <a:pt x="12" y="42"/>
                          <a:pt x="9" y="41"/>
                        </a:cubicBezTo>
                        <a:cubicBezTo>
                          <a:pt x="9" y="59"/>
                          <a:pt x="9" y="59"/>
                          <a:pt x="9" y="59"/>
                        </a:cubicBezTo>
                        <a:cubicBezTo>
                          <a:pt x="9" y="60"/>
                          <a:pt x="8" y="61"/>
                          <a:pt x="8" y="61"/>
                        </a:cubicBezTo>
                        <a:cubicBezTo>
                          <a:pt x="7" y="62"/>
                          <a:pt x="6" y="62"/>
                          <a:pt x="5" y="62"/>
                        </a:cubicBezTo>
                        <a:cubicBezTo>
                          <a:pt x="4" y="62"/>
                          <a:pt x="3" y="62"/>
                          <a:pt x="2" y="61"/>
                        </a:cubicBezTo>
                        <a:cubicBezTo>
                          <a:pt x="2" y="61"/>
                          <a:pt x="1" y="60"/>
                          <a:pt x="1" y="59"/>
                        </a:cubicBezTo>
                        <a:cubicBezTo>
                          <a:pt x="2" y="44"/>
                          <a:pt x="2" y="44"/>
                          <a:pt x="2" y="44"/>
                        </a:cubicBezTo>
                        <a:cubicBezTo>
                          <a:pt x="2" y="29"/>
                          <a:pt x="2" y="29"/>
                          <a:pt x="2" y="29"/>
                        </a:cubicBezTo>
                        <a:cubicBezTo>
                          <a:pt x="1" y="24"/>
                          <a:pt x="1" y="19"/>
                          <a:pt x="1" y="14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5"/>
                          <a:pt x="1" y="4"/>
                          <a:pt x="1" y="2"/>
                        </a:cubicBezTo>
                        <a:cubicBezTo>
                          <a:pt x="2" y="1"/>
                          <a:pt x="3" y="0"/>
                          <a:pt x="5" y="0"/>
                        </a:cubicBezTo>
                        <a:cubicBezTo>
                          <a:pt x="6" y="0"/>
                          <a:pt x="6" y="1"/>
                          <a:pt x="7" y="1"/>
                        </a:cubicBezTo>
                        <a:cubicBezTo>
                          <a:pt x="8" y="2"/>
                          <a:pt x="8" y="3"/>
                          <a:pt x="8" y="4"/>
                        </a:cubicBezTo>
                        <a:cubicBezTo>
                          <a:pt x="8" y="4"/>
                          <a:pt x="8" y="4"/>
                          <a:pt x="8" y="5"/>
                        </a:cubicBezTo>
                        <a:cubicBezTo>
                          <a:pt x="8" y="6"/>
                          <a:pt x="8" y="6"/>
                          <a:pt x="8" y="7"/>
                        </a:cubicBezTo>
                        <a:cubicBezTo>
                          <a:pt x="10" y="6"/>
                          <a:pt x="12" y="5"/>
                          <a:pt x="14" y="4"/>
                        </a:cubicBezTo>
                        <a:cubicBezTo>
                          <a:pt x="16" y="3"/>
                          <a:pt x="18" y="3"/>
                          <a:pt x="20" y="3"/>
                        </a:cubicBezTo>
                        <a:cubicBezTo>
                          <a:pt x="25" y="3"/>
                          <a:pt x="28" y="5"/>
                          <a:pt x="31" y="9"/>
                        </a:cubicBezTo>
                        <a:cubicBezTo>
                          <a:pt x="33" y="13"/>
                          <a:pt x="33" y="18"/>
                          <a:pt x="33" y="24"/>
                        </a:cubicBezTo>
                        <a:cubicBezTo>
                          <a:pt x="33" y="29"/>
                          <a:pt x="32" y="33"/>
                          <a:pt x="29" y="37"/>
                        </a:cubicBezTo>
                        <a:cubicBezTo>
                          <a:pt x="26" y="40"/>
                          <a:pt x="22" y="42"/>
                          <a:pt x="17" y="42"/>
                        </a:cubicBezTo>
                        <a:close/>
                        <a:moveTo>
                          <a:pt x="20" y="10"/>
                        </a:moveTo>
                        <a:cubicBezTo>
                          <a:pt x="17" y="10"/>
                          <a:pt x="15" y="11"/>
                          <a:pt x="13" y="12"/>
                        </a:cubicBezTo>
                        <a:cubicBezTo>
                          <a:pt x="12" y="12"/>
                          <a:pt x="10" y="14"/>
                          <a:pt x="8" y="16"/>
                        </a:cubicBezTo>
                        <a:cubicBezTo>
                          <a:pt x="9" y="21"/>
                          <a:pt x="9" y="27"/>
                          <a:pt x="9" y="33"/>
                        </a:cubicBezTo>
                        <a:cubicBezTo>
                          <a:pt x="12" y="34"/>
                          <a:pt x="14" y="35"/>
                          <a:pt x="17" y="35"/>
                        </a:cubicBezTo>
                        <a:cubicBezTo>
                          <a:pt x="20" y="35"/>
                          <a:pt x="22" y="34"/>
                          <a:pt x="24" y="31"/>
                        </a:cubicBezTo>
                        <a:cubicBezTo>
                          <a:pt x="25" y="29"/>
                          <a:pt x="26" y="27"/>
                          <a:pt x="26" y="24"/>
                        </a:cubicBezTo>
                        <a:cubicBezTo>
                          <a:pt x="26" y="19"/>
                          <a:pt x="26" y="16"/>
                          <a:pt x="25" y="13"/>
                        </a:cubicBezTo>
                        <a:cubicBezTo>
                          <a:pt x="23" y="11"/>
                          <a:pt x="22" y="10"/>
                          <a:pt x="20" y="10"/>
                        </a:cubicBezTo>
                        <a:close/>
                      </a:path>
                    </a:pathLst>
                  </a:custGeom>
                  <a:solidFill>
                    <a:srgbClr val="6D504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28" name="Freeform 12"/>
                  <p:cNvSpPr/>
                  <p:nvPr/>
                </p:nvSpPr>
                <p:spPr bwMode="auto">
                  <a:xfrm>
                    <a:off x="880" y="1581"/>
                    <a:ext cx="1737" cy="1668"/>
                  </a:xfrm>
                  <a:custGeom>
                    <a:avLst/>
                    <a:gdLst>
                      <a:gd name="T0" fmla="*/ 47 w 415"/>
                      <a:gd name="T1" fmla="*/ 105 h 399"/>
                      <a:gd name="T2" fmla="*/ 44 w 415"/>
                      <a:gd name="T3" fmla="*/ 157 h 399"/>
                      <a:gd name="T4" fmla="*/ 7 w 415"/>
                      <a:gd name="T5" fmla="*/ 207 h 399"/>
                      <a:gd name="T6" fmla="*/ 22 w 415"/>
                      <a:gd name="T7" fmla="*/ 275 h 399"/>
                      <a:gd name="T8" fmla="*/ 9 w 415"/>
                      <a:gd name="T9" fmla="*/ 338 h 399"/>
                      <a:gd name="T10" fmla="*/ 32 w 415"/>
                      <a:gd name="T11" fmla="*/ 397 h 399"/>
                      <a:gd name="T12" fmla="*/ 259 w 415"/>
                      <a:gd name="T13" fmla="*/ 397 h 399"/>
                      <a:gd name="T14" fmla="*/ 369 w 415"/>
                      <a:gd name="T15" fmla="*/ 397 h 399"/>
                      <a:gd name="T16" fmla="*/ 388 w 415"/>
                      <a:gd name="T17" fmla="*/ 397 h 399"/>
                      <a:gd name="T18" fmla="*/ 408 w 415"/>
                      <a:gd name="T19" fmla="*/ 358 h 399"/>
                      <a:gd name="T20" fmla="*/ 389 w 415"/>
                      <a:gd name="T21" fmla="*/ 274 h 399"/>
                      <a:gd name="T22" fmla="*/ 407 w 415"/>
                      <a:gd name="T23" fmla="*/ 204 h 399"/>
                      <a:gd name="T24" fmla="*/ 376 w 415"/>
                      <a:gd name="T25" fmla="*/ 144 h 399"/>
                      <a:gd name="T26" fmla="*/ 371 w 415"/>
                      <a:gd name="T27" fmla="*/ 93 h 399"/>
                      <a:gd name="T28" fmla="*/ 357 w 415"/>
                      <a:gd name="T29" fmla="*/ 66 h 399"/>
                      <a:gd name="T30" fmla="*/ 328 w 415"/>
                      <a:gd name="T31" fmla="*/ 43 h 399"/>
                      <a:gd name="T32" fmla="*/ 294 w 415"/>
                      <a:gd name="T33" fmla="*/ 35 h 399"/>
                      <a:gd name="T34" fmla="*/ 269 w 415"/>
                      <a:gd name="T35" fmla="*/ 17 h 399"/>
                      <a:gd name="T36" fmla="*/ 230 w 415"/>
                      <a:gd name="T37" fmla="*/ 1 h 399"/>
                      <a:gd name="T38" fmla="*/ 192 w 415"/>
                      <a:gd name="T39" fmla="*/ 6 h 399"/>
                      <a:gd name="T40" fmla="*/ 160 w 415"/>
                      <a:gd name="T41" fmla="*/ 23 h 399"/>
                      <a:gd name="T42" fmla="*/ 148 w 415"/>
                      <a:gd name="T43" fmla="*/ 41 h 399"/>
                      <a:gd name="T44" fmla="*/ 119 w 415"/>
                      <a:gd name="T45" fmla="*/ 36 h 399"/>
                      <a:gd name="T46" fmla="*/ 87 w 415"/>
                      <a:gd name="T47" fmla="*/ 54 h 399"/>
                      <a:gd name="T48" fmla="*/ 47 w 415"/>
                      <a:gd name="T49" fmla="*/ 105 h 3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15" h="399">
                        <a:moveTo>
                          <a:pt x="47" y="105"/>
                        </a:moveTo>
                        <a:cubicBezTo>
                          <a:pt x="39" y="123"/>
                          <a:pt x="39" y="139"/>
                          <a:pt x="44" y="157"/>
                        </a:cubicBezTo>
                        <a:cubicBezTo>
                          <a:pt x="19" y="151"/>
                          <a:pt x="11" y="191"/>
                          <a:pt x="7" y="207"/>
                        </a:cubicBezTo>
                        <a:cubicBezTo>
                          <a:pt x="0" y="234"/>
                          <a:pt x="6" y="253"/>
                          <a:pt x="22" y="275"/>
                        </a:cubicBezTo>
                        <a:cubicBezTo>
                          <a:pt x="6" y="294"/>
                          <a:pt x="4" y="315"/>
                          <a:pt x="9" y="338"/>
                        </a:cubicBezTo>
                        <a:cubicBezTo>
                          <a:pt x="12" y="353"/>
                          <a:pt x="20" y="388"/>
                          <a:pt x="32" y="397"/>
                        </a:cubicBezTo>
                        <a:cubicBezTo>
                          <a:pt x="108" y="397"/>
                          <a:pt x="183" y="397"/>
                          <a:pt x="259" y="397"/>
                        </a:cubicBezTo>
                        <a:cubicBezTo>
                          <a:pt x="296" y="397"/>
                          <a:pt x="332" y="397"/>
                          <a:pt x="369" y="397"/>
                        </a:cubicBezTo>
                        <a:cubicBezTo>
                          <a:pt x="374" y="397"/>
                          <a:pt x="384" y="399"/>
                          <a:pt x="388" y="397"/>
                        </a:cubicBezTo>
                        <a:cubicBezTo>
                          <a:pt x="399" y="392"/>
                          <a:pt x="405" y="369"/>
                          <a:pt x="408" y="358"/>
                        </a:cubicBezTo>
                        <a:cubicBezTo>
                          <a:pt x="415" y="329"/>
                          <a:pt x="411" y="296"/>
                          <a:pt x="389" y="274"/>
                        </a:cubicBezTo>
                        <a:cubicBezTo>
                          <a:pt x="405" y="250"/>
                          <a:pt x="410" y="232"/>
                          <a:pt x="407" y="204"/>
                        </a:cubicBezTo>
                        <a:cubicBezTo>
                          <a:pt x="404" y="180"/>
                          <a:pt x="402" y="152"/>
                          <a:pt x="376" y="144"/>
                        </a:cubicBezTo>
                        <a:cubicBezTo>
                          <a:pt x="380" y="145"/>
                          <a:pt x="372" y="96"/>
                          <a:pt x="371" y="93"/>
                        </a:cubicBezTo>
                        <a:cubicBezTo>
                          <a:pt x="368" y="84"/>
                          <a:pt x="358" y="75"/>
                          <a:pt x="357" y="66"/>
                        </a:cubicBezTo>
                        <a:cubicBezTo>
                          <a:pt x="346" y="59"/>
                          <a:pt x="339" y="48"/>
                          <a:pt x="328" y="43"/>
                        </a:cubicBezTo>
                        <a:cubicBezTo>
                          <a:pt x="316" y="37"/>
                          <a:pt x="306" y="37"/>
                          <a:pt x="294" y="35"/>
                        </a:cubicBezTo>
                        <a:cubicBezTo>
                          <a:pt x="283" y="32"/>
                          <a:pt x="279" y="24"/>
                          <a:pt x="269" y="17"/>
                        </a:cubicBezTo>
                        <a:cubicBezTo>
                          <a:pt x="256" y="8"/>
                          <a:pt x="245" y="3"/>
                          <a:pt x="230" y="1"/>
                        </a:cubicBezTo>
                        <a:cubicBezTo>
                          <a:pt x="215" y="0"/>
                          <a:pt x="207" y="2"/>
                          <a:pt x="192" y="6"/>
                        </a:cubicBezTo>
                        <a:cubicBezTo>
                          <a:pt x="181" y="10"/>
                          <a:pt x="171" y="20"/>
                          <a:pt x="160" y="23"/>
                        </a:cubicBezTo>
                        <a:cubicBezTo>
                          <a:pt x="156" y="29"/>
                          <a:pt x="149" y="34"/>
                          <a:pt x="148" y="41"/>
                        </a:cubicBezTo>
                        <a:cubicBezTo>
                          <a:pt x="149" y="35"/>
                          <a:pt x="122" y="35"/>
                          <a:pt x="119" y="36"/>
                        </a:cubicBezTo>
                        <a:cubicBezTo>
                          <a:pt x="106" y="38"/>
                          <a:pt x="97" y="45"/>
                          <a:pt x="87" y="54"/>
                        </a:cubicBezTo>
                        <a:cubicBezTo>
                          <a:pt x="69" y="69"/>
                          <a:pt x="57" y="82"/>
                          <a:pt x="47" y="10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29" name="Freeform 13"/>
                  <p:cNvSpPr/>
                  <p:nvPr/>
                </p:nvSpPr>
                <p:spPr bwMode="auto">
                  <a:xfrm>
                    <a:off x="909" y="1540"/>
                    <a:ext cx="134" cy="92"/>
                  </a:xfrm>
                  <a:custGeom>
                    <a:avLst/>
                    <a:gdLst>
                      <a:gd name="T0" fmla="*/ 2 w 32"/>
                      <a:gd name="T1" fmla="*/ 20 h 22"/>
                      <a:gd name="T2" fmla="*/ 15 w 32"/>
                      <a:gd name="T3" fmla="*/ 0 h 22"/>
                      <a:gd name="T4" fmla="*/ 18 w 32"/>
                      <a:gd name="T5" fmla="*/ 10 h 22"/>
                      <a:gd name="T6" fmla="*/ 30 w 32"/>
                      <a:gd name="T7" fmla="*/ 4 h 22"/>
                      <a:gd name="T8" fmla="*/ 26 w 32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2" h="22">
                        <a:moveTo>
                          <a:pt x="2" y="20"/>
                        </a:moveTo>
                        <a:cubicBezTo>
                          <a:pt x="0" y="16"/>
                          <a:pt x="10" y="4"/>
                          <a:pt x="15" y="0"/>
                        </a:cubicBezTo>
                        <a:cubicBezTo>
                          <a:pt x="17" y="3"/>
                          <a:pt x="18" y="7"/>
                          <a:pt x="18" y="10"/>
                        </a:cubicBezTo>
                        <a:cubicBezTo>
                          <a:pt x="22" y="8"/>
                          <a:pt x="26" y="5"/>
                          <a:pt x="30" y="4"/>
                        </a:cubicBezTo>
                        <a:cubicBezTo>
                          <a:pt x="32" y="9"/>
                          <a:pt x="29" y="18"/>
                          <a:pt x="26" y="22"/>
                        </a:cubicBezTo>
                      </a:path>
                    </a:pathLst>
                  </a:custGeom>
                  <a:solidFill>
                    <a:srgbClr val="B290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0" name="Freeform 14"/>
                  <p:cNvSpPr/>
                  <p:nvPr/>
                </p:nvSpPr>
                <p:spPr bwMode="auto">
                  <a:xfrm>
                    <a:off x="900" y="1531"/>
                    <a:ext cx="151" cy="109"/>
                  </a:xfrm>
                  <a:custGeom>
                    <a:avLst/>
                    <a:gdLst>
                      <a:gd name="T0" fmla="*/ 16 w 36"/>
                      <a:gd name="T1" fmla="*/ 1 h 26"/>
                      <a:gd name="T2" fmla="*/ 3 w 36"/>
                      <a:gd name="T3" fmla="*/ 23 h 26"/>
                      <a:gd name="T4" fmla="*/ 5 w 36"/>
                      <a:gd name="T5" fmla="*/ 24 h 26"/>
                      <a:gd name="T6" fmla="*/ 6 w 36"/>
                      <a:gd name="T7" fmla="*/ 22 h 26"/>
                      <a:gd name="T8" fmla="*/ 6 w 36"/>
                      <a:gd name="T9" fmla="*/ 22 h 26"/>
                      <a:gd name="T10" fmla="*/ 6 w 36"/>
                      <a:gd name="T11" fmla="*/ 21 h 26"/>
                      <a:gd name="T12" fmla="*/ 17 w 36"/>
                      <a:gd name="T13" fmla="*/ 5 h 26"/>
                      <a:gd name="T14" fmla="*/ 18 w 36"/>
                      <a:gd name="T15" fmla="*/ 11 h 26"/>
                      <a:gd name="T16" fmla="*/ 19 w 36"/>
                      <a:gd name="T17" fmla="*/ 13 h 26"/>
                      <a:gd name="T18" fmla="*/ 20 w 36"/>
                      <a:gd name="T19" fmla="*/ 14 h 26"/>
                      <a:gd name="T20" fmla="*/ 21 w 36"/>
                      <a:gd name="T21" fmla="*/ 14 h 26"/>
                      <a:gd name="T22" fmla="*/ 25 w 36"/>
                      <a:gd name="T23" fmla="*/ 11 h 26"/>
                      <a:gd name="T24" fmla="*/ 31 w 36"/>
                      <a:gd name="T25" fmla="*/ 8 h 26"/>
                      <a:gd name="T26" fmla="*/ 31 w 36"/>
                      <a:gd name="T27" fmla="*/ 10 h 26"/>
                      <a:gd name="T28" fmla="*/ 27 w 36"/>
                      <a:gd name="T29" fmla="*/ 23 h 26"/>
                      <a:gd name="T30" fmla="*/ 26 w 36"/>
                      <a:gd name="T31" fmla="*/ 24 h 26"/>
                      <a:gd name="T32" fmla="*/ 27 w 36"/>
                      <a:gd name="T33" fmla="*/ 26 h 26"/>
                      <a:gd name="T34" fmla="*/ 29 w 36"/>
                      <a:gd name="T35" fmla="*/ 25 h 26"/>
                      <a:gd name="T36" fmla="*/ 33 w 36"/>
                      <a:gd name="T37" fmla="*/ 5 h 26"/>
                      <a:gd name="T38" fmla="*/ 31 w 36"/>
                      <a:gd name="T39" fmla="*/ 4 h 26"/>
                      <a:gd name="T40" fmla="*/ 23 w 36"/>
                      <a:gd name="T41" fmla="*/ 9 h 26"/>
                      <a:gd name="T42" fmla="*/ 21 w 36"/>
                      <a:gd name="T43" fmla="*/ 9 h 26"/>
                      <a:gd name="T44" fmla="*/ 18 w 36"/>
                      <a:gd name="T45" fmla="*/ 1 h 26"/>
                      <a:gd name="T46" fmla="*/ 16 w 36"/>
                      <a:gd name="T47" fmla="*/ 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36" h="26">
                        <a:moveTo>
                          <a:pt x="16" y="1"/>
                        </a:moveTo>
                        <a:cubicBezTo>
                          <a:pt x="12" y="4"/>
                          <a:pt x="0" y="17"/>
                          <a:pt x="3" y="23"/>
                        </a:cubicBezTo>
                        <a:cubicBezTo>
                          <a:pt x="3" y="24"/>
                          <a:pt x="4" y="24"/>
                          <a:pt x="5" y="24"/>
                        </a:cubicBezTo>
                        <a:cubicBezTo>
                          <a:pt x="5" y="24"/>
                          <a:pt x="6" y="23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1"/>
                          <a:pt x="6" y="21"/>
                        </a:cubicBezTo>
                        <a:cubicBezTo>
                          <a:pt x="6" y="18"/>
                          <a:pt x="12" y="10"/>
                          <a:pt x="17" y="5"/>
                        </a:cubicBezTo>
                        <a:cubicBezTo>
                          <a:pt x="17" y="7"/>
                          <a:pt x="18" y="9"/>
                          <a:pt x="18" y="11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3"/>
                          <a:pt x="19" y="14"/>
                          <a:pt x="20" y="14"/>
                        </a:cubicBezTo>
                        <a:cubicBezTo>
                          <a:pt x="20" y="14"/>
                          <a:pt x="21" y="14"/>
                          <a:pt x="21" y="14"/>
                        </a:cubicBezTo>
                        <a:cubicBezTo>
                          <a:pt x="25" y="11"/>
                          <a:pt x="25" y="11"/>
                          <a:pt x="25" y="11"/>
                        </a:cubicBezTo>
                        <a:cubicBezTo>
                          <a:pt x="27" y="10"/>
                          <a:pt x="29" y="9"/>
                          <a:pt x="31" y="8"/>
                        </a:cubicBezTo>
                        <a:cubicBezTo>
                          <a:pt x="31" y="9"/>
                          <a:pt x="31" y="9"/>
                          <a:pt x="31" y="10"/>
                        </a:cubicBezTo>
                        <a:cubicBezTo>
                          <a:pt x="31" y="14"/>
                          <a:pt x="29" y="20"/>
                          <a:pt x="27" y="23"/>
                        </a:cubicBezTo>
                        <a:cubicBezTo>
                          <a:pt x="26" y="24"/>
                          <a:pt x="26" y="24"/>
                          <a:pt x="26" y="24"/>
                        </a:cubicBezTo>
                        <a:cubicBezTo>
                          <a:pt x="26" y="25"/>
                          <a:pt x="27" y="26"/>
                          <a:pt x="27" y="26"/>
                        </a:cubicBezTo>
                        <a:cubicBezTo>
                          <a:pt x="28" y="26"/>
                          <a:pt x="29" y="26"/>
                          <a:pt x="29" y="25"/>
                        </a:cubicBezTo>
                        <a:cubicBezTo>
                          <a:pt x="33" y="20"/>
                          <a:pt x="36" y="11"/>
                          <a:pt x="33" y="5"/>
                        </a:cubicBezTo>
                        <a:cubicBezTo>
                          <a:pt x="33" y="4"/>
                          <a:pt x="32" y="4"/>
                          <a:pt x="31" y="4"/>
                        </a:cubicBezTo>
                        <a:cubicBezTo>
                          <a:pt x="28" y="5"/>
                          <a:pt x="25" y="7"/>
                          <a:pt x="23" y="9"/>
                        </a:cubicBezTo>
                        <a:cubicBezTo>
                          <a:pt x="23" y="9"/>
                          <a:pt x="22" y="9"/>
                          <a:pt x="21" y="9"/>
                        </a:cubicBezTo>
                        <a:cubicBezTo>
                          <a:pt x="21" y="7"/>
                          <a:pt x="20" y="4"/>
                          <a:pt x="18" y="1"/>
                        </a:cubicBezTo>
                        <a:cubicBezTo>
                          <a:pt x="18" y="1"/>
                          <a:pt x="17" y="0"/>
                          <a:pt x="16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1" name="Freeform 15"/>
                  <p:cNvSpPr/>
                  <p:nvPr/>
                </p:nvSpPr>
                <p:spPr bwMode="auto">
                  <a:xfrm>
                    <a:off x="2433" y="1527"/>
                    <a:ext cx="88" cy="100"/>
                  </a:xfrm>
                  <a:custGeom>
                    <a:avLst/>
                    <a:gdLst>
                      <a:gd name="T0" fmla="*/ 4 w 21"/>
                      <a:gd name="T1" fmla="*/ 24 h 24"/>
                      <a:gd name="T2" fmla="*/ 0 w 21"/>
                      <a:gd name="T3" fmla="*/ 8 h 24"/>
                      <a:gd name="T4" fmla="*/ 10 w 21"/>
                      <a:gd name="T5" fmla="*/ 11 h 24"/>
                      <a:gd name="T6" fmla="*/ 10 w 21"/>
                      <a:gd name="T7" fmla="*/ 0 h 24"/>
                      <a:gd name="T8" fmla="*/ 21 w 21"/>
                      <a:gd name="T9" fmla="*/ 1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4">
                        <a:moveTo>
                          <a:pt x="4" y="24"/>
                        </a:moveTo>
                        <a:cubicBezTo>
                          <a:pt x="3" y="18"/>
                          <a:pt x="0" y="14"/>
                          <a:pt x="0" y="8"/>
                        </a:cubicBezTo>
                        <a:cubicBezTo>
                          <a:pt x="3" y="10"/>
                          <a:pt x="6" y="10"/>
                          <a:pt x="10" y="11"/>
                        </a:cubicBezTo>
                        <a:cubicBezTo>
                          <a:pt x="9" y="7"/>
                          <a:pt x="10" y="4"/>
                          <a:pt x="10" y="0"/>
                        </a:cubicBezTo>
                        <a:cubicBezTo>
                          <a:pt x="15" y="2"/>
                          <a:pt x="18" y="10"/>
                          <a:pt x="21" y="14"/>
                        </a:cubicBezTo>
                      </a:path>
                    </a:pathLst>
                  </a:custGeom>
                  <a:solidFill>
                    <a:srgbClr val="B290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2" name="Freeform 16"/>
                  <p:cNvSpPr/>
                  <p:nvPr/>
                </p:nvSpPr>
                <p:spPr bwMode="auto">
                  <a:xfrm>
                    <a:off x="2424" y="1519"/>
                    <a:ext cx="105" cy="117"/>
                  </a:xfrm>
                  <a:custGeom>
                    <a:avLst/>
                    <a:gdLst>
                      <a:gd name="T0" fmla="*/ 11 w 25"/>
                      <a:gd name="T1" fmla="*/ 1 h 28"/>
                      <a:gd name="T2" fmla="*/ 10 w 25"/>
                      <a:gd name="T3" fmla="*/ 2 h 28"/>
                      <a:gd name="T4" fmla="*/ 10 w 25"/>
                      <a:gd name="T5" fmla="*/ 7 h 28"/>
                      <a:gd name="T6" fmla="*/ 10 w 25"/>
                      <a:gd name="T7" fmla="*/ 11 h 28"/>
                      <a:gd name="T8" fmla="*/ 10 w 25"/>
                      <a:gd name="T9" fmla="*/ 11 h 28"/>
                      <a:gd name="T10" fmla="*/ 3 w 25"/>
                      <a:gd name="T11" fmla="*/ 8 h 28"/>
                      <a:gd name="T12" fmla="*/ 1 w 25"/>
                      <a:gd name="T13" fmla="*/ 8 h 28"/>
                      <a:gd name="T14" fmla="*/ 0 w 25"/>
                      <a:gd name="T15" fmla="*/ 10 h 28"/>
                      <a:gd name="T16" fmla="*/ 3 w 25"/>
                      <a:gd name="T17" fmla="*/ 22 h 28"/>
                      <a:gd name="T18" fmla="*/ 5 w 25"/>
                      <a:gd name="T19" fmla="*/ 27 h 28"/>
                      <a:gd name="T20" fmla="*/ 7 w 25"/>
                      <a:gd name="T21" fmla="*/ 28 h 28"/>
                      <a:gd name="T22" fmla="*/ 8 w 25"/>
                      <a:gd name="T23" fmla="*/ 26 h 28"/>
                      <a:gd name="T24" fmla="*/ 8 w 25"/>
                      <a:gd name="T25" fmla="*/ 25 h 28"/>
                      <a:gd name="T26" fmla="*/ 6 w 25"/>
                      <a:gd name="T27" fmla="*/ 21 h 28"/>
                      <a:gd name="T28" fmla="*/ 4 w 25"/>
                      <a:gd name="T29" fmla="*/ 13 h 28"/>
                      <a:gd name="T30" fmla="*/ 9 w 25"/>
                      <a:gd name="T31" fmla="*/ 14 h 28"/>
                      <a:gd name="T32" fmla="*/ 11 w 25"/>
                      <a:gd name="T33" fmla="*/ 14 h 28"/>
                      <a:gd name="T34" fmla="*/ 13 w 25"/>
                      <a:gd name="T35" fmla="*/ 14 h 28"/>
                      <a:gd name="T36" fmla="*/ 13 w 25"/>
                      <a:gd name="T37" fmla="*/ 13 h 28"/>
                      <a:gd name="T38" fmla="*/ 14 w 25"/>
                      <a:gd name="T39" fmla="*/ 5 h 28"/>
                      <a:gd name="T40" fmla="*/ 19 w 25"/>
                      <a:gd name="T41" fmla="*/ 13 h 28"/>
                      <a:gd name="T42" fmla="*/ 21 w 25"/>
                      <a:gd name="T43" fmla="*/ 17 h 28"/>
                      <a:gd name="T44" fmla="*/ 23 w 25"/>
                      <a:gd name="T45" fmla="*/ 18 h 28"/>
                      <a:gd name="T46" fmla="*/ 24 w 25"/>
                      <a:gd name="T47" fmla="*/ 15 h 28"/>
                      <a:gd name="T48" fmla="*/ 22 w 25"/>
                      <a:gd name="T49" fmla="*/ 11 h 28"/>
                      <a:gd name="T50" fmla="*/ 12 w 25"/>
                      <a:gd name="T51" fmla="*/ 1 h 28"/>
                      <a:gd name="T52" fmla="*/ 11 w 25"/>
                      <a:gd name="T53" fmla="*/ 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5" h="28">
                        <a:moveTo>
                          <a:pt x="11" y="1"/>
                        </a:moveTo>
                        <a:cubicBezTo>
                          <a:pt x="10" y="1"/>
                          <a:pt x="10" y="2"/>
                          <a:pt x="10" y="2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9"/>
                          <a:pt x="10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7" y="10"/>
                          <a:pt x="5" y="10"/>
                          <a:pt x="3" y="8"/>
                        </a:cubicBezTo>
                        <a:cubicBezTo>
                          <a:pt x="3" y="8"/>
                          <a:pt x="2" y="8"/>
                          <a:pt x="1" y="8"/>
                        </a:cubicBezTo>
                        <a:cubicBezTo>
                          <a:pt x="1" y="8"/>
                          <a:pt x="0" y="9"/>
                          <a:pt x="0" y="10"/>
                        </a:cubicBezTo>
                        <a:cubicBezTo>
                          <a:pt x="0" y="15"/>
                          <a:pt x="1" y="18"/>
                          <a:pt x="3" y="22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6" y="28"/>
                          <a:pt x="7" y="28"/>
                        </a:cubicBezTo>
                        <a:cubicBezTo>
                          <a:pt x="8" y="27"/>
                          <a:pt x="8" y="27"/>
                          <a:pt x="8" y="26"/>
                        </a:cubicBezTo>
                        <a:cubicBezTo>
                          <a:pt x="8" y="26"/>
                          <a:pt x="8" y="26"/>
                          <a:pt x="8" y="25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5" y="18"/>
                          <a:pt x="4" y="16"/>
                          <a:pt x="4" y="13"/>
                        </a:cubicBezTo>
                        <a:cubicBezTo>
                          <a:pt x="6" y="13"/>
                          <a:pt x="7" y="14"/>
                          <a:pt x="9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2" y="15"/>
                          <a:pt x="12" y="14"/>
                          <a:pt x="13" y="14"/>
                        </a:cubicBezTo>
                        <a:cubicBezTo>
                          <a:pt x="13" y="14"/>
                          <a:pt x="13" y="13"/>
                          <a:pt x="13" y="13"/>
                        </a:cubicBezTo>
                        <a:cubicBezTo>
                          <a:pt x="13" y="13"/>
                          <a:pt x="13" y="6"/>
                          <a:pt x="14" y="5"/>
                        </a:cubicBezTo>
                        <a:cubicBezTo>
                          <a:pt x="15" y="7"/>
                          <a:pt x="17" y="10"/>
                          <a:pt x="19" y="13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8"/>
                          <a:pt x="23" y="18"/>
                          <a:pt x="23" y="18"/>
                        </a:cubicBezTo>
                        <a:cubicBezTo>
                          <a:pt x="24" y="17"/>
                          <a:pt x="25" y="16"/>
                          <a:pt x="24" y="15"/>
                        </a:cubicBezTo>
                        <a:cubicBezTo>
                          <a:pt x="22" y="11"/>
                          <a:pt x="22" y="11"/>
                          <a:pt x="22" y="11"/>
                        </a:cubicBezTo>
                        <a:cubicBezTo>
                          <a:pt x="19" y="7"/>
                          <a:pt x="17" y="2"/>
                          <a:pt x="12" y="1"/>
                        </a:cubicBezTo>
                        <a:cubicBezTo>
                          <a:pt x="12" y="0"/>
                          <a:pt x="11" y="1"/>
                          <a:pt x="11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3" name="Freeform 17"/>
                  <p:cNvSpPr/>
                  <p:nvPr/>
                </p:nvSpPr>
                <p:spPr bwMode="auto">
                  <a:xfrm>
                    <a:off x="859" y="1598"/>
                    <a:ext cx="217" cy="623"/>
                  </a:xfrm>
                  <a:custGeom>
                    <a:avLst/>
                    <a:gdLst>
                      <a:gd name="T0" fmla="*/ 52 w 52"/>
                      <a:gd name="T1" fmla="*/ 95 h 149"/>
                      <a:gd name="T2" fmla="*/ 33 w 52"/>
                      <a:gd name="T3" fmla="*/ 42 h 149"/>
                      <a:gd name="T4" fmla="*/ 37 w 52"/>
                      <a:gd name="T5" fmla="*/ 17 h 149"/>
                      <a:gd name="T6" fmla="*/ 31 w 52"/>
                      <a:gd name="T7" fmla="*/ 3 h 149"/>
                      <a:gd name="T8" fmla="*/ 12 w 52"/>
                      <a:gd name="T9" fmla="*/ 8 h 149"/>
                      <a:gd name="T10" fmla="*/ 6 w 52"/>
                      <a:gd name="T11" fmla="*/ 33 h 149"/>
                      <a:gd name="T12" fmla="*/ 7 w 52"/>
                      <a:gd name="T13" fmla="*/ 93 h 149"/>
                      <a:gd name="T14" fmla="*/ 48 w 52"/>
                      <a:gd name="T15" fmla="*/ 149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2" h="149">
                        <a:moveTo>
                          <a:pt x="52" y="95"/>
                        </a:moveTo>
                        <a:cubicBezTo>
                          <a:pt x="35" y="95"/>
                          <a:pt x="32" y="54"/>
                          <a:pt x="33" y="42"/>
                        </a:cubicBezTo>
                        <a:cubicBezTo>
                          <a:pt x="33" y="34"/>
                          <a:pt x="35" y="25"/>
                          <a:pt x="37" y="17"/>
                        </a:cubicBezTo>
                        <a:cubicBezTo>
                          <a:pt x="40" y="7"/>
                          <a:pt x="42" y="6"/>
                          <a:pt x="31" y="3"/>
                        </a:cubicBezTo>
                        <a:cubicBezTo>
                          <a:pt x="23" y="1"/>
                          <a:pt x="17" y="0"/>
                          <a:pt x="12" y="8"/>
                        </a:cubicBezTo>
                        <a:cubicBezTo>
                          <a:pt x="8" y="14"/>
                          <a:pt x="7" y="26"/>
                          <a:pt x="6" y="33"/>
                        </a:cubicBezTo>
                        <a:cubicBezTo>
                          <a:pt x="2" y="52"/>
                          <a:pt x="0" y="75"/>
                          <a:pt x="7" y="93"/>
                        </a:cubicBezTo>
                        <a:cubicBezTo>
                          <a:pt x="16" y="116"/>
                          <a:pt x="31" y="132"/>
                          <a:pt x="48" y="149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4" name="Freeform 18"/>
                  <p:cNvSpPr/>
                  <p:nvPr/>
                </p:nvSpPr>
                <p:spPr bwMode="auto">
                  <a:xfrm>
                    <a:off x="854" y="1590"/>
                    <a:ext cx="231" cy="639"/>
                  </a:xfrm>
                  <a:custGeom>
                    <a:avLst/>
                    <a:gdLst>
                      <a:gd name="T0" fmla="*/ 12 w 55"/>
                      <a:gd name="T1" fmla="*/ 9 h 153"/>
                      <a:gd name="T2" fmla="*/ 6 w 55"/>
                      <a:gd name="T3" fmla="*/ 29 h 153"/>
                      <a:gd name="T4" fmla="*/ 5 w 55"/>
                      <a:gd name="T5" fmla="*/ 35 h 153"/>
                      <a:gd name="T6" fmla="*/ 7 w 55"/>
                      <a:gd name="T7" fmla="*/ 96 h 153"/>
                      <a:gd name="T8" fmla="*/ 48 w 55"/>
                      <a:gd name="T9" fmla="*/ 152 h 153"/>
                      <a:gd name="T10" fmla="*/ 50 w 55"/>
                      <a:gd name="T11" fmla="*/ 152 h 153"/>
                      <a:gd name="T12" fmla="*/ 50 w 55"/>
                      <a:gd name="T13" fmla="*/ 150 h 153"/>
                      <a:gd name="T14" fmla="*/ 10 w 55"/>
                      <a:gd name="T15" fmla="*/ 94 h 153"/>
                      <a:gd name="T16" fmla="*/ 9 w 55"/>
                      <a:gd name="T17" fmla="*/ 36 h 153"/>
                      <a:gd name="T18" fmla="*/ 10 w 55"/>
                      <a:gd name="T19" fmla="*/ 30 h 153"/>
                      <a:gd name="T20" fmla="*/ 15 w 55"/>
                      <a:gd name="T21" fmla="*/ 11 h 153"/>
                      <a:gd name="T22" fmla="*/ 32 w 55"/>
                      <a:gd name="T23" fmla="*/ 7 h 153"/>
                      <a:gd name="T24" fmla="*/ 38 w 55"/>
                      <a:gd name="T25" fmla="*/ 10 h 153"/>
                      <a:gd name="T26" fmla="*/ 37 w 55"/>
                      <a:gd name="T27" fmla="*/ 15 h 153"/>
                      <a:gd name="T28" fmla="*/ 36 w 55"/>
                      <a:gd name="T29" fmla="*/ 19 h 153"/>
                      <a:gd name="T30" fmla="*/ 32 w 55"/>
                      <a:gd name="T31" fmla="*/ 44 h 153"/>
                      <a:gd name="T32" fmla="*/ 44 w 55"/>
                      <a:gd name="T33" fmla="*/ 94 h 153"/>
                      <a:gd name="T34" fmla="*/ 53 w 55"/>
                      <a:gd name="T35" fmla="*/ 99 h 153"/>
                      <a:gd name="T36" fmla="*/ 55 w 55"/>
                      <a:gd name="T37" fmla="*/ 97 h 153"/>
                      <a:gd name="T38" fmla="*/ 53 w 55"/>
                      <a:gd name="T39" fmla="*/ 95 h 153"/>
                      <a:gd name="T40" fmla="*/ 46 w 55"/>
                      <a:gd name="T41" fmla="*/ 92 h 153"/>
                      <a:gd name="T42" fmla="*/ 36 w 55"/>
                      <a:gd name="T43" fmla="*/ 45 h 153"/>
                      <a:gd name="T44" fmla="*/ 40 w 55"/>
                      <a:gd name="T45" fmla="*/ 20 h 153"/>
                      <a:gd name="T46" fmla="*/ 41 w 55"/>
                      <a:gd name="T47" fmla="*/ 16 h 153"/>
                      <a:gd name="T48" fmla="*/ 41 w 55"/>
                      <a:gd name="T49" fmla="*/ 8 h 153"/>
                      <a:gd name="T50" fmla="*/ 32 w 55"/>
                      <a:gd name="T51" fmla="*/ 4 h 153"/>
                      <a:gd name="T52" fmla="*/ 12 w 55"/>
                      <a:gd name="T53" fmla="*/ 9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153">
                        <a:moveTo>
                          <a:pt x="12" y="9"/>
                        </a:moveTo>
                        <a:cubicBezTo>
                          <a:pt x="9" y="14"/>
                          <a:pt x="7" y="22"/>
                          <a:pt x="6" y="29"/>
                        </a:cubicBezTo>
                        <a:cubicBezTo>
                          <a:pt x="5" y="35"/>
                          <a:pt x="5" y="35"/>
                          <a:pt x="5" y="35"/>
                        </a:cubicBezTo>
                        <a:cubicBezTo>
                          <a:pt x="0" y="60"/>
                          <a:pt x="1" y="80"/>
                          <a:pt x="7" y="96"/>
                        </a:cubicBezTo>
                        <a:cubicBezTo>
                          <a:pt x="15" y="119"/>
                          <a:pt x="31" y="136"/>
                          <a:pt x="48" y="152"/>
                        </a:cubicBezTo>
                        <a:cubicBezTo>
                          <a:pt x="48" y="153"/>
                          <a:pt x="50" y="153"/>
                          <a:pt x="50" y="152"/>
                        </a:cubicBezTo>
                        <a:cubicBezTo>
                          <a:pt x="51" y="151"/>
                          <a:pt x="51" y="150"/>
                          <a:pt x="50" y="150"/>
                        </a:cubicBezTo>
                        <a:cubicBezTo>
                          <a:pt x="34" y="134"/>
                          <a:pt x="18" y="117"/>
                          <a:pt x="10" y="94"/>
                        </a:cubicBezTo>
                        <a:cubicBezTo>
                          <a:pt x="4" y="80"/>
                          <a:pt x="4" y="60"/>
                          <a:pt x="9" y="36"/>
                        </a:cubicBezTo>
                        <a:cubicBezTo>
                          <a:pt x="10" y="30"/>
                          <a:pt x="10" y="30"/>
                          <a:pt x="10" y="30"/>
                        </a:cubicBezTo>
                        <a:cubicBezTo>
                          <a:pt x="11" y="23"/>
                          <a:pt x="12" y="15"/>
                          <a:pt x="15" y="11"/>
                        </a:cubicBezTo>
                        <a:cubicBezTo>
                          <a:pt x="19" y="4"/>
                          <a:pt x="23" y="5"/>
                          <a:pt x="32" y="7"/>
                        </a:cubicBezTo>
                        <a:cubicBezTo>
                          <a:pt x="35" y="8"/>
                          <a:pt x="38" y="9"/>
                          <a:pt x="38" y="10"/>
                        </a:cubicBezTo>
                        <a:cubicBezTo>
                          <a:pt x="39" y="10"/>
                          <a:pt x="38" y="12"/>
                          <a:pt x="37" y="15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5" y="24"/>
                          <a:pt x="33" y="34"/>
                          <a:pt x="32" y="44"/>
                        </a:cubicBezTo>
                        <a:cubicBezTo>
                          <a:pt x="32" y="52"/>
                          <a:pt x="33" y="83"/>
                          <a:pt x="44" y="94"/>
                        </a:cubicBezTo>
                        <a:cubicBezTo>
                          <a:pt x="46" y="97"/>
                          <a:pt x="50" y="99"/>
                          <a:pt x="53" y="99"/>
                        </a:cubicBezTo>
                        <a:cubicBezTo>
                          <a:pt x="54" y="99"/>
                          <a:pt x="55" y="98"/>
                          <a:pt x="55" y="97"/>
                        </a:cubicBezTo>
                        <a:cubicBezTo>
                          <a:pt x="55" y="96"/>
                          <a:pt x="54" y="95"/>
                          <a:pt x="53" y="95"/>
                        </a:cubicBezTo>
                        <a:cubicBezTo>
                          <a:pt x="51" y="95"/>
                          <a:pt x="48" y="94"/>
                          <a:pt x="46" y="92"/>
                        </a:cubicBezTo>
                        <a:cubicBezTo>
                          <a:pt x="37" y="82"/>
                          <a:pt x="35" y="54"/>
                          <a:pt x="36" y="45"/>
                        </a:cubicBezTo>
                        <a:cubicBezTo>
                          <a:pt x="36" y="37"/>
                          <a:pt x="37" y="28"/>
                          <a:pt x="40" y="20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2"/>
                          <a:pt x="42" y="10"/>
                          <a:pt x="41" y="8"/>
                        </a:cubicBezTo>
                        <a:cubicBezTo>
                          <a:pt x="40" y="6"/>
                          <a:pt x="38" y="5"/>
                          <a:pt x="32" y="4"/>
                        </a:cubicBezTo>
                        <a:cubicBezTo>
                          <a:pt x="24" y="2"/>
                          <a:pt x="17" y="0"/>
                          <a:pt x="12" y="9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5" name="Freeform 19"/>
                  <p:cNvSpPr/>
                  <p:nvPr/>
                </p:nvSpPr>
                <p:spPr bwMode="auto">
                  <a:xfrm>
                    <a:off x="2445" y="1577"/>
                    <a:ext cx="164" cy="598"/>
                  </a:xfrm>
                  <a:custGeom>
                    <a:avLst/>
                    <a:gdLst>
                      <a:gd name="T0" fmla="*/ 0 w 39"/>
                      <a:gd name="T1" fmla="*/ 96 h 143"/>
                      <a:gd name="T2" fmla="*/ 12 w 39"/>
                      <a:gd name="T3" fmla="*/ 49 h 143"/>
                      <a:gd name="T4" fmla="*/ 3 w 39"/>
                      <a:gd name="T5" fmla="*/ 9 h 143"/>
                      <a:gd name="T6" fmla="*/ 18 w 39"/>
                      <a:gd name="T7" fmla="*/ 2 h 143"/>
                      <a:gd name="T8" fmla="*/ 30 w 39"/>
                      <a:gd name="T9" fmla="*/ 22 h 143"/>
                      <a:gd name="T10" fmla="*/ 37 w 39"/>
                      <a:gd name="T11" fmla="*/ 69 h 143"/>
                      <a:gd name="T12" fmla="*/ 2 w 39"/>
                      <a:gd name="T13" fmla="*/ 143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143">
                        <a:moveTo>
                          <a:pt x="0" y="96"/>
                        </a:moveTo>
                        <a:cubicBezTo>
                          <a:pt x="14" y="92"/>
                          <a:pt x="13" y="61"/>
                          <a:pt x="12" y="49"/>
                        </a:cubicBezTo>
                        <a:cubicBezTo>
                          <a:pt x="11" y="34"/>
                          <a:pt x="5" y="22"/>
                          <a:pt x="3" y="9"/>
                        </a:cubicBezTo>
                        <a:cubicBezTo>
                          <a:pt x="8" y="7"/>
                          <a:pt x="13" y="0"/>
                          <a:pt x="18" y="2"/>
                        </a:cubicBezTo>
                        <a:cubicBezTo>
                          <a:pt x="23" y="4"/>
                          <a:pt x="28" y="17"/>
                          <a:pt x="30" y="22"/>
                        </a:cubicBezTo>
                        <a:cubicBezTo>
                          <a:pt x="35" y="37"/>
                          <a:pt x="36" y="53"/>
                          <a:pt x="37" y="69"/>
                        </a:cubicBezTo>
                        <a:cubicBezTo>
                          <a:pt x="39" y="94"/>
                          <a:pt x="30" y="133"/>
                          <a:pt x="2" y="143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6" name="Freeform 20"/>
                  <p:cNvSpPr/>
                  <p:nvPr/>
                </p:nvSpPr>
                <p:spPr bwMode="auto">
                  <a:xfrm>
                    <a:off x="2437" y="1573"/>
                    <a:ext cx="176" cy="610"/>
                  </a:xfrm>
                  <a:custGeom>
                    <a:avLst/>
                    <a:gdLst>
                      <a:gd name="T0" fmla="*/ 9 w 42"/>
                      <a:gd name="T1" fmla="*/ 5 h 146"/>
                      <a:gd name="T2" fmla="*/ 4 w 42"/>
                      <a:gd name="T3" fmla="*/ 8 h 146"/>
                      <a:gd name="T4" fmla="*/ 3 w 42"/>
                      <a:gd name="T5" fmla="*/ 10 h 146"/>
                      <a:gd name="T6" fmla="*/ 7 w 42"/>
                      <a:gd name="T7" fmla="*/ 25 h 146"/>
                      <a:gd name="T8" fmla="*/ 12 w 42"/>
                      <a:gd name="T9" fmla="*/ 50 h 146"/>
                      <a:gd name="T10" fmla="*/ 2 w 42"/>
                      <a:gd name="T11" fmla="*/ 95 h 146"/>
                      <a:gd name="T12" fmla="*/ 1 w 42"/>
                      <a:gd name="T13" fmla="*/ 97 h 146"/>
                      <a:gd name="T14" fmla="*/ 3 w 42"/>
                      <a:gd name="T15" fmla="*/ 99 h 146"/>
                      <a:gd name="T16" fmla="*/ 16 w 42"/>
                      <a:gd name="T17" fmla="*/ 62 h 146"/>
                      <a:gd name="T18" fmla="*/ 16 w 42"/>
                      <a:gd name="T19" fmla="*/ 50 h 146"/>
                      <a:gd name="T20" fmla="*/ 10 w 42"/>
                      <a:gd name="T21" fmla="*/ 24 h 146"/>
                      <a:gd name="T22" fmla="*/ 7 w 42"/>
                      <a:gd name="T23" fmla="*/ 11 h 146"/>
                      <a:gd name="T24" fmla="*/ 11 w 42"/>
                      <a:gd name="T25" fmla="*/ 8 h 146"/>
                      <a:gd name="T26" fmla="*/ 20 w 42"/>
                      <a:gd name="T27" fmla="*/ 5 h 146"/>
                      <a:gd name="T28" fmla="*/ 30 w 42"/>
                      <a:gd name="T29" fmla="*/ 23 h 146"/>
                      <a:gd name="T30" fmla="*/ 30 w 42"/>
                      <a:gd name="T31" fmla="*/ 23 h 146"/>
                      <a:gd name="T32" fmla="*/ 38 w 42"/>
                      <a:gd name="T33" fmla="*/ 70 h 146"/>
                      <a:gd name="T34" fmla="*/ 4 w 42"/>
                      <a:gd name="T35" fmla="*/ 142 h 146"/>
                      <a:gd name="T36" fmla="*/ 3 w 42"/>
                      <a:gd name="T37" fmla="*/ 144 h 146"/>
                      <a:gd name="T38" fmla="*/ 5 w 42"/>
                      <a:gd name="T39" fmla="*/ 145 h 146"/>
                      <a:gd name="T40" fmla="*/ 41 w 42"/>
                      <a:gd name="T41" fmla="*/ 70 h 146"/>
                      <a:gd name="T42" fmla="*/ 33 w 42"/>
                      <a:gd name="T43" fmla="*/ 22 h 146"/>
                      <a:gd name="T44" fmla="*/ 33 w 42"/>
                      <a:gd name="T45" fmla="*/ 22 h 146"/>
                      <a:gd name="T46" fmla="*/ 21 w 42"/>
                      <a:gd name="T47" fmla="*/ 2 h 146"/>
                      <a:gd name="T48" fmla="*/ 9 w 42"/>
                      <a:gd name="T49" fmla="*/ 5 h 1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42" h="146">
                        <a:moveTo>
                          <a:pt x="9" y="5"/>
                        </a:move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3" y="9"/>
                          <a:pt x="3" y="10"/>
                          <a:pt x="3" y="10"/>
                        </a:cubicBezTo>
                        <a:cubicBezTo>
                          <a:pt x="7" y="25"/>
                          <a:pt x="7" y="25"/>
                          <a:pt x="7" y="25"/>
                        </a:cubicBezTo>
                        <a:cubicBezTo>
                          <a:pt x="9" y="32"/>
                          <a:pt x="12" y="41"/>
                          <a:pt x="12" y="50"/>
                        </a:cubicBezTo>
                        <a:cubicBezTo>
                          <a:pt x="13" y="60"/>
                          <a:pt x="15" y="91"/>
                          <a:pt x="2" y="95"/>
                        </a:cubicBezTo>
                        <a:cubicBezTo>
                          <a:pt x="1" y="96"/>
                          <a:pt x="0" y="97"/>
                          <a:pt x="1" y="97"/>
                        </a:cubicBezTo>
                        <a:cubicBezTo>
                          <a:pt x="1" y="98"/>
                          <a:pt x="2" y="99"/>
                          <a:pt x="3" y="99"/>
                        </a:cubicBezTo>
                        <a:cubicBezTo>
                          <a:pt x="14" y="95"/>
                          <a:pt x="16" y="78"/>
                          <a:pt x="16" y="62"/>
                        </a:cubicBezTo>
                        <a:cubicBezTo>
                          <a:pt x="16" y="58"/>
                          <a:pt x="16" y="54"/>
                          <a:pt x="16" y="50"/>
                        </a:cubicBezTo>
                        <a:cubicBezTo>
                          <a:pt x="15" y="40"/>
                          <a:pt x="13" y="32"/>
                          <a:pt x="10" y="24"/>
                        </a:cubicBezTo>
                        <a:cubicBezTo>
                          <a:pt x="10" y="24"/>
                          <a:pt x="7" y="13"/>
                          <a:pt x="7" y="11"/>
                        </a:cubicBezTo>
                        <a:cubicBezTo>
                          <a:pt x="8" y="10"/>
                          <a:pt x="11" y="8"/>
                          <a:pt x="11" y="8"/>
                        </a:cubicBezTo>
                        <a:cubicBezTo>
                          <a:pt x="14" y="6"/>
                          <a:pt x="17" y="4"/>
                          <a:pt x="20" y="5"/>
                        </a:cubicBezTo>
                        <a:cubicBezTo>
                          <a:pt x="24" y="7"/>
                          <a:pt x="28" y="19"/>
                          <a:pt x="30" y="23"/>
                        </a:cubicBezTo>
                        <a:cubicBezTo>
                          <a:pt x="30" y="23"/>
                          <a:pt x="30" y="23"/>
                          <a:pt x="30" y="23"/>
                        </a:cubicBezTo>
                        <a:cubicBezTo>
                          <a:pt x="36" y="38"/>
                          <a:pt x="37" y="55"/>
                          <a:pt x="38" y="70"/>
                        </a:cubicBezTo>
                        <a:cubicBezTo>
                          <a:pt x="39" y="90"/>
                          <a:pt x="33" y="132"/>
                          <a:pt x="4" y="142"/>
                        </a:cubicBezTo>
                        <a:cubicBezTo>
                          <a:pt x="3" y="142"/>
                          <a:pt x="2" y="143"/>
                          <a:pt x="3" y="144"/>
                        </a:cubicBezTo>
                        <a:cubicBezTo>
                          <a:pt x="3" y="145"/>
                          <a:pt x="4" y="146"/>
                          <a:pt x="5" y="145"/>
                        </a:cubicBezTo>
                        <a:cubicBezTo>
                          <a:pt x="32" y="136"/>
                          <a:pt x="42" y="99"/>
                          <a:pt x="41" y="70"/>
                        </a:cubicBezTo>
                        <a:cubicBezTo>
                          <a:pt x="40" y="55"/>
                          <a:pt x="39" y="38"/>
                          <a:pt x="33" y="22"/>
                        </a:cubicBezTo>
                        <a:cubicBezTo>
                          <a:pt x="33" y="22"/>
                          <a:pt x="33" y="22"/>
                          <a:pt x="33" y="22"/>
                        </a:cubicBezTo>
                        <a:cubicBezTo>
                          <a:pt x="30" y="13"/>
                          <a:pt x="26" y="4"/>
                          <a:pt x="21" y="2"/>
                        </a:cubicBezTo>
                        <a:cubicBezTo>
                          <a:pt x="17" y="0"/>
                          <a:pt x="13" y="3"/>
                          <a:pt x="9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7" name="Freeform 21"/>
                  <p:cNvSpPr/>
                  <p:nvPr/>
                </p:nvSpPr>
                <p:spPr bwMode="auto">
                  <a:xfrm>
                    <a:off x="1348" y="1937"/>
                    <a:ext cx="863" cy="530"/>
                  </a:xfrm>
                  <a:custGeom>
                    <a:avLst/>
                    <a:gdLst>
                      <a:gd name="T0" fmla="*/ 57 w 206"/>
                      <a:gd name="T1" fmla="*/ 0 h 127"/>
                      <a:gd name="T2" fmla="*/ 36 w 206"/>
                      <a:gd name="T3" fmla="*/ 12 h 127"/>
                      <a:gd name="T4" fmla="*/ 17 w 206"/>
                      <a:gd name="T5" fmla="*/ 23 h 127"/>
                      <a:gd name="T6" fmla="*/ 2 w 206"/>
                      <a:gd name="T7" fmla="*/ 59 h 127"/>
                      <a:gd name="T8" fmla="*/ 7 w 206"/>
                      <a:gd name="T9" fmla="*/ 99 h 127"/>
                      <a:gd name="T10" fmla="*/ 43 w 206"/>
                      <a:gd name="T11" fmla="*/ 120 h 127"/>
                      <a:gd name="T12" fmla="*/ 85 w 206"/>
                      <a:gd name="T13" fmla="*/ 125 h 127"/>
                      <a:gd name="T14" fmla="*/ 127 w 206"/>
                      <a:gd name="T15" fmla="*/ 126 h 127"/>
                      <a:gd name="T16" fmla="*/ 165 w 206"/>
                      <a:gd name="T17" fmla="*/ 113 h 127"/>
                      <a:gd name="T18" fmla="*/ 194 w 206"/>
                      <a:gd name="T19" fmla="*/ 93 h 127"/>
                      <a:gd name="T20" fmla="*/ 195 w 206"/>
                      <a:gd name="T21" fmla="*/ 32 h 127"/>
                      <a:gd name="T22" fmla="*/ 171 w 206"/>
                      <a:gd name="T23" fmla="*/ 17 h 127"/>
                      <a:gd name="T24" fmla="*/ 147 w 206"/>
                      <a:gd name="T25" fmla="*/ 3 h 127"/>
                      <a:gd name="T26" fmla="*/ 137 w 206"/>
                      <a:gd name="T27" fmla="*/ 35 h 127"/>
                      <a:gd name="T28" fmla="*/ 102 w 206"/>
                      <a:gd name="T29" fmla="*/ 46 h 127"/>
                      <a:gd name="T30" fmla="*/ 54 w 206"/>
                      <a:gd name="T31" fmla="*/ 7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06" h="127">
                        <a:moveTo>
                          <a:pt x="57" y="0"/>
                        </a:moveTo>
                        <a:cubicBezTo>
                          <a:pt x="50" y="2"/>
                          <a:pt x="43" y="9"/>
                          <a:pt x="36" y="12"/>
                        </a:cubicBezTo>
                        <a:cubicBezTo>
                          <a:pt x="29" y="15"/>
                          <a:pt x="23" y="18"/>
                          <a:pt x="17" y="23"/>
                        </a:cubicBezTo>
                        <a:cubicBezTo>
                          <a:pt x="6" y="32"/>
                          <a:pt x="3" y="45"/>
                          <a:pt x="2" y="59"/>
                        </a:cubicBezTo>
                        <a:cubicBezTo>
                          <a:pt x="0" y="72"/>
                          <a:pt x="2" y="88"/>
                          <a:pt x="7" y="99"/>
                        </a:cubicBezTo>
                        <a:cubicBezTo>
                          <a:pt x="15" y="114"/>
                          <a:pt x="28" y="118"/>
                          <a:pt x="43" y="120"/>
                        </a:cubicBezTo>
                        <a:cubicBezTo>
                          <a:pt x="57" y="123"/>
                          <a:pt x="71" y="122"/>
                          <a:pt x="85" y="125"/>
                        </a:cubicBezTo>
                        <a:cubicBezTo>
                          <a:pt x="98" y="127"/>
                          <a:pt x="113" y="127"/>
                          <a:pt x="127" y="126"/>
                        </a:cubicBezTo>
                        <a:cubicBezTo>
                          <a:pt x="142" y="125"/>
                          <a:pt x="152" y="119"/>
                          <a:pt x="165" y="113"/>
                        </a:cubicBezTo>
                        <a:cubicBezTo>
                          <a:pt x="175" y="108"/>
                          <a:pt x="188" y="103"/>
                          <a:pt x="194" y="93"/>
                        </a:cubicBezTo>
                        <a:cubicBezTo>
                          <a:pt x="202" y="79"/>
                          <a:pt x="206" y="46"/>
                          <a:pt x="195" y="32"/>
                        </a:cubicBezTo>
                        <a:cubicBezTo>
                          <a:pt x="188" y="24"/>
                          <a:pt x="180" y="22"/>
                          <a:pt x="171" y="17"/>
                        </a:cubicBezTo>
                        <a:cubicBezTo>
                          <a:pt x="163" y="13"/>
                          <a:pt x="155" y="6"/>
                          <a:pt x="147" y="3"/>
                        </a:cubicBezTo>
                        <a:cubicBezTo>
                          <a:pt x="146" y="18"/>
                          <a:pt x="151" y="24"/>
                          <a:pt x="137" y="35"/>
                        </a:cubicBezTo>
                        <a:cubicBezTo>
                          <a:pt x="126" y="42"/>
                          <a:pt x="114" y="45"/>
                          <a:pt x="102" y="46"/>
                        </a:cubicBezTo>
                        <a:cubicBezTo>
                          <a:pt x="80" y="46"/>
                          <a:pt x="55" y="33"/>
                          <a:pt x="54" y="7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8" name="Freeform 22"/>
                  <p:cNvSpPr/>
                  <p:nvPr/>
                </p:nvSpPr>
                <p:spPr bwMode="auto">
                  <a:xfrm>
                    <a:off x="1549" y="2446"/>
                    <a:ext cx="407" cy="50"/>
                  </a:xfrm>
                  <a:custGeom>
                    <a:avLst/>
                    <a:gdLst>
                      <a:gd name="T0" fmla="*/ 0 w 97"/>
                      <a:gd name="T1" fmla="*/ 1 h 12"/>
                      <a:gd name="T2" fmla="*/ 15 w 97"/>
                      <a:gd name="T3" fmla="*/ 6 h 12"/>
                      <a:gd name="T4" fmla="*/ 27 w 97"/>
                      <a:gd name="T5" fmla="*/ 9 h 12"/>
                      <a:gd name="T6" fmla="*/ 38 w 97"/>
                      <a:gd name="T7" fmla="*/ 9 h 12"/>
                      <a:gd name="T8" fmla="*/ 51 w 97"/>
                      <a:gd name="T9" fmla="*/ 11 h 12"/>
                      <a:gd name="T10" fmla="*/ 73 w 97"/>
                      <a:gd name="T11" fmla="*/ 9 h 12"/>
                      <a:gd name="T12" fmla="*/ 94 w 97"/>
                      <a:gd name="T13" fmla="*/ 2 h 12"/>
                      <a:gd name="T14" fmla="*/ 97 w 97"/>
                      <a:gd name="T15" fmla="*/ 0 h 12"/>
                      <a:gd name="T16" fmla="*/ 71 w 97"/>
                      <a:gd name="T17" fmla="*/ 2 h 12"/>
                      <a:gd name="T18" fmla="*/ 44 w 97"/>
                      <a:gd name="T19" fmla="*/ 5 h 12"/>
                      <a:gd name="T20" fmla="*/ 24 w 97"/>
                      <a:gd name="T21" fmla="*/ 2 h 12"/>
                      <a:gd name="T22" fmla="*/ 14 w 97"/>
                      <a:gd name="T23" fmla="*/ 2 h 12"/>
                      <a:gd name="T24" fmla="*/ 3 w 97"/>
                      <a:gd name="T25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97" h="12">
                        <a:moveTo>
                          <a:pt x="0" y="1"/>
                        </a:moveTo>
                        <a:cubicBezTo>
                          <a:pt x="4" y="5"/>
                          <a:pt x="11" y="6"/>
                          <a:pt x="15" y="6"/>
                        </a:cubicBezTo>
                        <a:cubicBezTo>
                          <a:pt x="19" y="7"/>
                          <a:pt x="23" y="9"/>
                          <a:pt x="27" y="9"/>
                        </a:cubicBezTo>
                        <a:cubicBezTo>
                          <a:pt x="31" y="10"/>
                          <a:pt x="34" y="9"/>
                          <a:pt x="38" y="9"/>
                        </a:cubicBezTo>
                        <a:cubicBezTo>
                          <a:pt x="42" y="9"/>
                          <a:pt x="46" y="10"/>
                          <a:pt x="51" y="11"/>
                        </a:cubicBezTo>
                        <a:cubicBezTo>
                          <a:pt x="58" y="12"/>
                          <a:pt x="66" y="10"/>
                          <a:pt x="73" y="9"/>
                        </a:cubicBezTo>
                        <a:cubicBezTo>
                          <a:pt x="80" y="8"/>
                          <a:pt x="88" y="5"/>
                          <a:pt x="94" y="2"/>
                        </a:cubicBezTo>
                        <a:cubicBezTo>
                          <a:pt x="95" y="1"/>
                          <a:pt x="96" y="1"/>
                          <a:pt x="97" y="0"/>
                        </a:cubicBezTo>
                        <a:cubicBezTo>
                          <a:pt x="89" y="0"/>
                          <a:pt x="80" y="2"/>
                          <a:pt x="71" y="2"/>
                        </a:cubicBezTo>
                        <a:cubicBezTo>
                          <a:pt x="62" y="2"/>
                          <a:pt x="53" y="4"/>
                          <a:pt x="44" y="5"/>
                        </a:cubicBezTo>
                        <a:cubicBezTo>
                          <a:pt x="38" y="5"/>
                          <a:pt x="31" y="3"/>
                          <a:pt x="24" y="2"/>
                        </a:cubicBezTo>
                        <a:cubicBezTo>
                          <a:pt x="21" y="2"/>
                          <a:pt x="18" y="2"/>
                          <a:pt x="14" y="2"/>
                        </a:cubicBezTo>
                        <a:cubicBezTo>
                          <a:pt x="10" y="2"/>
                          <a:pt x="6" y="0"/>
                          <a:pt x="3" y="1"/>
                        </a:cubicBezTo>
                      </a:path>
                    </a:pathLst>
                  </a:custGeom>
                  <a:solidFill>
                    <a:srgbClr val="F9CC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39" name="Freeform 23"/>
                  <p:cNvSpPr/>
                  <p:nvPr/>
                </p:nvSpPr>
                <p:spPr bwMode="auto">
                  <a:xfrm>
                    <a:off x="1583" y="2463"/>
                    <a:ext cx="243" cy="205"/>
                  </a:xfrm>
                  <a:custGeom>
                    <a:avLst/>
                    <a:gdLst>
                      <a:gd name="T0" fmla="*/ 28 w 58"/>
                      <a:gd name="T1" fmla="*/ 3 h 49"/>
                      <a:gd name="T2" fmla="*/ 15 w 58"/>
                      <a:gd name="T3" fmla="*/ 13 h 49"/>
                      <a:gd name="T4" fmla="*/ 6 w 58"/>
                      <a:gd name="T5" fmla="*/ 19 h 49"/>
                      <a:gd name="T6" fmla="*/ 7 w 58"/>
                      <a:gd name="T7" fmla="*/ 28 h 49"/>
                      <a:gd name="T8" fmla="*/ 19 w 58"/>
                      <a:gd name="T9" fmla="*/ 31 h 49"/>
                      <a:gd name="T10" fmla="*/ 17 w 58"/>
                      <a:gd name="T11" fmla="*/ 44 h 49"/>
                      <a:gd name="T12" fmla="*/ 31 w 58"/>
                      <a:gd name="T13" fmla="*/ 40 h 49"/>
                      <a:gd name="T14" fmla="*/ 49 w 58"/>
                      <a:gd name="T15" fmla="*/ 48 h 49"/>
                      <a:gd name="T16" fmla="*/ 53 w 58"/>
                      <a:gd name="T17" fmla="*/ 44 h 49"/>
                      <a:gd name="T18" fmla="*/ 52 w 58"/>
                      <a:gd name="T19" fmla="*/ 35 h 49"/>
                      <a:gd name="T20" fmla="*/ 44 w 58"/>
                      <a:gd name="T21" fmla="*/ 0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8" h="49">
                        <a:moveTo>
                          <a:pt x="28" y="3"/>
                        </a:moveTo>
                        <a:cubicBezTo>
                          <a:pt x="23" y="4"/>
                          <a:pt x="19" y="10"/>
                          <a:pt x="15" y="13"/>
                        </a:cubicBezTo>
                        <a:cubicBezTo>
                          <a:pt x="12" y="16"/>
                          <a:pt x="10" y="18"/>
                          <a:pt x="6" y="19"/>
                        </a:cubicBezTo>
                        <a:cubicBezTo>
                          <a:pt x="0" y="21"/>
                          <a:pt x="1" y="25"/>
                          <a:pt x="7" y="28"/>
                        </a:cubicBezTo>
                        <a:cubicBezTo>
                          <a:pt x="11" y="29"/>
                          <a:pt x="16" y="28"/>
                          <a:pt x="19" y="31"/>
                        </a:cubicBezTo>
                        <a:cubicBezTo>
                          <a:pt x="11" y="32"/>
                          <a:pt x="12" y="40"/>
                          <a:pt x="17" y="44"/>
                        </a:cubicBezTo>
                        <a:cubicBezTo>
                          <a:pt x="23" y="48"/>
                          <a:pt x="28" y="46"/>
                          <a:pt x="31" y="40"/>
                        </a:cubicBezTo>
                        <a:cubicBezTo>
                          <a:pt x="37" y="43"/>
                          <a:pt x="43" y="46"/>
                          <a:pt x="49" y="48"/>
                        </a:cubicBezTo>
                        <a:cubicBezTo>
                          <a:pt x="54" y="49"/>
                          <a:pt x="55" y="49"/>
                          <a:pt x="53" y="44"/>
                        </a:cubicBezTo>
                        <a:cubicBezTo>
                          <a:pt x="51" y="39"/>
                          <a:pt x="50" y="39"/>
                          <a:pt x="52" y="35"/>
                        </a:cubicBezTo>
                        <a:cubicBezTo>
                          <a:pt x="56" y="21"/>
                          <a:pt x="58" y="7"/>
                          <a:pt x="44" y="0"/>
                        </a:cubicBezTo>
                      </a:path>
                    </a:pathLst>
                  </a:custGeom>
                  <a:solidFill>
                    <a:srgbClr val="F9CC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0" name="Freeform 24"/>
                  <p:cNvSpPr/>
                  <p:nvPr/>
                </p:nvSpPr>
                <p:spPr bwMode="auto">
                  <a:xfrm>
                    <a:off x="1177" y="1715"/>
                    <a:ext cx="218" cy="284"/>
                  </a:xfrm>
                  <a:custGeom>
                    <a:avLst/>
                    <a:gdLst>
                      <a:gd name="T0" fmla="*/ 52 w 52"/>
                      <a:gd name="T1" fmla="*/ 36 h 68"/>
                      <a:gd name="T2" fmla="*/ 18 w 52"/>
                      <a:gd name="T3" fmla="*/ 13 h 68"/>
                      <a:gd name="T4" fmla="*/ 1 w 52"/>
                      <a:gd name="T5" fmla="*/ 25 h 68"/>
                      <a:gd name="T6" fmla="*/ 51 w 52"/>
                      <a:gd name="T7" fmla="*/ 36 h 68"/>
                      <a:gd name="T8" fmla="*/ 48 w 52"/>
                      <a:gd name="T9" fmla="*/ 34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2" h="68">
                        <a:moveTo>
                          <a:pt x="52" y="36"/>
                        </a:moveTo>
                        <a:cubicBezTo>
                          <a:pt x="38" y="35"/>
                          <a:pt x="27" y="22"/>
                          <a:pt x="18" y="13"/>
                        </a:cubicBezTo>
                        <a:cubicBezTo>
                          <a:pt x="6" y="0"/>
                          <a:pt x="0" y="11"/>
                          <a:pt x="1" y="25"/>
                        </a:cubicBezTo>
                        <a:cubicBezTo>
                          <a:pt x="4" y="54"/>
                          <a:pt x="42" y="68"/>
                          <a:pt x="51" y="36"/>
                        </a:cubicBezTo>
                        <a:cubicBezTo>
                          <a:pt x="50" y="34"/>
                          <a:pt x="49" y="35"/>
                          <a:pt x="48" y="34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1" name="Freeform 25"/>
                  <p:cNvSpPr>
                    <a:spLocks noEditPoints="1"/>
                  </p:cNvSpPr>
                  <p:nvPr/>
                </p:nvSpPr>
                <p:spPr bwMode="auto">
                  <a:xfrm>
                    <a:off x="1173" y="1736"/>
                    <a:ext cx="230" cy="217"/>
                  </a:xfrm>
                  <a:custGeom>
                    <a:avLst/>
                    <a:gdLst>
                      <a:gd name="T0" fmla="*/ 7 w 55"/>
                      <a:gd name="T1" fmla="*/ 1 h 52"/>
                      <a:gd name="T2" fmla="*/ 1 w 55"/>
                      <a:gd name="T3" fmla="*/ 21 h 52"/>
                      <a:gd name="T4" fmla="*/ 29 w 55"/>
                      <a:gd name="T5" fmla="*/ 51 h 52"/>
                      <a:gd name="T6" fmla="*/ 53 w 55"/>
                      <a:gd name="T7" fmla="*/ 33 h 52"/>
                      <a:gd name="T8" fmla="*/ 55 w 55"/>
                      <a:gd name="T9" fmla="*/ 31 h 52"/>
                      <a:gd name="T10" fmla="*/ 55 w 55"/>
                      <a:gd name="T11" fmla="*/ 31 h 52"/>
                      <a:gd name="T12" fmla="*/ 53 w 55"/>
                      <a:gd name="T13" fmla="*/ 30 h 52"/>
                      <a:gd name="T14" fmla="*/ 53 w 55"/>
                      <a:gd name="T15" fmla="*/ 30 h 52"/>
                      <a:gd name="T16" fmla="*/ 50 w 55"/>
                      <a:gd name="T17" fmla="*/ 28 h 52"/>
                      <a:gd name="T18" fmla="*/ 49 w 55"/>
                      <a:gd name="T19" fmla="*/ 28 h 52"/>
                      <a:gd name="T20" fmla="*/ 48 w 55"/>
                      <a:gd name="T21" fmla="*/ 28 h 52"/>
                      <a:gd name="T22" fmla="*/ 24 w 55"/>
                      <a:gd name="T23" fmla="*/ 10 h 52"/>
                      <a:gd name="T24" fmla="*/ 20 w 55"/>
                      <a:gd name="T25" fmla="*/ 7 h 52"/>
                      <a:gd name="T26" fmla="*/ 7 w 55"/>
                      <a:gd name="T27" fmla="*/ 1 h 52"/>
                      <a:gd name="T28" fmla="*/ 30 w 55"/>
                      <a:gd name="T29" fmla="*/ 48 h 52"/>
                      <a:gd name="T30" fmla="*/ 4 w 55"/>
                      <a:gd name="T31" fmla="*/ 20 h 52"/>
                      <a:gd name="T32" fmla="*/ 8 w 55"/>
                      <a:gd name="T33" fmla="*/ 4 h 52"/>
                      <a:gd name="T34" fmla="*/ 18 w 55"/>
                      <a:gd name="T35" fmla="*/ 9 h 52"/>
                      <a:gd name="T36" fmla="*/ 21 w 55"/>
                      <a:gd name="T37" fmla="*/ 13 h 52"/>
                      <a:gd name="T38" fmla="*/ 50 w 55"/>
                      <a:gd name="T39" fmla="*/ 33 h 52"/>
                      <a:gd name="T40" fmla="*/ 30 w 55"/>
                      <a:gd name="T41" fmla="*/ 4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5" h="52">
                        <a:moveTo>
                          <a:pt x="7" y="1"/>
                        </a:moveTo>
                        <a:cubicBezTo>
                          <a:pt x="2" y="3"/>
                          <a:pt x="0" y="11"/>
                          <a:pt x="1" y="21"/>
                        </a:cubicBezTo>
                        <a:cubicBezTo>
                          <a:pt x="2" y="38"/>
                          <a:pt x="17" y="50"/>
                          <a:pt x="29" y="51"/>
                        </a:cubicBezTo>
                        <a:cubicBezTo>
                          <a:pt x="41" y="52"/>
                          <a:pt x="49" y="45"/>
                          <a:pt x="53" y="33"/>
                        </a:cubicBezTo>
                        <a:cubicBezTo>
                          <a:pt x="54" y="33"/>
                          <a:pt x="55" y="32"/>
                          <a:pt x="55" y="31"/>
                        </a:cubicBezTo>
                        <a:cubicBezTo>
                          <a:pt x="55" y="31"/>
                          <a:pt x="55" y="31"/>
                          <a:pt x="55" y="31"/>
                        </a:cubicBezTo>
                        <a:cubicBezTo>
                          <a:pt x="55" y="30"/>
                          <a:pt x="54" y="30"/>
                          <a:pt x="53" y="30"/>
                        </a:cubicBezTo>
                        <a:cubicBezTo>
                          <a:pt x="53" y="30"/>
                          <a:pt x="53" y="30"/>
                          <a:pt x="53" y="30"/>
                        </a:cubicBezTo>
                        <a:cubicBezTo>
                          <a:pt x="52" y="29"/>
                          <a:pt x="51" y="28"/>
                          <a:pt x="50" y="28"/>
                        </a:cubicBezTo>
                        <a:cubicBezTo>
                          <a:pt x="49" y="28"/>
                          <a:pt x="49" y="28"/>
                          <a:pt x="49" y="28"/>
                        </a:cubicBezTo>
                        <a:cubicBezTo>
                          <a:pt x="49" y="28"/>
                          <a:pt x="48" y="28"/>
                          <a:pt x="48" y="28"/>
                        </a:cubicBezTo>
                        <a:cubicBezTo>
                          <a:pt x="38" y="25"/>
                          <a:pt x="30" y="17"/>
                          <a:pt x="24" y="10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14" y="0"/>
                          <a:pt x="9" y="0"/>
                          <a:pt x="7" y="1"/>
                        </a:cubicBezTo>
                        <a:close/>
                        <a:moveTo>
                          <a:pt x="30" y="48"/>
                        </a:moveTo>
                        <a:cubicBezTo>
                          <a:pt x="18" y="47"/>
                          <a:pt x="6" y="36"/>
                          <a:pt x="4" y="20"/>
                        </a:cubicBezTo>
                        <a:cubicBezTo>
                          <a:pt x="3" y="12"/>
                          <a:pt x="5" y="6"/>
                          <a:pt x="8" y="4"/>
                        </a:cubicBezTo>
                        <a:cubicBezTo>
                          <a:pt x="10" y="3"/>
                          <a:pt x="14" y="5"/>
                          <a:pt x="18" y="9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9" y="21"/>
                          <a:pt x="38" y="30"/>
                          <a:pt x="50" y="33"/>
                        </a:cubicBezTo>
                        <a:cubicBezTo>
                          <a:pt x="46" y="43"/>
                          <a:pt x="39" y="49"/>
                          <a:pt x="30" y="48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2" name="Freeform 26"/>
                  <p:cNvSpPr/>
                  <p:nvPr/>
                </p:nvSpPr>
                <p:spPr bwMode="auto">
                  <a:xfrm>
                    <a:off x="2144" y="1694"/>
                    <a:ext cx="201" cy="188"/>
                  </a:xfrm>
                  <a:custGeom>
                    <a:avLst/>
                    <a:gdLst>
                      <a:gd name="T0" fmla="*/ 0 w 48"/>
                      <a:gd name="T1" fmla="*/ 28 h 45"/>
                      <a:gd name="T2" fmla="*/ 30 w 48"/>
                      <a:gd name="T3" fmla="*/ 11 h 45"/>
                      <a:gd name="T4" fmla="*/ 42 w 48"/>
                      <a:gd name="T5" fmla="*/ 6 h 45"/>
                      <a:gd name="T6" fmla="*/ 48 w 48"/>
                      <a:gd name="T7" fmla="*/ 22 h 45"/>
                      <a:gd name="T8" fmla="*/ 27 w 48"/>
                      <a:gd name="T9" fmla="*/ 44 h 45"/>
                      <a:gd name="T10" fmla="*/ 1 w 48"/>
                      <a:gd name="T11" fmla="*/ 3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8" h="45">
                        <a:moveTo>
                          <a:pt x="0" y="28"/>
                        </a:moveTo>
                        <a:cubicBezTo>
                          <a:pt x="5" y="38"/>
                          <a:pt x="26" y="17"/>
                          <a:pt x="30" y="11"/>
                        </a:cubicBezTo>
                        <a:cubicBezTo>
                          <a:pt x="34" y="7"/>
                          <a:pt x="34" y="0"/>
                          <a:pt x="42" y="6"/>
                        </a:cubicBezTo>
                        <a:cubicBezTo>
                          <a:pt x="48" y="9"/>
                          <a:pt x="48" y="16"/>
                          <a:pt x="48" y="22"/>
                        </a:cubicBezTo>
                        <a:cubicBezTo>
                          <a:pt x="48" y="35"/>
                          <a:pt x="40" y="41"/>
                          <a:pt x="27" y="44"/>
                        </a:cubicBezTo>
                        <a:cubicBezTo>
                          <a:pt x="18" y="45"/>
                          <a:pt x="1" y="45"/>
                          <a:pt x="1" y="32"/>
                        </a:cubicBezTo>
                      </a:path>
                    </a:pathLst>
                  </a:custGeom>
                  <a:solidFill>
                    <a:srgbClr val="FCCF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3" name="Freeform 27"/>
                  <p:cNvSpPr>
                    <a:spLocks noEditPoints="1"/>
                  </p:cNvSpPr>
                  <p:nvPr/>
                </p:nvSpPr>
                <p:spPr bwMode="auto">
                  <a:xfrm>
                    <a:off x="2136" y="1698"/>
                    <a:ext cx="217" cy="193"/>
                  </a:xfrm>
                  <a:custGeom>
                    <a:avLst/>
                    <a:gdLst>
                      <a:gd name="T0" fmla="*/ 38 w 52"/>
                      <a:gd name="T1" fmla="*/ 1 h 46"/>
                      <a:gd name="T2" fmla="*/ 33 w 52"/>
                      <a:gd name="T3" fmla="*/ 6 h 46"/>
                      <a:gd name="T4" fmla="*/ 31 w 52"/>
                      <a:gd name="T5" fmla="*/ 9 h 46"/>
                      <a:gd name="T6" fmla="*/ 6 w 52"/>
                      <a:gd name="T7" fmla="*/ 28 h 46"/>
                      <a:gd name="T8" fmla="*/ 3 w 52"/>
                      <a:gd name="T9" fmla="*/ 27 h 46"/>
                      <a:gd name="T10" fmla="*/ 1 w 52"/>
                      <a:gd name="T11" fmla="*/ 26 h 46"/>
                      <a:gd name="T12" fmla="*/ 0 w 52"/>
                      <a:gd name="T13" fmla="*/ 27 h 46"/>
                      <a:gd name="T14" fmla="*/ 0 w 52"/>
                      <a:gd name="T15" fmla="*/ 28 h 46"/>
                      <a:gd name="T16" fmla="*/ 2 w 52"/>
                      <a:gd name="T17" fmla="*/ 30 h 46"/>
                      <a:gd name="T18" fmla="*/ 1 w 52"/>
                      <a:gd name="T19" fmla="*/ 31 h 46"/>
                      <a:gd name="T20" fmla="*/ 1 w 52"/>
                      <a:gd name="T21" fmla="*/ 31 h 46"/>
                      <a:gd name="T22" fmla="*/ 6 w 52"/>
                      <a:gd name="T23" fmla="*/ 41 h 46"/>
                      <a:gd name="T24" fmla="*/ 30 w 52"/>
                      <a:gd name="T25" fmla="*/ 44 h 46"/>
                      <a:gd name="T26" fmla="*/ 52 w 52"/>
                      <a:gd name="T27" fmla="*/ 21 h 46"/>
                      <a:gd name="T28" fmla="*/ 45 w 52"/>
                      <a:gd name="T29" fmla="*/ 3 h 46"/>
                      <a:gd name="T30" fmla="*/ 38 w 52"/>
                      <a:gd name="T31" fmla="*/ 1 h 46"/>
                      <a:gd name="T32" fmla="*/ 34 w 52"/>
                      <a:gd name="T33" fmla="*/ 11 h 46"/>
                      <a:gd name="T34" fmla="*/ 36 w 52"/>
                      <a:gd name="T35" fmla="*/ 8 h 46"/>
                      <a:gd name="T36" fmla="*/ 38 w 52"/>
                      <a:gd name="T37" fmla="*/ 4 h 46"/>
                      <a:gd name="T38" fmla="*/ 43 w 52"/>
                      <a:gd name="T39" fmla="*/ 6 h 46"/>
                      <a:gd name="T40" fmla="*/ 49 w 52"/>
                      <a:gd name="T41" fmla="*/ 21 h 46"/>
                      <a:gd name="T42" fmla="*/ 29 w 52"/>
                      <a:gd name="T43" fmla="*/ 41 h 46"/>
                      <a:gd name="T44" fmla="*/ 8 w 52"/>
                      <a:gd name="T45" fmla="*/ 38 h 46"/>
                      <a:gd name="T46" fmla="*/ 5 w 52"/>
                      <a:gd name="T47" fmla="*/ 31 h 46"/>
                      <a:gd name="T48" fmla="*/ 5 w 52"/>
                      <a:gd name="T49" fmla="*/ 32 h 46"/>
                      <a:gd name="T50" fmla="*/ 34 w 52"/>
                      <a:gd name="T51" fmla="*/ 11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52" h="46">
                        <a:moveTo>
                          <a:pt x="38" y="1"/>
                        </a:moveTo>
                        <a:cubicBezTo>
                          <a:pt x="35" y="2"/>
                          <a:pt x="34" y="4"/>
                          <a:pt x="33" y="6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27" y="15"/>
                          <a:pt x="12" y="29"/>
                          <a:pt x="6" y="28"/>
                        </a:cubicBezTo>
                        <a:cubicBezTo>
                          <a:pt x="5" y="28"/>
                          <a:pt x="4" y="28"/>
                          <a:pt x="3" y="27"/>
                        </a:cubicBezTo>
                        <a:cubicBezTo>
                          <a:pt x="3" y="26"/>
                          <a:pt x="2" y="26"/>
                          <a:pt x="1" y="26"/>
                        </a:cubicBezTo>
                        <a:cubicBezTo>
                          <a:pt x="0" y="26"/>
                          <a:pt x="0" y="27"/>
                          <a:pt x="0" y="27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1" y="29"/>
                          <a:pt x="1" y="30"/>
                          <a:pt x="2" y="30"/>
                        </a:cubicBezTo>
                        <a:cubicBezTo>
                          <a:pt x="1" y="30"/>
                          <a:pt x="1" y="31"/>
                          <a:pt x="1" y="31"/>
                        </a:cubicBezTo>
                        <a:cubicBezTo>
                          <a:pt x="1" y="31"/>
                          <a:pt x="1" y="31"/>
                          <a:pt x="1" y="31"/>
                        </a:cubicBezTo>
                        <a:cubicBezTo>
                          <a:pt x="1" y="35"/>
                          <a:pt x="3" y="38"/>
                          <a:pt x="6" y="41"/>
                        </a:cubicBezTo>
                        <a:cubicBezTo>
                          <a:pt x="12" y="45"/>
                          <a:pt x="22" y="46"/>
                          <a:pt x="30" y="44"/>
                        </a:cubicBezTo>
                        <a:cubicBezTo>
                          <a:pt x="44" y="42"/>
                          <a:pt x="52" y="34"/>
                          <a:pt x="52" y="21"/>
                        </a:cubicBezTo>
                        <a:cubicBezTo>
                          <a:pt x="52" y="12"/>
                          <a:pt x="50" y="6"/>
                          <a:pt x="45" y="3"/>
                        </a:cubicBezTo>
                        <a:cubicBezTo>
                          <a:pt x="42" y="1"/>
                          <a:pt x="40" y="0"/>
                          <a:pt x="38" y="1"/>
                        </a:cubicBezTo>
                        <a:close/>
                        <a:moveTo>
                          <a:pt x="34" y="11"/>
                        </a:moveTo>
                        <a:cubicBezTo>
                          <a:pt x="34" y="11"/>
                          <a:pt x="36" y="8"/>
                          <a:pt x="36" y="8"/>
                        </a:cubicBezTo>
                        <a:cubicBezTo>
                          <a:pt x="37" y="6"/>
                          <a:pt x="37" y="4"/>
                          <a:pt x="38" y="4"/>
                        </a:cubicBezTo>
                        <a:cubicBezTo>
                          <a:pt x="39" y="4"/>
                          <a:pt x="41" y="5"/>
                          <a:pt x="43" y="6"/>
                        </a:cubicBezTo>
                        <a:cubicBezTo>
                          <a:pt x="47" y="8"/>
                          <a:pt x="49" y="13"/>
                          <a:pt x="49" y="21"/>
                        </a:cubicBezTo>
                        <a:cubicBezTo>
                          <a:pt x="48" y="32"/>
                          <a:pt x="42" y="38"/>
                          <a:pt x="29" y="41"/>
                        </a:cubicBezTo>
                        <a:cubicBezTo>
                          <a:pt x="22" y="42"/>
                          <a:pt x="13" y="42"/>
                          <a:pt x="8" y="38"/>
                        </a:cubicBezTo>
                        <a:cubicBezTo>
                          <a:pt x="6" y="36"/>
                          <a:pt x="5" y="34"/>
                          <a:pt x="5" y="31"/>
                        </a:cubicBezTo>
                        <a:cubicBezTo>
                          <a:pt x="5" y="32"/>
                          <a:pt x="5" y="32"/>
                          <a:pt x="5" y="32"/>
                        </a:cubicBezTo>
                        <a:cubicBezTo>
                          <a:pt x="15" y="32"/>
                          <a:pt x="31" y="16"/>
                          <a:pt x="34" y="1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4" name="Freeform 28"/>
                  <p:cNvSpPr/>
                  <p:nvPr/>
                </p:nvSpPr>
                <p:spPr bwMode="auto">
                  <a:xfrm>
                    <a:off x="888" y="1853"/>
                    <a:ext cx="310" cy="1391"/>
                  </a:xfrm>
                  <a:custGeom>
                    <a:avLst/>
                    <a:gdLst>
                      <a:gd name="T0" fmla="*/ 72 w 74"/>
                      <a:gd name="T1" fmla="*/ 1 h 333"/>
                      <a:gd name="T2" fmla="*/ 42 w 74"/>
                      <a:gd name="T3" fmla="*/ 41 h 333"/>
                      <a:gd name="T4" fmla="*/ 38 w 74"/>
                      <a:gd name="T5" fmla="*/ 64 h 333"/>
                      <a:gd name="T6" fmla="*/ 42 w 74"/>
                      <a:gd name="T7" fmla="*/ 88 h 333"/>
                      <a:gd name="T8" fmla="*/ 33 w 74"/>
                      <a:gd name="T9" fmla="*/ 89 h 333"/>
                      <a:gd name="T10" fmla="*/ 2 w 74"/>
                      <a:gd name="T11" fmla="*/ 142 h 333"/>
                      <a:gd name="T12" fmla="*/ 0 w 74"/>
                      <a:gd name="T13" fmla="*/ 163 h 333"/>
                      <a:gd name="T14" fmla="*/ 19 w 74"/>
                      <a:gd name="T15" fmla="*/ 209 h 333"/>
                      <a:gd name="T16" fmla="*/ 4 w 74"/>
                      <a:gd name="T17" fmla="*/ 253 h 333"/>
                      <a:gd name="T18" fmla="*/ 5 w 74"/>
                      <a:gd name="T19" fmla="*/ 272 h 333"/>
                      <a:gd name="T20" fmla="*/ 21 w 74"/>
                      <a:gd name="T21" fmla="*/ 314 h 333"/>
                      <a:gd name="T22" fmla="*/ 30 w 74"/>
                      <a:gd name="T23" fmla="*/ 332 h 333"/>
                      <a:gd name="T24" fmla="*/ 33 w 74"/>
                      <a:gd name="T25" fmla="*/ 333 h 333"/>
                      <a:gd name="T26" fmla="*/ 33 w 74"/>
                      <a:gd name="T27" fmla="*/ 331 h 333"/>
                      <a:gd name="T28" fmla="*/ 24 w 74"/>
                      <a:gd name="T29" fmla="*/ 313 h 333"/>
                      <a:gd name="T30" fmla="*/ 9 w 74"/>
                      <a:gd name="T31" fmla="*/ 272 h 333"/>
                      <a:gd name="T32" fmla="*/ 22 w 74"/>
                      <a:gd name="T33" fmla="*/ 210 h 333"/>
                      <a:gd name="T34" fmla="*/ 23 w 74"/>
                      <a:gd name="T35" fmla="*/ 209 h 333"/>
                      <a:gd name="T36" fmla="*/ 22 w 74"/>
                      <a:gd name="T37" fmla="*/ 208 h 333"/>
                      <a:gd name="T38" fmla="*/ 6 w 74"/>
                      <a:gd name="T39" fmla="*/ 143 h 333"/>
                      <a:gd name="T40" fmla="*/ 35 w 74"/>
                      <a:gd name="T41" fmla="*/ 93 h 333"/>
                      <a:gd name="T42" fmla="*/ 44 w 74"/>
                      <a:gd name="T43" fmla="*/ 92 h 333"/>
                      <a:gd name="T44" fmla="*/ 46 w 74"/>
                      <a:gd name="T45" fmla="*/ 92 h 333"/>
                      <a:gd name="T46" fmla="*/ 46 w 74"/>
                      <a:gd name="T47" fmla="*/ 90 h 333"/>
                      <a:gd name="T48" fmla="*/ 46 w 74"/>
                      <a:gd name="T49" fmla="*/ 42 h 333"/>
                      <a:gd name="T50" fmla="*/ 73 w 74"/>
                      <a:gd name="T51" fmla="*/ 4 h 333"/>
                      <a:gd name="T52" fmla="*/ 74 w 74"/>
                      <a:gd name="T53" fmla="*/ 2 h 333"/>
                      <a:gd name="T54" fmla="*/ 72 w 74"/>
                      <a:gd name="T55" fmla="*/ 1 h 3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4" h="333">
                        <a:moveTo>
                          <a:pt x="72" y="1"/>
                        </a:moveTo>
                        <a:cubicBezTo>
                          <a:pt x="57" y="8"/>
                          <a:pt x="46" y="31"/>
                          <a:pt x="42" y="41"/>
                        </a:cubicBezTo>
                        <a:cubicBezTo>
                          <a:pt x="40" y="48"/>
                          <a:pt x="38" y="56"/>
                          <a:pt x="38" y="64"/>
                        </a:cubicBezTo>
                        <a:cubicBezTo>
                          <a:pt x="38" y="72"/>
                          <a:pt x="40" y="80"/>
                          <a:pt x="42" y="88"/>
                        </a:cubicBezTo>
                        <a:cubicBezTo>
                          <a:pt x="39" y="88"/>
                          <a:pt x="36" y="88"/>
                          <a:pt x="33" y="89"/>
                        </a:cubicBezTo>
                        <a:cubicBezTo>
                          <a:pt x="17" y="98"/>
                          <a:pt x="4" y="134"/>
                          <a:pt x="2" y="142"/>
                        </a:cubicBezTo>
                        <a:cubicBezTo>
                          <a:pt x="1" y="149"/>
                          <a:pt x="0" y="156"/>
                          <a:pt x="0" y="163"/>
                        </a:cubicBezTo>
                        <a:cubicBezTo>
                          <a:pt x="0" y="180"/>
                          <a:pt x="6" y="195"/>
                          <a:pt x="19" y="209"/>
                        </a:cubicBezTo>
                        <a:cubicBezTo>
                          <a:pt x="7" y="220"/>
                          <a:pt x="4" y="238"/>
                          <a:pt x="4" y="253"/>
                        </a:cubicBezTo>
                        <a:cubicBezTo>
                          <a:pt x="4" y="260"/>
                          <a:pt x="5" y="267"/>
                          <a:pt x="5" y="272"/>
                        </a:cubicBezTo>
                        <a:cubicBezTo>
                          <a:pt x="8" y="288"/>
                          <a:pt x="15" y="302"/>
                          <a:pt x="21" y="314"/>
                        </a:cubicBezTo>
                        <a:cubicBezTo>
                          <a:pt x="24" y="320"/>
                          <a:pt x="28" y="326"/>
                          <a:pt x="30" y="332"/>
                        </a:cubicBezTo>
                        <a:cubicBezTo>
                          <a:pt x="31" y="333"/>
                          <a:pt x="32" y="333"/>
                          <a:pt x="33" y="333"/>
                        </a:cubicBezTo>
                        <a:cubicBezTo>
                          <a:pt x="33" y="333"/>
                          <a:pt x="34" y="332"/>
                          <a:pt x="33" y="331"/>
                        </a:cubicBezTo>
                        <a:cubicBezTo>
                          <a:pt x="31" y="325"/>
                          <a:pt x="28" y="319"/>
                          <a:pt x="24" y="313"/>
                        </a:cubicBezTo>
                        <a:cubicBezTo>
                          <a:pt x="18" y="300"/>
                          <a:pt x="11" y="287"/>
                          <a:pt x="9" y="272"/>
                        </a:cubicBezTo>
                        <a:cubicBezTo>
                          <a:pt x="6" y="255"/>
                          <a:pt x="5" y="225"/>
                          <a:pt x="22" y="210"/>
                        </a:cubicBezTo>
                        <a:cubicBezTo>
                          <a:pt x="22" y="210"/>
                          <a:pt x="23" y="209"/>
                          <a:pt x="23" y="209"/>
                        </a:cubicBezTo>
                        <a:cubicBezTo>
                          <a:pt x="23" y="208"/>
                          <a:pt x="22" y="208"/>
                          <a:pt x="22" y="208"/>
                        </a:cubicBezTo>
                        <a:cubicBezTo>
                          <a:pt x="5" y="189"/>
                          <a:pt x="0" y="170"/>
                          <a:pt x="6" y="143"/>
                        </a:cubicBezTo>
                        <a:cubicBezTo>
                          <a:pt x="8" y="133"/>
                          <a:pt x="20" y="100"/>
                          <a:pt x="35" y="93"/>
                        </a:cubicBezTo>
                        <a:cubicBezTo>
                          <a:pt x="38" y="91"/>
                          <a:pt x="41" y="91"/>
                          <a:pt x="44" y="92"/>
                        </a:cubicBezTo>
                        <a:cubicBezTo>
                          <a:pt x="44" y="92"/>
                          <a:pt x="45" y="92"/>
                          <a:pt x="46" y="92"/>
                        </a:cubicBezTo>
                        <a:cubicBezTo>
                          <a:pt x="46" y="91"/>
                          <a:pt x="46" y="90"/>
                          <a:pt x="46" y="90"/>
                        </a:cubicBezTo>
                        <a:cubicBezTo>
                          <a:pt x="40" y="73"/>
                          <a:pt x="40" y="56"/>
                          <a:pt x="46" y="42"/>
                        </a:cubicBezTo>
                        <a:cubicBezTo>
                          <a:pt x="49" y="33"/>
                          <a:pt x="60" y="11"/>
                          <a:pt x="73" y="4"/>
                        </a:cubicBezTo>
                        <a:cubicBezTo>
                          <a:pt x="74" y="3"/>
                          <a:pt x="74" y="2"/>
                          <a:pt x="74" y="2"/>
                        </a:cubicBezTo>
                        <a:cubicBezTo>
                          <a:pt x="74" y="1"/>
                          <a:pt x="73" y="0"/>
                          <a:pt x="72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5" name="Freeform 29"/>
                  <p:cNvSpPr/>
                  <p:nvPr/>
                </p:nvSpPr>
                <p:spPr bwMode="auto">
                  <a:xfrm>
                    <a:off x="1261" y="1573"/>
                    <a:ext cx="983" cy="221"/>
                  </a:xfrm>
                  <a:custGeom>
                    <a:avLst/>
                    <a:gdLst>
                      <a:gd name="T0" fmla="*/ 123 w 235"/>
                      <a:gd name="T1" fmla="*/ 2 h 53"/>
                      <a:gd name="T2" fmla="*/ 82 w 235"/>
                      <a:gd name="T3" fmla="*/ 16 h 53"/>
                      <a:gd name="T4" fmla="*/ 78 w 235"/>
                      <a:gd name="T5" fmla="*/ 18 h 53"/>
                      <a:gd name="T6" fmla="*/ 56 w 235"/>
                      <a:gd name="T7" fmla="*/ 41 h 53"/>
                      <a:gd name="T8" fmla="*/ 11 w 235"/>
                      <a:gd name="T9" fmla="*/ 40 h 53"/>
                      <a:gd name="T10" fmla="*/ 1 w 235"/>
                      <a:gd name="T11" fmla="*/ 51 h 53"/>
                      <a:gd name="T12" fmla="*/ 2 w 235"/>
                      <a:gd name="T13" fmla="*/ 53 h 53"/>
                      <a:gd name="T14" fmla="*/ 4 w 235"/>
                      <a:gd name="T15" fmla="*/ 52 h 53"/>
                      <a:gd name="T16" fmla="*/ 13 w 235"/>
                      <a:gd name="T17" fmla="*/ 44 h 53"/>
                      <a:gd name="T18" fmla="*/ 57 w 235"/>
                      <a:gd name="T19" fmla="*/ 45 h 53"/>
                      <a:gd name="T20" fmla="*/ 58 w 235"/>
                      <a:gd name="T21" fmla="*/ 45 h 53"/>
                      <a:gd name="T22" fmla="*/ 59 w 235"/>
                      <a:gd name="T23" fmla="*/ 44 h 53"/>
                      <a:gd name="T24" fmla="*/ 80 w 235"/>
                      <a:gd name="T25" fmla="*/ 21 h 53"/>
                      <a:gd name="T26" fmla="*/ 84 w 235"/>
                      <a:gd name="T27" fmla="*/ 19 h 53"/>
                      <a:gd name="T28" fmla="*/ 123 w 235"/>
                      <a:gd name="T29" fmla="*/ 6 h 53"/>
                      <a:gd name="T30" fmla="*/ 196 w 235"/>
                      <a:gd name="T31" fmla="*/ 39 h 53"/>
                      <a:gd name="T32" fmla="*/ 198 w 235"/>
                      <a:gd name="T33" fmla="*/ 40 h 53"/>
                      <a:gd name="T34" fmla="*/ 218 w 235"/>
                      <a:gd name="T35" fmla="*/ 40 h 53"/>
                      <a:gd name="T36" fmla="*/ 226 w 235"/>
                      <a:gd name="T37" fmla="*/ 44 h 53"/>
                      <a:gd name="T38" fmla="*/ 234 w 235"/>
                      <a:gd name="T39" fmla="*/ 46 h 53"/>
                      <a:gd name="T40" fmla="*/ 235 w 235"/>
                      <a:gd name="T41" fmla="*/ 44 h 53"/>
                      <a:gd name="T42" fmla="*/ 233 w 235"/>
                      <a:gd name="T43" fmla="*/ 43 h 53"/>
                      <a:gd name="T44" fmla="*/ 227 w 235"/>
                      <a:gd name="T45" fmla="*/ 40 h 53"/>
                      <a:gd name="T46" fmla="*/ 219 w 235"/>
                      <a:gd name="T47" fmla="*/ 37 h 53"/>
                      <a:gd name="T48" fmla="*/ 198 w 235"/>
                      <a:gd name="T49" fmla="*/ 37 h 53"/>
                      <a:gd name="T50" fmla="*/ 123 w 235"/>
                      <a:gd name="T51" fmla="*/ 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35" h="53">
                        <a:moveTo>
                          <a:pt x="123" y="2"/>
                        </a:moveTo>
                        <a:cubicBezTo>
                          <a:pt x="107" y="3"/>
                          <a:pt x="93" y="8"/>
                          <a:pt x="82" y="16"/>
                        </a:cubicBezTo>
                        <a:cubicBezTo>
                          <a:pt x="78" y="18"/>
                          <a:pt x="78" y="18"/>
                          <a:pt x="78" y="18"/>
                        </a:cubicBezTo>
                        <a:cubicBezTo>
                          <a:pt x="70" y="23"/>
                          <a:pt x="58" y="32"/>
                          <a:pt x="56" y="41"/>
                        </a:cubicBezTo>
                        <a:cubicBezTo>
                          <a:pt x="45" y="37"/>
                          <a:pt x="24" y="35"/>
                          <a:pt x="11" y="40"/>
                        </a:cubicBezTo>
                        <a:cubicBezTo>
                          <a:pt x="6" y="43"/>
                          <a:pt x="2" y="46"/>
                          <a:pt x="1" y="51"/>
                        </a:cubicBezTo>
                        <a:cubicBezTo>
                          <a:pt x="0" y="52"/>
                          <a:pt x="1" y="53"/>
                          <a:pt x="2" y="53"/>
                        </a:cubicBezTo>
                        <a:cubicBezTo>
                          <a:pt x="3" y="53"/>
                          <a:pt x="4" y="53"/>
                          <a:pt x="4" y="52"/>
                        </a:cubicBezTo>
                        <a:cubicBezTo>
                          <a:pt x="5" y="48"/>
                          <a:pt x="8" y="46"/>
                          <a:pt x="13" y="44"/>
                        </a:cubicBezTo>
                        <a:cubicBezTo>
                          <a:pt x="25" y="38"/>
                          <a:pt x="47" y="41"/>
                          <a:pt x="57" y="45"/>
                        </a:cubicBezTo>
                        <a:cubicBezTo>
                          <a:pt x="57" y="45"/>
                          <a:pt x="58" y="45"/>
                          <a:pt x="58" y="45"/>
                        </a:cubicBezTo>
                        <a:cubicBezTo>
                          <a:pt x="59" y="45"/>
                          <a:pt x="59" y="44"/>
                          <a:pt x="59" y="44"/>
                        </a:cubicBezTo>
                        <a:cubicBezTo>
                          <a:pt x="59" y="35"/>
                          <a:pt x="72" y="26"/>
                          <a:pt x="80" y="21"/>
                        </a:cubicBezTo>
                        <a:cubicBezTo>
                          <a:pt x="84" y="19"/>
                          <a:pt x="84" y="19"/>
                          <a:pt x="84" y="19"/>
                        </a:cubicBezTo>
                        <a:cubicBezTo>
                          <a:pt x="95" y="11"/>
                          <a:pt x="108" y="7"/>
                          <a:pt x="123" y="6"/>
                        </a:cubicBezTo>
                        <a:cubicBezTo>
                          <a:pt x="159" y="4"/>
                          <a:pt x="182" y="15"/>
                          <a:pt x="196" y="39"/>
                        </a:cubicBezTo>
                        <a:cubicBezTo>
                          <a:pt x="196" y="40"/>
                          <a:pt x="197" y="40"/>
                          <a:pt x="198" y="40"/>
                        </a:cubicBezTo>
                        <a:cubicBezTo>
                          <a:pt x="205" y="37"/>
                          <a:pt x="214" y="39"/>
                          <a:pt x="218" y="40"/>
                        </a:cubicBezTo>
                        <a:cubicBezTo>
                          <a:pt x="220" y="41"/>
                          <a:pt x="223" y="42"/>
                          <a:pt x="226" y="44"/>
                        </a:cubicBezTo>
                        <a:cubicBezTo>
                          <a:pt x="231" y="46"/>
                          <a:pt x="233" y="47"/>
                          <a:pt x="234" y="46"/>
                        </a:cubicBezTo>
                        <a:cubicBezTo>
                          <a:pt x="235" y="46"/>
                          <a:pt x="235" y="45"/>
                          <a:pt x="235" y="44"/>
                        </a:cubicBezTo>
                        <a:cubicBezTo>
                          <a:pt x="235" y="44"/>
                          <a:pt x="234" y="43"/>
                          <a:pt x="233" y="43"/>
                        </a:cubicBezTo>
                        <a:cubicBezTo>
                          <a:pt x="233" y="43"/>
                          <a:pt x="230" y="41"/>
                          <a:pt x="227" y="40"/>
                        </a:cubicBezTo>
                        <a:cubicBezTo>
                          <a:pt x="225" y="39"/>
                          <a:pt x="222" y="38"/>
                          <a:pt x="219" y="37"/>
                        </a:cubicBezTo>
                        <a:cubicBezTo>
                          <a:pt x="211" y="35"/>
                          <a:pt x="204" y="35"/>
                          <a:pt x="198" y="37"/>
                        </a:cubicBezTo>
                        <a:cubicBezTo>
                          <a:pt x="184" y="11"/>
                          <a:pt x="160" y="0"/>
                          <a:pt x="123" y="2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6" name="Freeform 30"/>
                  <p:cNvSpPr/>
                  <p:nvPr/>
                </p:nvSpPr>
                <p:spPr bwMode="auto">
                  <a:xfrm>
                    <a:off x="2324" y="1828"/>
                    <a:ext cx="281" cy="1391"/>
                  </a:xfrm>
                  <a:custGeom>
                    <a:avLst/>
                    <a:gdLst>
                      <a:gd name="T0" fmla="*/ 1 w 67"/>
                      <a:gd name="T1" fmla="*/ 2 h 333"/>
                      <a:gd name="T2" fmla="*/ 2 w 67"/>
                      <a:gd name="T3" fmla="*/ 4 h 333"/>
                      <a:gd name="T4" fmla="*/ 27 w 67"/>
                      <a:gd name="T5" fmla="*/ 40 h 333"/>
                      <a:gd name="T6" fmla="*/ 28 w 67"/>
                      <a:gd name="T7" fmla="*/ 85 h 333"/>
                      <a:gd name="T8" fmla="*/ 28 w 67"/>
                      <a:gd name="T9" fmla="*/ 87 h 333"/>
                      <a:gd name="T10" fmla="*/ 29 w 67"/>
                      <a:gd name="T11" fmla="*/ 88 h 333"/>
                      <a:gd name="T12" fmla="*/ 63 w 67"/>
                      <a:gd name="T13" fmla="*/ 143 h 333"/>
                      <a:gd name="T14" fmla="*/ 43 w 67"/>
                      <a:gd name="T15" fmla="*/ 215 h 333"/>
                      <a:gd name="T16" fmla="*/ 42 w 67"/>
                      <a:gd name="T17" fmla="*/ 216 h 333"/>
                      <a:gd name="T18" fmla="*/ 43 w 67"/>
                      <a:gd name="T19" fmla="*/ 217 h 333"/>
                      <a:gd name="T20" fmla="*/ 63 w 67"/>
                      <a:gd name="T21" fmla="*/ 272 h 333"/>
                      <a:gd name="T22" fmla="*/ 46 w 67"/>
                      <a:gd name="T23" fmla="*/ 330 h 333"/>
                      <a:gd name="T24" fmla="*/ 46 w 67"/>
                      <a:gd name="T25" fmla="*/ 332 h 333"/>
                      <a:gd name="T26" fmla="*/ 49 w 67"/>
                      <a:gd name="T27" fmla="*/ 332 h 333"/>
                      <a:gd name="T28" fmla="*/ 66 w 67"/>
                      <a:gd name="T29" fmla="*/ 281 h 333"/>
                      <a:gd name="T30" fmla="*/ 66 w 67"/>
                      <a:gd name="T31" fmla="*/ 271 h 333"/>
                      <a:gd name="T32" fmla="*/ 47 w 67"/>
                      <a:gd name="T33" fmla="*/ 216 h 333"/>
                      <a:gd name="T34" fmla="*/ 67 w 67"/>
                      <a:gd name="T35" fmla="*/ 156 h 333"/>
                      <a:gd name="T36" fmla="*/ 66 w 67"/>
                      <a:gd name="T37" fmla="*/ 143 h 333"/>
                      <a:gd name="T38" fmla="*/ 32 w 67"/>
                      <a:gd name="T39" fmla="*/ 85 h 333"/>
                      <a:gd name="T40" fmla="*/ 35 w 67"/>
                      <a:gd name="T41" fmla="*/ 65 h 333"/>
                      <a:gd name="T42" fmla="*/ 31 w 67"/>
                      <a:gd name="T43" fmla="*/ 39 h 333"/>
                      <a:gd name="T44" fmla="*/ 3 w 67"/>
                      <a:gd name="T45" fmla="*/ 1 h 333"/>
                      <a:gd name="T46" fmla="*/ 1 w 67"/>
                      <a:gd name="T47" fmla="*/ 2 h 3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7" h="333">
                        <a:moveTo>
                          <a:pt x="1" y="2"/>
                        </a:moveTo>
                        <a:cubicBezTo>
                          <a:pt x="0" y="3"/>
                          <a:pt x="1" y="4"/>
                          <a:pt x="2" y="4"/>
                        </a:cubicBezTo>
                        <a:cubicBezTo>
                          <a:pt x="12" y="9"/>
                          <a:pt x="22" y="23"/>
                          <a:pt x="27" y="40"/>
                        </a:cubicBezTo>
                        <a:cubicBezTo>
                          <a:pt x="33" y="57"/>
                          <a:pt x="33" y="75"/>
                          <a:pt x="28" y="85"/>
                        </a:cubicBezTo>
                        <a:cubicBezTo>
                          <a:pt x="27" y="86"/>
                          <a:pt x="27" y="87"/>
                          <a:pt x="28" y="87"/>
                        </a:cubicBezTo>
                        <a:cubicBezTo>
                          <a:pt x="28" y="88"/>
                          <a:pt x="28" y="88"/>
                          <a:pt x="29" y="88"/>
                        </a:cubicBezTo>
                        <a:cubicBezTo>
                          <a:pt x="51" y="89"/>
                          <a:pt x="61" y="125"/>
                          <a:pt x="63" y="143"/>
                        </a:cubicBezTo>
                        <a:cubicBezTo>
                          <a:pt x="65" y="164"/>
                          <a:pt x="63" y="194"/>
                          <a:pt x="43" y="215"/>
                        </a:cubicBezTo>
                        <a:cubicBezTo>
                          <a:pt x="43" y="215"/>
                          <a:pt x="42" y="216"/>
                          <a:pt x="42" y="216"/>
                        </a:cubicBezTo>
                        <a:cubicBezTo>
                          <a:pt x="43" y="217"/>
                          <a:pt x="43" y="217"/>
                          <a:pt x="43" y="217"/>
                        </a:cubicBezTo>
                        <a:cubicBezTo>
                          <a:pt x="59" y="226"/>
                          <a:pt x="62" y="258"/>
                          <a:pt x="63" y="272"/>
                        </a:cubicBezTo>
                        <a:cubicBezTo>
                          <a:pt x="64" y="293"/>
                          <a:pt x="62" y="316"/>
                          <a:pt x="46" y="330"/>
                        </a:cubicBezTo>
                        <a:cubicBezTo>
                          <a:pt x="46" y="330"/>
                          <a:pt x="46" y="331"/>
                          <a:pt x="46" y="332"/>
                        </a:cubicBezTo>
                        <a:cubicBezTo>
                          <a:pt x="47" y="333"/>
                          <a:pt x="48" y="333"/>
                          <a:pt x="49" y="332"/>
                        </a:cubicBezTo>
                        <a:cubicBezTo>
                          <a:pt x="63" y="320"/>
                          <a:pt x="66" y="300"/>
                          <a:pt x="66" y="281"/>
                        </a:cubicBezTo>
                        <a:cubicBezTo>
                          <a:pt x="66" y="278"/>
                          <a:pt x="66" y="275"/>
                          <a:pt x="66" y="271"/>
                        </a:cubicBezTo>
                        <a:cubicBezTo>
                          <a:pt x="66" y="258"/>
                          <a:pt x="63" y="227"/>
                          <a:pt x="47" y="216"/>
                        </a:cubicBezTo>
                        <a:cubicBezTo>
                          <a:pt x="62" y="198"/>
                          <a:pt x="67" y="175"/>
                          <a:pt x="67" y="156"/>
                        </a:cubicBezTo>
                        <a:cubicBezTo>
                          <a:pt x="67" y="151"/>
                          <a:pt x="66" y="147"/>
                          <a:pt x="66" y="143"/>
                        </a:cubicBezTo>
                        <a:cubicBezTo>
                          <a:pt x="64" y="125"/>
                          <a:pt x="54" y="88"/>
                          <a:pt x="32" y="85"/>
                        </a:cubicBezTo>
                        <a:cubicBezTo>
                          <a:pt x="34" y="79"/>
                          <a:pt x="35" y="73"/>
                          <a:pt x="35" y="65"/>
                        </a:cubicBezTo>
                        <a:cubicBezTo>
                          <a:pt x="35" y="57"/>
                          <a:pt x="34" y="48"/>
                          <a:pt x="31" y="39"/>
                        </a:cubicBezTo>
                        <a:cubicBezTo>
                          <a:pt x="25" y="20"/>
                          <a:pt x="14" y="6"/>
                          <a:pt x="3" y="1"/>
                        </a:cubicBezTo>
                        <a:cubicBezTo>
                          <a:pt x="2" y="0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7" name="Freeform 31"/>
                  <p:cNvSpPr/>
                  <p:nvPr/>
                </p:nvSpPr>
                <p:spPr bwMode="auto">
                  <a:xfrm>
                    <a:off x="1570" y="1765"/>
                    <a:ext cx="415" cy="372"/>
                  </a:xfrm>
                  <a:custGeom>
                    <a:avLst/>
                    <a:gdLst>
                      <a:gd name="T0" fmla="*/ 40 w 99"/>
                      <a:gd name="T1" fmla="*/ 1 h 89"/>
                      <a:gd name="T2" fmla="*/ 6 w 99"/>
                      <a:gd name="T3" fmla="*/ 27 h 89"/>
                      <a:gd name="T4" fmla="*/ 6 w 99"/>
                      <a:gd name="T5" fmla="*/ 67 h 89"/>
                      <a:gd name="T6" fmla="*/ 69 w 99"/>
                      <a:gd name="T7" fmla="*/ 84 h 89"/>
                      <a:gd name="T8" fmla="*/ 95 w 99"/>
                      <a:gd name="T9" fmla="*/ 63 h 89"/>
                      <a:gd name="T10" fmla="*/ 95 w 99"/>
                      <a:gd name="T11" fmla="*/ 41 h 89"/>
                      <a:gd name="T12" fmla="*/ 66 w 99"/>
                      <a:gd name="T13" fmla="*/ 27 h 89"/>
                      <a:gd name="T14" fmla="*/ 44 w 99"/>
                      <a:gd name="T15" fmla="*/ 43 h 89"/>
                      <a:gd name="T16" fmla="*/ 48 w 99"/>
                      <a:gd name="T17" fmla="*/ 57 h 89"/>
                      <a:gd name="T18" fmla="*/ 54 w 99"/>
                      <a:gd name="T19" fmla="*/ 58 h 89"/>
                      <a:gd name="T20" fmla="*/ 58 w 99"/>
                      <a:gd name="T21" fmla="*/ 57 h 89"/>
                      <a:gd name="T22" fmla="*/ 59 w 99"/>
                      <a:gd name="T23" fmla="*/ 55 h 89"/>
                      <a:gd name="T24" fmla="*/ 57 w 99"/>
                      <a:gd name="T25" fmla="*/ 54 h 89"/>
                      <a:gd name="T26" fmla="*/ 53 w 99"/>
                      <a:gd name="T27" fmla="*/ 54 h 89"/>
                      <a:gd name="T28" fmla="*/ 52 w 99"/>
                      <a:gd name="T29" fmla="*/ 53 h 89"/>
                      <a:gd name="T30" fmla="*/ 50 w 99"/>
                      <a:gd name="T31" fmla="*/ 54 h 89"/>
                      <a:gd name="T32" fmla="*/ 47 w 99"/>
                      <a:gd name="T33" fmla="*/ 46 h 89"/>
                      <a:gd name="T34" fmla="*/ 47 w 99"/>
                      <a:gd name="T35" fmla="*/ 44 h 89"/>
                      <a:gd name="T36" fmla="*/ 66 w 99"/>
                      <a:gd name="T37" fmla="*/ 31 h 89"/>
                      <a:gd name="T38" fmla="*/ 92 w 99"/>
                      <a:gd name="T39" fmla="*/ 43 h 89"/>
                      <a:gd name="T40" fmla="*/ 92 w 99"/>
                      <a:gd name="T41" fmla="*/ 62 h 89"/>
                      <a:gd name="T42" fmla="*/ 67 w 99"/>
                      <a:gd name="T43" fmla="*/ 80 h 89"/>
                      <a:gd name="T44" fmla="*/ 9 w 99"/>
                      <a:gd name="T45" fmla="*/ 65 h 89"/>
                      <a:gd name="T46" fmla="*/ 10 w 99"/>
                      <a:gd name="T47" fmla="*/ 29 h 89"/>
                      <a:gd name="T48" fmla="*/ 41 w 99"/>
                      <a:gd name="T49" fmla="*/ 4 h 89"/>
                      <a:gd name="T50" fmla="*/ 42 w 99"/>
                      <a:gd name="T51" fmla="*/ 2 h 89"/>
                      <a:gd name="T52" fmla="*/ 40 w 99"/>
                      <a:gd name="T53" fmla="*/ 1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99" h="89">
                        <a:moveTo>
                          <a:pt x="40" y="1"/>
                        </a:moveTo>
                        <a:cubicBezTo>
                          <a:pt x="27" y="2"/>
                          <a:pt x="14" y="12"/>
                          <a:pt x="6" y="27"/>
                        </a:cubicBezTo>
                        <a:cubicBezTo>
                          <a:pt x="0" y="41"/>
                          <a:pt x="0" y="56"/>
                          <a:pt x="6" y="67"/>
                        </a:cubicBezTo>
                        <a:cubicBezTo>
                          <a:pt x="18" y="86"/>
                          <a:pt x="50" y="89"/>
                          <a:pt x="69" y="84"/>
                        </a:cubicBezTo>
                        <a:cubicBezTo>
                          <a:pt x="81" y="80"/>
                          <a:pt x="91" y="72"/>
                          <a:pt x="95" y="63"/>
                        </a:cubicBezTo>
                        <a:cubicBezTo>
                          <a:pt x="99" y="56"/>
                          <a:pt x="98" y="49"/>
                          <a:pt x="95" y="41"/>
                        </a:cubicBezTo>
                        <a:cubicBezTo>
                          <a:pt x="90" y="31"/>
                          <a:pt x="77" y="26"/>
                          <a:pt x="66" y="27"/>
                        </a:cubicBezTo>
                        <a:cubicBezTo>
                          <a:pt x="55" y="28"/>
                          <a:pt x="46" y="34"/>
                          <a:pt x="44" y="43"/>
                        </a:cubicBezTo>
                        <a:cubicBezTo>
                          <a:pt x="42" y="48"/>
                          <a:pt x="44" y="54"/>
                          <a:pt x="48" y="57"/>
                        </a:cubicBezTo>
                        <a:cubicBezTo>
                          <a:pt x="50" y="58"/>
                          <a:pt x="52" y="59"/>
                          <a:pt x="54" y="58"/>
                        </a:cubicBezTo>
                        <a:cubicBezTo>
                          <a:pt x="55" y="58"/>
                          <a:pt x="56" y="58"/>
                          <a:pt x="58" y="57"/>
                        </a:cubicBezTo>
                        <a:cubicBezTo>
                          <a:pt x="59" y="56"/>
                          <a:pt x="59" y="56"/>
                          <a:pt x="59" y="55"/>
                        </a:cubicBezTo>
                        <a:cubicBezTo>
                          <a:pt x="59" y="54"/>
                          <a:pt x="58" y="54"/>
                          <a:pt x="57" y="54"/>
                        </a:cubicBezTo>
                        <a:cubicBezTo>
                          <a:pt x="55" y="53"/>
                          <a:pt x="53" y="53"/>
                          <a:pt x="53" y="54"/>
                        </a:cubicBezTo>
                        <a:cubicBezTo>
                          <a:pt x="52" y="53"/>
                          <a:pt x="52" y="53"/>
                          <a:pt x="52" y="53"/>
                        </a:cubicBezTo>
                        <a:cubicBezTo>
                          <a:pt x="51" y="53"/>
                          <a:pt x="50" y="54"/>
                          <a:pt x="50" y="54"/>
                        </a:cubicBezTo>
                        <a:cubicBezTo>
                          <a:pt x="48" y="53"/>
                          <a:pt x="47" y="49"/>
                          <a:pt x="47" y="46"/>
                        </a:cubicBezTo>
                        <a:cubicBezTo>
                          <a:pt x="47" y="45"/>
                          <a:pt x="47" y="44"/>
                          <a:pt x="47" y="44"/>
                        </a:cubicBezTo>
                        <a:cubicBezTo>
                          <a:pt x="49" y="36"/>
                          <a:pt x="56" y="31"/>
                          <a:pt x="66" y="31"/>
                        </a:cubicBezTo>
                        <a:cubicBezTo>
                          <a:pt x="76" y="30"/>
                          <a:pt x="88" y="34"/>
                          <a:pt x="92" y="43"/>
                        </a:cubicBezTo>
                        <a:cubicBezTo>
                          <a:pt x="95" y="49"/>
                          <a:pt x="95" y="56"/>
                          <a:pt x="92" y="62"/>
                        </a:cubicBezTo>
                        <a:cubicBezTo>
                          <a:pt x="89" y="70"/>
                          <a:pt x="79" y="77"/>
                          <a:pt x="67" y="80"/>
                        </a:cubicBezTo>
                        <a:cubicBezTo>
                          <a:pt x="51" y="86"/>
                          <a:pt x="20" y="83"/>
                          <a:pt x="9" y="65"/>
                        </a:cubicBezTo>
                        <a:cubicBezTo>
                          <a:pt x="3" y="55"/>
                          <a:pt x="3" y="41"/>
                          <a:pt x="10" y="29"/>
                        </a:cubicBezTo>
                        <a:cubicBezTo>
                          <a:pt x="16" y="15"/>
                          <a:pt x="28" y="5"/>
                          <a:pt x="41" y="4"/>
                        </a:cubicBezTo>
                        <a:cubicBezTo>
                          <a:pt x="41" y="4"/>
                          <a:pt x="42" y="3"/>
                          <a:pt x="42" y="2"/>
                        </a:cubicBezTo>
                        <a:cubicBezTo>
                          <a:pt x="42" y="1"/>
                          <a:pt x="41" y="0"/>
                          <a:pt x="40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8" name="Freeform 32"/>
                  <p:cNvSpPr/>
                  <p:nvPr/>
                </p:nvSpPr>
                <p:spPr bwMode="auto">
                  <a:xfrm>
                    <a:off x="1332" y="1945"/>
                    <a:ext cx="883" cy="535"/>
                  </a:xfrm>
                  <a:custGeom>
                    <a:avLst/>
                    <a:gdLst>
                      <a:gd name="T0" fmla="*/ 58 w 211"/>
                      <a:gd name="T1" fmla="*/ 1 h 128"/>
                      <a:gd name="T2" fmla="*/ 42 w 211"/>
                      <a:gd name="T3" fmla="*/ 8 h 128"/>
                      <a:gd name="T4" fmla="*/ 15 w 211"/>
                      <a:gd name="T5" fmla="*/ 27 h 128"/>
                      <a:gd name="T6" fmla="*/ 8 w 211"/>
                      <a:gd name="T7" fmla="*/ 94 h 128"/>
                      <a:gd name="T8" fmla="*/ 64 w 211"/>
                      <a:gd name="T9" fmla="*/ 123 h 128"/>
                      <a:gd name="T10" fmla="*/ 67 w 211"/>
                      <a:gd name="T11" fmla="*/ 123 h 128"/>
                      <a:gd name="T12" fmla="*/ 157 w 211"/>
                      <a:gd name="T13" fmla="*/ 119 h 128"/>
                      <a:gd name="T14" fmla="*/ 202 w 211"/>
                      <a:gd name="T15" fmla="*/ 90 h 128"/>
                      <a:gd name="T16" fmla="*/ 206 w 211"/>
                      <a:gd name="T17" fmla="*/ 43 h 128"/>
                      <a:gd name="T18" fmla="*/ 175 w 211"/>
                      <a:gd name="T19" fmla="*/ 14 h 128"/>
                      <a:gd name="T20" fmla="*/ 154 w 211"/>
                      <a:gd name="T21" fmla="*/ 4 h 128"/>
                      <a:gd name="T22" fmla="*/ 152 w 211"/>
                      <a:gd name="T23" fmla="*/ 4 h 128"/>
                      <a:gd name="T24" fmla="*/ 152 w 211"/>
                      <a:gd name="T25" fmla="*/ 6 h 128"/>
                      <a:gd name="T26" fmla="*/ 174 w 211"/>
                      <a:gd name="T27" fmla="*/ 17 h 128"/>
                      <a:gd name="T28" fmla="*/ 203 w 211"/>
                      <a:gd name="T29" fmla="*/ 43 h 128"/>
                      <a:gd name="T30" fmla="*/ 199 w 211"/>
                      <a:gd name="T31" fmla="*/ 88 h 128"/>
                      <a:gd name="T32" fmla="*/ 156 w 211"/>
                      <a:gd name="T33" fmla="*/ 116 h 128"/>
                      <a:gd name="T34" fmla="*/ 67 w 211"/>
                      <a:gd name="T35" fmla="*/ 120 h 128"/>
                      <a:gd name="T36" fmla="*/ 64 w 211"/>
                      <a:gd name="T37" fmla="*/ 120 h 128"/>
                      <a:gd name="T38" fmla="*/ 12 w 211"/>
                      <a:gd name="T39" fmla="*/ 93 h 128"/>
                      <a:gd name="T40" fmla="*/ 18 w 211"/>
                      <a:gd name="T41" fmla="*/ 29 h 128"/>
                      <a:gd name="T42" fmla="*/ 44 w 211"/>
                      <a:gd name="T43" fmla="*/ 11 h 128"/>
                      <a:gd name="T44" fmla="*/ 59 w 211"/>
                      <a:gd name="T45" fmla="*/ 4 h 128"/>
                      <a:gd name="T46" fmla="*/ 60 w 211"/>
                      <a:gd name="T47" fmla="*/ 1 h 128"/>
                      <a:gd name="T48" fmla="*/ 58 w 211"/>
                      <a:gd name="T49" fmla="*/ 1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11" h="128">
                        <a:moveTo>
                          <a:pt x="58" y="1"/>
                        </a:moveTo>
                        <a:cubicBezTo>
                          <a:pt x="53" y="4"/>
                          <a:pt x="47" y="6"/>
                          <a:pt x="42" y="8"/>
                        </a:cubicBezTo>
                        <a:cubicBezTo>
                          <a:pt x="32" y="12"/>
                          <a:pt x="22" y="16"/>
                          <a:pt x="15" y="27"/>
                        </a:cubicBezTo>
                        <a:cubicBezTo>
                          <a:pt x="3" y="47"/>
                          <a:pt x="0" y="73"/>
                          <a:pt x="8" y="94"/>
                        </a:cubicBezTo>
                        <a:cubicBezTo>
                          <a:pt x="18" y="119"/>
                          <a:pt x="41" y="121"/>
                          <a:pt x="64" y="123"/>
                        </a:cubicBezTo>
                        <a:cubicBezTo>
                          <a:pt x="67" y="123"/>
                          <a:pt x="67" y="123"/>
                          <a:pt x="67" y="123"/>
                        </a:cubicBezTo>
                        <a:cubicBezTo>
                          <a:pt x="95" y="126"/>
                          <a:pt x="128" y="128"/>
                          <a:pt x="157" y="119"/>
                        </a:cubicBezTo>
                        <a:cubicBezTo>
                          <a:pt x="181" y="112"/>
                          <a:pt x="196" y="102"/>
                          <a:pt x="202" y="90"/>
                        </a:cubicBezTo>
                        <a:cubicBezTo>
                          <a:pt x="211" y="73"/>
                          <a:pt x="209" y="53"/>
                          <a:pt x="206" y="43"/>
                        </a:cubicBezTo>
                        <a:cubicBezTo>
                          <a:pt x="202" y="23"/>
                          <a:pt x="189" y="19"/>
                          <a:pt x="175" y="14"/>
                        </a:cubicBezTo>
                        <a:cubicBezTo>
                          <a:pt x="168" y="12"/>
                          <a:pt x="160" y="9"/>
                          <a:pt x="154" y="4"/>
                        </a:cubicBezTo>
                        <a:cubicBezTo>
                          <a:pt x="154" y="3"/>
                          <a:pt x="152" y="3"/>
                          <a:pt x="152" y="4"/>
                        </a:cubicBezTo>
                        <a:cubicBezTo>
                          <a:pt x="151" y="5"/>
                          <a:pt x="151" y="6"/>
                          <a:pt x="152" y="6"/>
                        </a:cubicBezTo>
                        <a:cubicBezTo>
                          <a:pt x="158" y="12"/>
                          <a:pt x="167" y="15"/>
                          <a:pt x="174" y="17"/>
                        </a:cubicBezTo>
                        <a:cubicBezTo>
                          <a:pt x="187" y="22"/>
                          <a:pt x="199" y="26"/>
                          <a:pt x="203" y="43"/>
                        </a:cubicBezTo>
                        <a:cubicBezTo>
                          <a:pt x="205" y="53"/>
                          <a:pt x="207" y="73"/>
                          <a:pt x="199" y="88"/>
                        </a:cubicBezTo>
                        <a:cubicBezTo>
                          <a:pt x="193" y="100"/>
                          <a:pt x="179" y="109"/>
                          <a:pt x="156" y="116"/>
                        </a:cubicBezTo>
                        <a:cubicBezTo>
                          <a:pt x="128" y="124"/>
                          <a:pt x="95" y="122"/>
                          <a:pt x="67" y="120"/>
                        </a:cubicBezTo>
                        <a:cubicBezTo>
                          <a:pt x="64" y="120"/>
                          <a:pt x="64" y="120"/>
                          <a:pt x="64" y="120"/>
                        </a:cubicBezTo>
                        <a:cubicBezTo>
                          <a:pt x="43" y="118"/>
                          <a:pt x="20" y="116"/>
                          <a:pt x="12" y="93"/>
                        </a:cubicBezTo>
                        <a:cubicBezTo>
                          <a:pt x="4" y="73"/>
                          <a:pt x="6" y="48"/>
                          <a:pt x="18" y="29"/>
                        </a:cubicBezTo>
                        <a:cubicBezTo>
                          <a:pt x="24" y="19"/>
                          <a:pt x="34" y="15"/>
                          <a:pt x="44" y="11"/>
                        </a:cubicBezTo>
                        <a:cubicBezTo>
                          <a:pt x="49" y="9"/>
                          <a:pt x="54" y="7"/>
                          <a:pt x="59" y="4"/>
                        </a:cubicBezTo>
                        <a:cubicBezTo>
                          <a:pt x="60" y="3"/>
                          <a:pt x="60" y="2"/>
                          <a:pt x="60" y="1"/>
                        </a:cubicBezTo>
                        <a:cubicBezTo>
                          <a:pt x="59" y="0"/>
                          <a:pt x="58" y="0"/>
                          <a:pt x="58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49" name="Freeform 33"/>
                  <p:cNvSpPr>
                    <a:spLocks noEditPoints="1"/>
                  </p:cNvSpPr>
                  <p:nvPr/>
                </p:nvSpPr>
                <p:spPr bwMode="auto">
                  <a:xfrm>
                    <a:off x="1499" y="2145"/>
                    <a:ext cx="92" cy="92"/>
                  </a:xfrm>
                  <a:custGeom>
                    <a:avLst/>
                    <a:gdLst>
                      <a:gd name="T0" fmla="*/ 1 w 22"/>
                      <a:gd name="T1" fmla="*/ 0 h 22"/>
                      <a:gd name="T2" fmla="*/ 0 w 22"/>
                      <a:gd name="T3" fmla="*/ 2 h 22"/>
                      <a:gd name="T4" fmla="*/ 0 w 22"/>
                      <a:gd name="T5" fmla="*/ 2 h 22"/>
                      <a:gd name="T6" fmla="*/ 2 w 22"/>
                      <a:gd name="T7" fmla="*/ 4 h 22"/>
                      <a:gd name="T8" fmla="*/ 16 w 22"/>
                      <a:gd name="T9" fmla="*/ 9 h 22"/>
                      <a:gd name="T10" fmla="*/ 15 w 22"/>
                      <a:gd name="T11" fmla="*/ 10 h 22"/>
                      <a:gd name="T12" fmla="*/ 15 w 22"/>
                      <a:gd name="T13" fmla="*/ 10 h 22"/>
                      <a:gd name="T14" fmla="*/ 4 w 22"/>
                      <a:gd name="T15" fmla="*/ 17 h 22"/>
                      <a:gd name="T16" fmla="*/ 3 w 22"/>
                      <a:gd name="T17" fmla="*/ 18 h 22"/>
                      <a:gd name="T18" fmla="*/ 2 w 22"/>
                      <a:gd name="T19" fmla="*/ 20 h 22"/>
                      <a:gd name="T20" fmla="*/ 2 w 22"/>
                      <a:gd name="T21" fmla="*/ 21 h 22"/>
                      <a:gd name="T22" fmla="*/ 5 w 22"/>
                      <a:gd name="T23" fmla="*/ 21 h 22"/>
                      <a:gd name="T24" fmla="*/ 6 w 22"/>
                      <a:gd name="T25" fmla="*/ 20 h 22"/>
                      <a:gd name="T26" fmla="*/ 19 w 22"/>
                      <a:gd name="T27" fmla="*/ 11 h 22"/>
                      <a:gd name="T28" fmla="*/ 19 w 22"/>
                      <a:gd name="T29" fmla="*/ 11 h 22"/>
                      <a:gd name="T30" fmla="*/ 20 w 22"/>
                      <a:gd name="T31" fmla="*/ 11 h 22"/>
                      <a:gd name="T32" fmla="*/ 22 w 22"/>
                      <a:gd name="T33" fmla="*/ 11 h 22"/>
                      <a:gd name="T34" fmla="*/ 22 w 22"/>
                      <a:gd name="T35" fmla="*/ 10 h 22"/>
                      <a:gd name="T36" fmla="*/ 21 w 22"/>
                      <a:gd name="T37" fmla="*/ 8 h 22"/>
                      <a:gd name="T38" fmla="*/ 21 w 22"/>
                      <a:gd name="T39" fmla="*/ 8 h 22"/>
                      <a:gd name="T40" fmla="*/ 20 w 22"/>
                      <a:gd name="T41" fmla="*/ 7 h 22"/>
                      <a:gd name="T42" fmla="*/ 1 w 22"/>
                      <a:gd name="T43" fmla="*/ 0 h 22"/>
                      <a:gd name="T44" fmla="*/ 21 w 22"/>
                      <a:gd name="T45" fmla="*/ 8 h 22"/>
                      <a:gd name="T46" fmla="*/ 21 w 22"/>
                      <a:gd name="T47" fmla="*/ 8 h 22"/>
                      <a:gd name="T48" fmla="*/ 21 w 22"/>
                      <a:gd name="T49" fmla="*/ 8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2" h="22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1" y="4"/>
                          <a:pt x="2" y="4"/>
                        </a:cubicBezTo>
                        <a:cubicBezTo>
                          <a:pt x="3" y="4"/>
                          <a:pt x="11" y="6"/>
                          <a:pt x="16" y="9"/>
                        </a:cubicBezTo>
                        <a:cubicBezTo>
                          <a:pt x="15" y="9"/>
                          <a:pt x="15" y="9"/>
                          <a:pt x="15" y="10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1" y="12"/>
                          <a:pt x="7" y="15"/>
                          <a:pt x="4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2" y="19"/>
                          <a:pt x="2" y="19"/>
                          <a:pt x="2" y="20"/>
                        </a:cubicBezTo>
                        <a:cubicBezTo>
                          <a:pt x="2" y="20"/>
                          <a:pt x="2" y="21"/>
                          <a:pt x="2" y="21"/>
                        </a:cubicBezTo>
                        <a:cubicBezTo>
                          <a:pt x="3" y="22"/>
                          <a:pt x="4" y="22"/>
                          <a:pt x="5" y="21"/>
                        </a:cubicBezTo>
                        <a:cubicBezTo>
                          <a:pt x="6" y="20"/>
                          <a:pt x="6" y="20"/>
                          <a:pt x="6" y="20"/>
                        </a:cubicBezTo>
                        <a:cubicBezTo>
                          <a:pt x="10" y="17"/>
                          <a:pt x="15" y="14"/>
                          <a:pt x="19" y="11"/>
                        </a:cubicBezTo>
                        <a:cubicBezTo>
                          <a:pt x="19" y="11"/>
                          <a:pt x="19" y="11"/>
                          <a:pt x="19" y="11"/>
                        </a:cubicBezTo>
                        <a:cubicBezTo>
                          <a:pt x="19" y="11"/>
                          <a:pt x="20" y="11"/>
                          <a:pt x="20" y="11"/>
                        </a:cubicBezTo>
                        <a:cubicBezTo>
                          <a:pt x="21" y="12"/>
                          <a:pt x="22" y="11"/>
                          <a:pt x="22" y="11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2" y="9"/>
                          <a:pt x="22" y="9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1" y="8"/>
                          <a:pt x="21" y="8"/>
                          <a:pt x="20" y="7"/>
                        </a:cubicBezTo>
                        <a:cubicBezTo>
                          <a:pt x="17" y="4"/>
                          <a:pt x="3" y="0"/>
                          <a:pt x="1" y="0"/>
                        </a:cubicBezTo>
                        <a:close/>
                        <a:moveTo>
                          <a:pt x="21" y="8"/>
                        </a:move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0" name="Freeform 34"/>
                  <p:cNvSpPr/>
                  <p:nvPr/>
                </p:nvSpPr>
                <p:spPr bwMode="auto">
                  <a:xfrm>
                    <a:off x="1939" y="2141"/>
                    <a:ext cx="100" cy="80"/>
                  </a:xfrm>
                  <a:custGeom>
                    <a:avLst/>
                    <a:gdLst>
                      <a:gd name="T0" fmla="*/ 22 w 24"/>
                      <a:gd name="T1" fmla="*/ 0 h 19"/>
                      <a:gd name="T2" fmla="*/ 21 w 24"/>
                      <a:gd name="T3" fmla="*/ 1 h 19"/>
                      <a:gd name="T4" fmla="*/ 3 w 24"/>
                      <a:gd name="T5" fmla="*/ 6 h 19"/>
                      <a:gd name="T6" fmla="*/ 2 w 24"/>
                      <a:gd name="T7" fmla="*/ 6 h 19"/>
                      <a:gd name="T8" fmla="*/ 2 w 24"/>
                      <a:gd name="T9" fmla="*/ 6 h 19"/>
                      <a:gd name="T10" fmla="*/ 2 w 24"/>
                      <a:gd name="T11" fmla="*/ 6 h 19"/>
                      <a:gd name="T12" fmla="*/ 2 w 24"/>
                      <a:gd name="T13" fmla="*/ 7 h 19"/>
                      <a:gd name="T14" fmla="*/ 1 w 24"/>
                      <a:gd name="T15" fmla="*/ 7 h 19"/>
                      <a:gd name="T16" fmla="*/ 0 w 24"/>
                      <a:gd name="T17" fmla="*/ 8 h 19"/>
                      <a:gd name="T18" fmla="*/ 1 w 24"/>
                      <a:gd name="T19" fmla="*/ 9 h 19"/>
                      <a:gd name="T20" fmla="*/ 1 w 24"/>
                      <a:gd name="T21" fmla="*/ 10 h 19"/>
                      <a:gd name="T22" fmla="*/ 4 w 24"/>
                      <a:gd name="T23" fmla="*/ 10 h 19"/>
                      <a:gd name="T24" fmla="*/ 21 w 24"/>
                      <a:gd name="T25" fmla="*/ 18 h 19"/>
                      <a:gd name="T26" fmla="*/ 24 w 24"/>
                      <a:gd name="T27" fmla="*/ 18 h 19"/>
                      <a:gd name="T28" fmla="*/ 24 w 24"/>
                      <a:gd name="T29" fmla="*/ 17 h 19"/>
                      <a:gd name="T30" fmla="*/ 23 w 24"/>
                      <a:gd name="T31" fmla="*/ 15 h 19"/>
                      <a:gd name="T32" fmla="*/ 8 w 24"/>
                      <a:gd name="T33" fmla="*/ 8 h 19"/>
                      <a:gd name="T34" fmla="*/ 22 w 24"/>
                      <a:gd name="T35" fmla="*/ 4 h 19"/>
                      <a:gd name="T36" fmla="*/ 23 w 24"/>
                      <a:gd name="T37" fmla="*/ 4 h 19"/>
                      <a:gd name="T38" fmla="*/ 24 w 24"/>
                      <a:gd name="T39" fmla="*/ 2 h 19"/>
                      <a:gd name="T40" fmla="*/ 24 w 24"/>
                      <a:gd name="T41" fmla="*/ 1 h 19"/>
                      <a:gd name="T42" fmla="*/ 22 w 24"/>
                      <a:gd name="T4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4" h="19">
                        <a:moveTo>
                          <a:pt x="22" y="0"/>
                        </a:move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15" y="2"/>
                          <a:pt x="8" y="4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7"/>
                          <a:pt x="2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1" y="9"/>
                        </a:cubicBezTo>
                        <a:cubicBezTo>
                          <a:pt x="1" y="9"/>
                          <a:pt x="1" y="10"/>
                          <a:pt x="1" y="10"/>
                        </a:cubicBezTo>
                        <a:cubicBezTo>
                          <a:pt x="2" y="11"/>
                          <a:pt x="3" y="11"/>
                          <a:pt x="4" y="10"/>
                        </a:cubicBezTo>
                        <a:cubicBezTo>
                          <a:pt x="10" y="12"/>
                          <a:pt x="17" y="16"/>
                          <a:pt x="21" y="18"/>
                        </a:cubicBezTo>
                        <a:cubicBezTo>
                          <a:pt x="22" y="19"/>
                          <a:pt x="23" y="19"/>
                          <a:pt x="24" y="18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6"/>
                          <a:pt x="23" y="16"/>
                          <a:pt x="23" y="15"/>
                        </a:cubicBezTo>
                        <a:cubicBezTo>
                          <a:pt x="19" y="13"/>
                          <a:pt x="13" y="10"/>
                          <a:pt x="8" y="8"/>
                        </a:cubicBezTo>
                        <a:cubicBezTo>
                          <a:pt x="12" y="6"/>
                          <a:pt x="17" y="5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3"/>
                          <a:pt x="24" y="3"/>
                          <a:pt x="24" y="2"/>
                        </a:cubicBezTo>
                        <a:cubicBezTo>
                          <a:pt x="24" y="2"/>
                          <a:pt x="24" y="2"/>
                          <a:pt x="24" y="1"/>
                        </a:cubicBezTo>
                        <a:cubicBezTo>
                          <a:pt x="23" y="1"/>
                          <a:pt x="23" y="0"/>
                          <a:pt x="22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1" name="Freeform 35"/>
                  <p:cNvSpPr/>
                  <p:nvPr/>
                </p:nvSpPr>
                <p:spPr bwMode="auto">
                  <a:xfrm>
                    <a:off x="1700" y="2196"/>
                    <a:ext cx="113" cy="158"/>
                  </a:xfrm>
                  <a:custGeom>
                    <a:avLst/>
                    <a:gdLst>
                      <a:gd name="T0" fmla="*/ 21 w 27"/>
                      <a:gd name="T1" fmla="*/ 0 h 38"/>
                      <a:gd name="T2" fmla="*/ 20 w 27"/>
                      <a:gd name="T3" fmla="*/ 2 h 38"/>
                      <a:gd name="T4" fmla="*/ 19 w 27"/>
                      <a:gd name="T5" fmla="*/ 31 h 38"/>
                      <a:gd name="T6" fmla="*/ 14 w 27"/>
                      <a:gd name="T7" fmla="*/ 34 h 38"/>
                      <a:gd name="T8" fmla="*/ 8 w 27"/>
                      <a:gd name="T9" fmla="*/ 31 h 38"/>
                      <a:gd name="T10" fmla="*/ 8 w 27"/>
                      <a:gd name="T11" fmla="*/ 4 h 38"/>
                      <a:gd name="T12" fmla="*/ 7 w 27"/>
                      <a:gd name="T13" fmla="*/ 1 h 38"/>
                      <a:gd name="T14" fmla="*/ 5 w 27"/>
                      <a:gd name="T15" fmla="*/ 2 h 38"/>
                      <a:gd name="T16" fmla="*/ 5 w 27"/>
                      <a:gd name="T17" fmla="*/ 33 h 38"/>
                      <a:gd name="T18" fmla="*/ 15 w 27"/>
                      <a:gd name="T19" fmla="*/ 37 h 38"/>
                      <a:gd name="T20" fmla="*/ 22 w 27"/>
                      <a:gd name="T21" fmla="*/ 33 h 38"/>
                      <a:gd name="T22" fmla="*/ 23 w 27"/>
                      <a:gd name="T23" fmla="*/ 1 h 38"/>
                      <a:gd name="T24" fmla="*/ 21 w 27"/>
                      <a:gd name="T25" fmla="*/ 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38">
                        <a:moveTo>
                          <a:pt x="21" y="0"/>
                        </a:moveTo>
                        <a:cubicBezTo>
                          <a:pt x="20" y="0"/>
                          <a:pt x="19" y="1"/>
                          <a:pt x="20" y="2"/>
                        </a:cubicBezTo>
                        <a:cubicBezTo>
                          <a:pt x="22" y="10"/>
                          <a:pt x="23" y="24"/>
                          <a:pt x="19" y="31"/>
                        </a:cubicBezTo>
                        <a:cubicBezTo>
                          <a:pt x="17" y="33"/>
                          <a:pt x="16" y="34"/>
                          <a:pt x="14" y="34"/>
                        </a:cubicBezTo>
                        <a:cubicBezTo>
                          <a:pt x="11" y="34"/>
                          <a:pt x="10" y="34"/>
                          <a:pt x="8" y="31"/>
                        </a:cubicBezTo>
                        <a:cubicBezTo>
                          <a:pt x="3" y="25"/>
                          <a:pt x="5" y="8"/>
                          <a:pt x="8" y="4"/>
                        </a:cubicBezTo>
                        <a:cubicBezTo>
                          <a:pt x="8" y="3"/>
                          <a:pt x="8" y="2"/>
                          <a:pt x="7" y="1"/>
                        </a:cubicBezTo>
                        <a:cubicBezTo>
                          <a:pt x="6" y="1"/>
                          <a:pt x="5" y="1"/>
                          <a:pt x="5" y="2"/>
                        </a:cubicBezTo>
                        <a:cubicBezTo>
                          <a:pt x="2" y="7"/>
                          <a:pt x="0" y="25"/>
                          <a:pt x="5" y="33"/>
                        </a:cubicBezTo>
                        <a:cubicBezTo>
                          <a:pt x="7" y="37"/>
                          <a:pt x="11" y="38"/>
                          <a:pt x="15" y="37"/>
                        </a:cubicBezTo>
                        <a:cubicBezTo>
                          <a:pt x="18" y="37"/>
                          <a:pt x="20" y="35"/>
                          <a:pt x="22" y="33"/>
                        </a:cubicBezTo>
                        <a:cubicBezTo>
                          <a:pt x="27" y="25"/>
                          <a:pt x="25" y="9"/>
                          <a:pt x="23" y="1"/>
                        </a:cubicBezTo>
                        <a:cubicBezTo>
                          <a:pt x="23" y="1"/>
                          <a:pt x="22" y="0"/>
                          <a:pt x="21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2" name="Freeform 36"/>
                  <p:cNvSpPr/>
                  <p:nvPr/>
                </p:nvSpPr>
                <p:spPr bwMode="auto">
                  <a:xfrm>
                    <a:off x="1717" y="2279"/>
                    <a:ext cx="79" cy="71"/>
                  </a:xfrm>
                  <a:custGeom>
                    <a:avLst/>
                    <a:gdLst>
                      <a:gd name="T0" fmla="*/ 1 w 19"/>
                      <a:gd name="T1" fmla="*/ 5 h 17"/>
                      <a:gd name="T2" fmla="*/ 1 w 19"/>
                      <a:gd name="T3" fmla="*/ 6 h 17"/>
                      <a:gd name="T4" fmla="*/ 1 w 19"/>
                      <a:gd name="T5" fmla="*/ 6 h 17"/>
                      <a:gd name="T6" fmla="*/ 1 w 19"/>
                      <a:gd name="T7" fmla="*/ 7 h 17"/>
                      <a:gd name="T8" fmla="*/ 1 w 19"/>
                      <a:gd name="T9" fmla="*/ 7 h 17"/>
                      <a:gd name="T10" fmla="*/ 0 w 19"/>
                      <a:gd name="T11" fmla="*/ 8 h 17"/>
                      <a:gd name="T12" fmla="*/ 0 w 19"/>
                      <a:gd name="T13" fmla="*/ 9 h 17"/>
                      <a:gd name="T14" fmla="*/ 0 w 19"/>
                      <a:gd name="T15" fmla="*/ 10 h 17"/>
                      <a:gd name="T16" fmla="*/ 3 w 19"/>
                      <a:gd name="T17" fmla="*/ 12 h 17"/>
                      <a:gd name="T18" fmla="*/ 2 w 19"/>
                      <a:gd name="T19" fmla="*/ 13 h 17"/>
                      <a:gd name="T20" fmla="*/ 3 w 19"/>
                      <a:gd name="T21" fmla="*/ 15 h 17"/>
                      <a:gd name="T22" fmla="*/ 5 w 19"/>
                      <a:gd name="T23" fmla="*/ 16 h 17"/>
                      <a:gd name="T24" fmla="*/ 19 w 19"/>
                      <a:gd name="T25" fmla="*/ 6 h 17"/>
                      <a:gd name="T26" fmla="*/ 19 w 19"/>
                      <a:gd name="T27" fmla="*/ 6 h 17"/>
                      <a:gd name="T28" fmla="*/ 19 w 19"/>
                      <a:gd name="T29" fmla="*/ 5 h 17"/>
                      <a:gd name="T30" fmla="*/ 19 w 19"/>
                      <a:gd name="T31" fmla="*/ 5 h 17"/>
                      <a:gd name="T32" fmla="*/ 19 w 19"/>
                      <a:gd name="T33" fmla="*/ 5 h 17"/>
                      <a:gd name="T34" fmla="*/ 19 w 19"/>
                      <a:gd name="T35" fmla="*/ 5 h 17"/>
                      <a:gd name="T36" fmla="*/ 18 w 19"/>
                      <a:gd name="T37" fmla="*/ 4 h 17"/>
                      <a:gd name="T38" fmla="*/ 18 w 19"/>
                      <a:gd name="T39" fmla="*/ 4 h 17"/>
                      <a:gd name="T40" fmla="*/ 18 w 19"/>
                      <a:gd name="T41" fmla="*/ 4 h 17"/>
                      <a:gd name="T42" fmla="*/ 18 w 19"/>
                      <a:gd name="T43" fmla="*/ 3 h 17"/>
                      <a:gd name="T44" fmla="*/ 18 w 19"/>
                      <a:gd name="T45" fmla="*/ 3 h 17"/>
                      <a:gd name="T46" fmla="*/ 18 w 19"/>
                      <a:gd name="T47" fmla="*/ 3 h 17"/>
                      <a:gd name="T48" fmla="*/ 1 w 19"/>
                      <a:gd name="T49" fmla="*/ 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19" h="17">
                        <a:moveTo>
                          <a:pt x="1" y="5"/>
                        </a:moveTo>
                        <a:cubicBezTo>
                          <a:pt x="1" y="5"/>
                          <a:pt x="1" y="5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ubicBezTo>
                          <a:pt x="0" y="8"/>
                          <a:pt x="0" y="8"/>
                          <a:pt x="0" y="9"/>
                        </a:cubicBezTo>
                        <a:cubicBezTo>
                          <a:pt x="0" y="9"/>
                          <a:pt x="0" y="10"/>
                          <a:pt x="0" y="10"/>
                        </a:cubicBezTo>
                        <a:cubicBezTo>
                          <a:pt x="1" y="11"/>
                          <a:pt x="2" y="11"/>
                          <a:pt x="3" y="12"/>
                        </a:cubicBezTo>
                        <a:cubicBezTo>
                          <a:pt x="2" y="12"/>
                          <a:pt x="2" y="12"/>
                          <a:pt x="2" y="13"/>
                        </a:cubicBezTo>
                        <a:cubicBezTo>
                          <a:pt x="2" y="14"/>
                          <a:pt x="3" y="15"/>
                          <a:pt x="3" y="15"/>
                        </a:cubicBezTo>
                        <a:cubicBezTo>
                          <a:pt x="3" y="16"/>
                          <a:pt x="4" y="17"/>
                          <a:pt x="5" y="16"/>
                        </a:cubicBezTo>
                        <a:cubicBezTo>
                          <a:pt x="9" y="15"/>
                          <a:pt x="17" y="12"/>
                          <a:pt x="19" y="6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19" y="6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4"/>
                          <a:pt x="19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2" y="0"/>
                          <a:pt x="6" y="0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3" name="Freeform 37"/>
                  <p:cNvSpPr/>
                  <p:nvPr/>
                </p:nvSpPr>
                <p:spPr bwMode="auto">
                  <a:xfrm>
                    <a:off x="1608" y="2329"/>
                    <a:ext cx="151" cy="92"/>
                  </a:xfrm>
                  <a:custGeom>
                    <a:avLst/>
                    <a:gdLst>
                      <a:gd name="T0" fmla="*/ 5 w 36"/>
                      <a:gd name="T1" fmla="*/ 0 h 22"/>
                      <a:gd name="T2" fmla="*/ 1 w 36"/>
                      <a:gd name="T3" fmla="*/ 11 h 22"/>
                      <a:gd name="T4" fmla="*/ 16 w 36"/>
                      <a:gd name="T5" fmla="*/ 21 h 22"/>
                      <a:gd name="T6" fmla="*/ 31 w 36"/>
                      <a:gd name="T7" fmla="*/ 17 h 22"/>
                      <a:gd name="T8" fmla="*/ 36 w 36"/>
                      <a:gd name="T9" fmla="*/ 3 h 22"/>
                      <a:gd name="T10" fmla="*/ 34 w 36"/>
                      <a:gd name="T11" fmla="*/ 1 h 22"/>
                      <a:gd name="T12" fmla="*/ 33 w 36"/>
                      <a:gd name="T13" fmla="*/ 3 h 22"/>
                      <a:gd name="T14" fmla="*/ 29 w 36"/>
                      <a:gd name="T15" fmla="*/ 15 h 22"/>
                      <a:gd name="T16" fmla="*/ 16 w 36"/>
                      <a:gd name="T17" fmla="*/ 18 h 22"/>
                      <a:gd name="T18" fmla="*/ 4 w 36"/>
                      <a:gd name="T19" fmla="*/ 10 h 22"/>
                      <a:gd name="T20" fmla="*/ 7 w 36"/>
                      <a:gd name="T21" fmla="*/ 3 h 22"/>
                      <a:gd name="T22" fmla="*/ 8 w 36"/>
                      <a:gd name="T23" fmla="*/ 1 h 22"/>
                      <a:gd name="T24" fmla="*/ 5 w 36"/>
                      <a:gd name="T25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22">
                        <a:moveTo>
                          <a:pt x="5" y="0"/>
                        </a:moveTo>
                        <a:cubicBezTo>
                          <a:pt x="0" y="5"/>
                          <a:pt x="0" y="9"/>
                          <a:pt x="1" y="11"/>
                        </a:cubicBezTo>
                        <a:cubicBezTo>
                          <a:pt x="2" y="17"/>
                          <a:pt x="10" y="21"/>
                          <a:pt x="16" y="21"/>
                        </a:cubicBezTo>
                        <a:cubicBezTo>
                          <a:pt x="23" y="22"/>
                          <a:pt x="28" y="20"/>
                          <a:pt x="31" y="17"/>
                        </a:cubicBezTo>
                        <a:cubicBezTo>
                          <a:pt x="35" y="14"/>
                          <a:pt x="36" y="10"/>
                          <a:pt x="36" y="3"/>
                        </a:cubicBezTo>
                        <a:cubicBezTo>
                          <a:pt x="36" y="2"/>
                          <a:pt x="35" y="1"/>
                          <a:pt x="34" y="1"/>
                        </a:cubicBezTo>
                        <a:cubicBezTo>
                          <a:pt x="33" y="1"/>
                          <a:pt x="33" y="2"/>
                          <a:pt x="33" y="3"/>
                        </a:cubicBezTo>
                        <a:cubicBezTo>
                          <a:pt x="33" y="9"/>
                          <a:pt x="31" y="13"/>
                          <a:pt x="29" y="15"/>
                        </a:cubicBezTo>
                        <a:cubicBezTo>
                          <a:pt x="27" y="17"/>
                          <a:pt x="22" y="18"/>
                          <a:pt x="16" y="18"/>
                        </a:cubicBezTo>
                        <a:cubicBezTo>
                          <a:pt x="11" y="18"/>
                          <a:pt x="5" y="14"/>
                          <a:pt x="4" y="10"/>
                        </a:cubicBezTo>
                        <a:cubicBezTo>
                          <a:pt x="3" y="8"/>
                          <a:pt x="4" y="6"/>
                          <a:pt x="7" y="3"/>
                        </a:cubicBezTo>
                        <a:cubicBezTo>
                          <a:pt x="8" y="3"/>
                          <a:pt x="8" y="1"/>
                          <a:pt x="8" y="1"/>
                        </a:cubicBezTo>
                        <a:cubicBezTo>
                          <a:pt x="7" y="0"/>
                          <a:pt x="6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4" name="Freeform 38"/>
                  <p:cNvSpPr/>
                  <p:nvPr/>
                </p:nvSpPr>
                <p:spPr bwMode="auto">
                  <a:xfrm>
                    <a:off x="1763" y="2308"/>
                    <a:ext cx="159" cy="117"/>
                  </a:xfrm>
                  <a:custGeom>
                    <a:avLst/>
                    <a:gdLst>
                      <a:gd name="T0" fmla="*/ 31 w 38"/>
                      <a:gd name="T1" fmla="*/ 1 h 28"/>
                      <a:gd name="T2" fmla="*/ 31 w 38"/>
                      <a:gd name="T3" fmla="*/ 3 h 28"/>
                      <a:gd name="T4" fmla="*/ 33 w 38"/>
                      <a:gd name="T5" fmla="*/ 11 h 28"/>
                      <a:gd name="T6" fmla="*/ 11 w 38"/>
                      <a:gd name="T7" fmla="*/ 22 h 28"/>
                      <a:gd name="T8" fmla="*/ 4 w 38"/>
                      <a:gd name="T9" fmla="*/ 8 h 28"/>
                      <a:gd name="T10" fmla="*/ 2 w 38"/>
                      <a:gd name="T11" fmla="*/ 6 h 28"/>
                      <a:gd name="T12" fmla="*/ 1 w 38"/>
                      <a:gd name="T13" fmla="*/ 8 h 28"/>
                      <a:gd name="T14" fmla="*/ 10 w 38"/>
                      <a:gd name="T15" fmla="*/ 25 h 28"/>
                      <a:gd name="T16" fmla="*/ 36 w 38"/>
                      <a:gd name="T17" fmla="*/ 12 h 28"/>
                      <a:gd name="T18" fmla="*/ 33 w 38"/>
                      <a:gd name="T19" fmla="*/ 0 h 28"/>
                      <a:gd name="T20" fmla="*/ 31 w 38"/>
                      <a:gd name="T21" fmla="*/ 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8" h="28">
                        <a:moveTo>
                          <a:pt x="31" y="1"/>
                        </a:moveTo>
                        <a:cubicBezTo>
                          <a:pt x="30" y="1"/>
                          <a:pt x="30" y="3"/>
                          <a:pt x="31" y="3"/>
                        </a:cubicBezTo>
                        <a:cubicBezTo>
                          <a:pt x="34" y="5"/>
                          <a:pt x="34" y="8"/>
                          <a:pt x="33" y="11"/>
                        </a:cubicBezTo>
                        <a:cubicBezTo>
                          <a:pt x="30" y="17"/>
                          <a:pt x="19" y="24"/>
                          <a:pt x="11" y="22"/>
                        </a:cubicBezTo>
                        <a:cubicBezTo>
                          <a:pt x="5" y="20"/>
                          <a:pt x="4" y="13"/>
                          <a:pt x="4" y="8"/>
                        </a:cubicBezTo>
                        <a:cubicBezTo>
                          <a:pt x="4" y="7"/>
                          <a:pt x="3" y="6"/>
                          <a:pt x="2" y="6"/>
                        </a:cubicBezTo>
                        <a:cubicBezTo>
                          <a:pt x="1" y="6"/>
                          <a:pt x="1" y="7"/>
                          <a:pt x="1" y="8"/>
                        </a:cubicBezTo>
                        <a:cubicBezTo>
                          <a:pt x="0" y="21"/>
                          <a:pt x="7" y="24"/>
                          <a:pt x="10" y="25"/>
                        </a:cubicBezTo>
                        <a:cubicBezTo>
                          <a:pt x="20" y="28"/>
                          <a:pt x="32" y="20"/>
                          <a:pt x="36" y="12"/>
                        </a:cubicBezTo>
                        <a:cubicBezTo>
                          <a:pt x="38" y="8"/>
                          <a:pt x="37" y="3"/>
                          <a:pt x="33" y="0"/>
                        </a:cubicBezTo>
                        <a:cubicBezTo>
                          <a:pt x="32" y="0"/>
                          <a:pt x="31" y="0"/>
                          <a:pt x="31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5" name="Freeform 39"/>
                  <p:cNvSpPr>
                    <a:spLocks noEditPoints="1"/>
                  </p:cNvSpPr>
                  <p:nvPr/>
                </p:nvSpPr>
                <p:spPr bwMode="auto">
                  <a:xfrm>
                    <a:off x="1616" y="2446"/>
                    <a:ext cx="210" cy="197"/>
                  </a:xfrm>
                  <a:custGeom>
                    <a:avLst/>
                    <a:gdLst>
                      <a:gd name="T0" fmla="*/ 0 w 50"/>
                      <a:gd name="T1" fmla="*/ 23 h 47"/>
                      <a:gd name="T2" fmla="*/ 0 w 50"/>
                      <a:gd name="T3" fmla="*/ 24 h 47"/>
                      <a:gd name="T4" fmla="*/ 2 w 50"/>
                      <a:gd name="T5" fmla="*/ 25 h 47"/>
                      <a:gd name="T6" fmla="*/ 41 w 50"/>
                      <a:gd name="T7" fmla="*/ 47 h 47"/>
                      <a:gd name="T8" fmla="*/ 43 w 50"/>
                      <a:gd name="T9" fmla="*/ 47 h 47"/>
                      <a:gd name="T10" fmla="*/ 44 w 50"/>
                      <a:gd name="T11" fmla="*/ 46 h 47"/>
                      <a:gd name="T12" fmla="*/ 47 w 50"/>
                      <a:gd name="T13" fmla="*/ 36 h 47"/>
                      <a:gd name="T14" fmla="*/ 50 w 50"/>
                      <a:gd name="T15" fmla="*/ 22 h 47"/>
                      <a:gd name="T16" fmla="*/ 45 w 50"/>
                      <a:gd name="T17" fmla="*/ 7 h 47"/>
                      <a:gd name="T18" fmla="*/ 44 w 50"/>
                      <a:gd name="T19" fmla="*/ 6 h 47"/>
                      <a:gd name="T20" fmla="*/ 35 w 50"/>
                      <a:gd name="T21" fmla="*/ 2 h 47"/>
                      <a:gd name="T22" fmla="*/ 0 w 50"/>
                      <a:gd name="T23" fmla="*/ 23 h 47"/>
                      <a:gd name="T24" fmla="*/ 34 w 50"/>
                      <a:gd name="T25" fmla="*/ 5 h 47"/>
                      <a:gd name="T26" fmla="*/ 44 w 50"/>
                      <a:gd name="T27" fmla="*/ 14 h 47"/>
                      <a:gd name="T28" fmla="*/ 45 w 50"/>
                      <a:gd name="T29" fmla="*/ 15 h 47"/>
                      <a:gd name="T30" fmla="*/ 47 w 50"/>
                      <a:gd name="T31" fmla="*/ 22 h 47"/>
                      <a:gd name="T32" fmla="*/ 44 w 50"/>
                      <a:gd name="T33" fmla="*/ 35 h 47"/>
                      <a:gd name="T34" fmla="*/ 42 w 50"/>
                      <a:gd name="T35" fmla="*/ 42 h 47"/>
                      <a:gd name="T36" fmla="*/ 5 w 50"/>
                      <a:gd name="T37" fmla="*/ 23 h 47"/>
                      <a:gd name="T38" fmla="*/ 34 w 50"/>
                      <a:gd name="T39" fmla="*/ 5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50" h="47">
                        <a:moveTo>
                          <a:pt x="0" y="23"/>
                        </a:moveTo>
                        <a:cubicBezTo>
                          <a:pt x="0" y="23"/>
                          <a:pt x="0" y="24"/>
                          <a:pt x="0" y="24"/>
                        </a:cubicBezTo>
                        <a:cubicBezTo>
                          <a:pt x="1" y="25"/>
                          <a:pt x="1" y="25"/>
                          <a:pt x="2" y="25"/>
                        </a:cubicBezTo>
                        <a:cubicBezTo>
                          <a:pt x="17" y="28"/>
                          <a:pt x="32" y="38"/>
                          <a:pt x="41" y="47"/>
                        </a:cubicBezTo>
                        <a:cubicBezTo>
                          <a:pt x="42" y="47"/>
                          <a:pt x="43" y="47"/>
                          <a:pt x="43" y="47"/>
                        </a:cubicBezTo>
                        <a:cubicBezTo>
                          <a:pt x="44" y="47"/>
                          <a:pt x="44" y="46"/>
                          <a:pt x="44" y="46"/>
                        </a:cubicBezTo>
                        <a:cubicBezTo>
                          <a:pt x="47" y="36"/>
                          <a:pt x="47" y="36"/>
                          <a:pt x="47" y="36"/>
                        </a:cubicBezTo>
                        <a:cubicBezTo>
                          <a:pt x="49" y="31"/>
                          <a:pt x="50" y="27"/>
                          <a:pt x="50" y="22"/>
                        </a:cubicBezTo>
                        <a:cubicBezTo>
                          <a:pt x="50" y="17"/>
                          <a:pt x="49" y="13"/>
                          <a:pt x="45" y="7"/>
                        </a:cubicBezTo>
                        <a:cubicBezTo>
                          <a:pt x="45" y="7"/>
                          <a:pt x="44" y="7"/>
                          <a:pt x="44" y="6"/>
                        </a:cubicBezTo>
                        <a:cubicBezTo>
                          <a:pt x="41" y="3"/>
                          <a:pt x="37" y="2"/>
                          <a:pt x="35" y="2"/>
                        </a:cubicBezTo>
                        <a:cubicBezTo>
                          <a:pt x="22" y="0"/>
                          <a:pt x="6" y="13"/>
                          <a:pt x="0" y="23"/>
                        </a:cubicBezTo>
                        <a:close/>
                        <a:moveTo>
                          <a:pt x="34" y="5"/>
                        </a:moveTo>
                        <a:cubicBezTo>
                          <a:pt x="39" y="5"/>
                          <a:pt x="42" y="8"/>
                          <a:pt x="44" y="14"/>
                        </a:cubicBezTo>
                        <a:cubicBezTo>
                          <a:pt x="44" y="14"/>
                          <a:pt x="45" y="15"/>
                          <a:pt x="45" y="15"/>
                        </a:cubicBezTo>
                        <a:cubicBezTo>
                          <a:pt x="46" y="17"/>
                          <a:pt x="47" y="20"/>
                          <a:pt x="47" y="22"/>
                        </a:cubicBezTo>
                        <a:cubicBezTo>
                          <a:pt x="47" y="26"/>
                          <a:pt x="45" y="30"/>
                          <a:pt x="44" y="35"/>
                        </a:cubicBezTo>
                        <a:cubicBezTo>
                          <a:pt x="44" y="35"/>
                          <a:pt x="43" y="39"/>
                          <a:pt x="42" y="42"/>
                        </a:cubicBezTo>
                        <a:cubicBezTo>
                          <a:pt x="33" y="34"/>
                          <a:pt x="19" y="26"/>
                          <a:pt x="5" y="23"/>
                        </a:cubicBezTo>
                        <a:cubicBezTo>
                          <a:pt x="10" y="14"/>
                          <a:pt x="24" y="4"/>
                          <a:pt x="34" y="5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6" name="Freeform 40"/>
                  <p:cNvSpPr/>
                  <p:nvPr/>
                </p:nvSpPr>
                <p:spPr bwMode="auto">
                  <a:xfrm>
                    <a:off x="1583" y="2530"/>
                    <a:ext cx="234" cy="146"/>
                  </a:xfrm>
                  <a:custGeom>
                    <a:avLst/>
                    <a:gdLst>
                      <a:gd name="T0" fmla="*/ 2 w 56"/>
                      <a:gd name="T1" fmla="*/ 3 h 35"/>
                      <a:gd name="T2" fmla="*/ 3 w 56"/>
                      <a:gd name="T3" fmla="*/ 11 h 35"/>
                      <a:gd name="T4" fmla="*/ 15 w 56"/>
                      <a:gd name="T5" fmla="*/ 15 h 35"/>
                      <a:gd name="T6" fmla="*/ 22 w 56"/>
                      <a:gd name="T7" fmla="*/ 17 h 35"/>
                      <a:gd name="T8" fmla="*/ 33 w 56"/>
                      <a:gd name="T9" fmla="*/ 24 h 35"/>
                      <a:gd name="T10" fmla="*/ 54 w 56"/>
                      <a:gd name="T11" fmla="*/ 35 h 35"/>
                      <a:gd name="T12" fmla="*/ 55 w 56"/>
                      <a:gd name="T13" fmla="*/ 33 h 35"/>
                      <a:gd name="T14" fmla="*/ 51 w 56"/>
                      <a:gd name="T15" fmla="*/ 22 h 35"/>
                      <a:gd name="T16" fmla="*/ 48 w 56"/>
                      <a:gd name="T17" fmla="*/ 23 h 35"/>
                      <a:gd name="T18" fmla="*/ 48 w 56"/>
                      <a:gd name="T19" fmla="*/ 24 h 35"/>
                      <a:gd name="T20" fmla="*/ 48 w 56"/>
                      <a:gd name="T21" fmla="*/ 25 h 35"/>
                      <a:gd name="T22" fmla="*/ 52 w 56"/>
                      <a:gd name="T23" fmla="*/ 31 h 35"/>
                      <a:gd name="T24" fmla="*/ 35 w 56"/>
                      <a:gd name="T25" fmla="*/ 21 h 35"/>
                      <a:gd name="T26" fmla="*/ 23 w 56"/>
                      <a:gd name="T27" fmla="*/ 13 h 35"/>
                      <a:gd name="T28" fmla="*/ 15 w 56"/>
                      <a:gd name="T29" fmla="*/ 11 h 35"/>
                      <a:gd name="T30" fmla="*/ 6 w 56"/>
                      <a:gd name="T31" fmla="*/ 9 h 35"/>
                      <a:gd name="T32" fmla="*/ 4 w 56"/>
                      <a:gd name="T33" fmla="*/ 6 h 35"/>
                      <a:gd name="T34" fmla="*/ 4 w 56"/>
                      <a:gd name="T35" fmla="*/ 5 h 35"/>
                      <a:gd name="T36" fmla="*/ 12 w 56"/>
                      <a:gd name="T37" fmla="*/ 5 h 35"/>
                      <a:gd name="T38" fmla="*/ 14 w 56"/>
                      <a:gd name="T39" fmla="*/ 5 h 35"/>
                      <a:gd name="T40" fmla="*/ 14 w 56"/>
                      <a:gd name="T41" fmla="*/ 2 h 35"/>
                      <a:gd name="T42" fmla="*/ 2 w 56"/>
                      <a:gd name="T4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6" h="35">
                        <a:moveTo>
                          <a:pt x="2" y="3"/>
                        </a:moveTo>
                        <a:cubicBezTo>
                          <a:pt x="1" y="4"/>
                          <a:pt x="0" y="7"/>
                          <a:pt x="3" y="11"/>
                        </a:cubicBezTo>
                        <a:cubicBezTo>
                          <a:pt x="5" y="13"/>
                          <a:pt x="10" y="14"/>
                          <a:pt x="15" y="15"/>
                        </a:cubicBezTo>
                        <a:cubicBezTo>
                          <a:pt x="17" y="15"/>
                          <a:pt x="20" y="16"/>
                          <a:pt x="22" y="17"/>
                        </a:cubicBezTo>
                        <a:cubicBezTo>
                          <a:pt x="25" y="18"/>
                          <a:pt x="29" y="21"/>
                          <a:pt x="33" y="24"/>
                        </a:cubicBezTo>
                        <a:cubicBezTo>
                          <a:pt x="39" y="30"/>
                          <a:pt x="47" y="35"/>
                          <a:pt x="54" y="35"/>
                        </a:cubicBezTo>
                        <a:cubicBezTo>
                          <a:pt x="55" y="35"/>
                          <a:pt x="55" y="34"/>
                          <a:pt x="55" y="33"/>
                        </a:cubicBezTo>
                        <a:cubicBezTo>
                          <a:pt x="56" y="29"/>
                          <a:pt x="54" y="25"/>
                          <a:pt x="51" y="22"/>
                        </a:cubicBezTo>
                        <a:cubicBezTo>
                          <a:pt x="50" y="22"/>
                          <a:pt x="49" y="22"/>
                          <a:pt x="48" y="23"/>
                        </a:cubicBezTo>
                        <a:cubicBezTo>
                          <a:pt x="48" y="23"/>
                          <a:pt x="48" y="23"/>
                          <a:pt x="48" y="24"/>
                        </a:cubicBezTo>
                        <a:cubicBezTo>
                          <a:pt x="48" y="24"/>
                          <a:pt x="48" y="25"/>
                          <a:pt x="48" y="25"/>
                        </a:cubicBezTo>
                        <a:cubicBezTo>
                          <a:pt x="50" y="27"/>
                          <a:pt x="51" y="29"/>
                          <a:pt x="52" y="31"/>
                        </a:cubicBezTo>
                        <a:cubicBezTo>
                          <a:pt x="46" y="30"/>
                          <a:pt x="40" y="26"/>
                          <a:pt x="35" y="21"/>
                        </a:cubicBezTo>
                        <a:cubicBezTo>
                          <a:pt x="31" y="18"/>
                          <a:pt x="27" y="15"/>
                          <a:pt x="23" y="13"/>
                        </a:cubicBezTo>
                        <a:cubicBezTo>
                          <a:pt x="21" y="12"/>
                          <a:pt x="18" y="12"/>
                          <a:pt x="15" y="11"/>
                        </a:cubicBezTo>
                        <a:cubicBezTo>
                          <a:pt x="12" y="11"/>
                          <a:pt x="7" y="10"/>
                          <a:pt x="6" y="9"/>
                        </a:cubicBezTo>
                        <a:cubicBezTo>
                          <a:pt x="5" y="8"/>
                          <a:pt x="4" y="6"/>
                          <a:pt x="4" y="6"/>
                        </a:cubicBezTo>
                        <a:cubicBezTo>
                          <a:pt x="4" y="6"/>
                          <a:pt x="4" y="5"/>
                          <a:pt x="4" y="5"/>
                        </a:cubicBezTo>
                        <a:cubicBezTo>
                          <a:pt x="5" y="4"/>
                          <a:pt x="9" y="4"/>
                          <a:pt x="12" y="5"/>
                        </a:cubicBezTo>
                        <a:cubicBezTo>
                          <a:pt x="13" y="6"/>
                          <a:pt x="14" y="5"/>
                          <a:pt x="14" y="5"/>
                        </a:cubicBezTo>
                        <a:cubicBezTo>
                          <a:pt x="15" y="4"/>
                          <a:pt x="15" y="3"/>
                          <a:pt x="14" y="2"/>
                        </a:cubicBezTo>
                        <a:cubicBezTo>
                          <a:pt x="10" y="0"/>
                          <a:pt x="4" y="0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7" name="Freeform 41"/>
                  <p:cNvSpPr/>
                  <p:nvPr/>
                </p:nvSpPr>
                <p:spPr bwMode="auto">
                  <a:xfrm>
                    <a:off x="1633" y="2580"/>
                    <a:ext cx="92" cy="84"/>
                  </a:xfrm>
                  <a:custGeom>
                    <a:avLst/>
                    <a:gdLst>
                      <a:gd name="T0" fmla="*/ 9 w 22"/>
                      <a:gd name="T1" fmla="*/ 1 h 20"/>
                      <a:gd name="T2" fmla="*/ 1 w 22"/>
                      <a:gd name="T3" fmla="*/ 8 h 20"/>
                      <a:gd name="T4" fmla="*/ 10 w 22"/>
                      <a:gd name="T5" fmla="*/ 19 h 20"/>
                      <a:gd name="T6" fmla="*/ 21 w 22"/>
                      <a:gd name="T7" fmla="*/ 12 h 20"/>
                      <a:gd name="T8" fmla="*/ 20 w 22"/>
                      <a:gd name="T9" fmla="*/ 10 h 20"/>
                      <a:gd name="T10" fmla="*/ 18 w 22"/>
                      <a:gd name="T11" fmla="*/ 11 h 20"/>
                      <a:gd name="T12" fmla="*/ 11 w 22"/>
                      <a:gd name="T13" fmla="*/ 15 h 20"/>
                      <a:gd name="T14" fmla="*/ 4 w 22"/>
                      <a:gd name="T15" fmla="*/ 8 h 20"/>
                      <a:gd name="T16" fmla="*/ 10 w 22"/>
                      <a:gd name="T17" fmla="*/ 4 h 20"/>
                      <a:gd name="T18" fmla="*/ 11 w 22"/>
                      <a:gd name="T19" fmla="*/ 2 h 20"/>
                      <a:gd name="T20" fmla="*/ 9 w 22"/>
                      <a:gd name="T21" fmla="*/ 1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2" h="20">
                        <a:moveTo>
                          <a:pt x="9" y="1"/>
                        </a:moveTo>
                        <a:cubicBezTo>
                          <a:pt x="2" y="2"/>
                          <a:pt x="1" y="6"/>
                          <a:pt x="1" y="8"/>
                        </a:cubicBezTo>
                        <a:cubicBezTo>
                          <a:pt x="0" y="12"/>
                          <a:pt x="5" y="18"/>
                          <a:pt x="10" y="19"/>
                        </a:cubicBezTo>
                        <a:cubicBezTo>
                          <a:pt x="15" y="20"/>
                          <a:pt x="19" y="17"/>
                          <a:pt x="21" y="12"/>
                        </a:cubicBezTo>
                        <a:cubicBezTo>
                          <a:pt x="22" y="11"/>
                          <a:pt x="21" y="10"/>
                          <a:pt x="20" y="10"/>
                        </a:cubicBezTo>
                        <a:cubicBezTo>
                          <a:pt x="20" y="10"/>
                          <a:pt x="19" y="10"/>
                          <a:pt x="18" y="11"/>
                        </a:cubicBezTo>
                        <a:cubicBezTo>
                          <a:pt x="17" y="15"/>
                          <a:pt x="14" y="16"/>
                          <a:pt x="11" y="15"/>
                        </a:cubicBezTo>
                        <a:cubicBezTo>
                          <a:pt x="8" y="15"/>
                          <a:pt x="4" y="11"/>
                          <a:pt x="4" y="8"/>
                        </a:cubicBezTo>
                        <a:cubicBezTo>
                          <a:pt x="4" y="5"/>
                          <a:pt x="7" y="4"/>
                          <a:pt x="10" y="4"/>
                        </a:cubicBezTo>
                        <a:cubicBezTo>
                          <a:pt x="10" y="4"/>
                          <a:pt x="11" y="3"/>
                          <a:pt x="11" y="2"/>
                        </a:cubicBezTo>
                        <a:cubicBezTo>
                          <a:pt x="11" y="1"/>
                          <a:pt x="10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8" name="Freeform 42"/>
                  <p:cNvSpPr/>
                  <p:nvPr/>
                </p:nvSpPr>
                <p:spPr bwMode="auto">
                  <a:xfrm>
                    <a:off x="1528" y="2442"/>
                    <a:ext cx="155" cy="59"/>
                  </a:xfrm>
                  <a:custGeom>
                    <a:avLst/>
                    <a:gdLst>
                      <a:gd name="T0" fmla="*/ 1 w 37"/>
                      <a:gd name="T1" fmla="*/ 1 h 14"/>
                      <a:gd name="T2" fmla="*/ 1 w 37"/>
                      <a:gd name="T3" fmla="*/ 3 h 14"/>
                      <a:gd name="T4" fmla="*/ 21 w 37"/>
                      <a:gd name="T5" fmla="*/ 10 h 14"/>
                      <a:gd name="T6" fmla="*/ 35 w 37"/>
                      <a:gd name="T7" fmla="*/ 14 h 14"/>
                      <a:gd name="T8" fmla="*/ 37 w 37"/>
                      <a:gd name="T9" fmla="*/ 13 h 14"/>
                      <a:gd name="T10" fmla="*/ 36 w 37"/>
                      <a:gd name="T11" fmla="*/ 11 h 14"/>
                      <a:gd name="T12" fmla="*/ 22 w 37"/>
                      <a:gd name="T13" fmla="*/ 7 h 14"/>
                      <a:gd name="T14" fmla="*/ 3 w 37"/>
                      <a:gd name="T15" fmla="*/ 1 h 14"/>
                      <a:gd name="T16" fmla="*/ 1 w 37"/>
                      <a:gd name="T17" fmla="*/ 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7" h="14">
                        <a:moveTo>
                          <a:pt x="1" y="1"/>
                        </a:move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4" y="7"/>
                          <a:pt x="13" y="9"/>
                          <a:pt x="21" y="10"/>
                        </a:cubicBezTo>
                        <a:cubicBezTo>
                          <a:pt x="26" y="11"/>
                          <a:pt x="31" y="12"/>
                          <a:pt x="35" y="14"/>
                        </a:cubicBezTo>
                        <a:cubicBezTo>
                          <a:pt x="36" y="14"/>
                          <a:pt x="37" y="14"/>
                          <a:pt x="37" y="13"/>
                        </a:cubicBezTo>
                        <a:cubicBezTo>
                          <a:pt x="37" y="12"/>
                          <a:pt x="37" y="11"/>
                          <a:pt x="36" y="11"/>
                        </a:cubicBezTo>
                        <a:cubicBezTo>
                          <a:pt x="32" y="9"/>
                          <a:pt x="27" y="8"/>
                          <a:pt x="22" y="7"/>
                        </a:cubicBezTo>
                        <a:cubicBezTo>
                          <a:pt x="15" y="5"/>
                          <a:pt x="6" y="4"/>
                          <a:pt x="3" y="1"/>
                        </a:cubicBezTo>
                        <a:cubicBezTo>
                          <a:pt x="3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59" name="Freeform 43"/>
                  <p:cNvSpPr/>
                  <p:nvPr/>
                </p:nvSpPr>
                <p:spPr bwMode="auto">
                  <a:xfrm>
                    <a:off x="1796" y="2413"/>
                    <a:ext cx="235" cy="92"/>
                  </a:xfrm>
                  <a:custGeom>
                    <a:avLst/>
                    <a:gdLst>
                      <a:gd name="T0" fmla="*/ 53 w 56"/>
                      <a:gd name="T1" fmla="*/ 0 h 22"/>
                      <a:gd name="T2" fmla="*/ 2 w 56"/>
                      <a:gd name="T3" fmla="*/ 18 h 22"/>
                      <a:gd name="T4" fmla="*/ 0 w 56"/>
                      <a:gd name="T5" fmla="*/ 19 h 22"/>
                      <a:gd name="T6" fmla="*/ 2 w 56"/>
                      <a:gd name="T7" fmla="*/ 21 h 22"/>
                      <a:gd name="T8" fmla="*/ 55 w 56"/>
                      <a:gd name="T9" fmla="*/ 3 h 22"/>
                      <a:gd name="T10" fmla="*/ 55 w 56"/>
                      <a:gd name="T11" fmla="*/ 1 h 22"/>
                      <a:gd name="T12" fmla="*/ 53 w 56"/>
                      <a:gd name="T13" fmla="*/ 0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6" h="22">
                        <a:moveTo>
                          <a:pt x="53" y="0"/>
                        </a:moveTo>
                        <a:cubicBezTo>
                          <a:pt x="32" y="12"/>
                          <a:pt x="16" y="18"/>
                          <a:pt x="2" y="18"/>
                        </a:cubicBezTo>
                        <a:cubicBezTo>
                          <a:pt x="1" y="17"/>
                          <a:pt x="0" y="18"/>
                          <a:pt x="0" y="19"/>
                        </a:cubicBezTo>
                        <a:cubicBezTo>
                          <a:pt x="0" y="20"/>
                          <a:pt x="1" y="21"/>
                          <a:pt x="2" y="21"/>
                        </a:cubicBezTo>
                        <a:cubicBezTo>
                          <a:pt x="16" y="22"/>
                          <a:pt x="34" y="16"/>
                          <a:pt x="55" y="3"/>
                        </a:cubicBezTo>
                        <a:cubicBezTo>
                          <a:pt x="56" y="2"/>
                          <a:pt x="56" y="1"/>
                          <a:pt x="55" y="1"/>
                        </a:cubicBezTo>
                        <a:cubicBezTo>
                          <a:pt x="55" y="0"/>
                          <a:pt x="54" y="0"/>
                          <a:pt x="53" y="0"/>
                        </a:cubicBezTo>
                        <a:close/>
                      </a:path>
                    </a:pathLst>
                  </a:custGeom>
                  <a:solidFill>
                    <a:srgbClr val="8454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0" name="Freeform 44"/>
                  <p:cNvSpPr/>
                  <p:nvPr/>
                </p:nvSpPr>
                <p:spPr bwMode="auto">
                  <a:xfrm>
                    <a:off x="1411" y="2275"/>
                    <a:ext cx="176" cy="92"/>
                  </a:xfrm>
                  <a:custGeom>
                    <a:avLst/>
                    <a:gdLst>
                      <a:gd name="T0" fmla="*/ 29 w 42"/>
                      <a:gd name="T1" fmla="*/ 3 h 22"/>
                      <a:gd name="T2" fmla="*/ 3 w 42"/>
                      <a:gd name="T3" fmla="*/ 12 h 22"/>
                      <a:gd name="T4" fmla="*/ 40 w 42"/>
                      <a:gd name="T5" fmla="*/ 9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2" h="22">
                        <a:moveTo>
                          <a:pt x="29" y="3"/>
                        </a:moveTo>
                        <a:cubicBezTo>
                          <a:pt x="24" y="0"/>
                          <a:pt x="0" y="5"/>
                          <a:pt x="3" y="12"/>
                        </a:cubicBezTo>
                        <a:cubicBezTo>
                          <a:pt x="6" y="22"/>
                          <a:pt x="42" y="18"/>
                          <a:pt x="40" y="9"/>
                        </a:cubicBezTo>
                      </a:path>
                    </a:pathLst>
                  </a:custGeom>
                  <a:solidFill>
                    <a:srgbClr val="FC99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1" name="Freeform 45"/>
                  <p:cNvSpPr/>
                  <p:nvPr/>
                </p:nvSpPr>
                <p:spPr bwMode="auto">
                  <a:xfrm>
                    <a:off x="1943" y="2258"/>
                    <a:ext cx="230" cy="84"/>
                  </a:xfrm>
                  <a:custGeom>
                    <a:avLst/>
                    <a:gdLst>
                      <a:gd name="T0" fmla="*/ 40 w 55"/>
                      <a:gd name="T1" fmla="*/ 4 h 20"/>
                      <a:gd name="T2" fmla="*/ 15 w 55"/>
                      <a:gd name="T3" fmla="*/ 16 h 20"/>
                      <a:gd name="T4" fmla="*/ 48 w 55"/>
                      <a:gd name="T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5" h="20">
                        <a:moveTo>
                          <a:pt x="40" y="4"/>
                        </a:moveTo>
                        <a:cubicBezTo>
                          <a:pt x="34" y="0"/>
                          <a:pt x="0" y="8"/>
                          <a:pt x="15" y="16"/>
                        </a:cubicBezTo>
                        <a:cubicBezTo>
                          <a:pt x="20" y="20"/>
                          <a:pt x="55" y="14"/>
                          <a:pt x="48" y="7"/>
                        </a:cubicBezTo>
                      </a:path>
                    </a:pathLst>
                  </a:custGeom>
                  <a:solidFill>
                    <a:srgbClr val="FC99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2" name="Freeform 46"/>
                  <p:cNvSpPr/>
                  <p:nvPr/>
                </p:nvSpPr>
                <p:spPr bwMode="auto">
                  <a:xfrm>
                    <a:off x="1462" y="2304"/>
                    <a:ext cx="66" cy="34"/>
                  </a:xfrm>
                  <a:custGeom>
                    <a:avLst/>
                    <a:gdLst>
                      <a:gd name="T0" fmla="*/ 15 w 16"/>
                      <a:gd name="T1" fmla="*/ 2 h 8"/>
                      <a:gd name="T2" fmla="*/ 2 w 16"/>
                      <a:gd name="T3" fmla="*/ 3 h 8"/>
                      <a:gd name="T4" fmla="*/ 16 w 16"/>
                      <a:gd name="T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8">
                        <a:moveTo>
                          <a:pt x="15" y="2"/>
                        </a:moveTo>
                        <a:cubicBezTo>
                          <a:pt x="13" y="1"/>
                          <a:pt x="3" y="0"/>
                          <a:pt x="2" y="3"/>
                        </a:cubicBezTo>
                        <a:cubicBezTo>
                          <a:pt x="0" y="8"/>
                          <a:pt x="14" y="4"/>
                          <a:pt x="16" y="4"/>
                        </a:cubicBezTo>
                      </a:path>
                    </a:pathLst>
                  </a:custGeom>
                  <a:solidFill>
                    <a:srgbClr val="F9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3" name="Freeform 47"/>
                  <p:cNvSpPr/>
                  <p:nvPr/>
                </p:nvSpPr>
                <p:spPr bwMode="auto">
                  <a:xfrm>
                    <a:off x="2035" y="2288"/>
                    <a:ext cx="63" cy="33"/>
                  </a:xfrm>
                  <a:custGeom>
                    <a:avLst/>
                    <a:gdLst>
                      <a:gd name="T0" fmla="*/ 14 w 15"/>
                      <a:gd name="T1" fmla="*/ 2 h 8"/>
                      <a:gd name="T2" fmla="*/ 1 w 15"/>
                      <a:gd name="T3" fmla="*/ 3 h 8"/>
                      <a:gd name="T4" fmla="*/ 15 w 15"/>
                      <a:gd name="T5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8">
                        <a:moveTo>
                          <a:pt x="14" y="2"/>
                        </a:moveTo>
                        <a:cubicBezTo>
                          <a:pt x="12" y="1"/>
                          <a:pt x="2" y="0"/>
                          <a:pt x="1" y="3"/>
                        </a:cubicBezTo>
                        <a:cubicBezTo>
                          <a:pt x="0" y="8"/>
                          <a:pt x="13" y="4"/>
                          <a:pt x="15" y="4"/>
                        </a:cubicBezTo>
                      </a:path>
                    </a:pathLst>
                  </a:custGeom>
                  <a:solidFill>
                    <a:srgbClr val="F9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4" name="Freeform 48"/>
                  <p:cNvSpPr/>
                  <p:nvPr/>
                </p:nvSpPr>
                <p:spPr bwMode="auto">
                  <a:xfrm>
                    <a:off x="1127" y="2325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5" name="Freeform 49"/>
                  <p:cNvSpPr/>
                  <p:nvPr/>
                </p:nvSpPr>
                <p:spPr bwMode="auto">
                  <a:xfrm>
                    <a:off x="1127" y="2321"/>
                    <a:ext cx="20" cy="4"/>
                  </a:xfrm>
                  <a:custGeom>
                    <a:avLst/>
                    <a:gdLst>
                      <a:gd name="T0" fmla="*/ 5 w 5"/>
                      <a:gd name="T1" fmla="*/ 0 h 1"/>
                      <a:gd name="T2" fmla="*/ 5 w 5"/>
                      <a:gd name="T3" fmla="*/ 0 h 1"/>
                      <a:gd name="T4" fmla="*/ 0 w 5"/>
                      <a:gd name="T5" fmla="*/ 1 h 1"/>
                      <a:gd name="T6" fmla="*/ 3 w 5"/>
                      <a:gd name="T7" fmla="*/ 0 h 1"/>
                      <a:gd name="T8" fmla="*/ 2 w 5"/>
                      <a:gd name="T9" fmla="*/ 0 h 1"/>
                      <a:gd name="T10" fmla="*/ 4 w 5"/>
                      <a:gd name="T11" fmla="*/ 0 h 1"/>
                      <a:gd name="T12" fmla="*/ 4 w 5"/>
                      <a:gd name="T13" fmla="*/ 0 h 1"/>
                      <a:gd name="T14" fmla="*/ 5 w 5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1" y="0"/>
                          <a:pt x="2" y="0"/>
                          <a:pt x="0" y="1"/>
                        </a:cubicBezTo>
                        <a:cubicBezTo>
                          <a:pt x="0" y="1"/>
                          <a:pt x="2" y="1"/>
                          <a:pt x="3" y="0"/>
                        </a:cubicBezTo>
                        <a:cubicBezTo>
                          <a:pt x="3" y="0"/>
                          <a:pt x="1" y="1"/>
                          <a:pt x="2" y="0"/>
                        </a:cubicBezTo>
                        <a:cubicBezTo>
                          <a:pt x="3" y="0"/>
                          <a:pt x="3" y="0"/>
                          <a:pt x="4" y="0"/>
                        </a:cubicBezTo>
                        <a:cubicBezTo>
                          <a:pt x="5" y="0"/>
                          <a:pt x="3" y="0"/>
                          <a:pt x="4" y="0"/>
                        </a:cubicBez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6" name="Freeform 50"/>
                  <p:cNvSpPr/>
                  <p:nvPr/>
                </p:nvSpPr>
                <p:spPr bwMode="auto">
                  <a:xfrm>
                    <a:off x="1135" y="2321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7" name="Freeform 51"/>
                  <p:cNvSpPr/>
                  <p:nvPr/>
                </p:nvSpPr>
                <p:spPr bwMode="auto">
                  <a:xfrm>
                    <a:off x="1131" y="2321"/>
                    <a:ext cx="8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8" name="Freeform 52"/>
                  <p:cNvSpPr/>
                  <p:nvPr/>
                </p:nvSpPr>
                <p:spPr bwMode="auto">
                  <a:xfrm>
                    <a:off x="1131" y="2321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69" name="Freeform 53"/>
                  <p:cNvSpPr/>
                  <p:nvPr/>
                </p:nvSpPr>
                <p:spPr bwMode="auto">
                  <a:xfrm>
                    <a:off x="1131" y="2321"/>
                    <a:ext cx="12" cy="0"/>
                  </a:xfrm>
                  <a:custGeom>
                    <a:avLst/>
                    <a:gdLst>
                      <a:gd name="T0" fmla="*/ 0 w 3"/>
                      <a:gd name="T1" fmla="*/ 0 w 3"/>
                      <a:gd name="T2" fmla="*/ 0 w 3"/>
                      <a:gd name="T3" fmla="*/ 2 w 3"/>
                      <a:gd name="T4" fmla="*/ 2 w 3"/>
                      <a:gd name="T5" fmla="*/ 3 w 3"/>
                      <a:gd name="T6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2" y="0"/>
                        </a:cubicBezTo>
                        <a:cubicBezTo>
                          <a:pt x="3" y="0"/>
                          <a:pt x="1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0" name="Freeform 54"/>
                  <p:cNvSpPr/>
                  <p:nvPr/>
                </p:nvSpPr>
                <p:spPr bwMode="auto">
                  <a:xfrm>
                    <a:off x="1135" y="23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1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1131" y="2321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2" name="Freeform 56"/>
                  <p:cNvSpPr/>
                  <p:nvPr/>
                </p:nvSpPr>
                <p:spPr bwMode="auto">
                  <a:xfrm>
                    <a:off x="1131" y="2317"/>
                    <a:ext cx="16" cy="4"/>
                  </a:xfrm>
                  <a:custGeom>
                    <a:avLst/>
                    <a:gdLst>
                      <a:gd name="T0" fmla="*/ 0 w 4"/>
                      <a:gd name="T1" fmla="*/ 1 h 1"/>
                      <a:gd name="T2" fmla="*/ 2 w 4"/>
                      <a:gd name="T3" fmla="*/ 1 h 1"/>
                      <a:gd name="T4" fmla="*/ 4 w 4"/>
                      <a:gd name="T5" fmla="*/ 0 h 1"/>
                      <a:gd name="T6" fmla="*/ 4 w 4"/>
                      <a:gd name="T7" fmla="*/ 0 h 1"/>
                      <a:gd name="T8" fmla="*/ 0 w 4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2" y="0"/>
                          <a:pt x="0" y="1"/>
                          <a:pt x="2" y="1"/>
                        </a:cubicBez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3" name="Freeform 57"/>
                  <p:cNvSpPr/>
                  <p:nvPr/>
                </p:nvSpPr>
                <p:spPr bwMode="auto">
                  <a:xfrm>
                    <a:off x="1152" y="2317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4" name="Freeform 58"/>
                  <p:cNvSpPr/>
                  <p:nvPr/>
                </p:nvSpPr>
                <p:spPr bwMode="auto">
                  <a:xfrm>
                    <a:off x="1135" y="2317"/>
                    <a:ext cx="25" cy="0"/>
                  </a:xfrm>
                  <a:custGeom>
                    <a:avLst/>
                    <a:gdLst>
                      <a:gd name="T0" fmla="*/ 1 w 6"/>
                      <a:gd name="T1" fmla="*/ 3 w 6"/>
                      <a:gd name="T2" fmla="*/ 1 w 6"/>
                      <a:gd name="T3" fmla="*/ 2 w 6"/>
                      <a:gd name="T4" fmla="*/ 0 w 6"/>
                      <a:gd name="T5" fmla="*/ 2 w 6"/>
                      <a:gd name="T6" fmla="*/ 1 w 6"/>
                      <a:gd name="T7" fmla="*/ 3 w 6"/>
                      <a:gd name="T8" fmla="*/ 3 w 6"/>
                      <a:gd name="T9" fmla="*/ 4 w 6"/>
                      <a:gd name="T10" fmla="*/ 6 w 6"/>
                      <a:gd name="T11" fmla="*/ 1 w 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  <a:cxn ang="0">
                        <a:pos x="T8" y="0"/>
                      </a:cxn>
                      <a:cxn ang="0">
                        <a:pos x="T9" y="0"/>
                      </a:cxn>
                      <a:cxn ang="0">
                        <a:pos x="T10" y="0"/>
                      </a:cxn>
                      <a:cxn ang="0">
                        <a:pos x="T11" y="0"/>
                      </a:cxn>
                    </a:cxnLst>
                    <a:rect l="0" t="0" r="r" b="b"/>
                    <a:pathLst>
                      <a:path w="6">
                        <a:moveTo>
                          <a:pt x="1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3" y="0"/>
                          <a:pt x="2" y="0"/>
                        </a:cubicBezTo>
                        <a:cubicBezTo>
                          <a:pt x="0" y="0"/>
                          <a:pt x="2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0"/>
                          <a:pt x="1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6" y="0"/>
                          <a:pt x="6" y="0"/>
                        </a:cubicBezTo>
                        <a:cubicBezTo>
                          <a:pt x="5" y="0"/>
                          <a:pt x="2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5" name="Freeform 59"/>
                  <p:cNvSpPr/>
                  <p:nvPr/>
                </p:nvSpPr>
                <p:spPr bwMode="auto">
                  <a:xfrm>
                    <a:off x="1147" y="2317"/>
                    <a:ext cx="5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  <a:gd name="T3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6" name="Freeform 60"/>
                  <p:cNvSpPr/>
                  <p:nvPr/>
                </p:nvSpPr>
                <p:spPr bwMode="auto">
                  <a:xfrm>
                    <a:off x="1135" y="2313"/>
                    <a:ext cx="25" cy="4"/>
                  </a:xfrm>
                  <a:custGeom>
                    <a:avLst/>
                    <a:gdLst>
                      <a:gd name="T0" fmla="*/ 0 w 6"/>
                      <a:gd name="T1" fmla="*/ 1 h 1"/>
                      <a:gd name="T2" fmla="*/ 2 w 6"/>
                      <a:gd name="T3" fmla="*/ 1 h 1"/>
                      <a:gd name="T4" fmla="*/ 1 w 6"/>
                      <a:gd name="T5" fmla="*/ 1 h 1"/>
                      <a:gd name="T6" fmla="*/ 3 w 6"/>
                      <a:gd name="T7" fmla="*/ 1 h 1"/>
                      <a:gd name="T8" fmla="*/ 2 w 6"/>
                      <a:gd name="T9" fmla="*/ 0 h 1"/>
                      <a:gd name="T10" fmla="*/ 5 w 6"/>
                      <a:gd name="T11" fmla="*/ 0 h 1"/>
                      <a:gd name="T12" fmla="*/ 4 w 6"/>
                      <a:gd name="T13" fmla="*/ 0 h 1"/>
                      <a:gd name="T14" fmla="*/ 3 w 6"/>
                      <a:gd name="T15" fmla="*/ 0 h 1"/>
                      <a:gd name="T16" fmla="*/ 3 w 6"/>
                      <a:gd name="T17" fmla="*/ 0 h 1"/>
                      <a:gd name="T18" fmla="*/ 2 w 6"/>
                      <a:gd name="T19" fmla="*/ 0 h 1"/>
                      <a:gd name="T20" fmla="*/ 0 w 6"/>
                      <a:gd name="T2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6" h="1">
                        <a:moveTo>
                          <a:pt x="0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5" y="0"/>
                          <a:pt x="2" y="0"/>
                          <a:pt x="2" y="0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6" y="0"/>
                          <a:pt x="4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7" name="Freeform 61"/>
                  <p:cNvSpPr/>
                  <p:nvPr/>
                </p:nvSpPr>
                <p:spPr bwMode="auto">
                  <a:xfrm>
                    <a:off x="1135" y="2317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8" name="Freeform 62"/>
                  <p:cNvSpPr/>
                  <p:nvPr/>
                </p:nvSpPr>
                <p:spPr bwMode="auto">
                  <a:xfrm>
                    <a:off x="1147" y="2313"/>
                    <a:ext cx="5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79" name="Freeform 63"/>
                  <p:cNvSpPr/>
                  <p:nvPr/>
                </p:nvSpPr>
                <p:spPr bwMode="auto">
                  <a:xfrm>
                    <a:off x="1135" y="2313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0" name="Freeform 64"/>
                  <p:cNvSpPr/>
                  <p:nvPr/>
                </p:nvSpPr>
                <p:spPr bwMode="auto">
                  <a:xfrm>
                    <a:off x="1131" y="2300"/>
                    <a:ext cx="25" cy="13"/>
                  </a:xfrm>
                  <a:custGeom>
                    <a:avLst/>
                    <a:gdLst>
                      <a:gd name="T0" fmla="*/ 5 w 6"/>
                      <a:gd name="T1" fmla="*/ 1 h 3"/>
                      <a:gd name="T2" fmla="*/ 4 w 6"/>
                      <a:gd name="T3" fmla="*/ 0 h 3"/>
                      <a:gd name="T4" fmla="*/ 3 w 6"/>
                      <a:gd name="T5" fmla="*/ 0 h 3"/>
                      <a:gd name="T6" fmla="*/ 0 w 6"/>
                      <a:gd name="T7" fmla="*/ 0 h 3"/>
                      <a:gd name="T8" fmla="*/ 1 w 6"/>
                      <a:gd name="T9" fmla="*/ 0 h 3"/>
                      <a:gd name="T10" fmla="*/ 0 w 6"/>
                      <a:gd name="T11" fmla="*/ 0 h 3"/>
                      <a:gd name="T12" fmla="*/ 1 w 6"/>
                      <a:gd name="T13" fmla="*/ 1 h 3"/>
                      <a:gd name="T14" fmla="*/ 2 w 6"/>
                      <a:gd name="T15" fmla="*/ 1 h 3"/>
                      <a:gd name="T16" fmla="*/ 1 w 6"/>
                      <a:gd name="T17" fmla="*/ 2 h 3"/>
                      <a:gd name="T18" fmla="*/ 3 w 6"/>
                      <a:gd name="T19" fmla="*/ 2 h 3"/>
                      <a:gd name="T20" fmla="*/ 2 w 6"/>
                      <a:gd name="T21" fmla="*/ 2 h 3"/>
                      <a:gd name="T22" fmla="*/ 2 w 6"/>
                      <a:gd name="T23" fmla="*/ 2 h 3"/>
                      <a:gd name="T24" fmla="*/ 1 w 6"/>
                      <a:gd name="T25" fmla="*/ 3 h 3"/>
                      <a:gd name="T26" fmla="*/ 4 w 6"/>
                      <a:gd name="T27" fmla="*/ 3 h 3"/>
                      <a:gd name="T28" fmla="*/ 1 w 6"/>
                      <a:gd name="T29" fmla="*/ 3 h 3"/>
                      <a:gd name="T30" fmla="*/ 3 w 6"/>
                      <a:gd name="T31" fmla="*/ 3 h 3"/>
                      <a:gd name="T32" fmla="*/ 4 w 6"/>
                      <a:gd name="T33" fmla="*/ 3 h 3"/>
                      <a:gd name="T34" fmla="*/ 5 w 6"/>
                      <a:gd name="T35" fmla="*/ 3 h 3"/>
                      <a:gd name="T36" fmla="*/ 3 w 6"/>
                      <a:gd name="T37" fmla="*/ 2 h 3"/>
                      <a:gd name="T38" fmla="*/ 4 w 6"/>
                      <a:gd name="T39" fmla="*/ 2 h 3"/>
                      <a:gd name="T40" fmla="*/ 5 w 6"/>
                      <a:gd name="T41" fmla="*/ 2 h 3"/>
                      <a:gd name="T42" fmla="*/ 3 w 6"/>
                      <a:gd name="T43" fmla="*/ 2 h 3"/>
                      <a:gd name="T44" fmla="*/ 4 w 6"/>
                      <a:gd name="T45" fmla="*/ 2 h 3"/>
                      <a:gd name="T46" fmla="*/ 3 w 6"/>
                      <a:gd name="T47" fmla="*/ 1 h 3"/>
                      <a:gd name="T48" fmla="*/ 4 w 6"/>
                      <a:gd name="T49" fmla="*/ 1 h 3"/>
                      <a:gd name="T50" fmla="*/ 2 w 6"/>
                      <a:gd name="T51" fmla="*/ 1 h 3"/>
                      <a:gd name="T52" fmla="*/ 5 w 6"/>
                      <a:gd name="T53" fmla="*/ 1 h 3"/>
                      <a:gd name="T54" fmla="*/ 4 w 6"/>
                      <a:gd name="T55" fmla="*/ 1 h 3"/>
                      <a:gd name="T56" fmla="*/ 3 w 6"/>
                      <a:gd name="T57" fmla="*/ 1 h 3"/>
                      <a:gd name="T58" fmla="*/ 5 w 6"/>
                      <a:gd name="T59" fmla="*/ 1 h 3"/>
                      <a:gd name="T60" fmla="*/ 4 w 6"/>
                      <a:gd name="T61" fmla="*/ 1 h 3"/>
                      <a:gd name="T62" fmla="*/ 2 w 6"/>
                      <a:gd name="T63" fmla="*/ 1 h 3"/>
                      <a:gd name="T64" fmla="*/ 3 w 6"/>
                      <a:gd name="T65" fmla="*/ 0 h 3"/>
                      <a:gd name="T66" fmla="*/ 5 w 6"/>
                      <a:gd name="T67" fmla="*/ 1 h 3"/>
                      <a:gd name="T68" fmla="*/ 6 w 6"/>
                      <a:gd name="T69" fmla="*/ 1 h 3"/>
                      <a:gd name="T70" fmla="*/ 3 w 6"/>
                      <a:gd name="T71" fmla="*/ 0 h 3"/>
                      <a:gd name="T72" fmla="*/ 5 w 6"/>
                      <a:gd name="T7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" h="3">
                        <a:moveTo>
                          <a:pt x="5" y="1"/>
                        </a:moveTo>
                        <a:cubicBezTo>
                          <a:pt x="5" y="0"/>
                          <a:pt x="4" y="0"/>
                          <a:pt x="4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0" y="0"/>
                        </a:cubicBezTo>
                        <a:cubicBezTo>
                          <a:pt x="0" y="0"/>
                          <a:pt x="2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3" y="3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0" y="2"/>
                          <a:pt x="2" y="3"/>
                          <a:pt x="1" y="3"/>
                        </a:cubicBezTo>
                        <a:cubicBezTo>
                          <a:pt x="2" y="3"/>
                          <a:pt x="3" y="3"/>
                          <a:pt x="4" y="3"/>
                        </a:cubicBezTo>
                        <a:cubicBezTo>
                          <a:pt x="1" y="3"/>
                          <a:pt x="4" y="3"/>
                          <a:pt x="1" y="3"/>
                        </a:cubicBezTo>
                        <a:cubicBezTo>
                          <a:pt x="0" y="3"/>
                          <a:pt x="3" y="3"/>
                          <a:pt x="3" y="3"/>
                        </a:cubicBezTo>
                        <a:cubicBezTo>
                          <a:pt x="4" y="3"/>
                          <a:pt x="3" y="3"/>
                          <a:pt x="4" y="3"/>
                        </a:cubicBezTo>
                        <a:cubicBezTo>
                          <a:pt x="6" y="3"/>
                          <a:pt x="4" y="3"/>
                          <a:pt x="5" y="3"/>
                        </a:cubicBezTo>
                        <a:cubicBezTo>
                          <a:pt x="6" y="3"/>
                          <a:pt x="3" y="3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5" y="2"/>
                        </a:cubicBezTo>
                        <a:cubicBezTo>
                          <a:pt x="4" y="2"/>
                          <a:pt x="6" y="2"/>
                          <a:pt x="3" y="2"/>
                        </a:cubicBezTo>
                        <a:cubicBezTo>
                          <a:pt x="4" y="2"/>
                          <a:pt x="3" y="2"/>
                          <a:pt x="4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4" y="2"/>
                          <a:pt x="4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3" y="1"/>
                          <a:pt x="4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1"/>
                          <a:pt x="4" y="1"/>
                          <a:pt x="5" y="1"/>
                        </a:cubicBezTo>
                        <a:cubicBezTo>
                          <a:pt x="5" y="1"/>
                          <a:pt x="3" y="1"/>
                          <a:pt x="4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3" y="1"/>
                          <a:pt x="3" y="0"/>
                        </a:cubicBezTo>
                        <a:cubicBezTo>
                          <a:pt x="5" y="1"/>
                          <a:pt x="4" y="1"/>
                          <a:pt x="5" y="1"/>
                        </a:cubicBezTo>
                        <a:cubicBezTo>
                          <a:pt x="5" y="1"/>
                          <a:pt x="6" y="1"/>
                          <a:pt x="6" y="1"/>
                        </a:cubicBezTo>
                        <a:cubicBezTo>
                          <a:pt x="5" y="1"/>
                          <a:pt x="4" y="0"/>
                          <a:pt x="3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1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1156" y="2304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2" name="Freeform 66"/>
                  <p:cNvSpPr/>
                  <p:nvPr/>
                </p:nvSpPr>
                <p:spPr bwMode="auto">
                  <a:xfrm>
                    <a:off x="1152" y="2304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3" name="Freeform 67"/>
                  <p:cNvSpPr/>
                  <p:nvPr/>
                </p:nvSpPr>
                <p:spPr bwMode="auto">
                  <a:xfrm>
                    <a:off x="1135" y="2300"/>
                    <a:ext cx="0" cy="4"/>
                  </a:xfrm>
                  <a:custGeom>
                    <a:avLst/>
                    <a:gdLst>
                      <a:gd name="T0" fmla="*/ 4 h 4"/>
                      <a:gd name="T1" fmla="*/ 4 h 4"/>
                      <a:gd name="T2" fmla="*/ 0 h 4"/>
                      <a:gd name="T3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4" name="Freeform 68"/>
                  <p:cNvSpPr/>
                  <p:nvPr/>
                </p:nvSpPr>
                <p:spPr bwMode="auto">
                  <a:xfrm>
                    <a:off x="1152" y="2304"/>
                    <a:ext cx="8" cy="0"/>
                  </a:xfrm>
                  <a:custGeom>
                    <a:avLst/>
                    <a:gdLst>
                      <a:gd name="T0" fmla="*/ 8 w 8"/>
                      <a:gd name="T1" fmla="*/ 0 w 8"/>
                      <a:gd name="T2" fmla="*/ 8 w 8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8">
                        <a:moveTo>
                          <a:pt x="8" y="0"/>
                        </a:moveTo>
                        <a:lnTo>
                          <a:pt x="0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5" name="Freeform 69"/>
                  <p:cNvSpPr/>
                  <p:nvPr/>
                </p:nvSpPr>
                <p:spPr bwMode="auto">
                  <a:xfrm>
                    <a:off x="1152" y="2308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6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156" y="2304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7" name="Freeform 71"/>
                  <p:cNvSpPr/>
                  <p:nvPr/>
                </p:nvSpPr>
                <p:spPr bwMode="auto">
                  <a:xfrm>
                    <a:off x="1127" y="2288"/>
                    <a:ext cx="33" cy="12"/>
                  </a:xfrm>
                  <a:custGeom>
                    <a:avLst/>
                    <a:gdLst>
                      <a:gd name="T0" fmla="*/ 2 w 8"/>
                      <a:gd name="T1" fmla="*/ 1 h 3"/>
                      <a:gd name="T2" fmla="*/ 1 w 8"/>
                      <a:gd name="T3" fmla="*/ 1 h 3"/>
                      <a:gd name="T4" fmla="*/ 4 w 8"/>
                      <a:gd name="T5" fmla="*/ 2 h 3"/>
                      <a:gd name="T6" fmla="*/ 1 w 8"/>
                      <a:gd name="T7" fmla="*/ 1 h 3"/>
                      <a:gd name="T8" fmla="*/ 3 w 8"/>
                      <a:gd name="T9" fmla="*/ 2 h 3"/>
                      <a:gd name="T10" fmla="*/ 2 w 8"/>
                      <a:gd name="T11" fmla="*/ 2 h 3"/>
                      <a:gd name="T12" fmla="*/ 5 w 8"/>
                      <a:gd name="T13" fmla="*/ 3 h 3"/>
                      <a:gd name="T14" fmla="*/ 1 w 8"/>
                      <a:gd name="T15" fmla="*/ 2 h 3"/>
                      <a:gd name="T16" fmla="*/ 1 w 8"/>
                      <a:gd name="T17" fmla="*/ 2 h 3"/>
                      <a:gd name="T18" fmla="*/ 2 w 8"/>
                      <a:gd name="T19" fmla="*/ 3 h 3"/>
                      <a:gd name="T20" fmla="*/ 4 w 8"/>
                      <a:gd name="T21" fmla="*/ 3 h 3"/>
                      <a:gd name="T22" fmla="*/ 6 w 8"/>
                      <a:gd name="T23" fmla="*/ 3 h 3"/>
                      <a:gd name="T24" fmla="*/ 5 w 8"/>
                      <a:gd name="T25" fmla="*/ 3 h 3"/>
                      <a:gd name="T26" fmla="*/ 6 w 8"/>
                      <a:gd name="T27" fmla="*/ 3 h 3"/>
                      <a:gd name="T28" fmla="*/ 5 w 8"/>
                      <a:gd name="T29" fmla="*/ 3 h 3"/>
                      <a:gd name="T30" fmla="*/ 6 w 8"/>
                      <a:gd name="T31" fmla="*/ 3 h 3"/>
                      <a:gd name="T32" fmla="*/ 5 w 8"/>
                      <a:gd name="T33" fmla="*/ 3 h 3"/>
                      <a:gd name="T34" fmla="*/ 6 w 8"/>
                      <a:gd name="T35" fmla="*/ 3 h 3"/>
                      <a:gd name="T36" fmla="*/ 4 w 8"/>
                      <a:gd name="T37" fmla="*/ 2 h 3"/>
                      <a:gd name="T38" fmla="*/ 6 w 8"/>
                      <a:gd name="T39" fmla="*/ 3 h 3"/>
                      <a:gd name="T40" fmla="*/ 5 w 8"/>
                      <a:gd name="T41" fmla="*/ 2 h 3"/>
                      <a:gd name="T42" fmla="*/ 6 w 8"/>
                      <a:gd name="T43" fmla="*/ 3 h 3"/>
                      <a:gd name="T44" fmla="*/ 5 w 8"/>
                      <a:gd name="T45" fmla="*/ 2 h 3"/>
                      <a:gd name="T46" fmla="*/ 6 w 8"/>
                      <a:gd name="T47" fmla="*/ 3 h 3"/>
                      <a:gd name="T48" fmla="*/ 3 w 8"/>
                      <a:gd name="T49" fmla="*/ 2 h 3"/>
                      <a:gd name="T50" fmla="*/ 6 w 8"/>
                      <a:gd name="T51" fmla="*/ 2 h 3"/>
                      <a:gd name="T52" fmla="*/ 5 w 8"/>
                      <a:gd name="T53" fmla="*/ 2 h 3"/>
                      <a:gd name="T54" fmla="*/ 6 w 8"/>
                      <a:gd name="T55" fmla="*/ 2 h 3"/>
                      <a:gd name="T56" fmla="*/ 5 w 8"/>
                      <a:gd name="T57" fmla="*/ 2 h 3"/>
                      <a:gd name="T58" fmla="*/ 4 w 8"/>
                      <a:gd name="T59" fmla="*/ 2 h 3"/>
                      <a:gd name="T60" fmla="*/ 3 w 8"/>
                      <a:gd name="T61" fmla="*/ 1 h 3"/>
                      <a:gd name="T62" fmla="*/ 4 w 8"/>
                      <a:gd name="T63" fmla="*/ 1 h 3"/>
                      <a:gd name="T64" fmla="*/ 2 w 8"/>
                      <a:gd name="T65" fmla="*/ 1 h 3"/>
                      <a:gd name="T66" fmla="*/ 3 w 8"/>
                      <a:gd name="T67" fmla="*/ 1 h 3"/>
                      <a:gd name="T68" fmla="*/ 2 w 8"/>
                      <a:gd name="T6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" h="3">
                        <a:moveTo>
                          <a:pt x="2" y="1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4" y="2"/>
                          <a:pt x="4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6" y="3"/>
                          <a:pt x="5" y="3"/>
                        </a:cubicBezTo>
                        <a:cubicBezTo>
                          <a:pt x="3" y="2"/>
                          <a:pt x="3" y="3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ubicBezTo>
                          <a:pt x="3" y="3"/>
                          <a:pt x="4" y="3"/>
                          <a:pt x="4" y="3"/>
                        </a:cubicBezTo>
                        <a:cubicBezTo>
                          <a:pt x="4" y="3"/>
                          <a:pt x="5" y="3"/>
                          <a:pt x="6" y="3"/>
                        </a:cubicBezTo>
                        <a:cubicBezTo>
                          <a:pt x="5" y="3"/>
                          <a:pt x="6" y="3"/>
                          <a:pt x="5" y="3"/>
                        </a:cubicBezTo>
                        <a:cubicBezTo>
                          <a:pt x="6" y="3"/>
                          <a:pt x="5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6" y="3"/>
                          <a:pt x="4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8" y="3"/>
                          <a:pt x="6" y="3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4" y="2"/>
                          <a:pt x="6" y="3"/>
                          <a:pt x="6" y="3"/>
                        </a:cubicBezTo>
                        <a:cubicBezTo>
                          <a:pt x="5" y="2"/>
                          <a:pt x="4" y="2"/>
                          <a:pt x="3" y="2"/>
                        </a:cubicBezTo>
                        <a:cubicBezTo>
                          <a:pt x="4" y="2"/>
                          <a:pt x="3" y="2"/>
                          <a:pt x="6" y="2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4" y="2"/>
                          <a:pt x="7" y="2"/>
                          <a:pt x="5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8" name="Freeform 72"/>
                  <p:cNvSpPr/>
                  <p:nvPr/>
                </p:nvSpPr>
                <p:spPr bwMode="auto">
                  <a:xfrm>
                    <a:off x="1152" y="23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89" name="Freeform 73"/>
                  <p:cNvSpPr/>
                  <p:nvPr/>
                </p:nvSpPr>
                <p:spPr bwMode="auto">
                  <a:xfrm>
                    <a:off x="1127" y="2279"/>
                    <a:ext cx="37" cy="17"/>
                  </a:xfrm>
                  <a:custGeom>
                    <a:avLst/>
                    <a:gdLst>
                      <a:gd name="T0" fmla="*/ 4 w 9"/>
                      <a:gd name="T1" fmla="*/ 3 h 4"/>
                      <a:gd name="T2" fmla="*/ 6 w 9"/>
                      <a:gd name="T3" fmla="*/ 3 h 4"/>
                      <a:gd name="T4" fmla="*/ 2 w 9"/>
                      <a:gd name="T5" fmla="*/ 2 h 4"/>
                      <a:gd name="T6" fmla="*/ 2 w 9"/>
                      <a:gd name="T7" fmla="*/ 2 h 4"/>
                      <a:gd name="T8" fmla="*/ 5 w 9"/>
                      <a:gd name="T9" fmla="*/ 3 h 4"/>
                      <a:gd name="T10" fmla="*/ 5 w 9"/>
                      <a:gd name="T11" fmla="*/ 3 h 4"/>
                      <a:gd name="T12" fmla="*/ 3 w 9"/>
                      <a:gd name="T13" fmla="*/ 2 h 4"/>
                      <a:gd name="T14" fmla="*/ 2 w 9"/>
                      <a:gd name="T15" fmla="*/ 2 h 4"/>
                      <a:gd name="T16" fmla="*/ 3 w 9"/>
                      <a:gd name="T17" fmla="*/ 2 h 4"/>
                      <a:gd name="T18" fmla="*/ 5 w 9"/>
                      <a:gd name="T19" fmla="*/ 3 h 4"/>
                      <a:gd name="T20" fmla="*/ 0 w 9"/>
                      <a:gd name="T21" fmla="*/ 1 h 4"/>
                      <a:gd name="T22" fmla="*/ 1 w 9"/>
                      <a:gd name="T23" fmla="*/ 1 h 4"/>
                      <a:gd name="T24" fmla="*/ 3 w 9"/>
                      <a:gd name="T25" fmla="*/ 2 h 4"/>
                      <a:gd name="T26" fmla="*/ 2 w 9"/>
                      <a:gd name="T27" fmla="*/ 1 h 4"/>
                      <a:gd name="T28" fmla="*/ 1 w 9"/>
                      <a:gd name="T29" fmla="*/ 1 h 4"/>
                      <a:gd name="T30" fmla="*/ 1 w 9"/>
                      <a:gd name="T31" fmla="*/ 2 h 4"/>
                      <a:gd name="T32" fmla="*/ 1 w 9"/>
                      <a:gd name="T33" fmla="*/ 2 h 4"/>
                      <a:gd name="T34" fmla="*/ 2 w 9"/>
                      <a:gd name="T35" fmla="*/ 2 h 4"/>
                      <a:gd name="T36" fmla="*/ 4 w 9"/>
                      <a:gd name="T37" fmla="*/ 3 h 4"/>
                      <a:gd name="T38" fmla="*/ 4 w 9"/>
                      <a:gd name="T39" fmla="*/ 3 h 4"/>
                      <a:gd name="T40" fmla="*/ 6 w 9"/>
                      <a:gd name="T41" fmla="*/ 3 h 4"/>
                      <a:gd name="T42" fmla="*/ 7 w 9"/>
                      <a:gd name="T43" fmla="*/ 4 h 4"/>
                      <a:gd name="T44" fmla="*/ 7 w 9"/>
                      <a:gd name="T45" fmla="*/ 4 h 4"/>
                      <a:gd name="T46" fmla="*/ 4 w 9"/>
                      <a:gd name="T4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9" h="4">
                        <a:moveTo>
                          <a:pt x="4" y="3"/>
                        </a:moveTo>
                        <a:cubicBezTo>
                          <a:pt x="4" y="3"/>
                          <a:pt x="5" y="3"/>
                          <a:pt x="6" y="3"/>
                        </a:cubicBezTo>
                        <a:cubicBezTo>
                          <a:pt x="5" y="3"/>
                          <a:pt x="4" y="3"/>
                          <a:pt x="2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3" y="2"/>
                          <a:pt x="4" y="3"/>
                          <a:pt x="5" y="3"/>
                        </a:cubicBezTo>
                        <a:cubicBezTo>
                          <a:pt x="4" y="3"/>
                          <a:pt x="5" y="3"/>
                          <a:pt x="5" y="3"/>
                        </a:cubicBezTo>
                        <a:cubicBezTo>
                          <a:pt x="4" y="3"/>
                          <a:pt x="5" y="3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3"/>
                          <a:pt x="4" y="2"/>
                          <a:pt x="5" y="3"/>
                        </a:cubicBezTo>
                        <a:cubicBezTo>
                          <a:pt x="3" y="2"/>
                          <a:pt x="3" y="2"/>
                          <a:pt x="0" y="1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1" y="1"/>
                          <a:pt x="2" y="1"/>
                          <a:pt x="3" y="2"/>
                        </a:cubicBezTo>
                        <a:cubicBezTo>
                          <a:pt x="2" y="1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6" y="3"/>
                        </a:cubicBezTo>
                        <a:cubicBezTo>
                          <a:pt x="6" y="4"/>
                          <a:pt x="5" y="3"/>
                          <a:pt x="7" y="4"/>
                        </a:cubicBezTo>
                        <a:cubicBezTo>
                          <a:pt x="9" y="4"/>
                          <a:pt x="5" y="3"/>
                          <a:pt x="7" y="4"/>
                        </a:cubicBez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0" name="Freeform 74"/>
                  <p:cNvSpPr/>
                  <p:nvPr/>
                </p:nvSpPr>
                <p:spPr bwMode="auto">
                  <a:xfrm>
                    <a:off x="1143" y="2292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1" name="Freeform 75"/>
                  <p:cNvSpPr/>
                  <p:nvPr/>
                </p:nvSpPr>
                <p:spPr bwMode="auto">
                  <a:xfrm>
                    <a:off x="1127" y="2288"/>
                    <a:ext cx="8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2" name="Freeform 76"/>
                  <p:cNvSpPr/>
                  <p:nvPr/>
                </p:nvSpPr>
                <p:spPr bwMode="auto">
                  <a:xfrm>
                    <a:off x="1147" y="2288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3" name="Freeform 77"/>
                  <p:cNvSpPr/>
                  <p:nvPr/>
                </p:nvSpPr>
                <p:spPr bwMode="auto">
                  <a:xfrm>
                    <a:off x="1127" y="2279"/>
                    <a:ext cx="16" cy="9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0 w 4"/>
                      <a:gd name="T3" fmla="*/ 0 h 2"/>
                      <a:gd name="T4" fmla="*/ 4 w 4"/>
                      <a:gd name="T5" fmla="*/ 2 h 2"/>
                      <a:gd name="T6" fmla="*/ 1 w 4"/>
                      <a:gd name="T7" fmla="*/ 1 h 2"/>
                      <a:gd name="T8" fmla="*/ 2 w 4"/>
                      <a:gd name="T9" fmla="*/ 1 h 2"/>
                      <a:gd name="T10" fmla="*/ 0 w 4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0" y="0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2" y="1"/>
                          <a:pt x="1" y="1"/>
                        </a:cubicBezTo>
                        <a:cubicBezTo>
                          <a:pt x="3" y="1"/>
                          <a:pt x="1" y="1"/>
                          <a:pt x="2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4" name="Freeform 78"/>
                  <p:cNvSpPr/>
                  <p:nvPr/>
                </p:nvSpPr>
                <p:spPr bwMode="auto">
                  <a:xfrm>
                    <a:off x="1131" y="2267"/>
                    <a:ext cx="29" cy="21"/>
                  </a:xfrm>
                  <a:custGeom>
                    <a:avLst/>
                    <a:gdLst>
                      <a:gd name="T0" fmla="*/ 4 w 7"/>
                      <a:gd name="T1" fmla="*/ 4 h 5"/>
                      <a:gd name="T2" fmla="*/ 3 w 7"/>
                      <a:gd name="T3" fmla="*/ 4 h 5"/>
                      <a:gd name="T4" fmla="*/ 4 w 7"/>
                      <a:gd name="T5" fmla="*/ 4 h 5"/>
                      <a:gd name="T6" fmla="*/ 5 w 7"/>
                      <a:gd name="T7" fmla="*/ 4 h 5"/>
                      <a:gd name="T8" fmla="*/ 4 w 7"/>
                      <a:gd name="T9" fmla="*/ 4 h 5"/>
                      <a:gd name="T10" fmla="*/ 4 w 7"/>
                      <a:gd name="T11" fmla="*/ 4 h 5"/>
                      <a:gd name="T12" fmla="*/ 3 w 7"/>
                      <a:gd name="T13" fmla="*/ 3 h 5"/>
                      <a:gd name="T14" fmla="*/ 5 w 7"/>
                      <a:gd name="T15" fmla="*/ 4 h 5"/>
                      <a:gd name="T16" fmla="*/ 2 w 7"/>
                      <a:gd name="T17" fmla="*/ 3 h 5"/>
                      <a:gd name="T18" fmla="*/ 3 w 7"/>
                      <a:gd name="T19" fmla="*/ 3 h 5"/>
                      <a:gd name="T20" fmla="*/ 3 w 7"/>
                      <a:gd name="T21" fmla="*/ 3 h 5"/>
                      <a:gd name="T22" fmla="*/ 3 w 7"/>
                      <a:gd name="T23" fmla="*/ 3 h 5"/>
                      <a:gd name="T24" fmla="*/ 5 w 7"/>
                      <a:gd name="T25" fmla="*/ 3 h 5"/>
                      <a:gd name="T26" fmla="*/ 5 w 7"/>
                      <a:gd name="T27" fmla="*/ 3 h 5"/>
                      <a:gd name="T28" fmla="*/ 6 w 7"/>
                      <a:gd name="T29" fmla="*/ 3 h 5"/>
                      <a:gd name="T30" fmla="*/ 5 w 7"/>
                      <a:gd name="T31" fmla="*/ 2 h 5"/>
                      <a:gd name="T32" fmla="*/ 6 w 7"/>
                      <a:gd name="T33" fmla="*/ 3 h 5"/>
                      <a:gd name="T34" fmla="*/ 3 w 7"/>
                      <a:gd name="T35" fmla="*/ 1 h 5"/>
                      <a:gd name="T36" fmla="*/ 3 w 7"/>
                      <a:gd name="T37" fmla="*/ 1 h 5"/>
                      <a:gd name="T38" fmla="*/ 5 w 7"/>
                      <a:gd name="T39" fmla="*/ 2 h 5"/>
                      <a:gd name="T40" fmla="*/ 4 w 7"/>
                      <a:gd name="T41" fmla="*/ 2 h 5"/>
                      <a:gd name="T42" fmla="*/ 6 w 7"/>
                      <a:gd name="T43" fmla="*/ 3 h 5"/>
                      <a:gd name="T44" fmla="*/ 3 w 7"/>
                      <a:gd name="T45" fmla="*/ 1 h 5"/>
                      <a:gd name="T46" fmla="*/ 4 w 7"/>
                      <a:gd name="T47" fmla="*/ 1 h 5"/>
                      <a:gd name="T48" fmla="*/ 1 w 7"/>
                      <a:gd name="T49" fmla="*/ 0 h 5"/>
                      <a:gd name="T50" fmla="*/ 1 w 7"/>
                      <a:gd name="T51" fmla="*/ 1 h 5"/>
                      <a:gd name="T52" fmla="*/ 3 w 7"/>
                      <a:gd name="T53" fmla="*/ 2 h 5"/>
                      <a:gd name="T54" fmla="*/ 1 w 7"/>
                      <a:gd name="T55" fmla="*/ 1 h 5"/>
                      <a:gd name="T56" fmla="*/ 3 w 7"/>
                      <a:gd name="T57" fmla="*/ 2 h 5"/>
                      <a:gd name="T58" fmla="*/ 1 w 7"/>
                      <a:gd name="T59" fmla="*/ 1 h 5"/>
                      <a:gd name="T60" fmla="*/ 3 w 7"/>
                      <a:gd name="T61" fmla="*/ 2 h 5"/>
                      <a:gd name="T62" fmla="*/ 0 w 7"/>
                      <a:gd name="T63" fmla="*/ 1 h 5"/>
                      <a:gd name="T64" fmla="*/ 1 w 7"/>
                      <a:gd name="T65" fmla="*/ 3 h 5"/>
                      <a:gd name="T66" fmla="*/ 2 w 7"/>
                      <a:gd name="T67" fmla="*/ 3 h 5"/>
                      <a:gd name="T68" fmla="*/ 2 w 7"/>
                      <a:gd name="T69" fmla="*/ 4 h 5"/>
                      <a:gd name="T70" fmla="*/ 3 w 7"/>
                      <a:gd name="T71" fmla="*/ 4 h 5"/>
                      <a:gd name="T72" fmla="*/ 0 w 7"/>
                      <a:gd name="T73" fmla="*/ 3 h 5"/>
                      <a:gd name="T74" fmla="*/ 1 w 7"/>
                      <a:gd name="T75" fmla="*/ 3 h 5"/>
                      <a:gd name="T76" fmla="*/ 1 w 7"/>
                      <a:gd name="T77" fmla="*/ 4 h 5"/>
                      <a:gd name="T78" fmla="*/ 1 w 7"/>
                      <a:gd name="T79" fmla="*/ 4 h 5"/>
                      <a:gd name="T80" fmla="*/ 4 w 7"/>
                      <a:gd name="T81" fmla="*/ 5 h 5"/>
                      <a:gd name="T82" fmla="*/ 6 w 7"/>
                      <a:gd name="T83" fmla="*/ 5 h 5"/>
                      <a:gd name="T84" fmla="*/ 4 w 7"/>
                      <a:gd name="T8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" h="5">
                        <a:moveTo>
                          <a:pt x="4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6" y="5"/>
                          <a:pt x="4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4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3" y="3"/>
                        </a:cubicBezTo>
                        <a:cubicBezTo>
                          <a:pt x="4" y="4"/>
                          <a:pt x="4" y="4"/>
                          <a:pt x="5" y="4"/>
                        </a:cubicBezTo>
                        <a:cubicBezTo>
                          <a:pt x="5" y="4"/>
                          <a:pt x="3" y="3"/>
                          <a:pt x="2" y="3"/>
                        </a:cubicBezTo>
                        <a:cubicBezTo>
                          <a:pt x="4" y="3"/>
                          <a:pt x="1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4"/>
                          <a:pt x="3" y="3"/>
                          <a:pt x="3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3"/>
                          <a:pt x="5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2"/>
                          <a:pt x="5" y="3"/>
                          <a:pt x="3" y="1"/>
                        </a:cubicBezTo>
                        <a:cubicBezTo>
                          <a:pt x="6" y="3"/>
                          <a:pt x="2" y="1"/>
                          <a:pt x="3" y="1"/>
                        </a:cubicBezTo>
                        <a:cubicBezTo>
                          <a:pt x="4" y="2"/>
                          <a:pt x="4" y="2"/>
                          <a:pt x="5" y="2"/>
                        </a:cubicBezTo>
                        <a:cubicBezTo>
                          <a:pt x="3" y="2"/>
                          <a:pt x="4" y="2"/>
                          <a:pt x="4" y="2"/>
                        </a:cubicBezTo>
                        <a:cubicBezTo>
                          <a:pt x="6" y="3"/>
                          <a:pt x="4" y="2"/>
                          <a:pt x="6" y="3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2"/>
                          <a:pt x="4" y="1"/>
                          <a:pt x="4" y="1"/>
                        </a:cubicBezTo>
                        <a:cubicBezTo>
                          <a:pt x="4" y="1"/>
                          <a:pt x="2" y="0"/>
                          <a:pt x="1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3" y="2"/>
                          <a:pt x="1" y="1"/>
                          <a:pt x="3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2"/>
                          <a:pt x="3" y="2"/>
                        </a:cubicBezTo>
                        <a:cubicBezTo>
                          <a:pt x="3" y="2"/>
                          <a:pt x="2" y="2"/>
                          <a:pt x="1" y="1"/>
                        </a:cubicBezTo>
                        <a:cubicBezTo>
                          <a:pt x="1" y="1"/>
                          <a:pt x="1" y="2"/>
                          <a:pt x="3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2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5" y="5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1" y="4"/>
                          <a:pt x="0" y="3"/>
                        </a:cubicBezTo>
                        <a:cubicBezTo>
                          <a:pt x="1" y="3"/>
                          <a:pt x="0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4"/>
                          <a:pt x="2" y="4"/>
                          <a:pt x="1" y="4"/>
                        </a:cubicBezTo>
                        <a:cubicBezTo>
                          <a:pt x="2" y="4"/>
                          <a:pt x="3" y="4"/>
                          <a:pt x="4" y="5"/>
                        </a:cubicBezTo>
                        <a:cubicBezTo>
                          <a:pt x="2" y="4"/>
                          <a:pt x="7" y="5"/>
                          <a:pt x="6" y="5"/>
                        </a:cubicBezTo>
                        <a:cubicBezTo>
                          <a:pt x="5" y="5"/>
                          <a:pt x="5" y="4"/>
                          <a:pt x="4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5" name="Freeform 79"/>
                  <p:cNvSpPr/>
                  <p:nvPr/>
                </p:nvSpPr>
                <p:spPr bwMode="auto">
                  <a:xfrm>
                    <a:off x="1131" y="227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6" name="Freeform 80"/>
                  <p:cNvSpPr/>
                  <p:nvPr/>
                </p:nvSpPr>
                <p:spPr bwMode="auto">
                  <a:xfrm>
                    <a:off x="1147" y="22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7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1135" y="2283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8" name="Freeform 82"/>
                  <p:cNvSpPr/>
                  <p:nvPr/>
                </p:nvSpPr>
                <p:spPr bwMode="auto">
                  <a:xfrm>
                    <a:off x="1143" y="2288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99" name="Freeform 83"/>
                  <p:cNvSpPr/>
                  <p:nvPr/>
                </p:nvSpPr>
                <p:spPr bwMode="auto">
                  <a:xfrm>
                    <a:off x="1152" y="2271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0" name="Freeform 84"/>
                  <p:cNvSpPr/>
                  <p:nvPr/>
                </p:nvSpPr>
                <p:spPr bwMode="auto">
                  <a:xfrm>
                    <a:off x="1160" y="22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1" name="Freeform 85"/>
                  <p:cNvSpPr/>
                  <p:nvPr/>
                </p:nvSpPr>
                <p:spPr bwMode="auto">
                  <a:xfrm>
                    <a:off x="1135" y="2233"/>
                    <a:ext cx="33" cy="42"/>
                  </a:xfrm>
                  <a:custGeom>
                    <a:avLst/>
                    <a:gdLst>
                      <a:gd name="T0" fmla="*/ 5 w 8"/>
                      <a:gd name="T1" fmla="*/ 4 h 10"/>
                      <a:gd name="T2" fmla="*/ 4 w 8"/>
                      <a:gd name="T3" fmla="*/ 2 h 10"/>
                      <a:gd name="T4" fmla="*/ 3 w 8"/>
                      <a:gd name="T5" fmla="*/ 1 h 10"/>
                      <a:gd name="T6" fmla="*/ 3 w 8"/>
                      <a:gd name="T7" fmla="*/ 2 h 10"/>
                      <a:gd name="T8" fmla="*/ 3 w 8"/>
                      <a:gd name="T9" fmla="*/ 3 h 10"/>
                      <a:gd name="T10" fmla="*/ 2 w 8"/>
                      <a:gd name="T11" fmla="*/ 3 h 10"/>
                      <a:gd name="T12" fmla="*/ 3 w 8"/>
                      <a:gd name="T13" fmla="*/ 5 h 10"/>
                      <a:gd name="T14" fmla="*/ 3 w 8"/>
                      <a:gd name="T15" fmla="*/ 5 h 10"/>
                      <a:gd name="T16" fmla="*/ 2 w 8"/>
                      <a:gd name="T17" fmla="*/ 5 h 10"/>
                      <a:gd name="T18" fmla="*/ 5 w 8"/>
                      <a:gd name="T19" fmla="*/ 7 h 10"/>
                      <a:gd name="T20" fmla="*/ 5 w 8"/>
                      <a:gd name="T21" fmla="*/ 7 h 10"/>
                      <a:gd name="T22" fmla="*/ 3 w 8"/>
                      <a:gd name="T23" fmla="*/ 6 h 10"/>
                      <a:gd name="T24" fmla="*/ 3 w 8"/>
                      <a:gd name="T25" fmla="*/ 7 h 10"/>
                      <a:gd name="T26" fmla="*/ 2 w 8"/>
                      <a:gd name="T27" fmla="*/ 7 h 10"/>
                      <a:gd name="T28" fmla="*/ 3 w 8"/>
                      <a:gd name="T29" fmla="*/ 7 h 10"/>
                      <a:gd name="T30" fmla="*/ 4 w 8"/>
                      <a:gd name="T31" fmla="*/ 8 h 10"/>
                      <a:gd name="T32" fmla="*/ 2 w 8"/>
                      <a:gd name="T33" fmla="*/ 8 h 10"/>
                      <a:gd name="T34" fmla="*/ 3 w 8"/>
                      <a:gd name="T35" fmla="*/ 8 h 10"/>
                      <a:gd name="T36" fmla="*/ 2 w 8"/>
                      <a:gd name="T37" fmla="*/ 9 h 10"/>
                      <a:gd name="T38" fmla="*/ 3 w 8"/>
                      <a:gd name="T39" fmla="*/ 8 h 10"/>
                      <a:gd name="T40" fmla="*/ 2 w 8"/>
                      <a:gd name="T41" fmla="*/ 8 h 10"/>
                      <a:gd name="T42" fmla="*/ 5 w 8"/>
                      <a:gd name="T43" fmla="*/ 10 h 10"/>
                      <a:gd name="T44" fmla="*/ 6 w 8"/>
                      <a:gd name="T45" fmla="*/ 10 h 10"/>
                      <a:gd name="T46" fmla="*/ 5 w 8"/>
                      <a:gd name="T47" fmla="*/ 9 h 10"/>
                      <a:gd name="T48" fmla="*/ 6 w 8"/>
                      <a:gd name="T49" fmla="*/ 10 h 10"/>
                      <a:gd name="T50" fmla="*/ 6 w 8"/>
                      <a:gd name="T51" fmla="*/ 9 h 10"/>
                      <a:gd name="T52" fmla="*/ 6 w 8"/>
                      <a:gd name="T53" fmla="*/ 9 h 10"/>
                      <a:gd name="T54" fmla="*/ 6 w 8"/>
                      <a:gd name="T55" fmla="*/ 9 h 10"/>
                      <a:gd name="T56" fmla="*/ 6 w 8"/>
                      <a:gd name="T57" fmla="*/ 9 h 10"/>
                      <a:gd name="T58" fmla="*/ 6 w 8"/>
                      <a:gd name="T59" fmla="*/ 8 h 10"/>
                      <a:gd name="T60" fmla="*/ 5 w 8"/>
                      <a:gd name="T61" fmla="*/ 8 h 10"/>
                      <a:gd name="T62" fmla="*/ 7 w 8"/>
                      <a:gd name="T63" fmla="*/ 8 h 10"/>
                      <a:gd name="T64" fmla="*/ 7 w 8"/>
                      <a:gd name="T65" fmla="*/ 8 h 10"/>
                      <a:gd name="T66" fmla="*/ 5 w 8"/>
                      <a:gd name="T67" fmla="*/ 7 h 10"/>
                      <a:gd name="T68" fmla="*/ 5 w 8"/>
                      <a:gd name="T69" fmla="*/ 6 h 10"/>
                      <a:gd name="T70" fmla="*/ 5 w 8"/>
                      <a:gd name="T71" fmla="*/ 6 h 10"/>
                      <a:gd name="T72" fmla="*/ 5 w 8"/>
                      <a:gd name="T73" fmla="*/ 6 h 10"/>
                      <a:gd name="T74" fmla="*/ 5 w 8"/>
                      <a:gd name="T75" fmla="*/ 5 h 10"/>
                      <a:gd name="T76" fmla="*/ 4 w 8"/>
                      <a:gd name="T77" fmla="*/ 4 h 10"/>
                      <a:gd name="T78" fmla="*/ 6 w 8"/>
                      <a:gd name="T79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8" h="10">
                        <a:moveTo>
                          <a:pt x="7" y="5"/>
                        </a:moveTo>
                        <a:cubicBezTo>
                          <a:pt x="6" y="5"/>
                          <a:pt x="6" y="5"/>
                          <a:pt x="5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5" y="3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3"/>
                          <a:pt x="3" y="1"/>
                          <a:pt x="3" y="1"/>
                        </a:cubicBezTo>
                        <a:cubicBezTo>
                          <a:pt x="3" y="2"/>
                          <a:pt x="5" y="4"/>
                          <a:pt x="4" y="3"/>
                        </a:cubicBezTo>
                        <a:cubicBezTo>
                          <a:pt x="4" y="3"/>
                          <a:pt x="4" y="3"/>
                          <a:pt x="3" y="2"/>
                        </a:cubicBezTo>
                        <a:cubicBezTo>
                          <a:pt x="3" y="2"/>
                          <a:pt x="5" y="4"/>
                          <a:pt x="5" y="4"/>
                        </a:cubicBezTo>
                        <a:cubicBezTo>
                          <a:pt x="1" y="0"/>
                          <a:pt x="6" y="6"/>
                          <a:pt x="3" y="3"/>
                        </a:cubicBezTo>
                        <a:cubicBezTo>
                          <a:pt x="3" y="4"/>
                          <a:pt x="3" y="3"/>
                          <a:pt x="4" y="4"/>
                        </a:cubicBezTo>
                        <a:cubicBezTo>
                          <a:pt x="3" y="3"/>
                          <a:pt x="3" y="4"/>
                          <a:pt x="2" y="3"/>
                        </a:cubicBezTo>
                        <a:cubicBezTo>
                          <a:pt x="5" y="5"/>
                          <a:pt x="1" y="2"/>
                          <a:pt x="4" y="5"/>
                        </a:cubicBezTo>
                        <a:cubicBezTo>
                          <a:pt x="3" y="5"/>
                          <a:pt x="4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4"/>
                          <a:pt x="4" y="6"/>
                          <a:pt x="3" y="5"/>
                        </a:cubicBezTo>
                        <a:cubicBezTo>
                          <a:pt x="2" y="5"/>
                          <a:pt x="4" y="5"/>
                          <a:pt x="5" y="6"/>
                        </a:cubicBezTo>
                        <a:cubicBezTo>
                          <a:pt x="4" y="6"/>
                          <a:pt x="4" y="6"/>
                          <a:pt x="2" y="5"/>
                        </a:cubicBezTo>
                        <a:cubicBezTo>
                          <a:pt x="4" y="6"/>
                          <a:pt x="3" y="5"/>
                          <a:pt x="4" y="6"/>
                        </a:cubicBezTo>
                        <a:cubicBezTo>
                          <a:pt x="4" y="6"/>
                          <a:pt x="4" y="6"/>
                          <a:pt x="5" y="7"/>
                        </a:cubicBezTo>
                        <a:cubicBezTo>
                          <a:pt x="4" y="7"/>
                          <a:pt x="6" y="8"/>
                          <a:pt x="6" y="8"/>
                        </a:cubicBezTo>
                        <a:cubicBezTo>
                          <a:pt x="4" y="7"/>
                          <a:pt x="6" y="8"/>
                          <a:pt x="5" y="7"/>
                        </a:cubicBezTo>
                        <a:cubicBezTo>
                          <a:pt x="4" y="6"/>
                          <a:pt x="4" y="6"/>
                          <a:pt x="3" y="5"/>
                        </a:cubicBezTo>
                        <a:cubicBezTo>
                          <a:pt x="2" y="5"/>
                          <a:pt x="3" y="6"/>
                          <a:pt x="3" y="6"/>
                        </a:cubicBezTo>
                        <a:cubicBezTo>
                          <a:pt x="3" y="6"/>
                          <a:pt x="2" y="6"/>
                          <a:pt x="2" y="6"/>
                        </a:cubicBezTo>
                        <a:cubicBezTo>
                          <a:pt x="1" y="5"/>
                          <a:pt x="4" y="7"/>
                          <a:pt x="3" y="7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7"/>
                          <a:pt x="2" y="6"/>
                          <a:pt x="2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1" y="6"/>
                          <a:pt x="5" y="8"/>
                          <a:pt x="3" y="7"/>
                        </a:cubicBezTo>
                        <a:cubicBezTo>
                          <a:pt x="4" y="8"/>
                          <a:pt x="5" y="9"/>
                          <a:pt x="5" y="9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5" y="9"/>
                          <a:pt x="2" y="7"/>
                          <a:pt x="2" y="7"/>
                        </a:cubicBezTo>
                        <a:cubicBezTo>
                          <a:pt x="2" y="7"/>
                          <a:pt x="1" y="7"/>
                          <a:pt x="2" y="8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4" y="9"/>
                          <a:pt x="3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0" y="7"/>
                          <a:pt x="2" y="9"/>
                        </a:cubicBezTo>
                        <a:cubicBezTo>
                          <a:pt x="3" y="9"/>
                          <a:pt x="5" y="10"/>
                          <a:pt x="5" y="10"/>
                        </a:cubicBezTo>
                        <a:cubicBezTo>
                          <a:pt x="5" y="10"/>
                          <a:pt x="3" y="9"/>
                          <a:pt x="3" y="8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3" y="9"/>
                          <a:pt x="3" y="8"/>
                          <a:pt x="2" y="8"/>
                        </a:cubicBezTo>
                        <a:cubicBezTo>
                          <a:pt x="1" y="7"/>
                          <a:pt x="3" y="9"/>
                          <a:pt x="2" y="8"/>
                        </a:cubicBezTo>
                        <a:cubicBezTo>
                          <a:pt x="4" y="9"/>
                          <a:pt x="4" y="9"/>
                          <a:pt x="5" y="10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10"/>
                          <a:pt x="5" y="10"/>
                          <a:pt x="6" y="10"/>
                        </a:cubicBezTo>
                        <a:cubicBezTo>
                          <a:pt x="4" y="9"/>
                          <a:pt x="7" y="10"/>
                          <a:pt x="6" y="10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4" y="9"/>
                        </a:cubicBezTo>
                        <a:cubicBezTo>
                          <a:pt x="6" y="9"/>
                          <a:pt x="6" y="9"/>
                          <a:pt x="6" y="10"/>
                        </a:cubicBezTo>
                        <a:cubicBezTo>
                          <a:pt x="5" y="9"/>
                          <a:pt x="4" y="8"/>
                          <a:pt x="4" y="8"/>
                        </a:cubicBezTo>
                        <a:cubicBezTo>
                          <a:pt x="6" y="9"/>
                          <a:pt x="5" y="8"/>
                          <a:pt x="6" y="9"/>
                        </a:cubicBezTo>
                        <a:cubicBezTo>
                          <a:pt x="5" y="8"/>
                          <a:pt x="6" y="9"/>
                          <a:pt x="5" y="8"/>
                        </a:cubicBezTo>
                        <a:cubicBezTo>
                          <a:pt x="5" y="8"/>
                          <a:pt x="5" y="8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5" y="8"/>
                          <a:pt x="6" y="9"/>
                        </a:cubicBezTo>
                        <a:cubicBezTo>
                          <a:pt x="6" y="9"/>
                          <a:pt x="6" y="9"/>
                          <a:pt x="7" y="9"/>
                        </a:cubicBezTo>
                        <a:cubicBezTo>
                          <a:pt x="7" y="9"/>
                          <a:pt x="4" y="7"/>
                          <a:pt x="6" y="8"/>
                        </a:cubicBezTo>
                        <a:cubicBezTo>
                          <a:pt x="5" y="8"/>
                          <a:pt x="5" y="8"/>
                          <a:pt x="3" y="7"/>
                        </a:cubicBezTo>
                        <a:cubicBezTo>
                          <a:pt x="4" y="7"/>
                          <a:pt x="5" y="8"/>
                          <a:pt x="5" y="8"/>
                        </a:cubicBezTo>
                        <a:cubicBezTo>
                          <a:pt x="4" y="7"/>
                          <a:pt x="6" y="8"/>
                          <a:pt x="5" y="7"/>
                        </a:cubicBezTo>
                        <a:cubicBezTo>
                          <a:pt x="6" y="8"/>
                          <a:pt x="5" y="7"/>
                          <a:pt x="7" y="8"/>
                        </a:cubicBezTo>
                        <a:cubicBezTo>
                          <a:pt x="7" y="9"/>
                          <a:pt x="5" y="7"/>
                          <a:pt x="6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5" y="7"/>
                          <a:pt x="6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7"/>
                          <a:pt x="6" y="7"/>
                          <a:pt x="7" y="8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7" y="8"/>
                          <a:pt x="5" y="6"/>
                          <a:pt x="4" y="5"/>
                        </a:cubicBezTo>
                        <a:cubicBezTo>
                          <a:pt x="4" y="5"/>
                          <a:pt x="4" y="5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6" y="6"/>
                          <a:pt x="7" y="7"/>
                          <a:pt x="5" y="6"/>
                        </a:cubicBezTo>
                        <a:cubicBezTo>
                          <a:pt x="5" y="5"/>
                          <a:pt x="6" y="6"/>
                          <a:pt x="6" y="7"/>
                        </a:cubicBezTo>
                        <a:cubicBezTo>
                          <a:pt x="5" y="5"/>
                          <a:pt x="8" y="8"/>
                          <a:pt x="5" y="5"/>
                        </a:cubicBezTo>
                        <a:cubicBezTo>
                          <a:pt x="5" y="5"/>
                          <a:pt x="4" y="4"/>
                          <a:pt x="5" y="5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3"/>
                          <a:pt x="5" y="4"/>
                          <a:pt x="4" y="4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8" y="7"/>
                          <a:pt x="4" y="3"/>
                          <a:pt x="7" y="5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2" name="Freeform 86"/>
                  <p:cNvSpPr/>
                  <p:nvPr/>
                </p:nvSpPr>
                <p:spPr bwMode="auto">
                  <a:xfrm>
                    <a:off x="1160" y="2258"/>
                    <a:ext cx="4" cy="4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3" name="Freeform 87"/>
                  <p:cNvSpPr/>
                  <p:nvPr/>
                </p:nvSpPr>
                <p:spPr bwMode="auto">
                  <a:xfrm>
                    <a:off x="1156" y="2258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4" name="Freeform 88"/>
                  <p:cNvSpPr/>
                  <p:nvPr/>
                </p:nvSpPr>
                <p:spPr bwMode="auto">
                  <a:xfrm>
                    <a:off x="1160" y="2250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5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1160" y="2250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6" name="Freeform 90"/>
                  <p:cNvSpPr/>
                  <p:nvPr/>
                </p:nvSpPr>
                <p:spPr bwMode="auto">
                  <a:xfrm>
                    <a:off x="1147" y="2225"/>
                    <a:ext cx="21" cy="29"/>
                  </a:xfrm>
                  <a:custGeom>
                    <a:avLst/>
                    <a:gdLst>
                      <a:gd name="T0" fmla="*/ 4 w 5"/>
                      <a:gd name="T1" fmla="*/ 3 h 7"/>
                      <a:gd name="T2" fmla="*/ 3 w 5"/>
                      <a:gd name="T3" fmla="*/ 1 h 7"/>
                      <a:gd name="T4" fmla="*/ 4 w 5"/>
                      <a:gd name="T5" fmla="*/ 2 h 7"/>
                      <a:gd name="T6" fmla="*/ 3 w 5"/>
                      <a:gd name="T7" fmla="*/ 0 h 7"/>
                      <a:gd name="T8" fmla="*/ 2 w 5"/>
                      <a:gd name="T9" fmla="*/ 2 h 7"/>
                      <a:gd name="T10" fmla="*/ 2 w 5"/>
                      <a:gd name="T11" fmla="*/ 1 h 7"/>
                      <a:gd name="T12" fmla="*/ 2 w 5"/>
                      <a:gd name="T13" fmla="*/ 3 h 7"/>
                      <a:gd name="T14" fmla="*/ 1 w 5"/>
                      <a:gd name="T15" fmla="*/ 2 h 7"/>
                      <a:gd name="T16" fmla="*/ 1 w 5"/>
                      <a:gd name="T17" fmla="*/ 2 h 7"/>
                      <a:gd name="T18" fmla="*/ 2 w 5"/>
                      <a:gd name="T19" fmla="*/ 3 h 7"/>
                      <a:gd name="T20" fmla="*/ 1 w 5"/>
                      <a:gd name="T21" fmla="*/ 3 h 7"/>
                      <a:gd name="T22" fmla="*/ 2 w 5"/>
                      <a:gd name="T23" fmla="*/ 3 h 7"/>
                      <a:gd name="T24" fmla="*/ 1 w 5"/>
                      <a:gd name="T25" fmla="*/ 3 h 7"/>
                      <a:gd name="T26" fmla="*/ 1 w 5"/>
                      <a:gd name="T27" fmla="*/ 3 h 7"/>
                      <a:gd name="T28" fmla="*/ 2 w 5"/>
                      <a:gd name="T29" fmla="*/ 4 h 7"/>
                      <a:gd name="T30" fmla="*/ 1 w 5"/>
                      <a:gd name="T31" fmla="*/ 3 h 7"/>
                      <a:gd name="T32" fmla="*/ 2 w 5"/>
                      <a:gd name="T33" fmla="*/ 5 h 7"/>
                      <a:gd name="T34" fmla="*/ 3 w 5"/>
                      <a:gd name="T35" fmla="*/ 6 h 7"/>
                      <a:gd name="T36" fmla="*/ 2 w 5"/>
                      <a:gd name="T37" fmla="*/ 5 h 7"/>
                      <a:gd name="T38" fmla="*/ 2 w 5"/>
                      <a:gd name="T39" fmla="*/ 5 h 7"/>
                      <a:gd name="T40" fmla="*/ 2 w 5"/>
                      <a:gd name="T41" fmla="*/ 4 h 7"/>
                      <a:gd name="T42" fmla="*/ 3 w 5"/>
                      <a:gd name="T43" fmla="*/ 5 h 7"/>
                      <a:gd name="T44" fmla="*/ 4 w 5"/>
                      <a:gd name="T45" fmla="*/ 6 h 7"/>
                      <a:gd name="T46" fmla="*/ 4 w 5"/>
                      <a:gd name="T47" fmla="*/ 6 h 7"/>
                      <a:gd name="T48" fmla="*/ 4 w 5"/>
                      <a:gd name="T49" fmla="*/ 6 h 7"/>
                      <a:gd name="T50" fmla="*/ 3 w 5"/>
                      <a:gd name="T51" fmla="*/ 5 h 7"/>
                      <a:gd name="T52" fmla="*/ 2 w 5"/>
                      <a:gd name="T53" fmla="*/ 3 h 7"/>
                      <a:gd name="T54" fmla="*/ 2 w 5"/>
                      <a:gd name="T55" fmla="*/ 3 h 7"/>
                      <a:gd name="T56" fmla="*/ 3 w 5"/>
                      <a:gd name="T57" fmla="*/ 5 h 7"/>
                      <a:gd name="T58" fmla="*/ 3 w 5"/>
                      <a:gd name="T59" fmla="*/ 4 h 7"/>
                      <a:gd name="T60" fmla="*/ 4 w 5"/>
                      <a:gd name="T61" fmla="*/ 6 h 7"/>
                      <a:gd name="T62" fmla="*/ 3 w 5"/>
                      <a:gd name="T63" fmla="*/ 4 h 7"/>
                      <a:gd name="T64" fmla="*/ 3 w 5"/>
                      <a:gd name="T65" fmla="*/ 3 h 7"/>
                      <a:gd name="T66" fmla="*/ 4 w 5"/>
                      <a:gd name="T67" fmla="*/ 4 h 7"/>
                      <a:gd name="T68" fmla="*/ 3 w 5"/>
                      <a:gd name="T69" fmla="*/ 3 h 7"/>
                      <a:gd name="T70" fmla="*/ 4 w 5"/>
                      <a:gd name="T71" fmla="*/ 3 h 7"/>
                      <a:gd name="T72" fmla="*/ 3 w 5"/>
                      <a:gd name="T73" fmla="*/ 3 h 7"/>
                      <a:gd name="T74" fmla="*/ 4 w 5"/>
                      <a:gd name="T75" fmla="*/ 3 h 7"/>
                      <a:gd name="T76" fmla="*/ 4 w 5"/>
                      <a:gd name="T77" fmla="*/ 3 h 7"/>
                      <a:gd name="T78" fmla="*/ 3 w 5"/>
                      <a:gd name="T79" fmla="*/ 1 h 7"/>
                      <a:gd name="T80" fmla="*/ 4 w 5"/>
                      <a:gd name="T8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" h="7">
                        <a:moveTo>
                          <a:pt x="4" y="3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2"/>
                          <a:pt x="4" y="1"/>
                          <a:pt x="4" y="2"/>
                        </a:cubicBezTo>
                        <a:cubicBezTo>
                          <a:pt x="3" y="1"/>
                          <a:pt x="4" y="2"/>
                          <a:pt x="3" y="0"/>
                        </a:cubicBezTo>
                        <a:cubicBezTo>
                          <a:pt x="3" y="1"/>
                          <a:pt x="1" y="0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3"/>
                          <a:pt x="0" y="0"/>
                          <a:pt x="2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3" y="4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2" y="4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4"/>
                          <a:pt x="2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0" y="2"/>
                          <a:pt x="2" y="5"/>
                        </a:cubicBezTo>
                        <a:cubicBezTo>
                          <a:pt x="2" y="5"/>
                          <a:pt x="2" y="5"/>
                          <a:pt x="3" y="6"/>
                        </a:cubicBezTo>
                        <a:cubicBezTo>
                          <a:pt x="3" y="6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0" y="2"/>
                          <a:pt x="3" y="5"/>
                          <a:pt x="2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5" y="7"/>
                          <a:pt x="2" y="4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2" y="4"/>
                          <a:pt x="2" y="3"/>
                        </a:cubicBezTo>
                        <a:cubicBezTo>
                          <a:pt x="3" y="4"/>
                          <a:pt x="1" y="3"/>
                          <a:pt x="2" y="3"/>
                        </a:cubicBezTo>
                        <a:cubicBezTo>
                          <a:pt x="3" y="4"/>
                          <a:pt x="3" y="4"/>
                          <a:pt x="3" y="5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4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4" y="5"/>
                          <a:pt x="4" y="5"/>
                          <a:pt x="3" y="3"/>
                        </a:cubicBezTo>
                        <a:cubicBezTo>
                          <a:pt x="3" y="4"/>
                          <a:pt x="4" y="5"/>
                          <a:pt x="4" y="4"/>
                        </a:cubicBezTo>
                        <a:cubicBezTo>
                          <a:pt x="4" y="5"/>
                          <a:pt x="4" y="4"/>
                          <a:pt x="3" y="3"/>
                        </a:cubicBezTo>
                        <a:cubicBezTo>
                          <a:pt x="3" y="2"/>
                          <a:pt x="3" y="3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1"/>
                          <a:pt x="4" y="4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2"/>
                          <a:pt x="3" y="0"/>
                          <a:pt x="3" y="1"/>
                        </a:cubicBezTo>
                        <a:cubicBezTo>
                          <a:pt x="3" y="2"/>
                          <a:pt x="3" y="2"/>
                          <a:pt x="4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7" name="Freeform 91"/>
                  <p:cNvSpPr/>
                  <p:nvPr/>
                </p:nvSpPr>
                <p:spPr bwMode="auto">
                  <a:xfrm>
                    <a:off x="1160" y="2221"/>
                    <a:ext cx="4" cy="12"/>
                  </a:xfrm>
                  <a:custGeom>
                    <a:avLst/>
                    <a:gdLst>
                      <a:gd name="T0" fmla="*/ 1 w 1"/>
                      <a:gd name="T1" fmla="*/ 1 h 3"/>
                      <a:gd name="T2" fmla="*/ 1 w 1"/>
                      <a:gd name="T3" fmla="*/ 3 h 3"/>
                      <a:gd name="T4" fmla="*/ 0 w 1"/>
                      <a:gd name="T5" fmla="*/ 0 h 3"/>
                      <a:gd name="T6" fmla="*/ 0 w 1"/>
                      <a:gd name="T7" fmla="*/ 1 h 3"/>
                      <a:gd name="T8" fmla="*/ 1 w 1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1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1"/>
                          <a:pt x="0" y="0"/>
                        </a:cubicBezTo>
                        <a:cubicBezTo>
                          <a:pt x="0" y="1"/>
                          <a:pt x="0" y="0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8" name="Freeform 92"/>
                  <p:cNvSpPr/>
                  <p:nvPr/>
                </p:nvSpPr>
                <p:spPr bwMode="auto">
                  <a:xfrm>
                    <a:off x="1160" y="2208"/>
                    <a:ext cx="13" cy="29"/>
                  </a:xfrm>
                  <a:custGeom>
                    <a:avLst/>
                    <a:gdLst>
                      <a:gd name="T0" fmla="*/ 2 w 3"/>
                      <a:gd name="T1" fmla="*/ 3 h 7"/>
                      <a:gd name="T2" fmla="*/ 2 w 3"/>
                      <a:gd name="T3" fmla="*/ 2 h 7"/>
                      <a:gd name="T4" fmla="*/ 1 w 3"/>
                      <a:gd name="T5" fmla="*/ 2 h 7"/>
                      <a:gd name="T6" fmla="*/ 1 w 3"/>
                      <a:gd name="T7" fmla="*/ 4 h 7"/>
                      <a:gd name="T8" fmla="*/ 0 w 3"/>
                      <a:gd name="T9" fmla="*/ 3 h 7"/>
                      <a:gd name="T10" fmla="*/ 1 w 3"/>
                      <a:gd name="T11" fmla="*/ 5 h 7"/>
                      <a:gd name="T12" fmla="*/ 1 w 3"/>
                      <a:gd name="T13" fmla="*/ 4 h 7"/>
                      <a:gd name="T14" fmla="*/ 1 w 3"/>
                      <a:gd name="T15" fmla="*/ 5 h 7"/>
                      <a:gd name="T16" fmla="*/ 1 w 3"/>
                      <a:gd name="T17" fmla="*/ 5 h 7"/>
                      <a:gd name="T18" fmla="*/ 2 w 3"/>
                      <a:gd name="T19" fmla="*/ 5 h 7"/>
                      <a:gd name="T20" fmla="*/ 1 w 3"/>
                      <a:gd name="T21" fmla="*/ 3 h 7"/>
                      <a:gd name="T22" fmla="*/ 2 w 3"/>
                      <a:gd name="T23" fmla="*/ 5 h 7"/>
                      <a:gd name="T24" fmla="*/ 2 w 3"/>
                      <a:gd name="T25" fmla="*/ 6 h 7"/>
                      <a:gd name="T26" fmla="*/ 2 w 3"/>
                      <a:gd name="T27" fmla="*/ 5 h 7"/>
                      <a:gd name="T28" fmla="*/ 2 w 3"/>
                      <a:gd name="T29" fmla="*/ 4 h 7"/>
                      <a:gd name="T30" fmla="*/ 2 w 3"/>
                      <a:gd name="T31" fmla="*/ 6 h 7"/>
                      <a:gd name="T32" fmla="*/ 3 w 3"/>
                      <a:gd name="T33" fmla="*/ 4 h 7"/>
                      <a:gd name="T34" fmla="*/ 2 w 3"/>
                      <a:gd name="T35" fmla="*/ 2 h 7"/>
                      <a:gd name="T36" fmla="*/ 3 w 3"/>
                      <a:gd name="T37" fmla="*/ 4 h 7"/>
                      <a:gd name="T38" fmla="*/ 3 w 3"/>
                      <a:gd name="T39" fmla="*/ 4 h 7"/>
                      <a:gd name="T40" fmla="*/ 2 w 3"/>
                      <a:gd name="T41" fmla="*/ 1 h 7"/>
                      <a:gd name="T42" fmla="*/ 2 w 3"/>
                      <a:gd name="T43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3" h="7">
                        <a:moveTo>
                          <a:pt x="2" y="3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2"/>
                        </a:cubicBezTo>
                        <a:cubicBezTo>
                          <a:pt x="0" y="2"/>
                          <a:pt x="1" y="4"/>
                          <a:pt x="1" y="4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4"/>
                          <a:pt x="0" y="3"/>
                          <a:pt x="1" y="5"/>
                        </a:cubicBezTo>
                        <a:cubicBezTo>
                          <a:pt x="1" y="5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7"/>
                          <a:pt x="0" y="3"/>
                          <a:pt x="1" y="3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6"/>
                        </a:cubicBezTo>
                        <a:cubicBezTo>
                          <a:pt x="2" y="6"/>
                          <a:pt x="2" y="5"/>
                          <a:pt x="2" y="5"/>
                        </a:cubicBezTo>
                        <a:cubicBezTo>
                          <a:pt x="2" y="5"/>
                          <a:pt x="2" y="4"/>
                          <a:pt x="2" y="4"/>
                        </a:cubicBezTo>
                        <a:cubicBezTo>
                          <a:pt x="1" y="2"/>
                          <a:pt x="2" y="5"/>
                          <a:pt x="2" y="6"/>
                        </a:cubicBezTo>
                        <a:cubicBezTo>
                          <a:pt x="2" y="4"/>
                          <a:pt x="2" y="3"/>
                          <a:pt x="3" y="4"/>
                        </a:cubicBezTo>
                        <a:cubicBezTo>
                          <a:pt x="2" y="3"/>
                          <a:pt x="2" y="2"/>
                          <a:pt x="2" y="2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4"/>
                        </a:cubicBezTo>
                        <a:cubicBezTo>
                          <a:pt x="3" y="3"/>
                          <a:pt x="2" y="2"/>
                          <a:pt x="2" y="1"/>
                        </a:cubicBezTo>
                        <a:cubicBezTo>
                          <a:pt x="1" y="0"/>
                          <a:pt x="2" y="4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09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1164" y="2217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0" name="Freeform 94"/>
                  <p:cNvSpPr/>
                  <p:nvPr/>
                </p:nvSpPr>
                <p:spPr bwMode="auto">
                  <a:xfrm>
                    <a:off x="1076" y="2985"/>
                    <a:ext cx="5" cy="5"/>
                  </a:xfrm>
                  <a:custGeom>
                    <a:avLst/>
                    <a:gdLst>
                      <a:gd name="T0" fmla="*/ 5 w 5"/>
                      <a:gd name="T1" fmla="*/ 5 h 5"/>
                      <a:gd name="T2" fmla="*/ 5 w 5"/>
                      <a:gd name="T3" fmla="*/ 5 h 5"/>
                      <a:gd name="T4" fmla="*/ 0 w 5"/>
                      <a:gd name="T5" fmla="*/ 0 h 5"/>
                      <a:gd name="T6" fmla="*/ 5 w 5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5" y="5"/>
                        </a:moveTo>
                        <a:lnTo>
                          <a:pt x="5" y="5"/>
                        </a:lnTo>
                        <a:lnTo>
                          <a:pt x="0" y="0"/>
                        </a:lnTo>
                        <a:lnTo>
                          <a:pt x="5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1" name="Freeform 95"/>
                  <p:cNvSpPr/>
                  <p:nvPr/>
                </p:nvSpPr>
                <p:spPr bwMode="auto">
                  <a:xfrm>
                    <a:off x="1081" y="2985"/>
                    <a:ext cx="8" cy="21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4 h 5"/>
                      <a:gd name="T4" fmla="*/ 0 w 2"/>
                      <a:gd name="T5" fmla="*/ 0 h 5"/>
                      <a:gd name="T6" fmla="*/ 1 w 2"/>
                      <a:gd name="T7" fmla="*/ 3 h 5"/>
                      <a:gd name="T8" fmla="*/ 1 w 2"/>
                      <a:gd name="T9" fmla="*/ 2 h 5"/>
                      <a:gd name="T10" fmla="*/ 1 w 2"/>
                      <a:gd name="T11" fmla="*/ 4 h 5"/>
                      <a:gd name="T12" fmla="*/ 1 w 2"/>
                      <a:gd name="T13" fmla="*/ 3 h 5"/>
                      <a:gd name="T14" fmla="*/ 2 w 2"/>
                      <a:gd name="T1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1"/>
                          <a:pt x="1" y="2"/>
                          <a:pt x="0" y="0"/>
                        </a:cubicBezTo>
                        <a:cubicBezTo>
                          <a:pt x="0" y="0"/>
                          <a:pt x="0" y="1"/>
                          <a:pt x="1" y="3"/>
                        </a:cubicBezTo>
                        <a:cubicBezTo>
                          <a:pt x="1" y="3"/>
                          <a:pt x="0" y="1"/>
                          <a:pt x="1" y="2"/>
                        </a:cubicBezTo>
                        <a:cubicBezTo>
                          <a:pt x="1" y="3"/>
                          <a:pt x="1" y="2"/>
                          <a:pt x="1" y="4"/>
                        </a:cubicBezTo>
                        <a:cubicBezTo>
                          <a:pt x="2" y="5"/>
                          <a:pt x="1" y="3"/>
                          <a:pt x="1" y="3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2" name="Freeform 96"/>
                  <p:cNvSpPr/>
                  <p:nvPr/>
                </p:nvSpPr>
                <p:spPr bwMode="auto">
                  <a:xfrm>
                    <a:off x="1085" y="2990"/>
                    <a:ext cx="4" cy="8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3" name="Freeform 97"/>
                  <p:cNvSpPr/>
                  <p:nvPr/>
                </p:nvSpPr>
                <p:spPr bwMode="auto">
                  <a:xfrm>
                    <a:off x="1085" y="2985"/>
                    <a:ext cx="4" cy="9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1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1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4" name="Freeform 98"/>
                  <p:cNvSpPr/>
                  <p:nvPr/>
                </p:nvSpPr>
                <p:spPr bwMode="auto">
                  <a:xfrm>
                    <a:off x="1085" y="2985"/>
                    <a:ext cx="0" cy="5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5" name="Freeform 99"/>
                  <p:cNvSpPr/>
                  <p:nvPr/>
                </p:nvSpPr>
                <p:spPr bwMode="auto">
                  <a:xfrm>
                    <a:off x="1085" y="2977"/>
                    <a:ext cx="12" cy="13"/>
                  </a:xfrm>
                  <a:custGeom>
                    <a:avLst/>
                    <a:gdLst>
                      <a:gd name="T0" fmla="*/ 0 w 3"/>
                      <a:gd name="T1" fmla="*/ 2 h 3"/>
                      <a:gd name="T2" fmla="*/ 0 w 3"/>
                      <a:gd name="T3" fmla="*/ 2 h 3"/>
                      <a:gd name="T4" fmla="*/ 0 w 3"/>
                      <a:gd name="T5" fmla="*/ 2 h 3"/>
                      <a:gd name="T6" fmla="*/ 2 w 3"/>
                      <a:gd name="T7" fmla="*/ 2 h 3"/>
                      <a:gd name="T8" fmla="*/ 2 w 3"/>
                      <a:gd name="T9" fmla="*/ 3 h 3"/>
                      <a:gd name="T10" fmla="*/ 3 w 3"/>
                      <a:gd name="T11" fmla="*/ 2 h 3"/>
                      <a:gd name="T12" fmla="*/ 0 w 3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0" y="2"/>
                        </a:moveTo>
                        <a:cubicBezTo>
                          <a:pt x="0" y="3"/>
                          <a:pt x="0" y="3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1"/>
                          <a:pt x="2" y="2"/>
                        </a:cubicBezTo>
                        <a:cubicBezTo>
                          <a:pt x="3" y="2"/>
                          <a:pt x="1" y="2"/>
                          <a:pt x="2" y="3"/>
                        </a:cubicBezTo>
                        <a:cubicBezTo>
                          <a:pt x="3" y="3"/>
                          <a:pt x="3" y="2"/>
                          <a:pt x="3" y="2"/>
                        </a:cubicBezTo>
                        <a:cubicBezTo>
                          <a:pt x="3" y="0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6" name="Freeform 100"/>
                  <p:cNvSpPr/>
                  <p:nvPr/>
                </p:nvSpPr>
                <p:spPr bwMode="auto">
                  <a:xfrm>
                    <a:off x="1085" y="2985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7" name="Freeform 101"/>
                  <p:cNvSpPr/>
                  <p:nvPr/>
                </p:nvSpPr>
                <p:spPr bwMode="auto">
                  <a:xfrm>
                    <a:off x="1089" y="2990"/>
                    <a:ext cx="4" cy="0"/>
                  </a:xfrm>
                  <a:custGeom>
                    <a:avLst/>
                    <a:gdLst>
                      <a:gd name="T0" fmla="*/ 0 w 4"/>
                      <a:gd name="T1" fmla="*/ 0 w 4"/>
                      <a:gd name="T2" fmla="*/ 4 w 4"/>
                      <a:gd name="T3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8" name="Freeform 102"/>
                  <p:cNvSpPr/>
                  <p:nvPr/>
                </p:nvSpPr>
                <p:spPr bwMode="auto">
                  <a:xfrm>
                    <a:off x="1081" y="2969"/>
                    <a:ext cx="4" cy="21"/>
                  </a:xfrm>
                  <a:custGeom>
                    <a:avLst/>
                    <a:gdLst>
                      <a:gd name="T0" fmla="*/ 0 w 1"/>
                      <a:gd name="T1" fmla="*/ 4 h 5"/>
                      <a:gd name="T2" fmla="*/ 1 w 1"/>
                      <a:gd name="T3" fmla="*/ 3 h 5"/>
                      <a:gd name="T4" fmla="*/ 1 w 1"/>
                      <a:gd name="T5" fmla="*/ 0 h 5"/>
                      <a:gd name="T6" fmla="*/ 1 w 1"/>
                      <a:gd name="T7" fmla="*/ 1 h 5"/>
                      <a:gd name="T8" fmla="*/ 0 w 1"/>
                      <a:gd name="T9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5">
                        <a:moveTo>
                          <a:pt x="0" y="4"/>
                        </a:moveTo>
                        <a:cubicBezTo>
                          <a:pt x="1" y="2"/>
                          <a:pt x="1" y="5"/>
                          <a:pt x="1" y="3"/>
                        </a:cubicBezTo>
                        <a:cubicBezTo>
                          <a:pt x="1" y="3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19" name="Freeform 103"/>
                  <p:cNvSpPr/>
                  <p:nvPr/>
                </p:nvSpPr>
                <p:spPr bwMode="auto">
                  <a:xfrm>
                    <a:off x="1085" y="29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0" name="Freeform 104"/>
                  <p:cNvSpPr/>
                  <p:nvPr/>
                </p:nvSpPr>
                <p:spPr bwMode="auto">
                  <a:xfrm>
                    <a:off x="1076" y="2956"/>
                    <a:ext cx="13" cy="25"/>
                  </a:xfrm>
                  <a:custGeom>
                    <a:avLst/>
                    <a:gdLst>
                      <a:gd name="T0" fmla="*/ 0 w 3"/>
                      <a:gd name="T1" fmla="*/ 5 h 6"/>
                      <a:gd name="T2" fmla="*/ 1 w 3"/>
                      <a:gd name="T3" fmla="*/ 3 h 6"/>
                      <a:gd name="T4" fmla="*/ 1 w 3"/>
                      <a:gd name="T5" fmla="*/ 5 h 6"/>
                      <a:gd name="T6" fmla="*/ 1 w 3"/>
                      <a:gd name="T7" fmla="*/ 4 h 6"/>
                      <a:gd name="T8" fmla="*/ 0 w 3"/>
                      <a:gd name="T9" fmla="*/ 6 h 6"/>
                      <a:gd name="T10" fmla="*/ 2 w 3"/>
                      <a:gd name="T11" fmla="*/ 4 h 6"/>
                      <a:gd name="T12" fmla="*/ 1 w 3"/>
                      <a:gd name="T13" fmla="*/ 5 h 6"/>
                      <a:gd name="T14" fmla="*/ 2 w 3"/>
                      <a:gd name="T15" fmla="*/ 3 h 6"/>
                      <a:gd name="T16" fmla="*/ 2 w 3"/>
                      <a:gd name="T17" fmla="*/ 3 h 6"/>
                      <a:gd name="T18" fmla="*/ 2 w 3"/>
                      <a:gd name="T19" fmla="*/ 2 h 6"/>
                      <a:gd name="T20" fmla="*/ 2 w 3"/>
                      <a:gd name="T21" fmla="*/ 1 h 6"/>
                      <a:gd name="T22" fmla="*/ 0 w 3"/>
                      <a:gd name="T23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6">
                        <a:moveTo>
                          <a:pt x="0" y="5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5"/>
                        </a:cubicBezTo>
                        <a:cubicBezTo>
                          <a:pt x="1" y="5"/>
                          <a:pt x="1" y="4"/>
                          <a:pt x="1" y="4"/>
                        </a:cubicBezTo>
                        <a:cubicBezTo>
                          <a:pt x="1" y="6"/>
                          <a:pt x="1" y="4"/>
                          <a:pt x="0" y="6"/>
                        </a:cubicBezTo>
                        <a:cubicBezTo>
                          <a:pt x="1" y="6"/>
                          <a:pt x="1" y="6"/>
                          <a:pt x="2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5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0"/>
                          <a:pt x="2" y="1"/>
                        </a:cubicBezTo>
                        <a:cubicBezTo>
                          <a:pt x="2" y="1"/>
                          <a:pt x="1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1" name="Freeform 105"/>
                  <p:cNvSpPr/>
                  <p:nvPr/>
                </p:nvSpPr>
                <p:spPr bwMode="auto">
                  <a:xfrm>
                    <a:off x="1081" y="2964"/>
                    <a:ext cx="0" cy="5"/>
                  </a:xfrm>
                  <a:custGeom>
                    <a:avLst/>
                    <a:gdLst>
                      <a:gd name="T0" fmla="*/ 5 h 5"/>
                      <a:gd name="T1" fmla="*/ 0 h 5"/>
                      <a:gd name="T2" fmla="*/ 5 h 5"/>
                      <a:gd name="T3" fmla="*/ 5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5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2" name="Freeform 106"/>
                  <p:cNvSpPr/>
                  <p:nvPr/>
                </p:nvSpPr>
                <p:spPr bwMode="auto">
                  <a:xfrm>
                    <a:off x="1068" y="2956"/>
                    <a:ext cx="17" cy="21"/>
                  </a:xfrm>
                  <a:custGeom>
                    <a:avLst/>
                    <a:gdLst>
                      <a:gd name="T0" fmla="*/ 1 w 4"/>
                      <a:gd name="T1" fmla="*/ 5 h 5"/>
                      <a:gd name="T2" fmla="*/ 2 w 4"/>
                      <a:gd name="T3" fmla="*/ 4 h 5"/>
                      <a:gd name="T4" fmla="*/ 2 w 4"/>
                      <a:gd name="T5" fmla="*/ 5 h 5"/>
                      <a:gd name="T6" fmla="*/ 3 w 4"/>
                      <a:gd name="T7" fmla="*/ 3 h 5"/>
                      <a:gd name="T8" fmla="*/ 2 w 4"/>
                      <a:gd name="T9" fmla="*/ 4 h 5"/>
                      <a:gd name="T10" fmla="*/ 3 w 4"/>
                      <a:gd name="T11" fmla="*/ 2 h 5"/>
                      <a:gd name="T12" fmla="*/ 3 w 4"/>
                      <a:gd name="T13" fmla="*/ 2 h 5"/>
                      <a:gd name="T14" fmla="*/ 2 w 4"/>
                      <a:gd name="T15" fmla="*/ 2 h 5"/>
                      <a:gd name="T16" fmla="*/ 2 w 4"/>
                      <a:gd name="T17" fmla="*/ 3 h 5"/>
                      <a:gd name="T18" fmla="*/ 2 w 4"/>
                      <a:gd name="T19" fmla="*/ 3 h 5"/>
                      <a:gd name="T20" fmla="*/ 1 w 4"/>
                      <a:gd name="T2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5">
                        <a:moveTo>
                          <a:pt x="1" y="5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3" y="3"/>
                        </a:cubicBezTo>
                        <a:cubicBezTo>
                          <a:pt x="3" y="2"/>
                          <a:pt x="2" y="4"/>
                          <a:pt x="2" y="4"/>
                        </a:cubicBezTo>
                        <a:cubicBezTo>
                          <a:pt x="2" y="3"/>
                          <a:pt x="2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0"/>
                          <a:pt x="3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5"/>
                          <a:pt x="0" y="5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3" name="Freeform 107"/>
                  <p:cNvSpPr/>
                  <p:nvPr/>
                </p:nvSpPr>
                <p:spPr bwMode="auto">
                  <a:xfrm>
                    <a:off x="1072" y="2977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4" name="Freeform 108"/>
                  <p:cNvSpPr/>
                  <p:nvPr/>
                </p:nvSpPr>
                <p:spPr bwMode="auto">
                  <a:xfrm>
                    <a:off x="1076" y="29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5" name="Freeform 109"/>
                  <p:cNvSpPr/>
                  <p:nvPr/>
                </p:nvSpPr>
                <p:spPr bwMode="auto">
                  <a:xfrm>
                    <a:off x="1068" y="2973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6" name="Freeform 110"/>
                  <p:cNvSpPr/>
                  <p:nvPr/>
                </p:nvSpPr>
                <p:spPr bwMode="auto">
                  <a:xfrm>
                    <a:off x="1055" y="2939"/>
                    <a:ext cx="26" cy="38"/>
                  </a:xfrm>
                  <a:custGeom>
                    <a:avLst/>
                    <a:gdLst>
                      <a:gd name="T0" fmla="*/ 5 w 6"/>
                      <a:gd name="T1" fmla="*/ 1 h 9"/>
                      <a:gd name="T2" fmla="*/ 4 w 6"/>
                      <a:gd name="T3" fmla="*/ 1 h 9"/>
                      <a:gd name="T4" fmla="*/ 2 w 6"/>
                      <a:gd name="T5" fmla="*/ 0 h 9"/>
                      <a:gd name="T6" fmla="*/ 0 w 6"/>
                      <a:gd name="T7" fmla="*/ 0 h 9"/>
                      <a:gd name="T8" fmla="*/ 1 w 6"/>
                      <a:gd name="T9" fmla="*/ 1 h 9"/>
                      <a:gd name="T10" fmla="*/ 0 w 6"/>
                      <a:gd name="T11" fmla="*/ 1 h 9"/>
                      <a:gd name="T12" fmla="*/ 0 w 6"/>
                      <a:gd name="T13" fmla="*/ 3 h 9"/>
                      <a:gd name="T14" fmla="*/ 1 w 6"/>
                      <a:gd name="T15" fmla="*/ 3 h 9"/>
                      <a:gd name="T16" fmla="*/ 2 w 6"/>
                      <a:gd name="T17" fmla="*/ 7 h 9"/>
                      <a:gd name="T18" fmla="*/ 3 w 6"/>
                      <a:gd name="T19" fmla="*/ 6 h 9"/>
                      <a:gd name="T20" fmla="*/ 2 w 6"/>
                      <a:gd name="T21" fmla="*/ 7 h 9"/>
                      <a:gd name="T22" fmla="*/ 2 w 6"/>
                      <a:gd name="T23" fmla="*/ 7 h 9"/>
                      <a:gd name="T24" fmla="*/ 3 w 6"/>
                      <a:gd name="T25" fmla="*/ 8 h 9"/>
                      <a:gd name="T26" fmla="*/ 5 w 6"/>
                      <a:gd name="T27" fmla="*/ 6 h 9"/>
                      <a:gd name="T28" fmla="*/ 3 w 6"/>
                      <a:gd name="T29" fmla="*/ 8 h 9"/>
                      <a:gd name="T30" fmla="*/ 4 w 6"/>
                      <a:gd name="T31" fmla="*/ 7 h 9"/>
                      <a:gd name="T32" fmla="*/ 5 w 6"/>
                      <a:gd name="T33" fmla="*/ 6 h 9"/>
                      <a:gd name="T34" fmla="*/ 6 w 6"/>
                      <a:gd name="T35" fmla="*/ 5 h 9"/>
                      <a:gd name="T36" fmla="*/ 3 w 6"/>
                      <a:gd name="T37" fmla="*/ 6 h 9"/>
                      <a:gd name="T38" fmla="*/ 4 w 6"/>
                      <a:gd name="T39" fmla="*/ 6 h 9"/>
                      <a:gd name="T40" fmla="*/ 5 w 6"/>
                      <a:gd name="T41" fmla="*/ 4 h 9"/>
                      <a:gd name="T42" fmla="*/ 3 w 6"/>
                      <a:gd name="T43" fmla="*/ 4 h 9"/>
                      <a:gd name="T44" fmla="*/ 3 w 6"/>
                      <a:gd name="T45" fmla="*/ 4 h 9"/>
                      <a:gd name="T46" fmla="*/ 2 w 6"/>
                      <a:gd name="T47" fmla="*/ 4 h 9"/>
                      <a:gd name="T48" fmla="*/ 4 w 6"/>
                      <a:gd name="T49" fmla="*/ 4 h 9"/>
                      <a:gd name="T50" fmla="*/ 1 w 6"/>
                      <a:gd name="T51" fmla="*/ 4 h 9"/>
                      <a:gd name="T52" fmla="*/ 5 w 6"/>
                      <a:gd name="T53" fmla="*/ 3 h 9"/>
                      <a:gd name="T54" fmla="*/ 3 w 6"/>
                      <a:gd name="T55" fmla="*/ 3 h 9"/>
                      <a:gd name="T56" fmla="*/ 2 w 6"/>
                      <a:gd name="T57" fmla="*/ 3 h 9"/>
                      <a:gd name="T58" fmla="*/ 4 w 6"/>
                      <a:gd name="T59" fmla="*/ 3 h 9"/>
                      <a:gd name="T60" fmla="*/ 3 w 6"/>
                      <a:gd name="T61" fmla="*/ 2 h 9"/>
                      <a:gd name="T62" fmla="*/ 2 w 6"/>
                      <a:gd name="T63" fmla="*/ 2 h 9"/>
                      <a:gd name="T64" fmla="*/ 2 w 6"/>
                      <a:gd name="T65" fmla="*/ 1 h 9"/>
                      <a:gd name="T66" fmla="*/ 4 w 6"/>
                      <a:gd name="T67" fmla="*/ 2 h 9"/>
                      <a:gd name="T68" fmla="*/ 6 w 6"/>
                      <a:gd name="T69" fmla="*/ 2 h 9"/>
                      <a:gd name="T70" fmla="*/ 3 w 6"/>
                      <a:gd name="T71" fmla="*/ 1 h 9"/>
                      <a:gd name="T72" fmla="*/ 5 w 6"/>
                      <a:gd name="T73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" h="9">
                        <a:moveTo>
                          <a:pt x="5" y="1"/>
                        </a:moveTo>
                        <a:cubicBezTo>
                          <a:pt x="4" y="1"/>
                          <a:pt x="3" y="1"/>
                          <a:pt x="4" y="1"/>
                        </a:cubicBezTo>
                        <a:cubicBezTo>
                          <a:pt x="2" y="1"/>
                          <a:pt x="3" y="1"/>
                          <a:pt x="2" y="0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2"/>
                          <a:pt x="0" y="3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ubicBezTo>
                          <a:pt x="1" y="5"/>
                          <a:pt x="2" y="6"/>
                          <a:pt x="2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7"/>
                          <a:pt x="4" y="6"/>
                          <a:pt x="2" y="7"/>
                        </a:cubicBezTo>
                        <a:cubicBezTo>
                          <a:pt x="3" y="7"/>
                          <a:pt x="2" y="7"/>
                          <a:pt x="2" y="7"/>
                        </a:cubicBezTo>
                        <a:cubicBezTo>
                          <a:pt x="1" y="8"/>
                          <a:pt x="3" y="7"/>
                          <a:pt x="3" y="8"/>
                        </a:cubicBezTo>
                        <a:cubicBezTo>
                          <a:pt x="3" y="8"/>
                          <a:pt x="4" y="6"/>
                          <a:pt x="5" y="6"/>
                        </a:cubicBezTo>
                        <a:cubicBezTo>
                          <a:pt x="3" y="8"/>
                          <a:pt x="5" y="6"/>
                          <a:pt x="3" y="8"/>
                        </a:cubicBezTo>
                        <a:cubicBezTo>
                          <a:pt x="3" y="9"/>
                          <a:pt x="4" y="7"/>
                          <a:pt x="4" y="7"/>
                        </a:cubicBezTo>
                        <a:cubicBezTo>
                          <a:pt x="5" y="6"/>
                          <a:pt x="5" y="7"/>
                          <a:pt x="5" y="6"/>
                        </a:cubicBezTo>
                        <a:cubicBezTo>
                          <a:pt x="6" y="5"/>
                          <a:pt x="5" y="6"/>
                          <a:pt x="6" y="5"/>
                        </a:cubicBezTo>
                        <a:cubicBezTo>
                          <a:pt x="6" y="5"/>
                          <a:pt x="4" y="6"/>
                          <a:pt x="3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5"/>
                          <a:pt x="5" y="4"/>
                        </a:cubicBezTo>
                        <a:cubicBezTo>
                          <a:pt x="4" y="5"/>
                          <a:pt x="5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4" y="4"/>
                          <a:pt x="4" y="4"/>
                        </a:cubicBezTo>
                        <a:cubicBezTo>
                          <a:pt x="2" y="4"/>
                          <a:pt x="2" y="4"/>
                          <a:pt x="1" y="4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2" y="3"/>
                          <a:pt x="2" y="3"/>
                        </a:cubicBezTo>
                        <a:cubicBezTo>
                          <a:pt x="2" y="3"/>
                          <a:pt x="4" y="3"/>
                          <a:pt x="4" y="3"/>
                        </a:cubicBezTo>
                        <a:cubicBezTo>
                          <a:pt x="5" y="2"/>
                          <a:pt x="2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3" y="2"/>
                          <a:pt x="2" y="1"/>
                        </a:cubicBezTo>
                        <a:cubicBezTo>
                          <a:pt x="4" y="1"/>
                          <a:pt x="4" y="2"/>
                          <a:pt x="4" y="2"/>
                        </a:cubicBezTo>
                        <a:cubicBezTo>
                          <a:pt x="5" y="2"/>
                          <a:pt x="5" y="2"/>
                          <a:pt x="6" y="2"/>
                        </a:cubicBezTo>
                        <a:cubicBezTo>
                          <a:pt x="5" y="1"/>
                          <a:pt x="3" y="1"/>
                          <a:pt x="3" y="1"/>
                        </a:cubicBezTo>
                        <a:cubicBezTo>
                          <a:pt x="5" y="1"/>
                          <a:pt x="4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7" name="Rectangle 111"/>
                  <p:cNvSpPr>
                    <a:spLocks noChangeArrowheads="1"/>
                  </p:cNvSpPr>
                  <p:nvPr/>
                </p:nvSpPr>
                <p:spPr bwMode="auto">
                  <a:xfrm>
                    <a:off x="1081" y="2948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8" name="Freeform 112"/>
                  <p:cNvSpPr/>
                  <p:nvPr/>
                </p:nvSpPr>
                <p:spPr bwMode="auto">
                  <a:xfrm>
                    <a:off x="1076" y="29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29" name="Freeform 113"/>
                  <p:cNvSpPr/>
                  <p:nvPr/>
                </p:nvSpPr>
                <p:spPr bwMode="auto">
                  <a:xfrm>
                    <a:off x="1055" y="2948"/>
                    <a:ext cx="0" cy="4"/>
                  </a:xfrm>
                  <a:custGeom>
                    <a:avLst/>
                    <a:gdLst>
                      <a:gd name="T0" fmla="*/ 4 h 4"/>
                      <a:gd name="T1" fmla="*/ 4 h 4"/>
                      <a:gd name="T2" fmla="*/ 0 h 4"/>
                      <a:gd name="T3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0" name="Freeform 114"/>
                  <p:cNvSpPr/>
                  <p:nvPr/>
                </p:nvSpPr>
                <p:spPr bwMode="auto">
                  <a:xfrm>
                    <a:off x="1076" y="2952"/>
                    <a:ext cx="5" cy="0"/>
                  </a:xfrm>
                  <a:custGeom>
                    <a:avLst/>
                    <a:gdLst>
                      <a:gd name="T0" fmla="*/ 5 w 5"/>
                      <a:gd name="T1" fmla="*/ 0 w 5"/>
                      <a:gd name="T2" fmla="*/ 5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1" name="Freeform 115"/>
                  <p:cNvSpPr/>
                  <p:nvPr/>
                </p:nvSpPr>
                <p:spPr bwMode="auto">
                  <a:xfrm>
                    <a:off x="1076" y="2956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2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1076" y="2944"/>
                    <a:ext cx="5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3" name="Freeform 117"/>
                  <p:cNvSpPr/>
                  <p:nvPr/>
                </p:nvSpPr>
                <p:spPr bwMode="auto">
                  <a:xfrm>
                    <a:off x="1051" y="2919"/>
                    <a:ext cx="30" cy="20"/>
                  </a:xfrm>
                  <a:custGeom>
                    <a:avLst/>
                    <a:gdLst>
                      <a:gd name="T0" fmla="*/ 1 w 7"/>
                      <a:gd name="T1" fmla="*/ 0 h 5"/>
                      <a:gd name="T2" fmla="*/ 0 w 7"/>
                      <a:gd name="T3" fmla="*/ 1 h 5"/>
                      <a:gd name="T4" fmla="*/ 4 w 7"/>
                      <a:gd name="T5" fmla="*/ 2 h 5"/>
                      <a:gd name="T6" fmla="*/ 1 w 7"/>
                      <a:gd name="T7" fmla="*/ 1 h 5"/>
                      <a:gd name="T8" fmla="*/ 2 w 7"/>
                      <a:gd name="T9" fmla="*/ 4 h 5"/>
                      <a:gd name="T10" fmla="*/ 1 w 7"/>
                      <a:gd name="T11" fmla="*/ 3 h 5"/>
                      <a:gd name="T12" fmla="*/ 4 w 7"/>
                      <a:gd name="T13" fmla="*/ 5 h 5"/>
                      <a:gd name="T14" fmla="*/ 1 w 7"/>
                      <a:gd name="T15" fmla="*/ 4 h 5"/>
                      <a:gd name="T16" fmla="*/ 0 w 7"/>
                      <a:gd name="T17" fmla="*/ 4 h 5"/>
                      <a:gd name="T18" fmla="*/ 1 w 7"/>
                      <a:gd name="T19" fmla="*/ 5 h 5"/>
                      <a:gd name="T20" fmla="*/ 3 w 7"/>
                      <a:gd name="T21" fmla="*/ 5 h 5"/>
                      <a:gd name="T22" fmla="*/ 5 w 7"/>
                      <a:gd name="T23" fmla="*/ 5 h 5"/>
                      <a:gd name="T24" fmla="*/ 4 w 7"/>
                      <a:gd name="T25" fmla="*/ 5 h 5"/>
                      <a:gd name="T26" fmla="*/ 5 w 7"/>
                      <a:gd name="T27" fmla="*/ 5 h 5"/>
                      <a:gd name="T28" fmla="*/ 4 w 7"/>
                      <a:gd name="T29" fmla="*/ 5 h 5"/>
                      <a:gd name="T30" fmla="*/ 6 w 7"/>
                      <a:gd name="T31" fmla="*/ 5 h 5"/>
                      <a:gd name="T32" fmla="*/ 5 w 7"/>
                      <a:gd name="T33" fmla="*/ 4 h 5"/>
                      <a:gd name="T34" fmla="*/ 5 w 7"/>
                      <a:gd name="T35" fmla="*/ 4 h 5"/>
                      <a:gd name="T36" fmla="*/ 3 w 7"/>
                      <a:gd name="T37" fmla="*/ 4 h 5"/>
                      <a:gd name="T38" fmla="*/ 5 w 7"/>
                      <a:gd name="T39" fmla="*/ 4 h 5"/>
                      <a:gd name="T40" fmla="*/ 4 w 7"/>
                      <a:gd name="T41" fmla="*/ 4 h 5"/>
                      <a:gd name="T42" fmla="*/ 6 w 7"/>
                      <a:gd name="T43" fmla="*/ 3 h 5"/>
                      <a:gd name="T44" fmla="*/ 5 w 7"/>
                      <a:gd name="T45" fmla="*/ 3 h 5"/>
                      <a:gd name="T46" fmla="*/ 6 w 7"/>
                      <a:gd name="T47" fmla="*/ 3 h 5"/>
                      <a:gd name="T48" fmla="*/ 3 w 7"/>
                      <a:gd name="T49" fmla="*/ 3 h 5"/>
                      <a:gd name="T50" fmla="*/ 5 w 7"/>
                      <a:gd name="T51" fmla="*/ 3 h 5"/>
                      <a:gd name="T52" fmla="*/ 5 w 7"/>
                      <a:gd name="T53" fmla="*/ 2 h 5"/>
                      <a:gd name="T54" fmla="*/ 5 w 7"/>
                      <a:gd name="T55" fmla="*/ 2 h 5"/>
                      <a:gd name="T56" fmla="*/ 4 w 7"/>
                      <a:gd name="T57" fmla="*/ 1 h 5"/>
                      <a:gd name="T58" fmla="*/ 4 w 7"/>
                      <a:gd name="T59" fmla="*/ 1 h 5"/>
                      <a:gd name="T60" fmla="*/ 3 w 7"/>
                      <a:gd name="T61" fmla="*/ 1 h 5"/>
                      <a:gd name="T62" fmla="*/ 4 w 7"/>
                      <a:gd name="T63" fmla="*/ 1 h 5"/>
                      <a:gd name="T64" fmla="*/ 2 w 7"/>
                      <a:gd name="T65" fmla="*/ 0 h 5"/>
                      <a:gd name="T66" fmla="*/ 3 w 7"/>
                      <a:gd name="T67" fmla="*/ 1 h 5"/>
                      <a:gd name="T68" fmla="*/ 1 w 7"/>
                      <a:gd name="T6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" h="5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0" y="1"/>
                        </a:cubicBez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3"/>
                          <a:pt x="2" y="4"/>
                        </a:cubicBezTo>
                        <a:cubicBezTo>
                          <a:pt x="2" y="4"/>
                          <a:pt x="1" y="4"/>
                          <a:pt x="1" y="3"/>
                        </a:cubicBezTo>
                        <a:cubicBezTo>
                          <a:pt x="1" y="4"/>
                          <a:pt x="5" y="4"/>
                          <a:pt x="4" y="5"/>
                        </a:cubicBezTo>
                        <a:cubicBezTo>
                          <a:pt x="2" y="4"/>
                          <a:pt x="2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1" y="5"/>
                          <a:pt x="1" y="5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5" y="5"/>
                        </a:cubicBezTo>
                        <a:cubicBezTo>
                          <a:pt x="4" y="5"/>
                          <a:pt x="5" y="5"/>
                          <a:pt x="4" y="5"/>
                        </a:cubicBezTo>
                        <a:cubicBezTo>
                          <a:pt x="5" y="5"/>
                          <a:pt x="4" y="5"/>
                          <a:pt x="5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5" y="5"/>
                          <a:pt x="4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3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3"/>
                          <a:pt x="7" y="4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4" y="3"/>
                          <a:pt x="6" y="3"/>
                          <a:pt x="6" y="3"/>
                        </a:cubicBezTo>
                        <a:cubicBezTo>
                          <a:pt x="5" y="3"/>
                          <a:pt x="3" y="3"/>
                          <a:pt x="3" y="3"/>
                        </a:cubicBezTo>
                        <a:cubicBezTo>
                          <a:pt x="4" y="3"/>
                          <a:pt x="2" y="2"/>
                          <a:pt x="5" y="3"/>
                        </a:cubicBezTo>
                        <a:cubicBezTo>
                          <a:pt x="6" y="2"/>
                          <a:pt x="4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1"/>
                          <a:pt x="6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4" name="Freeform 118"/>
                  <p:cNvSpPr/>
                  <p:nvPr/>
                </p:nvSpPr>
                <p:spPr bwMode="auto">
                  <a:xfrm>
                    <a:off x="1072" y="2935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5" name="Freeform 119"/>
                  <p:cNvSpPr/>
                  <p:nvPr/>
                </p:nvSpPr>
                <p:spPr bwMode="auto">
                  <a:xfrm>
                    <a:off x="1055" y="2898"/>
                    <a:ext cx="34" cy="25"/>
                  </a:xfrm>
                  <a:custGeom>
                    <a:avLst/>
                    <a:gdLst>
                      <a:gd name="T0" fmla="*/ 3 w 8"/>
                      <a:gd name="T1" fmla="*/ 4 h 6"/>
                      <a:gd name="T2" fmla="*/ 5 w 8"/>
                      <a:gd name="T3" fmla="*/ 5 h 6"/>
                      <a:gd name="T4" fmla="*/ 2 w 8"/>
                      <a:gd name="T5" fmla="*/ 4 h 6"/>
                      <a:gd name="T6" fmla="*/ 1 w 8"/>
                      <a:gd name="T7" fmla="*/ 3 h 6"/>
                      <a:gd name="T8" fmla="*/ 4 w 8"/>
                      <a:gd name="T9" fmla="*/ 4 h 6"/>
                      <a:gd name="T10" fmla="*/ 5 w 8"/>
                      <a:gd name="T11" fmla="*/ 4 h 6"/>
                      <a:gd name="T12" fmla="*/ 3 w 8"/>
                      <a:gd name="T13" fmla="*/ 3 h 6"/>
                      <a:gd name="T14" fmla="*/ 2 w 8"/>
                      <a:gd name="T15" fmla="*/ 2 h 6"/>
                      <a:gd name="T16" fmla="*/ 3 w 8"/>
                      <a:gd name="T17" fmla="*/ 3 h 6"/>
                      <a:gd name="T18" fmla="*/ 5 w 8"/>
                      <a:gd name="T19" fmla="*/ 3 h 6"/>
                      <a:gd name="T20" fmla="*/ 1 w 8"/>
                      <a:gd name="T21" fmla="*/ 0 h 6"/>
                      <a:gd name="T22" fmla="*/ 1 w 8"/>
                      <a:gd name="T23" fmla="*/ 1 h 6"/>
                      <a:gd name="T24" fmla="*/ 3 w 8"/>
                      <a:gd name="T25" fmla="*/ 2 h 6"/>
                      <a:gd name="T26" fmla="*/ 2 w 8"/>
                      <a:gd name="T27" fmla="*/ 2 h 6"/>
                      <a:gd name="T28" fmla="*/ 1 w 8"/>
                      <a:gd name="T29" fmla="*/ 1 h 6"/>
                      <a:gd name="T30" fmla="*/ 0 w 8"/>
                      <a:gd name="T31" fmla="*/ 4 h 6"/>
                      <a:gd name="T32" fmla="*/ 0 w 8"/>
                      <a:gd name="T33" fmla="*/ 3 h 6"/>
                      <a:gd name="T34" fmla="*/ 1 w 8"/>
                      <a:gd name="T35" fmla="*/ 4 h 6"/>
                      <a:gd name="T36" fmla="*/ 3 w 8"/>
                      <a:gd name="T37" fmla="*/ 5 h 6"/>
                      <a:gd name="T38" fmla="*/ 3 w 8"/>
                      <a:gd name="T39" fmla="*/ 5 h 6"/>
                      <a:gd name="T40" fmla="*/ 5 w 8"/>
                      <a:gd name="T41" fmla="*/ 5 h 6"/>
                      <a:gd name="T42" fmla="*/ 6 w 8"/>
                      <a:gd name="T43" fmla="*/ 6 h 6"/>
                      <a:gd name="T44" fmla="*/ 6 w 8"/>
                      <a:gd name="T45" fmla="*/ 5 h 6"/>
                      <a:gd name="T46" fmla="*/ 3 w 8"/>
                      <a:gd name="T4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" h="6">
                        <a:moveTo>
                          <a:pt x="3" y="4"/>
                        </a:moveTo>
                        <a:cubicBezTo>
                          <a:pt x="4" y="4"/>
                          <a:pt x="4" y="5"/>
                          <a:pt x="5" y="5"/>
                        </a:cubicBezTo>
                        <a:cubicBezTo>
                          <a:pt x="4" y="4"/>
                          <a:pt x="3" y="4"/>
                          <a:pt x="2" y="4"/>
                        </a:cubicBezTo>
                        <a:cubicBezTo>
                          <a:pt x="3" y="4"/>
                          <a:pt x="1" y="3"/>
                          <a:pt x="1" y="3"/>
                        </a:cubicBezTo>
                        <a:cubicBezTo>
                          <a:pt x="2" y="3"/>
                          <a:pt x="4" y="4"/>
                          <a:pt x="4" y="4"/>
                        </a:cubicBezTo>
                        <a:cubicBezTo>
                          <a:pt x="4" y="4"/>
                          <a:pt x="5" y="4"/>
                          <a:pt x="5" y="4"/>
                        </a:cubicBezTo>
                        <a:cubicBezTo>
                          <a:pt x="4" y="4"/>
                          <a:pt x="4" y="3"/>
                          <a:pt x="3" y="3"/>
                        </a:cubicBezTo>
                        <a:cubicBezTo>
                          <a:pt x="2" y="3"/>
                          <a:pt x="1" y="2"/>
                          <a:pt x="2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3"/>
                          <a:pt x="5" y="3"/>
                        </a:cubicBezTo>
                        <a:cubicBezTo>
                          <a:pt x="3" y="2"/>
                          <a:pt x="4" y="1"/>
                          <a:pt x="1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0"/>
                          <a:pt x="2" y="1"/>
                          <a:pt x="3" y="2"/>
                        </a:cubicBezTo>
                        <a:cubicBezTo>
                          <a:pt x="2" y="1"/>
                          <a:pt x="3" y="2"/>
                          <a:pt x="2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4" y="5"/>
                          <a:pt x="3" y="5"/>
                        </a:cubicBezTo>
                        <a:cubicBezTo>
                          <a:pt x="4" y="5"/>
                          <a:pt x="4" y="5"/>
                          <a:pt x="5" y="5"/>
                        </a:cubicBezTo>
                        <a:cubicBezTo>
                          <a:pt x="5" y="6"/>
                          <a:pt x="4" y="6"/>
                          <a:pt x="6" y="6"/>
                        </a:cubicBezTo>
                        <a:cubicBezTo>
                          <a:pt x="8" y="6"/>
                          <a:pt x="4" y="5"/>
                          <a:pt x="6" y="5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6" name="Freeform 120"/>
                  <p:cNvSpPr/>
                  <p:nvPr/>
                </p:nvSpPr>
                <p:spPr bwMode="auto">
                  <a:xfrm>
                    <a:off x="1068" y="2919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0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7" name="Freeform 121"/>
                  <p:cNvSpPr/>
                  <p:nvPr/>
                </p:nvSpPr>
                <p:spPr bwMode="auto">
                  <a:xfrm>
                    <a:off x="1055" y="2914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8" name="Freeform 122"/>
                  <p:cNvSpPr/>
                  <p:nvPr/>
                </p:nvSpPr>
                <p:spPr bwMode="auto">
                  <a:xfrm>
                    <a:off x="1072" y="2910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39" name="Freeform 123"/>
                  <p:cNvSpPr/>
                  <p:nvPr/>
                </p:nvSpPr>
                <p:spPr bwMode="auto">
                  <a:xfrm>
                    <a:off x="1055" y="2893"/>
                    <a:ext cx="17" cy="13"/>
                  </a:xfrm>
                  <a:custGeom>
                    <a:avLst/>
                    <a:gdLst>
                      <a:gd name="T0" fmla="*/ 1 w 4"/>
                      <a:gd name="T1" fmla="*/ 0 h 3"/>
                      <a:gd name="T2" fmla="*/ 0 w 4"/>
                      <a:gd name="T3" fmla="*/ 1 h 3"/>
                      <a:gd name="T4" fmla="*/ 4 w 4"/>
                      <a:gd name="T5" fmla="*/ 3 h 3"/>
                      <a:gd name="T6" fmla="*/ 2 w 4"/>
                      <a:gd name="T7" fmla="*/ 1 h 3"/>
                      <a:gd name="T8" fmla="*/ 2 w 4"/>
                      <a:gd name="T9" fmla="*/ 0 h 3"/>
                      <a:gd name="T10" fmla="*/ 1 w 4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1" y="0"/>
                        </a:moveTo>
                        <a:cubicBezTo>
                          <a:pt x="1" y="0"/>
                          <a:pt x="2" y="1"/>
                          <a:pt x="0" y="1"/>
                        </a:cubicBezTo>
                        <a:cubicBezTo>
                          <a:pt x="2" y="2"/>
                          <a:pt x="3" y="2"/>
                          <a:pt x="4" y="3"/>
                        </a:cubicBezTo>
                        <a:cubicBezTo>
                          <a:pt x="4" y="3"/>
                          <a:pt x="2" y="1"/>
                          <a:pt x="2" y="1"/>
                        </a:cubicBezTo>
                        <a:cubicBezTo>
                          <a:pt x="3" y="2"/>
                          <a:pt x="2" y="1"/>
                          <a:pt x="2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0" name="Freeform 124"/>
                  <p:cNvSpPr/>
                  <p:nvPr/>
                </p:nvSpPr>
                <p:spPr bwMode="auto">
                  <a:xfrm>
                    <a:off x="1064" y="2852"/>
                    <a:ext cx="29" cy="54"/>
                  </a:xfrm>
                  <a:custGeom>
                    <a:avLst/>
                    <a:gdLst>
                      <a:gd name="T0" fmla="*/ 4 w 7"/>
                      <a:gd name="T1" fmla="*/ 11 h 13"/>
                      <a:gd name="T2" fmla="*/ 4 w 7"/>
                      <a:gd name="T3" fmla="*/ 10 h 13"/>
                      <a:gd name="T4" fmla="*/ 4 w 7"/>
                      <a:gd name="T5" fmla="*/ 11 h 13"/>
                      <a:gd name="T6" fmla="*/ 5 w 7"/>
                      <a:gd name="T7" fmla="*/ 11 h 13"/>
                      <a:gd name="T8" fmla="*/ 4 w 7"/>
                      <a:gd name="T9" fmla="*/ 11 h 13"/>
                      <a:gd name="T10" fmla="*/ 5 w 7"/>
                      <a:gd name="T11" fmla="*/ 10 h 13"/>
                      <a:gd name="T12" fmla="*/ 3 w 7"/>
                      <a:gd name="T13" fmla="*/ 9 h 13"/>
                      <a:gd name="T14" fmla="*/ 6 w 7"/>
                      <a:gd name="T15" fmla="*/ 10 h 13"/>
                      <a:gd name="T16" fmla="*/ 3 w 7"/>
                      <a:gd name="T17" fmla="*/ 8 h 13"/>
                      <a:gd name="T18" fmla="*/ 4 w 7"/>
                      <a:gd name="T19" fmla="*/ 8 h 13"/>
                      <a:gd name="T20" fmla="*/ 5 w 7"/>
                      <a:gd name="T21" fmla="*/ 8 h 13"/>
                      <a:gd name="T22" fmla="*/ 5 w 7"/>
                      <a:gd name="T23" fmla="*/ 8 h 13"/>
                      <a:gd name="T24" fmla="*/ 6 w 7"/>
                      <a:gd name="T25" fmla="*/ 9 h 13"/>
                      <a:gd name="T26" fmla="*/ 7 w 7"/>
                      <a:gd name="T27" fmla="*/ 8 h 13"/>
                      <a:gd name="T28" fmla="*/ 7 w 7"/>
                      <a:gd name="T29" fmla="*/ 9 h 13"/>
                      <a:gd name="T30" fmla="*/ 7 w 7"/>
                      <a:gd name="T31" fmla="*/ 8 h 13"/>
                      <a:gd name="T32" fmla="*/ 7 w 7"/>
                      <a:gd name="T33" fmla="*/ 8 h 13"/>
                      <a:gd name="T34" fmla="*/ 7 w 7"/>
                      <a:gd name="T35" fmla="*/ 4 h 13"/>
                      <a:gd name="T36" fmla="*/ 7 w 7"/>
                      <a:gd name="T37" fmla="*/ 4 h 13"/>
                      <a:gd name="T38" fmla="*/ 6 w 7"/>
                      <a:gd name="T39" fmla="*/ 4 h 13"/>
                      <a:gd name="T40" fmla="*/ 7 w 7"/>
                      <a:gd name="T41" fmla="*/ 3 h 13"/>
                      <a:gd name="T42" fmla="*/ 4 w 7"/>
                      <a:gd name="T43" fmla="*/ 5 h 13"/>
                      <a:gd name="T44" fmla="*/ 4 w 7"/>
                      <a:gd name="T45" fmla="*/ 4 h 13"/>
                      <a:gd name="T46" fmla="*/ 6 w 7"/>
                      <a:gd name="T47" fmla="*/ 3 h 13"/>
                      <a:gd name="T48" fmla="*/ 5 w 7"/>
                      <a:gd name="T49" fmla="*/ 3 h 13"/>
                      <a:gd name="T50" fmla="*/ 7 w 7"/>
                      <a:gd name="T51" fmla="*/ 2 h 13"/>
                      <a:gd name="T52" fmla="*/ 4 w 7"/>
                      <a:gd name="T53" fmla="*/ 3 h 13"/>
                      <a:gd name="T54" fmla="*/ 4 w 7"/>
                      <a:gd name="T55" fmla="*/ 3 h 13"/>
                      <a:gd name="T56" fmla="*/ 1 w 7"/>
                      <a:gd name="T57" fmla="*/ 4 h 13"/>
                      <a:gd name="T58" fmla="*/ 3 w 7"/>
                      <a:gd name="T59" fmla="*/ 6 h 13"/>
                      <a:gd name="T60" fmla="*/ 5 w 7"/>
                      <a:gd name="T61" fmla="*/ 6 h 13"/>
                      <a:gd name="T62" fmla="*/ 4 w 7"/>
                      <a:gd name="T63" fmla="*/ 7 h 13"/>
                      <a:gd name="T64" fmla="*/ 4 w 7"/>
                      <a:gd name="T65" fmla="*/ 7 h 13"/>
                      <a:gd name="T66" fmla="*/ 4 w 7"/>
                      <a:gd name="T67" fmla="*/ 5 h 13"/>
                      <a:gd name="T68" fmla="*/ 4 w 7"/>
                      <a:gd name="T69" fmla="*/ 7 h 13"/>
                      <a:gd name="T70" fmla="*/ 5 w 7"/>
                      <a:gd name="T71" fmla="*/ 6 h 13"/>
                      <a:gd name="T72" fmla="*/ 4 w 7"/>
                      <a:gd name="T73" fmla="*/ 5 h 13"/>
                      <a:gd name="T74" fmla="*/ 5 w 7"/>
                      <a:gd name="T75" fmla="*/ 6 h 13"/>
                      <a:gd name="T76" fmla="*/ 3 w 7"/>
                      <a:gd name="T77" fmla="*/ 5 h 13"/>
                      <a:gd name="T78" fmla="*/ 1 w 7"/>
                      <a:gd name="T79" fmla="*/ 9 h 13"/>
                      <a:gd name="T80" fmla="*/ 2 w 7"/>
                      <a:gd name="T81" fmla="*/ 9 h 13"/>
                      <a:gd name="T82" fmla="*/ 2 w 7"/>
                      <a:gd name="T83" fmla="*/ 11 h 13"/>
                      <a:gd name="T84" fmla="*/ 3 w 7"/>
                      <a:gd name="T85" fmla="*/ 11 h 13"/>
                      <a:gd name="T86" fmla="*/ 0 w 7"/>
                      <a:gd name="T87" fmla="*/ 10 h 13"/>
                      <a:gd name="T88" fmla="*/ 0 w 7"/>
                      <a:gd name="T89" fmla="*/ 10 h 13"/>
                      <a:gd name="T90" fmla="*/ 1 w 7"/>
                      <a:gd name="T91" fmla="*/ 10 h 13"/>
                      <a:gd name="T92" fmla="*/ 0 w 7"/>
                      <a:gd name="T93" fmla="*/ 11 h 13"/>
                      <a:gd name="T94" fmla="*/ 4 w 7"/>
                      <a:gd name="T95" fmla="*/ 12 h 13"/>
                      <a:gd name="T96" fmla="*/ 6 w 7"/>
                      <a:gd name="T97" fmla="*/ 12 h 13"/>
                      <a:gd name="T98" fmla="*/ 4 w 7"/>
                      <a:gd name="T99" fmla="*/ 11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7" h="13">
                        <a:moveTo>
                          <a:pt x="4" y="11"/>
                        </a:moveTo>
                        <a:cubicBezTo>
                          <a:pt x="4" y="11"/>
                          <a:pt x="3" y="10"/>
                          <a:pt x="4" y="10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6" y="12"/>
                          <a:pt x="4" y="11"/>
                          <a:pt x="5" y="11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5" y="11"/>
                          <a:pt x="3" y="10"/>
                          <a:pt x="5" y="10"/>
                        </a:cubicBezTo>
                        <a:cubicBezTo>
                          <a:pt x="4" y="9"/>
                          <a:pt x="4" y="9"/>
                          <a:pt x="3" y="9"/>
                        </a:cubicBezTo>
                        <a:cubicBezTo>
                          <a:pt x="5" y="9"/>
                          <a:pt x="5" y="9"/>
                          <a:pt x="6" y="10"/>
                        </a:cubicBezTo>
                        <a:cubicBezTo>
                          <a:pt x="5" y="9"/>
                          <a:pt x="4" y="9"/>
                          <a:pt x="3" y="8"/>
                        </a:cubicBezTo>
                        <a:cubicBezTo>
                          <a:pt x="5" y="8"/>
                          <a:pt x="3" y="7"/>
                          <a:pt x="4" y="8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6" y="9"/>
                          <a:pt x="4" y="7"/>
                          <a:pt x="5" y="8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5" y="7"/>
                          <a:pt x="7" y="8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0"/>
                          <a:pt x="7" y="6"/>
                          <a:pt x="7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5" y="3"/>
                          <a:pt x="7" y="4"/>
                          <a:pt x="4" y="5"/>
                        </a:cubicBezTo>
                        <a:cubicBezTo>
                          <a:pt x="7" y="3"/>
                          <a:pt x="3" y="5"/>
                          <a:pt x="4" y="4"/>
                        </a:cubicBezTo>
                        <a:cubicBezTo>
                          <a:pt x="5" y="3"/>
                          <a:pt x="5" y="4"/>
                          <a:pt x="6" y="3"/>
                        </a:cubicBezTo>
                        <a:cubicBezTo>
                          <a:pt x="5" y="4"/>
                          <a:pt x="5" y="3"/>
                          <a:pt x="5" y="3"/>
                        </a:cubicBezTo>
                        <a:cubicBezTo>
                          <a:pt x="6" y="3"/>
                          <a:pt x="5" y="3"/>
                          <a:pt x="7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2" y="4"/>
                          <a:pt x="1" y="4"/>
                        </a:cubicBezTo>
                        <a:cubicBezTo>
                          <a:pt x="2" y="4"/>
                          <a:pt x="3" y="5"/>
                          <a:pt x="3" y="6"/>
                        </a:cubicBezTo>
                        <a:cubicBezTo>
                          <a:pt x="5" y="5"/>
                          <a:pt x="4" y="7"/>
                          <a:pt x="5" y="6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2"/>
                          <a:pt x="4" y="6"/>
                          <a:pt x="4" y="5"/>
                        </a:cubicBezTo>
                        <a:cubicBezTo>
                          <a:pt x="4" y="6"/>
                          <a:pt x="4" y="4"/>
                          <a:pt x="4" y="7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7"/>
                          <a:pt x="4" y="5"/>
                          <a:pt x="4" y="5"/>
                        </a:cubicBezTo>
                        <a:cubicBezTo>
                          <a:pt x="3" y="5"/>
                          <a:pt x="4" y="5"/>
                          <a:pt x="5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8"/>
                          <a:pt x="1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5" y="12"/>
                          <a:pt x="2" y="11"/>
                        </a:cubicBezTo>
                        <a:cubicBezTo>
                          <a:pt x="3" y="11"/>
                          <a:pt x="3" y="11"/>
                          <a:pt x="3" y="11"/>
                        </a:cubicBezTo>
                        <a:cubicBezTo>
                          <a:pt x="2" y="11"/>
                          <a:pt x="1" y="10"/>
                          <a:pt x="0" y="10"/>
                        </a:cubicBezTo>
                        <a:cubicBezTo>
                          <a:pt x="1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2" y="11"/>
                          <a:pt x="1" y="11"/>
                          <a:pt x="0" y="11"/>
                        </a:cubicBezTo>
                        <a:cubicBezTo>
                          <a:pt x="1" y="12"/>
                          <a:pt x="3" y="12"/>
                          <a:pt x="4" y="12"/>
                        </a:cubicBezTo>
                        <a:cubicBezTo>
                          <a:pt x="2" y="10"/>
                          <a:pt x="6" y="13"/>
                          <a:pt x="6" y="12"/>
                        </a:cubicBezTo>
                        <a:cubicBezTo>
                          <a:pt x="5" y="11"/>
                          <a:pt x="4" y="11"/>
                          <a:pt x="4" y="1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1" name="Freeform 125"/>
                  <p:cNvSpPr/>
                  <p:nvPr/>
                </p:nvSpPr>
                <p:spPr bwMode="auto">
                  <a:xfrm>
                    <a:off x="1064" y="2889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2" name="Freeform 126"/>
                  <p:cNvSpPr/>
                  <p:nvPr/>
                </p:nvSpPr>
                <p:spPr bwMode="auto">
                  <a:xfrm>
                    <a:off x="1076" y="2860"/>
                    <a:ext cx="5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3" name="Freeform 127"/>
                  <p:cNvSpPr/>
                  <p:nvPr/>
                </p:nvSpPr>
                <p:spPr bwMode="auto">
                  <a:xfrm>
                    <a:off x="1064" y="2893"/>
                    <a:ext cx="0" cy="5"/>
                  </a:xfrm>
                  <a:custGeom>
                    <a:avLst/>
                    <a:gdLst>
                      <a:gd name="T0" fmla="*/ 0 h 5"/>
                      <a:gd name="T1" fmla="*/ 5 h 5"/>
                      <a:gd name="T2" fmla="*/ 0 h 5"/>
                      <a:gd name="T3" fmla="*/ 0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5">
                        <a:moveTo>
                          <a:pt x="0" y="0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4" name="Rectangle 128"/>
                  <p:cNvSpPr>
                    <a:spLocks noChangeArrowheads="1"/>
                  </p:cNvSpPr>
                  <p:nvPr/>
                </p:nvSpPr>
                <p:spPr bwMode="auto">
                  <a:xfrm>
                    <a:off x="1076" y="2902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5" name="Freeform 129"/>
                  <p:cNvSpPr/>
                  <p:nvPr/>
                </p:nvSpPr>
                <p:spPr bwMode="auto">
                  <a:xfrm>
                    <a:off x="1081" y="2852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6" name="Freeform 130"/>
                  <p:cNvSpPr/>
                  <p:nvPr/>
                </p:nvSpPr>
                <p:spPr bwMode="auto">
                  <a:xfrm>
                    <a:off x="1085" y="28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7" name="Freeform 131"/>
                  <p:cNvSpPr/>
                  <p:nvPr/>
                </p:nvSpPr>
                <p:spPr bwMode="auto">
                  <a:xfrm>
                    <a:off x="1039" y="2789"/>
                    <a:ext cx="50" cy="75"/>
                  </a:xfrm>
                  <a:custGeom>
                    <a:avLst/>
                    <a:gdLst>
                      <a:gd name="T0" fmla="*/ 6 w 12"/>
                      <a:gd name="T1" fmla="*/ 1 h 18"/>
                      <a:gd name="T2" fmla="*/ 4 w 12"/>
                      <a:gd name="T3" fmla="*/ 1 h 18"/>
                      <a:gd name="T4" fmla="*/ 3 w 12"/>
                      <a:gd name="T5" fmla="*/ 1 h 18"/>
                      <a:gd name="T6" fmla="*/ 4 w 12"/>
                      <a:gd name="T7" fmla="*/ 2 h 18"/>
                      <a:gd name="T8" fmla="*/ 4 w 12"/>
                      <a:gd name="T9" fmla="*/ 4 h 18"/>
                      <a:gd name="T10" fmla="*/ 4 w 12"/>
                      <a:gd name="T11" fmla="*/ 6 h 18"/>
                      <a:gd name="T12" fmla="*/ 6 w 12"/>
                      <a:gd name="T13" fmla="*/ 7 h 18"/>
                      <a:gd name="T14" fmla="*/ 5 w 12"/>
                      <a:gd name="T15" fmla="*/ 8 h 18"/>
                      <a:gd name="T16" fmla="*/ 5 w 12"/>
                      <a:gd name="T17" fmla="*/ 9 h 18"/>
                      <a:gd name="T18" fmla="*/ 8 w 12"/>
                      <a:gd name="T19" fmla="*/ 9 h 18"/>
                      <a:gd name="T20" fmla="*/ 8 w 12"/>
                      <a:gd name="T21" fmla="*/ 10 h 18"/>
                      <a:gd name="T22" fmla="*/ 7 w 12"/>
                      <a:gd name="T23" fmla="*/ 11 h 18"/>
                      <a:gd name="T24" fmla="*/ 7 w 12"/>
                      <a:gd name="T25" fmla="*/ 12 h 18"/>
                      <a:gd name="T26" fmla="*/ 7 w 12"/>
                      <a:gd name="T27" fmla="*/ 13 h 18"/>
                      <a:gd name="T28" fmla="*/ 8 w 12"/>
                      <a:gd name="T29" fmla="*/ 14 h 18"/>
                      <a:gd name="T30" fmla="*/ 9 w 12"/>
                      <a:gd name="T31" fmla="*/ 14 h 18"/>
                      <a:gd name="T32" fmla="*/ 8 w 12"/>
                      <a:gd name="T33" fmla="*/ 15 h 18"/>
                      <a:gd name="T34" fmla="*/ 8 w 12"/>
                      <a:gd name="T35" fmla="*/ 15 h 18"/>
                      <a:gd name="T36" fmla="*/ 9 w 12"/>
                      <a:gd name="T37" fmla="*/ 18 h 18"/>
                      <a:gd name="T38" fmla="*/ 9 w 12"/>
                      <a:gd name="T39" fmla="*/ 16 h 18"/>
                      <a:gd name="T40" fmla="*/ 8 w 12"/>
                      <a:gd name="T41" fmla="*/ 17 h 18"/>
                      <a:gd name="T42" fmla="*/ 11 w 12"/>
                      <a:gd name="T43" fmla="*/ 15 h 18"/>
                      <a:gd name="T44" fmla="*/ 12 w 12"/>
                      <a:gd name="T45" fmla="*/ 15 h 18"/>
                      <a:gd name="T46" fmla="*/ 11 w 12"/>
                      <a:gd name="T47" fmla="*/ 14 h 18"/>
                      <a:gd name="T48" fmla="*/ 12 w 12"/>
                      <a:gd name="T49" fmla="*/ 13 h 18"/>
                      <a:gd name="T50" fmla="*/ 11 w 12"/>
                      <a:gd name="T51" fmla="*/ 12 h 18"/>
                      <a:gd name="T52" fmla="*/ 10 w 12"/>
                      <a:gd name="T53" fmla="*/ 12 h 18"/>
                      <a:gd name="T54" fmla="*/ 11 w 12"/>
                      <a:gd name="T55" fmla="*/ 12 h 18"/>
                      <a:gd name="T56" fmla="*/ 11 w 12"/>
                      <a:gd name="T57" fmla="*/ 11 h 18"/>
                      <a:gd name="T58" fmla="*/ 10 w 12"/>
                      <a:gd name="T59" fmla="*/ 11 h 18"/>
                      <a:gd name="T60" fmla="*/ 9 w 12"/>
                      <a:gd name="T61" fmla="*/ 10 h 18"/>
                      <a:gd name="T62" fmla="*/ 11 w 12"/>
                      <a:gd name="T63" fmla="*/ 10 h 18"/>
                      <a:gd name="T64" fmla="*/ 11 w 12"/>
                      <a:gd name="T65" fmla="*/ 9 h 18"/>
                      <a:gd name="T66" fmla="*/ 9 w 12"/>
                      <a:gd name="T67" fmla="*/ 9 h 18"/>
                      <a:gd name="T68" fmla="*/ 8 w 12"/>
                      <a:gd name="T69" fmla="*/ 8 h 18"/>
                      <a:gd name="T70" fmla="*/ 7 w 12"/>
                      <a:gd name="T71" fmla="*/ 6 h 18"/>
                      <a:gd name="T72" fmla="*/ 7 w 12"/>
                      <a:gd name="T73" fmla="*/ 6 h 18"/>
                      <a:gd name="T74" fmla="*/ 7 w 12"/>
                      <a:gd name="T75" fmla="*/ 4 h 18"/>
                      <a:gd name="T76" fmla="*/ 5 w 12"/>
                      <a:gd name="T77" fmla="*/ 5 h 18"/>
                      <a:gd name="T78" fmla="*/ 8 w 12"/>
                      <a:gd name="T79" fmla="*/ 4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" h="18">
                        <a:moveTo>
                          <a:pt x="8" y="2"/>
                        </a:moveTo>
                        <a:cubicBezTo>
                          <a:pt x="8" y="2"/>
                          <a:pt x="7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5" y="0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3" y="1"/>
                          <a:pt x="3" y="1"/>
                        </a:cubicBezTo>
                        <a:cubicBezTo>
                          <a:pt x="3" y="2"/>
                          <a:pt x="6" y="2"/>
                          <a:pt x="5" y="2"/>
                        </a:cubicBezTo>
                        <a:cubicBezTo>
                          <a:pt x="5" y="2"/>
                          <a:pt x="5" y="2"/>
                          <a:pt x="4" y="2"/>
                        </a:cubicBezTo>
                        <a:cubicBezTo>
                          <a:pt x="4" y="3"/>
                          <a:pt x="6" y="3"/>
                          <a:pt x="6" y="3"/>
                        </a:cubicBezTo>
                        <a:cubicBezTo>
                          <a:pt x="0" y="3"/>
                          <a:pt x="8" y="4"/>
                          <a:pt x="4" y="4"/>
                        </a:cubicBezTo>
                        <a:cubicBezTo>
                          <a:pt x="5" y="5"/>
                          <a:pt x="4" y="5"/>
                          <a:pt x="5" y="5"/>
                        </a:cubicBezTo>
                        <a:cubicBezTo>
                          <a:pt x="4" y="5"/>
                          <a:pt x="5" y="6"/>
                          <a:pt x="4" y="6"/>
                        </a:cubicBezTo>
                        <a:cubicBezTo>
                          <a:pt x="7" y="6"/>
                          <a:pt x="2" y="7"/>
                          <a:pt x="6" y="7"/>
                        </a:cubicBezTo>
                        <a:cubicBezTo>
                          <a:pt x="5" y="7"/>
                          <a:pt x="7" y="7"/>
                          <a:pt x="6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8"/>
                          <a:pt x="7" y="8"/>
                          <a:pt x="5" y="8"/>
                        </a:cubicBezTo>
                        <a:cubicBezTo>
                          <a:pt x="5" y="8"/>
                          <a:pt x="6" y="8"/>
                          <a:pt x="7" y="8"/>
                        </a:cubicBezTo>
                        <a:cubicBezTo>
                          <a:pt x="7" y="9"/>
                          <a:pt x="6" y="8"/>
                          <a:pt x="5" y="9"/>
                        </a:cubicBezTo>
                        <a:cubicBezTo>
                          <a:pt x="7" y="9"/>
                          <a:pt x="6" y="9"/>
                          <a:pt x="7" y="9"/>
                        </a:cubicBezTo>
                        <a:cubicBezTo>
                          <a:pt x="7" y="9"/>
                          <a:pt x="7" y="9"/>
                          <a:pt x="8" y="9"/>
                        </a:cubicBezTo>
                        <a:cubicBezTo>
                          <a:pt x="8" y="9"/>
                          <a:pt x="9" y="9"/>
                          <a:pt x="10" y="10"/>
                        </a:cubicBezTo>
                        <a:cubicBezTo>
                          <a:pt x="8" y="10"/>
                          <a:pt x="10" y="9"/>
                          <a:pt x="8" y="10"/>
                        </a:cubicBezTo>
                        <a:cubicBezTo>
                          <a:pt x="7" y="10"/>
                          <a:pt x="7" y="9"/>
                          <a:pt x="5" y="9"/>
                        </a:cubicBezTo>
                        <a:cubicBezTo>
                          <a:pt x="5" y="10"/>
                          <a:pt x="6" y="10"/>
                          <a:pt x="7" y="11"/>
                        </a:cubicBezTo>
                        <a:cubicBezTo>
                          <a:pt x="7" y="11"/>
                          <a:pt x="6" y="11"/>
                          <a:pt x="6" y="11"/>
                        </a:cubicBezTo>
                        <a:cubicBezTo>
                          <a:pt x="5" y="12"/>
                          <a:pt x="8" y="11"/>
                          <a:pt x="7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8" y="12"/>
                          <a:pt x="6" y="13"/>
                          <a:pt x="7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5" y="13"/>
                          <a:pt x="10" y="13"/>
                          <a:pt x="8" y="14"/>
                        </a:cubicBezTo>
                        <a:cubicBezTo>
                          <a:pt x="9" y="13"/>
                          <a:pt x="11" y="13"/>
                          <a:pt x="11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3"/>
                          <a:pt x="7" y="14"/>
                          <a:pt x="6" y="14"/>
                        </a:cubicBezTo>
                        <a:cubicBezTo>
                          <a:pt x="7" y="14"/>
                          <a:pt x="6" y="15"/>
                          <a:pt x="8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6" y="16"/>
                          <a:pt x="10" y="14"/>
                          <a:pt x="8" y="15"/>
                        </a:cubicBezTo>
                        <a:cubicBezTo>
                          <a:pt x="7" y="16"/>
                          <a:pt x="7" y="16"/>
                          <a:pt x="7" y="16"/>
                        </a:cubicBezTo>
                        <a:cubicBezTo>
                          <a:pt x="8" y="16"/>
                          <a:pt x="6" y="18"/>
                          <a:pt x="9" y="18"/>
                        </a:cubicBezTo>
                        <a:cubicBezTo>
                          <a:pt x="10" y="17"/>
                          <a:pt x="11" y="16"/>
                          <a:pt x="12" y="16"/>
                        </a:cubicBezTo>
                        <a:cubicBezTo>
                          <a:pt x="11" y="16"/>
                          <a:pt x="10" y="16"/>
                          <a:pt x="9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9" y="16"/>
                          <a:pt x="9" y="16"/>
                          <a:pt x="8" y="17"/>
                        </a:cubicBezTo>
                        <a:cubicBezTo>
                          <a:pt x="7" y="17"/>
                          <a:pt x="9" y="16"/>
                          <a:pt x="8" y="16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1" y="15"/>
                          <a:pt x="11" y="15"/>
                          <a:pt x="12" y="15"/>
                        </a:cubicBezTo>
                        <a:cubicBezTo>
                          <a:pt x="10" y="15"/>
                          <a:pt x="12" y="14"/>
                          <a:pt x="11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1" y="14"/>
                          <a:pt x="11" y="14"/>
                          <a:pt x="12" y="13"/>
                        </a:cubicBezTo>
                        <a:cubicBezTo>
                          <a:pt x="11" y="13"/>
                          <a:pt x="9" y="14"/>
                          <a:pt x="9" y="13"/>
                        </a:cubicBezTo>
                        <a:cubicBezTo>
                          <a:pt x="11" y="13"/>
                          <a:pt x="10" y="13"/>
                          <a:pt x="11" y="12"/>
                        </a:cubicBezTo>
                        <a:cubicBezTo>
                          <a:pt x="9" y="13"/>
                          <a:pt x="11" y="12"/>
                          <a:pt x="10" y="12"/>
                        </a:cubicBezTo>
                        <a:cubicBezTo>
                          <a:pt x="9" y="12"/>
                          <a:pt x="9" y="12"/>
                          <a:pt x="10" y="12"/>
                        </a:cubicBezTo>
                        <a:cubicBezTo>
                          <a:pt x="11" y="12"/>
                          <a:pt x="11" y="12"/>
                          <a:pt x="11" y="12"/>
                        </a:cubicBezTo>
                        <a:cubicBezTo>
                          <a:pt x="11" y="12"/>
                          <a:pt x="11" y="12"/>
                          <a:pt x="11" y="12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0" y="12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2" y="11"/>
                          <a:pt x="8" y="11"/>
                          <a:pt x="10" y="11"/>
                        </a:cubicBezTo>
                        <a:cubicBezTo>
                          <a:pt x="9" y="11"/>
                          <a:pt x="9" y="10"/>
                          <a:pt x="7" y="11"/>
                        </a:cubicBezTo>
                        <a:cubicBezTo>
                          <a:pt x="8" y="11"/>
                          <a:pt x="9" y="10"/>
                          <a:pt x="9" y="10"/>
                        </a:cubicBezTo>
                        <a:cubicBezTo>
                          <a:pt x="7" y="10"/>
                          <a:pt x="10" y="10"/>
                          <a:pt x="8" y="10"/>
                        </a:cubicBezTo>
                        <a:cubicBezTo>
                          <a:pt x="10" y="10"/>
                          <a:pt x="9" y="10"/>
                          <a:pt x="11" y="10"/>
                        </a:cubicBezTo>
                        <a:cubicBezTo>
                          <a:pt x="11" y="9"/>
                          <a:pt x="9" y="9"/>
                          <a:pt x="9" y="9"/>
                        </a:cubicBezTo>
                        <a:cubicBezTo>
                          <a:pt x="11" y="9"/>
                          <a:pt x="11" y="9"/>
                          <a:pt x="11" y="9"/>
                        </a:cubicBezTo>
                        <a:cubicBezTo>
                          <a:pt x="10" y="9"/>
                          <a:pt x="9" y="9"/>
                          <a:pt x="10" y="8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8"/>
                          <a:pt x="9" y="8"/>
                          <a:pt x="10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7"/>
                          <a:pt x="8" y="7"/>
                          <a:pt x="6" y="6"/>
                        </a:cubicBezTo>
                        <a:cubicBezTo>
                          <a:pt x="6" y="6"/>
                          <a:pt x="7" y="6"/>
                          <a:pt x="7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8" y="6"/>
                          <a:pt x="9" y="6"/>
                          <a:pt x="7" y="6"/>
                        </a:cubicBezTo>
                        <a:cubicBezTo>
                          <a:pt x="7" y="5"/>
                          <a:pt x="9" y="5"/>
                          <a:pt x="9" y="5"/>
                        </a:cubicBezTo>
                        <a:cubicBezTo>
                          <a:pt x="6" y="5"/>
                          <a:pt x="11" y="4"/>
                          <a:pt x="7" y="4"/>
                        </a:cubicBezTo>
                        <a:cubicBezTo>
                          <a:pt x="7" y="4"/>
                          <a:pt x="6" y="4"/>
                          <a:pt x="6" y="5"/>
                        </a:cubicBez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11" y="3"/>
                          <a:pt x="5" y="2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8" name="Freeform 132"/>
                  <p:cNvSpPr/>
                  <p:nvPr/>
                </p:nvSpPr>
                <p:spPr bwMode="auto">
                  <a:xfrm>
                    <a:off x="1072" y="2814"/>
                    <a:ext cx="9" cy="4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49" name="Freeform 133"/>
                  <p:cNvSpPr/>
                  <p:nvPr/>
                </p:nvSpPr>
                <p:spPr bwMode="auto">
                  <a:xfrm>
                    <a:off x="1072" y="28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0" name="Freeform 134"/>
                  <p:cNvSpPr/>
                  <p:nvPr/>
                </p:nvSpPr>
                <p:spPr bwMode="auto">
                  <a:xfrm>
                    <a:off x="1072" y="2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1" name="Rectangle 135"/>
                  <p:cNvSpPr>
                    <a:spLocks noChangeArrowheads="1"/>
                  </p:cNvSpPr>
                  <p:nvPr/>
                </p:nvSpPr>
                <p:spPr bwMode="auto">
                  <a:xfrm>
                    <a:off x="1068" y="2793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2" name="Freeform 136"/>
                  <p:cNvSpPr/>
                  <p:nvPr/>
                </p:nvSpPr>
                <p:spPr bwMode="auto">
                  <a:xfrm>
                    <a:off x="1043" y="2743"/>
                    <a:ext cx="33" cy="50"/>
                  </a:xfrm>
                  <a:custGeom>
                    <a:avLst/>
                    <a:gdLst>
                      <a:gd name="T0" fmla="*/ 7 w 8"/>
                      <a:gd name="T1" fmla="*/ 4 h 12"/>
                      <a:gd name="T2" fmla="*/ 6 w 8"/>
                      <a:gd name="T3" fmla="*/ 2 h 12"/>
                      <a:gd name="T4" fmla="*/ 7 w 8"/>
                      <a:gd name="T5" fmla="*/ 3 h 12"/>
                      <a:gd name="T6" fmla="*/ 6 w 8"/>
                      <a:gd name="T7" fmla="*/ 0 h 12"/>
                      <a:gd name="T8" fmla="*/ 4 w 8"/>
                      <a:gd name="T9" fmla="*/ 6 h 12"/>
                      <a:gd name="T10" fmla="*/ 3 w 8"/>
                      <a:gd name="T11" fmla="*/ 5 h 12"/>
                      <a:gd name="T12" fmla="*/ 4 w 8"/>
                      <a:gd name="T13" fmla="*/ 8 h 12"/>
                      <a:gd name="T14" fmla="*/ 2 w 8"/>
                      <a:gd name="T15" fmla="*/ 7 h 12"/>
                      <a:gd name="T16" fmla="*/ 3 w 8"/>
                      <a:gd name="T17" fmla="*/ 9 h 12"/>
                      <a:gd name="T18" fmla="*/ 3 w 8"/>
                      <a:gd name="T19" fmla="*/ 9 h 12"/>
                      <a:gd name="T20" fmla="*/ 3 w 8"/>
                      <a:gd name="T21" fmla="*/ 9 h 12"/>
                      <a:gd name="T22" fmla="*/ 3 w 8"/>
                      <a:gd name="T23" fmla="*/ 9 h 12"/>
                      <a:gd name="T24" fmla="*/ 4 w 8"/>
                      <a:gd name="T25" fmla="*/ 10 h 12"/>
                      <a:gd name="T26" fmla="*/ 3 w 8"/>
                      <a:gd name="T27" fmla="*/ 9 h 12"/>
                      <a:gd name="T28" fmla="*/ 4 w 8"/>
                      <a:gd name="T29" fmla="*/ 10 h 12"/>
                      <a:gd name="T30" fmla="*/ 2 w 8"/>
                      <a:gd name="T31" fmla="*/ 10 h 12"/>
                      <a:gd name="T32" fmla="*/ 4 w 8"/>
                      <a:gd name="T33" fmla="*/ 11 h 12"/>
                      <a:gd name="T34" fmla="*/ 6 w 8"/>
                      <a:gd name="T35" fmla="*/ 12 h 12"/>
                      <a:gd name="T36" fmla="*/ 5 w 8"/>
                      <a:gd name="T37" fmla="*/ 10 h 12"/>
                      <a:gd name="T38" fmla="*/ 5 w 8"/>
                      <a:gd name="T39" fmla="*/ 11 h 12"/>
                      <a:gd name="T40" fmla="*/ 4 w 8"/>
                      <a:gd name="T41" fmla="*/ 10 h 12"/>
                      <a:gd name="T42" fmla="*/ 6 w 8"/>
                      <a:gd name="T43" fmla="*/ 11 h 12"/>
                      <a:gd name="T44" fmla="*/ 7 w 8"/>
                      <a:gd name="T45" fmla="*/ 10 h 12"/>
                      <a:gd name="T46" fmla="*/ 7 w 8"/>
                      <a:gd name="T47" fmla="*/ 10 h 12"/>
                      <a:gd name="T48" fmla="*/ 7 w 8"/>
                      <a:gd name="T49" fmla="*/ 9 h 12"/>
                      <a:gd name="T50" fmla="*/ 6 w 8"/>
                      <a:gd name="T51" fmla="*/ 9 h 12"/>
                      <a:gd name="T52" fmla="*/ 4 w 8"/>
                      <a:gd name="T53" fmla="*/ 9 h 12"/>
                      <a:gd name="T54" fmla="*/ 4 w 8"/>
                      <a:gd name="T55" fmla="*/ 8 h 12"/>
                      <a:gd name="T56" fmla="*/ 6 w 8"/>
                      <a:gd name="T57" fmla="*/ 9 h 12"/>
                      <a:gd name="T58" fmla="*/ 5 w 8"/>
                      <a:gd name="T59" fmla="*/ 9 h 12"/>
                      <a:gd name="T60" fmla="*/ 7 w 8"/>
                      <a:gd name="T61" fmla="*/ 9 h 12"/>
                      <a:gd name="T62" fmla="*/ 5 w 8"/>
                      <a:gd name="T63" fmla="*/ 8 h 12"/>
                      <a:gd name="T64" fmla="*/ 6 w 8"/>
                      <a:gd name="T65" fmla="*/ 6 h 12"/>
                      <a:gd name="T66" fmla="*/ 6 w 8"/>
                      <a:gd name="T67" fmla="*/ 7 h 12"/>
                      <a:gd name="T68" fmla="*/ 5 w 8"/>
                      <a:gd name="T69" fmla="*/ 6 h 12"/>
                      <a:gd name="T70" fmla="*/ 6 w 8"/>
                      <a:gd name="T71" fmla="*/ 5 h 12"/>
                      <a:gd name="T72" fmla="*/ 5 w 8"/>
                      <a:gd name="T73" fmla="*/ 5 h 12"/>
                      <a:gd name="T74" fmla="*/ 6 w 8"/>
                      <a:gd name="T75" fmla="*/ 4 h 12"/>
                      <a:gd name="T76" fmla="*/ 6 w 8"/>
                      <a:gd name="T77" fmla="*/ 4 h 12"/>
                      <a:gd name="T78" fmla="*/ 5 w 8"/>
                      <a:gd name="T79" fmla="*/ 2 h 12"/>
                      <a:gd name="T80" fmla="*/ 7 w 8"/>
                      <a:gd name="T8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8" h="12">
                        <a:moveTo>
                          <a:pt x="7" y="4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2"/>
                          <a:pt x="7" y="3"/>
                        </a:cubicBezTo>
                        <a:cubicBezTo>
                          <a:pt x="6" y="1"/>
                          <a:pt x="8" y="2"/>
                          <a:pt x="6" y="0"/>
                        </a:cubicBezTo>
                        <a:cubicBezTo>
                          <a:pt x="5" y="2"/>
                          <a:pt x="2" y="4"/>
                          <a:pt x="4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5" y="7"/>
                          <a:pt x="0" y="6"/>
                          <a:pt x="4" y="8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8"/>
                          <a:pt x="5" y="9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3" y="9"/>
                          <a:pt x="3" y="9"/>
                          <a:pt x="3" y="9"/>
                        </a:cubicBezTo>
                        <a:cubicBezTo>
                          <a:pt x="4" y="9"/>
                          <a:pt x="4" y="10"/>
                          <a:pt x="4" y="10"/>
                        </a:cubicBezTo>
                        <a:cubicBezTo>
                          <a:pt x="3" y="10"/>
                          <a:pt x="3" y="10"/>
                          <a:pt x="3" y="9"/>
                        </a:cubicBezTo>
                        <a:cubicBezTo>
                          <a:pt x="2" y="9"/>
                          <a:pt x="4" y="10"/>
                          <a:pt x="4" y="10"/>
                        </a:cubicBezTo>
                        <a:cubicBezTo>
                          <a:pt x="3" y="10"/>
                          <a:pt x="3" y="10"/>
                          <a:pt x="2" y="10"/>
                        </a:cubicBezTo>
                        <a:cubicBezTo>
                          <a:pt x="3" y="11"/>
                          <a:pt x="1" y="11"/>
                          <a:pt x="4" y="11"/>
                        </a:cubicBezTo>
                        <a:cubicBezTo>
                          <a:pt x="5" y="12"/>
                          <a:pt x="5" y="11"/>
                          <a:pt x="6" y="12"/>
                        </a:cubicBezTo>
                        <a:cubicBezTo>
                          <a:pt x="7" y="11"/>
                          <a:pt x="5" y="11"/>
                          <a:pt x="5" y="10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1" y="10"/>
                          <a:pt x="5" y="10"/>
                          <a:pt x="4" y="10"/>
                        </a:cubicBezTo>
                        <a:cubicBezTo>
                          <a:pt x="5" y="10"/>
                          <a:pt x="5" y="10"/>
                          <a:pt x="6" y="11"/>
                        </a:cubicBezTo>
                        <a:cubicBezTo>
                          <a:pt x="8" y="10"/>
                          <a:pt x="4" y="9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8" y="10"/>
                          <a:pt x="7" y="10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4" y="9"/>
                          <a:pt x="4" y="9"/>
                        </a:cubicBezTo>
                        <a:cubicBezTo>
                          <a:pt x="5" y="9"/>
                          <a:pt x="3" y="8"/>
                          <a:pt x="4" y="8"/>
                        </a:cubicBezTo>
                        <a:cubicBezTo>
                          <a:pt x="5" y="9"/>
                          <a:pt x="5" y="9"/>
                          <a:pt x="6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6" y="9"/>
                          <a:pt x="7" y="9"/>
                        </a:cubicBezTo>
                        <a:cubicBezTo>
                          <a:pt x="6" y="8"/>
                          <a:pt x="6" y="9"/>
                          <a:pt x="5" y="8"/>
                        </a:cubicBezTo>
                        <a:cubicBezTo>
                          <a:pt x="7" y="8"/>
                          <a:pt x="6" y="7"/>
                          <a:pt x="6" y="6"/>
                        </a:cubicBezTo>
                        <a:cubicBezTo>
                          <a:pt x="6" y="7"/>
                          <a:pt x="7" y="7"/>
                          <a:pt x="6" y="7"/>
                        </a:cubicBezTo>
                        <a:cubicBezTo>
                          <a:pt x="7" y="7"/>
                          <a:pt x="6" y="7"/>
                          <a:pt x="5" y="6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4"/>
                          <a:pt x="7" y="5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4" y="2"/>
                          <a:pt x="5" y="2"/>
                        </a:cubicBezTo>
                        <a:cubicBezTo>
                          <a:pt x="6" y="3"/>
                          <a:pt x="6" y="3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3" name="Freeform 137"/>
                  <p:cNvSpPr/>
                  <p:nvPr/>
                </p:nvSpPr>
                <p:spPr bwMode="auto">
                  <a:xfrm>
                    <a:off x="1068" y="2739"/>
                    <a:ext cx="8" cy="12"/>
                  </a:xfrm>
                  <a:custGeom>
                    <a:avLst/>
                    <a:gdLst>
                      <a:gd name="T0" fmla="*/ 1 w 2"/>
                      <a:gd name="T1" fmla="*/ 1 h 3"/>
                      <a:gd name="T2" fmla="*/ 1 w 2"/>
                      <a:gd name="T3" fmla="*/ 3 h 3"/>
                      <a:gd name="T4" fmla="*/ 0 w 2"/>
                      <a:gd name="T5" fmla="*/ 0 h 3"/>
                      <a:gd name="T6" fmla="*/ 0 w 2"/>
                      <a:gd name="T7" fmla="*/ 1 h 3"/>
                      <a:gd name="T8" fmla="*/ 1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1" y="1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ubicBezTo>
                          <a:pt x="0" y="1"/>
                          <a:pt x="0" y="0"/>
                          <a:pt x="0" y="1"/>
                        </a:cubicBezTo>
                        <a:cubicBezTo>
                          <a:pt x="0" y="1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4" name="Freeform 138"/>
                  <p:cNvSpPr/>
                  <p:nvPr/>
                </p:nvSpPr>
                <p:spPr bwMode="auto">
                  <a:xfrm>
                    <a:off x="1068" y="2722"/>
                    <a:ext cx="38" cy="29"/>
                  </a:xfrm>
                  <a:custGeom>
                    <a:avLst/>
                    <a:gdLst>
                      <a:gd name="T0" fmla="*/ 5 w 9"/>
                      <a:gd name="T1" fmla="*/ 3 h 7"/>
                      <a:gd name="T2" fmla="*/ 5 w 9"/>
                      <a:gd name="T3" fmla="*/ 2 h 7"/>
                      <a:gd name="T4" fmla="*/ 2 w 9"/>
                      <a:gd name="T5" fmla="*/ 2 h 7"/>
                      <a:gd name="T6" fmla="*/ 2 w 9"/>
                      <a:gd name="T7" fmla="*/ 5 h 7"/>
                      <a:gd name="T8" fmla="*/ 1 w 9"/>
                      <a:gd name="T9" fmla="*/ 4 h 7"/>
                      <a:gd name="T10" fmla="*/ 1 w 9"/>
                      <a:gd name="T11" fmla="*/ 5 h 7"/>
                      <a:gd name="T12" fmla="*/ 1 w 9"/>
                      <a:gd name="T13" fmla="*/ 5 h 7"/>
                      <a:gd name="T14" fmla="*/ 2 w 9"/>
                      <a:gd name="T15" fmla="*/ 5 h 7"/>
                      <a:gd name="T16" fmla="*/ 2 w 9"/>
                      <a:gd name="T17" fmla="*/ 5 h 7"/>
                      <a:gd name="T18" fmla="*/ 2 w 9"/>
                      <a:gd name="T19" fmla="*/ 6 h 7"/>
                      <a:gd name="T20" fmla="*/ 2 w 9"/>
                      <a:gd name="T21" fmla="*/ 3 h 7"/>
                      <a:gd name="T22" fmla="*/ 3 w 9"/>
                      <a:gd name="T23" fmla="*/ 5 h 7"/>
                      <a:gd name="T24" fmla="*/ 5 w 9"/>
                      <a:gd name="T25" fmla="*/ 5 h 7"/>
                      <a:gd name="T26" fmla="*/ 4 w 9"/>
                      <a:gd name="T27" fmla="*/ 5 h 7"/>
                      <a:gd name="T28" fmla="*/ 4 w 9"/>
                      <a:gd name="T29" fmla="*/ 3 h 7"/>
                      <a:gd name="T30" fmla="*/ 5 w 9"/>
                      <a:gd name="T31" fmla="*/ 5 h 7"/>
                      <a:gd name="T32" fmla="*/ 7 w 9"/>
                      <a:gd name="T33" fmla="*/ 4 h 7"/>
                      <a:gd name="T34" fmla="*/ 8 w 9"/>
                      <a:gd name="T35" fmla="*/ 2 h 7"/>
                      <a:gd name="T36" fmla="*/ 7 w 9"/>
                      <a:gd name="T37" fmla="*/ 4 h 7"/>
                      <a:gd name="T38" fmla="*/ 8 w 9"/>
                      <a:gd name="T39" fmla="*/ 4 h 7"/>
                      <a:gd name="T40" fmla="*/ 9 w 9"/>
                      <a:gd name="T41" fmla="*/ 1 h 7"/>
                      <a:gd name="T42" fmla="*/ 5 w 9"/>
                      <a:gd name="T43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9" h="7">
                        <a:moveTo>
                          <a:pt x="5" y="3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3" y="3"/>
                          <a:pt x="2" y="2"/>
                        </a:cubicBezTo>
                        <a:cubicBezTo>
                          <a:pt x="1" y="2"/>
                          <a:pt x="2" y="4"/>
                          <a:pt x="2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0" y="4"/>
                          <a:pt x="1" y="5"/>
                        </a:cubicBezTo>
                        <a:cubicBezTo>
                          <a:pt x="2" y="6"/>
                          <a:pt x="1" y="4"/>
                          <a:pt x="1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4" y="7"/>
                          <a:pt x="1" y="3"/>
                          <a:pt x="2" y="3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4" y="4"/>
                          <a:pt x="5" y="5"/>
                        </a:cubicBezTo>
                        <a:cubicBezTo>
                          <a:pt x="5" y="5"/>
                          <a:pt x="4" y="4"/>
                          <a:pt x="4" y="5"/>
                        </a:cubicBezTo>
                        <a:cubicBezTo>
                          <a:pt x="4" y="5"/>
                          <a:pt x="4" y="4"/>
                          <a:pt x="4" y="3"/>
                        </a:cubicBezTo>
                        <a:cubicBezTo>
                          <a:pt x="4" y="2"/>
                          <a:pt x="4" y="5"/>
                          <a:pt x="5" y="5"/>
                        </a:cubicBezTo>
                        <a:cubicBezTo>
                          <a:pt x="5" y="4"/>
                          <a:pt x="7" y="3"/>
                          <a:pt x="7" y="4"/>
                        </a:cubicBezTo>
                        <a:cubicBezTo>
                          <a:pt x="7" y="3"/>
                          <a:pt x="7" y="2"/>
                          <a:pt x="8" y="2"/>
                        </a:cubicBezTo>
                        <a:cubicBezTo>
                          <a:pt x="8" y="3"/>
                          <a:pt x="7" y="3"/>
                          <a:pt x="7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8" y="3"/>
                          <a:pt x="8" y="1"/>
                          <a:pt x="9" y="1"/>
                        </a:cubicBezTo>
                        <a:cubicBezTo>
                          <a:pt x="8" y="0"/>
                          <a:pt x="6" y="3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5" name="Freeform 139"/>
                  <p:cNvSpPr/>
                  <p:nvPr/>
                </p:nvSpPr>
                <p:spPr bwMode="auto">
                  <a:xfrm>
                    <a:off x="1089" y="2726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4 w 4"/>
                      <a:gd name="T5" fmla="*/ 4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6" name="Freeform 140"/>
                  <p:cNvSpPr/>
                  <p:nvPr/>
                </p:nvSpPr>
                <p:spPr bwMode="auto">
                  <a:xfrm>
                    <a:off x="1210" y="3178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4 w 4"/>
                      <a:gd name="T3" fmla="*/ 0 h 4"/>
                      <a:gd name="T4" fmla="*/ 0 w 4"/>
                      <a:gd name="T5" fmla="*/ 4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7" name="Freeform 141"/>
                  <p:cNvSpPr/>
                  <p:nvPr/>
                </p:nvSpPr>
                <p:spPr bwMode="auto">
                  <a:xfrm>
                    <a:off x="1210" y="3161"/>
                    <a:ext cx="9" cy="25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2 w 2"/>
                      <a:gd name="T3" fmla="*/ 1 h 6"/>
                      <a:gd name="T4" fmla="*/ 0 w 2"/>
                      <a:gd name="T5" fmla="*/ 6 h 6"/>
                      <a:gd name="T6" fmla="*/ 1 w 2"/>
                      <a:gd name="T7" fmla="*/ 3 h 6"/>
                      <a:gd name="T8" fmla="*/ 1 w 2"/>
                      <a:gd name="T9" fmla="*/ 4 h 6"/>
                      <a:gd name="T10" fmla="*/ 2 w 2"/>
                      <a:gd name="T11" fmla="*/ 2 h 6"/>
                      <a:gd name="T12" fmla="*/ 2 w 2"/>
                      <a:gd name="T13" fmla="*/ 2 h 6"/>
                      <a:gd name="T14" fmla="*/ 2 w 2"/>
                      <a:gd name="T1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4"/>
                          <a:pt x="1" y="3"/>
                          <a:pt x="0" y="6"/>
                        </a:cubicBezTo>
                        <a:cubicBezTo>
                          <a:pt x="0" y="5"/>
                          <a:pt x="1" y="4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2" y="2"/>
                        </a:cubicBezTo>
                        <a:cubicBezTo>
                          <a:pt x="2" y="1"/>
                          <a:pt x="1" y="2"/>
                          <a:pt x="2" y="2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8" name="Freeform 142"/>
                  <p:cNvSpPr/>
                  <p:nvPr/>
                </p:nvSpPr>
                <p:spPr bwMode="auto">
                  <a:xfrm>
                    <a:off x="1214" y="3169"/>
                    <a:ext cx="0" cy="9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59" name="Freeform 143"/>
                  <p:cNvSpPr/>
                  <p:nvPr/>
                </p:nvSpPr>
                <p:spPr bwMode="auto">
                  <a:xfrm>
                    <a:off x="1210" y="3169"/>
                    <a:ext cx="4" cy="9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0" name="Freeform 144"/>
                  <p:cNvSpPr/>
                  <p:nvPr/>
                </p:nvSpPr>
                <p:spPr bwMode="auto">
                  <a:xfrm>
                    <a:off x="1210" y="3173"/>
                    <a:ext cx="0" cy="5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1" name="Freeform 145"/>
                  <p:cNvSpPr/>
                  <p:nvPr/>
                </p:nvSpPr>
                <p:spPr bwMode="auto">
                  <a:xfrm>
                    <a:off x="1206" y="3165"/>
                    <a:ext cx="8" cy="13"/>
                  </a:xfrm>
                  <a:custGeom>
                    <a:avLst/>
                    <a:gdLst>
                      <a:gd name="T0" fmla="*/ 1 w 2"/>
                      <a:gd name="T1" fmla="*/ 2 h 3"/>
                      <a:gd name="T2" fmla="*/ 1 w 2"/>
                      <a:gd name="T3" fmla="*/ 3 h 3"/>
                      <a:gd name="T4" fmla="*/ 1 w 2"/>
                      <a:gd name="T5" fmla="*/ 2 h 3"/>
                      <a:gd name="T6" fmla="*/ 2 w 2"/>
                      <a:gd name="T7" fmla="*/ 1 h 3"/>
                      <a:gd name="T8" fmla="*/ 2 w 2"/>
                      <a:gd name="T9" fmla="*/ 1 h 3"/>
                      <a:gd name="T10" fmla="*/ 2 w 2"/>
                      <a:gd name="T11" fmla="*/ 0 h 3"/>
                      <a:gd name="T12" fmla="*/ 1 w 2"/>
                      <a:gd name="T1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1" y="2"/>
                        </a:moveTo>
                        <a:cubicBezTo>
                          <a:pt x="0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0"/>
                          <a:pt x="2" y="1"/>
                        </a:cubicBezTo>
                        <a:cubicBezTo>
                          <a:pt x="2" y="1"/>
                          <a:pt x="1" y="2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2" name="Freeform 146"/>
                  <p:cNvSpPr/>
                  <p:nvPr/>
                </p:nvSpPr>
                <p:spPr bwMode="auto">
                  <a:xfrm>
                    <a:off x="1210" y="31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3" name="Freeform 147"/>
                  <p:cNvSpPr/>
                  <p:nvPr/>
                </p:nvSpPr>
                <p:spPr bwMode="auto">
                  <a:xfrm>
                    <a:off x="1210" y="3173"/>
                    <a:ext cx="4" cy="5"/>
                  </a:xfrm>
                  <a:custGeom>
                    <a:avLst/>
                    <a:gdLst>
                      <a:gd name="T0" fmla="*/ 0 w 4"/>
                      <a:gd name="T1" fmla="*/ 5 h 5"/>
                      <a:gd name="T2" fmla="*/ 0 w 4"/>
                      <a:gd name="T3" fmla="*/ 0 h 5"/>
                      <a:gd name="T4" fmla="*/ 4 w 4"/>
                      <a:gd name="T5" fmla="*/ 0 h 5"/>
                      <a:gd name="T6" fmla="*/ 0 w 4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4" name="Freeform 148"/>
                  <p:cNvSpPr/>
                  <p:nvPr/>
                </p:nvSpPr>
                <p:spPr bwMode="auto">
                  <a:xfrm>
                    <a:off x="1206" y="3161"/>
                    <a:ext cx="8" cy="17"/>
                  </a:xfrm>
                  <a:custGeom>
                    <a:avLst/>
                    <a:gdLst>
                      <a:gd name="T0" fmla="*/ 0 w 2"/>
                      <a:gd name="T1" fmla="*/ 3 h 4"/>
                      <a:gd name="T2" fmla="*/ 1 w 2"/>
                      <a:gd name="T3" fmla="*/ 2 h 4"/>
                      <a:gd name="T4" fmla="*/ 2 w 2"/>
                      <a:gd name="T5" fmla="*/ 0 h 4"/>
                      <a:gd name="T6" fmla="*/ 2 w 2"/>
                      <a:gd name="T7" fmla="*/ 0 h 4"/>
                      <a:gd name="T8" fmla="*/ 0 w 2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4">
                        <a:moveTo>
                          <a:pt x="0" y="3"/>
                        </a:moveTo>
                        <a:cubicBezTo>
                          <a:pt x="1" y="1"/>
                          <a:pt x="0" y="4"/>
                          <a:pt x="1" y="2"/>
                        </a:cubicBezTo>
                        <a:cubicBezTo>
                          <a:pt x="1" y="2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5" name="Freeform 149"/>
                  <p:cNvSpPr/>
                  <p:nvPr/>
                </p:nvSpPr>
                <p:spPr bwMode="auto">
                  <a:xfrm>
                    <a:off x="1219" y="31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6" name="Freeform 150"/>
                  <p:cNvSpPr/>
                  <p:nvPr/>
                </p:nvSpPr>
                <p:spPr bwMode="auto">
                  <a:xfrm>
                    <a:off x="1206" y="3148"/>
                    <a:ext cx="17" cy="21"/>
                  </a:xfrm>
                  <a:custGeom>
                    <a:avLst/>
                    <a:gdLst>
                      <a:gd name="T0" fmla="*/ 0 w 4"/>
                      <a:gd name="T1" fmla="*/ 4 h 5"/>
                      <a:gd name="T2" fmla="*/ 2 w 4"/>
                      <a:gd name="T3" fmla="*/ 3 h 5"/>
                      <a:gd name="T4" fmla="*/ 1 w 4"/>
                      <a:gd name="T5" fmla="*/ 4 h 5"/>
                      <a:gd name="T6" fmla="*/ 2 w 4"/>
                      <a:gd name="T7" fmla="*/ 3 h 5"/>
                      <a:gd name="T8" fmla="*/ 0 w 4"/>
                      <a:gd name="T9" fmla="*/ 5 h 5"/>
                      <a:gd name="T10" fmla="*/ 2 w 4"/>
                      <a:gd name="T11" fmla="*/ 3 h 5"/>
                      <a:gd name="T12" fmla="*/ 1 w 4"/>
                      <a:gd name="T13" fmla="*/ 5 h 5"/>
                      <a:gd name="T14" fmla="*/ 2 w 4"/>
                      <a:gd name="T15" fmla="*/ 3 h 5"/>
                      <a:gd name="T16" fmla="*/ 2 w 4"/>
                      <a:gd name="T17" fmla="*/ 3 h 5"/>
                      <a:gd name="T18" fmla="*/ 3 w 4"/>
                      <a:gd name="T19" fmla="*/ 2 h 5"/>
                      <a:gd name="T20" fmla="*/ 3 w 4"/>
                      <a:gd name="T21" fmla="*/ 0 h 5"/>
                      <a:gd name="T22" fmla="*/ 0 w 4"/>
                      <a:gd name="T23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5">
                        <a:moveTo>
                          <a:pt x="0" y="4"/>
                        </a:move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4"/>
                          <a:pt x="2" y="3"/>
                          <a:pt x="2" y="3"/>
                        </a:cubicBezTo>
                        <a:cubicBezTo>
                          <a:pt x="0" y="5"/>
                          <a:pt x="1" y="3"/>
                          <a:pt x="0" y="5"/>
                        </a:cubicBezTo>
                        <a:cubicBezTo>
                          <a:pt x="0" y="5"/>
                          <a:pt x="1" y="5"/>
                          <a:pt x="2" y="3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1" y="4"/>
                          <a:pt x="2" y="3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2" y="2"/>
                          <a:pt x="4" y="0"/>
                          <a:pt x="3" y="0"/>
                        </a:cubicBezTo>
                        <a:cubicBezTo>
                          <a:pt x="3" y="1"/>
                          <a:pt x="1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7" name="Rectangle 151"/>
                  <p:cNvSpPr>
                    <a:spLocks noChangeArrowheads="1"/>
                  </p:cNvSpPr>
                  <p:nvPr/>
                </p:nvSpPr>
                <p:spPr bwMode="auto">
                  <a:xfrm>
                    <a:off x="1214" y="3157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8" name="Freeform 152"/>
                  <p:cNvSpPr/>
                  <p:nvPr/>
                </p:nvSpPr>
                <p:spPr bwMode="auto">
                  <a:xfrm>
                    <a:off x="1202" y="3148"/>
                    <a:ext cx="17" cy="17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2 w 4"/>
                      <a:gd name="T3" fmla="*/ 3 h 4"/>
                      <a:gd name="T4" fmla="*/ 1 w 4"/>
                      <a:gd name="T5" fmla="*/ 4 h 4"/>
                      <a:gd name="T6" fmla="*/ 2 w 4"/>
                      <a:gd name="T7" fmla="*/ 3 h 4"/>
                      <a:gd name="T8" fmla="*/ 1 w 4"/>
                      <a:gd name="T9" fmla="*/ 3 h 4"/>
                      <a:gd name="T10" fmla="*/ 3 w 4"/>
                      <a:gd name="T11" fmla="*/ 1 h 4"/>
                      <a:gd name="T12" fmla="*/ 3 w 4"/>
                      <a:gd name="T13" fmla="*/ 2 h 4"/>
                      <a:gd name="T14" fmla="*/ 2 w 4"/>
                      <a:gd name="T15" fmla="*/ 2 h 4"/>
                      <a:gd name="T16" fmla="*/ 2 w 4"/>
                      <a:gd name="T17" fmla="*/ 2 h 4"/>
                      <a:gd name="T18" fmla="*/ 1 w 4"/>
                      <a:gd name="T19" fmla="*/ 3 h 4"/>
                      <a:gd name="T20" fmla="*/ 1 w 4"/>
                      <a:gd name="T2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2" y="3"/>
                          <a:pt x="2" y="3"/>
                        </a:cubicBezTo>
                        <a:cubicBezTo>
                          <a:pt x="3" y="1"/>
                          <a:pt x="2" y="3"/>
                          <a:pt x="1" y="3"/>
                        </a:cubicBezTo>
                        <a:cubicBezTo>
                          <a:pt x="2" y="3"/>
                          <a:pt x="2" y="3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0"/>
                          <a:pt x="3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69" name="Freeform 153"/>
                  <p:cNvSpPr/>
                  <p:nvPr/>
                </p:nvSpPr>
                <p:spPr bwMode="auto">
                  <a:xfrm>
                    <a:off x="1202" y="3165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0" name="Freeform 154"/>
                  <p:cNvSpPr/>
                  <p:nvPr/>
                </p:nvSpPr>
                <p:spPr bwMode="auto">
                  <a:xfrm>
                    <a:off x="1210" y="31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1" name="Freeform 155"/>
                  <p:cNvSpPr/>
                  <p:nvPr/>
                </p:nvSpPr>
                <p:spPr bwMode="auto">
                  <a:xfrm>
                    <a:off x="1202" y="3161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2" name="Freeform 156"/>
                  <p:cNvSpPr/>
                  <p:nvPr/>
                </p:nvSpPr>
                <p:spPr bwMode="auto">
                  <a:xfrm>
                    <a:off x="1185" y="3140"/>
                    <a:ext cx="29" cy="29"/>
                  </a:xfrm>
                  <a:custGeom>
                    <a:avLst/>
                    <a:gdLst>
                      <a:gd name="T0" fmla="*/ 4 w 7"/>
                      <a:gd name="T1" fmla="*/ 0 h 7"/>
                      <a:gd name="T2" fmla="*/ 3 w 7"/>
                      <a:gd name="T3" fmla="*/ 0 h 7"/>
                      <a:gd name="T4" fmla="*/ 2 w 7"/>
                      <a:gd name="T5" fmla="*/ 1 h 7"/>
                      <a:gd name="T6" fmla="*/ 0 w 7"/>
                      <a:gd name="T7" fmla="*/ 2 h 7"/>
                      <a:gd name="T8" fmla="*/ 1 w 7"/>
                      <a:gd name="T9" fmla="*/ 2 h 7"/>
                      <a:gd name="T10" fmla="*/ 0 w 7"/>
                      <a:gd name="T11" fmla="*/ 3 h 7"/>
                      <a:gd name="T12" fmla="*/ 1 w 7"/>
                      <a:gd name="T13" fmla="*/ 3 h 7"/>
                      <a:gd name="T14" fmla="*/ 2 w 7"/>
                      <a:gd name="T15" fmla="*/ 3 h 7"/>
                      <a:gd name="T16" fmla="*/ 3 w 7"/>
                      <a:gd name="T17" fmla="*/ 5 h 7"/>
                      <a:gd name="T18" fmla="*/ 5 w 7"/>
                      <a:gd name="T19" fmla="*/ 4 h 7"/>
                      <a:gd name="T20" fmla="*/ 4 w 7"/>
                      <a:gd name="T21" fmla="*/ 5 h 7"/>
                      <a:gd name="T22" fmla="*/ 4 w 7"/>
                      <a:gd name="T23" fmla="*/ 5 h 7"/>
                      <a:gd name="T24" fmla="*/ 4 w 7"/>
                      <a:gd name="T25" fmla="*/ 6 h 7"/>
                      <a:gd name="T26" fmla="*/ 5 w 7"/>
                      <a:gd name="T27" fmla="*/ 4 h 7"/>
                      <a:gd name="T28" fmla="*/ 4 w 7"/>
                      <a:gd name="T29" fmla="*/ 6 h 7"/>
                      <a:gd name="T30" fmla="*/ 5 w 7"/>
                      <a:gd name="T31" fmla="*/ 5 h 7"/>
                      <a:gd name="T32" fmla="*/ 6 w 7"/>
                      <a:gd name="T33" fmla="*/ 3 h 7"/>
                      <a:gd name="T34" fmla="*/ 7 w 7"/>
                      <a:gd name="T35" fmla="*/ 3 h 7"/>
                      <a:gd name="T36" fmla="*/ 4 w 7"/>
                      <a:gd name="T37" fmla="*/ 4 h 7"/>
                      <a:gd name="T38" fmla="*/ 5 w 7"/>
                      <a:gd name="T39" fmla="*/ 3 h 7"/>
                      <a:gd name="T40" fmla="*/ 5 w 7"/>
                      <a:gd name="T41" fmla="*/ 2 h 7"/>
                      <a:gd name="T42" fmla="*/ 3 w 7"/>
                      <a:gd name="T43" fmla="*/ 3 h 7"/>
                      <a:gd name="T44" fmla="*/ 4 w 7"/>
                      <a:gd name="T45" fmla="*/ 2 h 7"/>
                      <a:gd name="T46" fmla="*/ 3 w 7"/>
                      <a:gd name="T47" fmla="*/ 3 h 7"/>
                      <a:gd name="T48" fmla="*/ 4 w 7"/>
                      <a:gd name="T49" fmla="*/ 2 h 7"/>
                      <a:gd name="T50" fmla="*/ 2 w 7"/>
                      <a:gd name="T51" fmla="*/ 3 h 7"/>
                      <a:gd name="T52" fmla="*/ 5 w 7"/>
                      <a:gd name="T53" fmla="*/ 1 h 7"/>
                      <a:gd name="T54" fmla="*/ 3 w 7"/>
                      <a:gd name="T55" fmla="*/ 2 h 7"/>
                      <a:gd name="T56" fmla="*/ 2 w 7"/>
                      <a:gd name="T57" fmla="*/ 2 h 7"/>
                      <a:gd name="T58" fmla="*/ 4 w 7"/>
                      <a:gd name="T59" fmla="*/ 1 h 7"/>
                      <a:gd name="T60" fmla="*/ 3 w 7"/>
                      <a:gd name="T61" fmla="*/ 1 h 7"/>
                      <a:gd name="T62" fmla="*/ 2 w 7"/>
                      <a:gd name="T63" fmla="*/ 2 h 7"/>
                      <a:gd name="T64" fmla="*/ 2 w 7"/>
                      <a:gd name="T65" fmla="*/ 1 h 7"/>
                      <a:gd name="T66" fmla="*/ 4 w 7"/>
                      <a:gd name="T67" fmla="*/ 0 h 7"/>
                      <a:gd name="T68" fmla="*/ 5 w 7"/>
                      <a:gd name="T69" fmla="*/ 0 h 7"/>
                      <a:gd name="T70" fmla="*/ 2 w 7"/>
                      <a:gd name="T71" fmla="*/ 1 h 7"/>
                      <a:gd name="T72" fmla="*/ 4 w 7"/>
                      <a:gd name="T7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" h="7">
                        <a:moveTo>
                          <a:pt x="4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2" y="2"/>
                          <a:pt x="1" y="3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2" y="4"/>
                          <a:pt x="3" y="4"/>
                          <a:pt x="3" y="5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5"/>
                          <a:pt x="5" y="4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2" y="6"/>
                          <a:pt x="4" y="5"/>
                          <a:pt x="4" y="6"/>
                        </a:cubicBezTo>
                        <a:cubicBezTo>
                          <a:pt x="4" y="5"/>
                          <a:pt x="5" y="4"/>
                          <a:pt x="5" y="4"/>
                        </a:cubicBezTo>
                        <a:cubicBezTo>
                          <a:pt x="4" y="5"/>
                          <a:pt x="6" y="4"/>
                          <a:pt x="4" y="6"/>
                        </a:cubicBezTo>
                        <a:cubicBezTo>
                          <a:pt x="3" y="7"/>
                          <a:pt x="5" y="4"/>
                          <a:pt x="5" y="5"/>
                        </a:cubicBezTo>
                        <a:cubicBezTo>
                          <a:pt x="6" y="4"/>
                          <a:pt x="5" y="4"/>
                          <a:pt x="6" y="3"/>
                        </a:cubicBezTo>
                        <a:cubicBezTo>
                          <a:pt x="7" y="3"/>
                          <a:pt x="6" y="4"/>
                          <a:pt x="7" y="3"/>
                        </a:cubicBezTo>
                        <a:cubicBezTo>
                          <a:pt x="7" y="2"/>
                          <a:pt x="5" y="4"/>
                          <a:pt x="4" y="4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4"/>
                          <a:pt x="4" y="3"/>
                          <a:pt x="5" y="2"/>
                        </a:cubicBezTo>
                        <a:cubicBezTo>
                          <a:pt x="4" y="3"/>
                          <a:pt x="6" y="1"/>
                          <a:pt x="3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4" y="2"/>
                          <a:pt x="4" y="2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3" y="2"/>
                          <a:pt x="2" y="2"/>
                        </a:cubicBezTo>
                        <a:cubicBezTo>
                          <a:pt x="2" y="2"/>
                          <a:pt x="4" y="1"/>
                          <a:pt x="4" y="1"/>
                        </a:cubicBezTo>
                        <a:cubicBezTo>
                          <a:pt x="5" y="0"/>
                          <a:pt x="2" y="2"/>
                          <a:pt x="3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3" y="0"/>
                          <a:pt x="3" y="1"/>
                          <a:pt x="4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3" name="Rectangle 157"/>
                  <p:cNvSpPr>
                    <a:spLocks noChangeArrowheads="1"/>
                  </p:cNvSpPr>
                  <p:nvPr/>
                </p:nvSpPr>
                <p:spPr bwMode="auto">
                  <a:xfrm>
                    <a:off x="1206" y="3136"/>
                    <a:ext cx="1" cy="4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4" name="Freeform 158"/>
                  <p:cNvSpPr/>
                  <p:nvPr/>
                </p:nvSpPr>
                <p:spPr bwMode="auto">
                  <a:xfrm>
                    <a:off x="1202" y="3136"/>
                    <a:ext cx="0" cy="4"/>
                  </a:xfrm>
                  <a:custGeom>
                    <a:avLst/>
                    <a:gdLst>
                      <a:gd name="T0" fmla="*/ 4 h 4"/>
                      <a:gd name="T1" fmla="*/ 0 h 4"/>
                      <a:gd name="T2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5" name="Rectangle 159"/>
                  <p:cNvSpPr>
                    <a:spLocks noChangeArrowheads="1"/>
                  </p:cNvSpPr>
                  <p:nvPr/>
                </p:nvSpPr>
                <p:spPr bwMode="auto">
                  <a:xfrm>
                    <a:off x="1189" y="3153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6" name="Freeform 160"/>
                  <p:cNvSpPr/>
                  <p:nvPr/>
                </p:nvSpPr>
                <p:spPr bwMode="auto">
                  <a:xfrm>
                    <a:off x="1206" y="3140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7" name="Freeform 161"/>
                  <p:cNvSpPr/>
                  <p:nvPr/>
                </p:nvSpPr>
                <p:spPr bwMode="auto">
                  <a:xfrm>
                    <a:off x="1206" y="3144"/>
                    <a:ext cx="4" cy="4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8" name="Rectangle 162"/>
                  <p:cNvSpPr>
                    <a:spLocks noChangeArrowheads="1"/>
                  </p:cNvSpPr>
                  <p:nvPr/>
                </p:nvSpPr>
                <p:spPr bwMode="auto">
                  <a:xfrm>
                    <a:off x="1202" y="3136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79" name="Freeform 163"/>
                  <p:cNvSpPr/>
                  <p:nvPr/>
                </p:nvSpPr>
                <p:spPr bwMode="auto">
                  <a:xfrm>
                    <a:off x="1168" y="3132"/>
                    <a:ext cx="34" cy="16"/>
                  </a:xfrm>
                  <a:custGeom>
                    <a:avLst/>
                    <a:gdLst>
                      <a:gd name="T0" fmla="*/ 2 w 8"/>
                      <a:gd name="T1" fmla="*/ 2 h 4"/>
                      <a:gd name="T2" fmla="*/ 1 w 8"/>
                      <a:gd name="T3" fmla="*/ 3 h 4"/>
                      <a:gd name="T4" fmla="*/ 4 w 8"/>
                      <a:gd name="T5" fmla="*/ 1 h 4"/>
                      <a:gd name="T6" fmla="*/ 2 w 8"/>
                      <a:gd name="T7" fmla="*/ 3 h 4"/>
                      <a:gd name="T8" fmla="*/ 4 w 8"/>
                      <a:gd name="T9" fmla="*/ 3 h 4"/>
                      <a:gd name="T10" fmla="*/ 3 w 8"/>
                      <a:gd name="T11" fmla="*/ 3 h 4"/>
                      <a:gd name="T12" fmla="*/ 6 w 8"/>
                      <a:gd name="T13" fmla="*/ 2 h 4"/>
                      <a:gd name="T14" fmla="*/ 3 w 8"/>
                      <a:gd name="T15" fmla="*/ 4 h 4"/>
                      <a:gd name="T16" fmla="*/ 3 w 8"/>
                      <a:gd name="T17" fmla="*/ 4 h 4"/>
                      <a:gd name="T18" fmla="*/ 4 w 8"/>
                      <a:gd name="T19" fmla="*/ 4 h 4"/>
                      <a:gd name="T20" fmla="*/ 6 w 8"/>
                      <a:gd name="T21" fmla="*/ 3 h 4"/>
                      <a:gd name="T22" fmla="*/ 7 w 8"/>
                      <a:gd name="T23" fmla="*/ 2 h 4"/>
                      <a:gd name="T24" fmla="*/ 6 w 8"/>
                      <a:gd name="T25" fmla="*/ 2 h 4"/>
                      <a:gd name="T26" fmla="*/ 7 w 8"/>
                      <a:gd name="T27" fmla="*/ 1 h 4"/>
                      <a:gd name="T28" fmla="*/ 6 w 8"/>
                      <a:gd name="T29" fmla="*/ 2 h 4"/>
                      <a:gd name="T30" fmla="*/ 7 w 8"/>
                      <a:gd name="T31" fmla="*/ 1 h 4"/>
                      <a:gd name="T32" fmla="*/ 6 w 8"/>
                      <a:gd name="T33" fmla="*/ 1 h 4"/>
                      <a:gd name="T34" fmla="*/ 7 w 8"/>
                      <a:gd name="T35" fmla="*/ 1 h 4"/>
                      <a:gd name="T36" fmla="*/ 5 w 8"/>
                      <a:gd name="T37" fmla="*/ 2 h 4"/>
                      <a:gd name="T38" fmla="*/ 6 w 8"/>
                      <a:gd name="T39" fmla="*/ 1 h 4"/>
                      <a:gd name="T40" fmla="*/ 5 w 8"/>
                      <a:gd name="T41" fmla="*/ 2 h 4"/>
                      <a:gd name="T42" fmla="*/ 7 w 8"/>
                      <a:gd name="T43" fmla="*/ 0 h 4"/>
                      <a:gd name="T44" fmla="*/ 6 w 8"/>
                      <a:gd name="T45" fmla="*/ 1 h 4"/>
                      <a:gd name="T46" fmla="*/ 7 w 8"/>
                      <a:gd name="T47" fmla="*/ 0 h 4"/>
                      <a:gd name="T48" fmla="*/ 4 w 8"/>
                      <a:gd name="T49" fmla="*/ 2 h 4"/>
                      <a:gd name="T50" fmla="*/ 6 w 8"/>
                      <a:gd name="T51" fmla="*/ 0 h 4"/>
                      <a:gd name="T52" fmla="*/ 5 w 8"/>
                      <a:gd name="T53" fmla="*/ 0 h 4"/>
                      <a:gd name="T54" fmla="*/ 6 w 8"/>
                      <a:gd name="T55" fmla="*/ 0 h 4"/>
                      <a:gd name="T56" fmla="*/ 5 w 8"/>
                      <a:gd name="T57" fmla="*/ 0 h 4"/>
                      <a:gd name="T58" fmla="*/ 4 w 8"/>
                      <a:gd name="T59" fmla="*/ 1 h 4"/>
                      <a:gd name="T60" fmla="*/ 3 w 8"/>
                      <a:gd name="T61" fmla="*/ 1 h 4"/>
                      <a:gd name="T62" fmla="*/ 4 w 8"/>
                      <a:gd name="T63" fmla="*/ 1 h 4"/>
                      <a:gd name="T64" fmla="*/ 2 w 8"/>
                      <a:gd name="T65" fmla="*/ 1 h 4"/>
                      <a:gd name="T66" fmla="*/ 3 w 8"/>
                      <a:gd name="T67" fmla="*/ 1 h 4"/>
                      <a:gd name="T68" fmla="*/ 2 w 8"/>
                      <a:gd name="T6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" h="4">
                        <a:moveTo>
                          <a:pt x="2" y="2"/>
                        </a:moveTo>
                        <a:cubicBezTo>
                          <a:pt x="0" y="3"/>
                          <a:pt x="1" y="2"/>
                          <a:pt x="1" y="3"/>
                        </a:cubicBezTo>
                        <a:cubicBezTo>
                          <a:pt x="2" y="3"/>
                          <a:pt x="4" y="1"/>
                          <a:pt x="4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4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7" y="1"/>
                          <a:pt x="6" y="2"/>
                        </a:cubicBezTo>
                        <a:cubicBezTo>
                          <a:pt x="4" y="3"/>
                          <a:pt x="5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4" y="4"/>
                          <a:pt x="4" y="4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6" y="3"/>
                          <a:pt x="7" y="2"/>
                          <a:pt x="7" y="2"/>
                        </a:cubicBezTo>
                        <a:cubicBezTo>
                          <a:pt x="6" y="2"/>
                          <a:pt x="7" y="2"/>
                          <a:pt x="6" y="2"/>
                        </a:cubicBezTo>
                        <a:cubicBezTo>
                          <a:pt x="7" y="2"/>
                          <a:pt x="6" y="2"/>
                          <a:pt x="7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7" y="1"/>
                          <a:pt x="7" y="1"/>
                        </a:cubicBezTo>
                        <a:cubicBezTo>
                          <a:pt x="7" y="1"/>
                          <a:pt x="6" y="2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7" y="1"/>
                          <a:pt x="5" y="2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6" y="1"/>
                          <a:pt x="8" y="0"/>
                          <a:pt x="7" y="0"/>
                        </a:cubicBezTo>
                        <a:cubicBezTo>
                          <a:pt x="6" y="0"/>
                          <a:pt x="6" y="1"/>
                          <a:pt x="6" y="1"/>
                        </a:cubicBezTo>
                        <a:cubicBezTo>
                          <a:pt x="5" y="1"/>
                          <a:pt x="6" y="0"/>
                          <a:pt x="7" y="0"/>
                        </a:cubicBezTo>
                        <a:cubicBezTo>
                          <a:pt x="6" y="1"/>
                          <a:pt x="4" y="2"/>
                          <a:pt x="4" y="2"/>
                        </a:cubicBezTo>
                        <a:cubicBezTo>
                          <a:pt x="5" y="1"/>
                          <a:pt x="4" y="2"/>
                          <a:pt x="6" y="0"/>
                        </a:cubicBezTo>
                        <a:cubicBezTo>
                          <a:pt x="6" y="0"/>
                          <a:pt x="5" y="1"/>
                          <a:pt x="5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4" y="1"/>
                          <a:pt x="6" y="0"/>
                          <a:pt x="5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2"/>
                          <a:pt x="3" y="1"/>
                          <a:pt x="3" y="1"/>
                        </a:cubicBezTo>
                        <a:cubicBezTo>
                          <a:pt x="3" y="1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0" name="Freeform 164"/>
                  <p:cNvSpPr/>
                  <p:nvPr/>
                </p:nvSpPr>
                <p:spPr bwMode="auto">
                  <a:xfrm>
                    <a:off x="1198" y="31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1" name="Freeform 165"/>
                  <p:cNvSpPr/>
                  <p:nvPr/>
                </p:nvSpPr>
                <p:spPr bwMode="auto">
                  <a:xfrm>
                    <a:off x="1160" y="3123"/>
                    <a:ext cx="42" cy="17"/>
                  </a:xfrm>
                  <a:custGeom>
                    <a:avLst/>
                    <a:gdLst>
                      <a:gd name="T0" fmla="*/ 5 w 10"/>
                      <a:gd name="T1" fmla="*/ 2 h 4"/>
                      <a:gd name="T2" fmla="*/ 7 w 10"/>
                      <a:gd name="T3" fmla="*/ 1 h 4"/>
                      <a:gd name="T4" fmla="*/ 4 w 10"/>
                      <a:gd name="T5" fmla="*/ 3 h 4"/>
                      <a:gd name="T6" fmla="*/ 3 w 10"/>
                      <a:gd name="T7" fmla="*/ 3 h 4"/>
                      <a:gd name="T8" fmla="*/ 6 w 10"/>
                      <a:gd name="T9" fmla="*/ 1 h 4"/>
                      <a:gd name="T10" fmla="*/ 6 w 10"/>
                      <a:gd name="T11" fmla="*/ 1 h 4"/>
                      <a:gd name="T12" fmla="*/ 4 w 10"/>
                      <a:gd name="T13" fmla="*/ 2 h 4"/>
                      <a:gd name="T14" fmla="*/ 3 w 10"/>
                      <a:gd name="T15" fmla="*/ 2 h 4"/>
                      <a:gd name="T16" fmla="*/ 4 w 10"/>
                      <a:gd name="T17" fmla="*/ 2 h 4"/>
                      <a:gd name="T18" fmla="*/ 6 w 10"/>
                      <a:gd name="T19" fmla="*/ 1 h 4"/>
                      <a:gd name="T20" fmla="*/ 1 w 10"/>
                      <a:gd name="T21" fmla="*/ 2 h 4"/>
                      <a:gd name="T22" fmla="*/ 1 w 10"/>
                      <a:gd name="T23" fmla="*/ 2 h 4"/>
                      <a:gd name="T24" fmla="*/ 3 w 10"/>
                      <a:gd name="T25" fmla="*/ 1 h 4"/>
                      <a:gd name="T26" fmla="*/ 3 w 10"/>
                      <a:gd name="T27" fmla="*/ 2 h 4"/>
                      <a:gd name="T28" fmla="*/ 2 w 10"/>
                      <a:gd name="T29" fmla="*/ 2 h 4"/>
                      <a:gd name="T30" fmla="*/ 3 w 10"/>
                      <a:gd name="T31" fmla="*/ 4 h 4"/>
                      <a:gd name="T32" fmla="*/ 3 w 10"/>
                      <a:gd name="T33" fmla="*/ 4 h 4"/>
                      <a:gd name="T34" fmla="*/ 4 w 10"/>
                      <a:gd name="T35" fmla="*/ 3 h 4"/>
                      <a:gd name="T36" fmla="*/ 6 w 10"/>
                      <a:gd name="T37" fmla="*/ 2 h 4"/>
                      <a:gd name="T38" fmla="*/ 5 w 10"/>
                      <a:gd name="T39" fmla="*/ 2 h 4"/>
                      <a:gd name="T40" fmla="*/ 7 w 10"/>
                      <a:gd name="T41" fmla="*/ 1 h 4"/>
                      <a:gd name="T42" fmla="*/ 8 w 10"/>
                      <a:gd name="T43" fmla="*/ 1 h 4"/>
                      <a:gd name="T44" fmla="*/ 8 w 10"/>
                      <a:gd name="T45" fmla="*/ 1 h 4"/>
                      <a:gd name="T46" fmla="*/ 5 w 10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0" h="4">
                        <a:moveTo>
                          <a:pt x="5" y="2"/>
                        </a:moveTo>
                        <a:cubicBezTo>
                          <a:pt x="6" y="2"/>
                          <a:pt x="6" y="1"/>
                          <a:pt x="7" y="1"/>
                        </a:cubicBezTo>
                        <a:cubicBezTo>
                          <a:pt x="6" y="1"/>
                          <a:pt x="5" y="2"/>
                          <a:pt x="4" y="3"/>
                        </a:cubicBezTo>
                        <a:cubicBezTo>
                          <a:pt x="5" y="2"/>
                          <a:pt x="3" y="3"/>
                          <a:pt x="3" y="3"/>
                        </a:cubicBezTo>
                        <a:cubicBezTo>
                          <a:pt x="4" y="2"/>
                          <a:pt x="6" y="1"/>
                          <a:pt x="6" y="1"/>
                        </a:cubicBezTo>
                        <a:cubicBezTo>
                          <a:pt x="5" y="1"/>
                          <a:pt x="6" y="1"/>
                          <a:pt x="6" y="1"/>
                        </a:cubicBezTo>
                        <a:cubicBezTo>
                          <a:pt x="5" y="2"/>
                          <a:pt x="6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4" y="1"/>
                          <a:pt x="4" y="1"/>
                          <a:pt x="1" y="2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2" y="2"/>
                          <a:pt x="3" y="2"/>
                          <a:pt x="3" y="1"/>
                        </a:cubicBezTo>
                        <a:cubicBezTo>
                          <a:pt x="3" y="2"/>
                          <a:pt x="4" y="1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2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3"/>
                          <a:pt x="3" y="3"/>
                          <a:pt x="4" y="3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5" y="2"/>
                        </a:cubicBezTo>
                        <a:cubicBezTo>
                          <a:pt x="6" y="2"/>
                          <a:pt x="7" y="2"/>
                          <a:pt x="7" y="1"/>
                        </a:cubicBezTo>
                        <a:cubicBezTo>
                          <a:pt x="8" y="1"/>
                          <a:pt x="7" y="2"/>
                          <a:pt x="8" y="1"/>
                        </a:cubicBezTo>
                        <a:cubicBezTo>
                          <a:pt x="10" y="0"/>
                          <a:pt x="7" y="2"/>
                          <a:pt x="8" y="1"/>
                        </a:cubicBezTo>
                        <a:lnTo>
                          <a:pt x="5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2" name="Rectangle 166"/>
                  <p:cNvSpPr>
                    <a:spLocks noChangeArrowheads="1"/>
                  </p:cNvSpPr>
                  <p:nvPr/>
                </p:nvSpPr>
                <p:spPr bwMode="auto">
                  <a:xfrm>
                    <a:off x="1185" y="3132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3" name="Freeform 167"/>
                  <p:cNvSpPr/>
                  <p:nvPr/>
                </p:nvSpPr>
                <p:spPr bwMode="auto">
                  <a:xfrm>
                    <a:off x="1168" y="3136"/>
                    <a:ext cx="9" cy="4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1 w 2"/>
                      <a:gd name="T3" fmla="*/ 1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4" name="Freeform 168"/>
                  <p:cNvSpPr/>
                  <p:nvPr/>
                </p:nvSpPr>
                <p:spPr bwMode="auto">
                  <a:xfrm>
                    <a:off x="1181" y="3123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5" name="Freeform 169"/>
                  <p:cNvSpPr/>
                  <p:nvPr/>
                </p:nvSpPr>
                <p:spPr bwMode="auto">
                  <a:xfrm>
                    <a:off x="1160" y="3123"/>
                    <a:ext cx="17" cy="9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1 w 4"/>
                      <a:gd name="T3" fmla="*/ 2 h 2"/>
                      <a:gd name="T4" fmla="*/ 4 w 4"/>
                      <a:gd name="T5" fmla="*/ 1 h 2"/>
                      <a:gd name="T6" fmla="*/ 2 w 4"/>
                      <a:gd name="T7" fmla="*/ 2 h 2"/>
                      <a:gd name="T8" fmla="*/ 2 w 4"/>
                      <a:gd name="T9" fmla="*/ 1 h 2"/>
                      <a:gd name="T10" fmla="*/ 0 w 4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1" y="2"/>
                          <a:pt x="2" y="2"/>
                          <a:pt x="1" y="2"/>
                        </a:cubicBezTo>
                        <a:cubicBezTo>
                          <a:pt x="2" y="2"/>
                          <a:pt x="3" y="1"/>
                          <a:pt x="4" y="1"/>
                        </a:cubicBezTo>
                        <a:cubicBezTo>
                          <a:pt x="4" y="0"/>
                          <a:pt x="2" y="1"/>
                          <a:pt x="2" y="2"/>
                        </a:cubicBezTo>
                        <a:cubicBezTo>
                          <a:pt x="3" y="1"/>
                          <a:pt x="1" y="1"/>
                          <a:pt x="2" y="1"/>
                        </a:cubicBez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6" name="Freeform 170"/>
                  <p:cNvSpPr/>
                  <p:nvPr/>
                </p:nvSpPr>
                <p:spPr bwMode="auto">
                  <a:xfrm>
                    <a:off x="1156" y="3102"/>
                    <a:ext cx="33" cy="25"/>
                  </a:xfrm>
                  <a:custGeom>
                    <a:avLst/>
                    <a:gdLst>
                      <a:gd name="T0" fmla="*/ 5 w 8"/>
                      <a:gd name="T1" fmla="*/ 4 h 6"/>
                      <a:gd name="T2" fmla="*/ 5 w 8"/>
                      <a:gd name="T3" fmla="*/ 4 h 6"/>
                      <a:gd name="T4" fmla="*/ 6 w 8"/>
                      <a:gd name="T5" fmla="*/ 4 h 6"/>
                      <a:gd name="T6" fmla="*/ 6 w 8"/>
                      <a:gd name="T7" fmla="*/ 3 h 6"/>
                      <a:gd name="T8" fmla="*/ 6 w 8"/>
                      <a:gd name="T9" fmla="*/ 4 h 6"/>
                      <a:gd name="T10" fmla="*/ 5 w 8"/>
                      <a:gd name="T11" fmla="*/ 3 h 6"/>
                      <a:gd name="T12" fmla="*/ 4 w 8"/>
                      <a:gd name="T13" fmla="*/ 4 h 6"/>
                      <a:gd name="T14" fmla="*/ 6 w 8"/>
                      <a:gd name="T15" fmla="*/ 2 h 6"/>
                      <a:gd name="T16" fmla="*/ 3 w 8"/>
                      <a:gd name="T17" fmla="*/ 4 h 6"/>
                      <a:gd name="T18" fmla="*/ 3 w 8"/>
                      <a:gd name="T19" fmla="*/ 3 h 6"/>
                      <a:gd name="T20" fmla="*/ 4 w 8"/>
                      <a:gd name="T21" fmla="*/ 3 h 6"/>
                      <a:gd name="T22" fmla="*/ 4 w 8"/>
                      <a:gd name="T23" fmla="*/ 3 h 6"/>
                      <a:gd name="T24" fmla="*/ 5 w 8"/>
                      <a:gd name="T25" fmla="*/ 2 h 6"/>
                      <a:gd name="T26" fmla="*/ 5 w 8"/>
                      <a:gd name="T27" fmla="*/ 2 h 6"/>
                      <a:gd name="T28" fmla="*/ 6 w 8"/>
                      <a:gd name="T29" fmla="*/ 1 h 6"/>
                      <a:gd name="T30" fmla="*/ 4 w 8"/>
                      <a:gd name="T31" fmla="*/ 1 h 6"/>
                      <a:gd name="T32" fmla="*/ 5 w 8"/>
                      <a:gd name="T33" fmla="*/ 1 h 6"/>
                      <a:gd name="T34" fmla="*/ 2 w 8"/>
                      <a:gd name="T35" fmla="*/ 2 h 6"/>
                      <a:gd name="T36" fmla="*/ 2 w 8"/>
                      <a:gd name="T37" fmla="*/ 1 h 6"/>
                      <a:gd name="T38" fmla="*/ 4 w 8"/>
                      <a:gd name="T39" fmla="*/ 1 h 6"/>
                      <a:gd name="T40" fmla="*/ 3 w 8"/>
                      <a:gd name="T41" fmla="*/ 1 h 6"/>
                      <a:gd name="T42" fmla="*/ 5 w 8"/>
                      <a:gd name="T43" fmla="*/ 0 h 6"/>
                      <a:gd name="T44" fmla="*/ 2 w 8"/>
                      <a:gd name="T45" fmla="*/ 1 h 6"/>
                      <a:gd name="T46" fmla="*/ 3 w 8"/>
                      <a:gd name="T47" fmla="*/ 0 h 6"/>
                      <a:gd name="T48" fmla="*/ 0 w 8"/>
                      <a:gd name="T49" fmla="*/ 1 h 6"/>
                      <a:gd name="T50" fmla="*/ 1 w 8"/>
                      <a:gd name="T51" fmla="*/ 2 h 6"/>
                      <a:gd name="T52" fmla="*/ 3 w 8"/>
                      <a:gd name="T53" fmla="*/ 2 h 6"/>
                      <a:gd name="T54" fmla="*/ 1 w 8"/>
                      <a:gd name="T55" fmla="*/ 3 h 6"/>
                      <a:gd name="T56" fmla="*/ 3 w 8"/>
                      <a:gd name="T57" fmla="*/ 2 h 6"/>
                      <a:gd name="T58" fmla="*/ 1 w 8"/>
                      <a:gd name="T59" fmla="*/ 3 h 6"/>
                      <a:gd name="T60" fmla="*/ 3 w 8"/>
                      <a:gd name="T61" fmla="*/ 2 h 6"/>
                      <a:gd name="T62" fmla="*/ 0 w 8"/>
                      <a:gd name="T63" fmla="*/ 3 h 6"/>
                      <a:gd name="T64" fmla="*/ 2 w 8"/>
                      <a:gd name="T65" fmla="*/ 5 h 6"/>
                      <a:gd name="T66" fmla="*/ 3 w 8"/>
                      <a:gd name="T67" fmla="*/ 4 h 6"/>
                      <a:gd name="T68" fmla="*/ 4 w 8"/>
                      <a:gd name="T69" fmla="*/ 5 h 6"/>
                      <a:gd name="T70" fmla="*/ 5 w 8"/>
                      <a:gd name="T71" fmla="*/ 5 h 6"/>
                      <a:gd name="T72" fmla="*/ 2 w 8"/>
                      <a:gd name="T73" fmla="*/ 6 h 6"/>
                      <a:gd name="T74" fmla="*/ 3 w 8"/>
                      <a:gd name="T75" fmla="*/ 6 h 6"/>
                      <a:gd name="T76" fmla="*/ 3 w 8"/>
                      <a:gd name="T77" fmla="*/ 6 h 6"/>
                      <a:gd name="T78" fmla="*/ 3 w 8"/>
                      <a:gd name="T79" fmla="*/ 6 h 6"/>
                      <a:gd name="T80" fmla="*/ 6 w 8"/>
                      <a:gd name="T81" fmla="*/ 4 h 6"/>
                      <a:gd name="T82" fmla="*/ 7 w 8"/>
                      <a:gd name="T83" fmla="*/ 3 h 6"/>
                      <a:gd name="T84" fmla="*/ 5 w 8"/>
                      <a:gd name="T8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8" h="6">
                        <a:moveTo>
                          <a:pt x="5" y="4"/>
                        </a:moveTo>
                        <a:cubicBezTo>
                          <a:pt x="5" y="4"/>
                          <a:pt x="4" y="4"/>
                          <a:pt x="5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7" y="3"/>
                          <a:pt x="5" y="4"/>
                          <a:pt x="6" y="3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4" y="4"/>
                          <a:pt x="5" y="3"/>
                        </a:cubicBezTo>
                        <a:cubicBezTo>
                          <a:pt x="5" y="3"/>
                          <a:pt x="5" y="3"/>
                          <a:pt x="4" y="4"/>
                        </a:cubicBezTo>
                        <a:cubicBezTo>
                          <a:pt x="5" y="3"/>
                          <a:pt x="5" y="3"/>
                          <a:pt x="6" y="2"/>
                        </a:cubicBezTo>
                        <a:cubicBezTo>
                          <a:pt x="5" y="3"/>
                          <a:pt x="4" y="3"/>
                          <a:pt x="3" y="4"/>
                        </a:cubicBezTo>
                        <a:cubicBezTo>
                          <a:pt x="4" y="3"/>
                          <a:pt x="2" y="4"/>
                          <a:pt x="3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6" y="2"/>
                          <a:pt x="3" y="3"/>
                          <a:pt x="4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5" y="2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2"/>
                          <a:pt x="5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5" y="1"/>
                          <a:pt x="2" y="2"/>
                        </a:cubicBezTo>
                        <a:cubicBezTo>
                          <a:pt x="5" y="1"/>
                          <a:pt x="1" y="2"/>
                          <a:pt x="2" y="1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3" y="1"/>
                          <a:pt x="4" y="1"/>
                          <a:pt x="3" y="1"/>
                        </a:cubicBezTo>
                        <a:cubicBezTo>
                          <a:pt x="5" y="0"/>
                          <a:pt x="4" y="0"/>
                          <a:pt x="5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1" y="1"/>
                          <a:pt x="0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3" y="2"/>
                          <a:pt x="1" y="3"/>
                          <a:pt x="3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2"/>
                          <a:pt x="3" y="2"/>
                        </a:cubicBezTo>
                        <a:cubicBezTo>
                          <a:pt x="3" y="2"/>
                          <a:pt x="2" y="3"/>
                          <a:pt x="1" y="3"/>
                        </a:cubicBezTo>
                        <a:cubicBezTo>
                          <a:pt x="1" y="3"/>
                          <a:pt x="1" y="3"/>
                          <a:pt x="3" y="2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4"/>
                          <a:pt x="3" y="4"/>
                          <a:pt x="2" y="5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7" y="4"/>
                          <a:pt x="4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5"/>
                          <a:pt x="3" y="6"/>
                          <a:pt x="2" y="6"/>
                        </a:cubicBezTo>
                        <a:cubicBezTo>
                          <a:pt x="3" y="6"/>
                          <a:pt x="2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4" y="5"/>
                          <a:pt x="4" y="6"/>
                          <a:pt x="3" y="6"/>
                        </a:cubicBezTo>
                        <a:cubicBezTo>
                          <a:pt x="4" y="6"/>
                          <a:pt x="5" y="5"/>
                          <a:pt x="6" y="4"/>
                        </a:cubicBezTo>
                        <a:cubicBezTo>
                          <a:pt x="3" y="5"/>
                          <a:pt x="8" y="3"/>
                          <a:pt x="7" y="3"/>
                        </a:cubicBezTo>
                        <a:cubicBezTo>
                          <a:pt x="6" y="3"/>
                          <a:pt x="6" y="4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7" name="Freeform 171"/>
                  <p:cNvSpPr/>
                  <p:nvPr/>
                </p:nvSpPr>
                <p:spPr bwMode="auto">
                  <a:xfrm>
                    <a:off x="1164" y="31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8" name="Freeform 172"/>
                  <p:cNvSpPr/>
                  <p:nvPr/>
                </p:nvSpPr>
                <p:spPr bwMode="auto">
                  <a:xfrm>
                    <a:off x="1164" y="3102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89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1168" y="3127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0" name="Freeform 174"/>
                  <p:cNvSpPr/>
                  <p:nvPr/>
                </p:nvSpPr>
                <p:spPr bwMode="auto">
                  <a:xfrm>
                    <a:off x="1177" y="3123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1" name="Freeform 175"/>
                  <p:cNvSpPr/>
                  <p:nvPr/>
                </p:nvSpPr>
                <p:spPr bwMode="auto">
                  <a:xfrm>
                    <a:off x="1173" y="30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2" name="Freeform 176"/>
                  <p:cNvSpPr/>
                  <p:nvPr/>
                </p:nvSpPr>
                <p:spPr bwMode="auto">
                  <a:xfrm>
                    <a:off x="1173" y="309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3" name="Freeform 177"/>
                  <p:cNvSpPr/>
                  <p:nvPr/>
                </p:nvSpPr>
                <p:spPr bwMode="auto">
                  <a:xfrm>
                    <a:off x="1135" y="3061"/>
                    <a:ext cx="46" cy="41"/>
                  </a:xfrm>
                  <a:custGeom>
                    <a:avLst/>
                    <a:gdLst>
                      <a:gd name="T0" fmla="*/ 6 w 11"/>
                      <a:gd name="T1" fmla="*/ 0 h 10"/>
                      <a:gd name="T2" fmla="*/ 4 w 11"/>
                      <a:gd name="T3" fmla="*/ 0 h 10"/>
                      <a:gd name="T4" fmla="*/ 3 w 11"/>
                      <a:gd name="T5" fmla="*/ 0 h 10"/>
                      <a:gd name="T6" fmla="*/ 4 w 11"/>
                      <a:gd name="T7" fmla="*/ 1 h 10"/>
                      <a:gd name="T8" fmla="*/ 4 w 11"/>
                      <a:gd name="T9" fmla="*/ 2 h 10"/>
                      <a:gd name="T10" fmla="*/ 3 w 11"/>
                      <a:gd name="T11" fmla="*/ 3 h 10"/>
                      <a:gd name="T12" fmla="*/ 5 w 11"/>
                      <a:gd name="T13" fmla="*/ 4 h 10"/>
                      <a:gd name="T14" fmla="*/ 4 w 11"/>
                      <a:gd name="T15" fmla="*/ 4 h 10"/>
                      <a:gd name="T16" fmla="*/ 4 w 11"/>
                      <a:gd name="T17" fmla="*/ 5 h 10"/>
                      <a:gd name="T18" fmla="*/ 7 w 11"/>
                      <a:gd name="T19" fmla="*/ 5 h 10"/>
                      <a:gd name="T20" fmla="*/ 7 w 11"/>
                      <a:gd name="T21" fmla="*/ 5 h 10"/>
                      <a:gd name="T22" fmla="*/ 6 w 11"/>
                      <a:gd name="T23" fmla="*/ 6 h 10"/>
                      <a:gd name="T24" fmla="*/ 6 w 11"/>
                      <a:gd name="T25" fmla="*/ 7 h 10"/>
                      <a:gd name="T26" fmla="*/ 5 w 11"/>
                      <a:gd name="T27" fmla="*/ 7 h 10"/>
                      <a:gd name="T28" fmla="*/ 6 w 11"/>
                      <a:gd name="T29" fmla="*/ 8 h 10"/>
                      <a:gd name="T30" fmla="*/ 8 w 11"/>
                      <a:gd name="T31" fmla="*/ 8 h 10"/>
                      <a:gd name="T32" fmla="*/ 6 w 11"/>
                      <a:gd name="T33" fmla="*/ 8 h 10"/>
                      <a:gd name="T34" fmla="*/ 7 w 11"/>
                      <a:gd name="T35" fmla="*/ 9 h 10"/>
                      <a:gd name="T36" fmla="*/ 7 w 11"/>
                      <a:gd name="T37" fmla="*/ 10 h 10"/>
                      <a:gd name="T38" fmla="*/ 7 w 11"/>
                      <a:gd name="T39" fmla="*/ 9 h 10"/>
                      <a:gd name="T40" fmla="*/ 6 w 11"/>
                      <a:gd name="T41" fmla="*/ 9 h 10"/>
                      <a:gd name="T42" fmla="*/ 10 w 11"/>
                      <a:gd name="T43" fmla="*/ 8 h 10"/>
                      <a:gd name="T44" fmla="*/ 10 w 11"/>
                      <a:gd name="T45" fmla="*/ 8 h 10"/>
                      <a:gd name="T46" fmla="*/ 10 w 11"/>
                      <a:gd name="T47" fmla="*/ 8 h 10"/>
                      <a:gd name="T48" fmla="*/ 10 w 11"/>
                      <a:gd name="T49" fmla="*/ 7 h 10"/>
                      <a:gd name="T50" fmla="*/ 10 w 11"/>
                      <a:gd name="T51" fmla="*/ 7 h 10"/>
                      <a:gd name="T52" fmla="*/ 9 w 11"/>
                      <a:gd name="T53" fmla="*/ 7 h 10"/>
                      <a:gd name="T54" fmla="*/ 10 w 11"/>
                      <a:gd name="T55" fmla="*/ 6 h 10"/>
                      <a:gd name="T56" fmla="*/ 10 w 11"/>
                      <a:gd name="T57" fmla="*/ 6 h 10"/>
                      <a:gd name="T58" fmla="*/ 9 w 11"/>
                      <a:gd name="T59" fmla="*/ 6 h 10"/>
                      <a:gd name="T60" fmla="*/ 8 w 11"/>
                      <a:gd name="T61" fmla="*/ 6 h 10"/>
                      <a:gd name="T62" fmla="*/ 10 w 11"/>
                      <a:gd name="T63" fmla="*/ 5 h 10"/>
                      <a:gd name="T64" fmla="*/ 10 w 11"/>
                      <a:gd name="T65" fmla="*/ 5 h 10"/>
                      <a:gd name="T66" fmla="*/ 8 w 11"/>
                      <a:gd name="T67" fmla="*/ 5 h 10"/>
                      <a:gd name="T68" fmla="*/ 7 w 11"/>
                      <a:gd name="T69" fmla="*/ 4 h 10"/>
                      <a:gd name="T70" fmla="*/ 7 w 11"/>
                      <a:gd name="T71" fmla="*/ 3 h 10"/>
                      <a:gd name="T72" fmla="*/ 7 w 11"/>
                      <a:gd name="T73" fmla="*/ 3 h 10"/>
                      <a:gd name="T74" fmla="*/ 6 w 11"/>
                      <a:gd name="T75" fmla="*/ 2 h 10"/>
                      <a:gd name="T76" fmla="*/ 4 w 11"/>
                      <a:gd name="T77" fmla="*/ 2 h 10"/>
                      <a:gd name="T78" fmla="*/ 8 w 11"/>
                      <a:gd name="T7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1" h="10">
                        <a:moveTo>
                          <a:pt x="8" y="1"/>
                        </a:moveTo>
                        <a:cubicBezTo>
                          <a:pt x="7" y="1"/>
                          <a:pt x="7" y="1"/>
                          <a:pt x="6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0"/>
                          <a:pt x="5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5" y="0"/>
                          <a:pt x="3" y="0"/>
                          <a:pt x="3" y="0"/>
                        </a:cubicBezTo>
                        <a:cubicBezTo>
                          <a:pt x="3" y="0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1"/>
                          <a:pt x="6" y="1"/>
                          <a:pt x="6" y="2"/>
                        </a:cubicBezTo>
                        <a:cubicBezTo>
                          <a:pt x="0" y="0"/>
                          <a:pt x="8" y="2"/>
                          <a:pt x="4" y="2"/>
                        </a:cubicBezTo>
                        <a:cubicBezTo>
                          <a:pt x="4" y="2"/>
                          <a:pt x="4" y="2"/>
                          <a:pt x="5" y="3"/>
                        </a:cubicBezTo>
                        <a:cubicBezTo>
                          <a:pt x="3" y="3"/>
                          <a:pt x="5" y="3"/>
                          <a:pt x="3" y="3"/>
                        </a:cubicBezTo>
                        <a:cubicBezTo>
                          <a:pt x="7" y="3"/>
                          <a:pt x="2" y="3"/>
                          <a:pt x="6" y="4"/>
                        </a:cubicBezTo>
                        <a:cubicBezTo>
                          <a:pt x="5" y="4"/>
                          <a:pt x="6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6" y="4"/>
                          <a:pt x="4" y="4"/>
                        </a:cubicBezTo>
                        <a:cubicBezTo>
                          <a:pt x="4" y="5"/>
                          <a:pt x="6" y="4"/>
                          <a:pt x="7" y="4"/>
                        </a:cubicBezTo>
                        <a:cubicBezTo>
                          <a:pt x="6" y="5"/>
                          <a:pt x="6" y="5"/>
                          <a:pt x="4" y="5"/>
                        </a:cubicBezTo>
                        <a:cubicBezTo>
                          <a:pt x="6" y="5"/>
                          <a:pt x="5" y="5"/>
                          <a:pt x="6" y="5"/>
                        </a:cubicBezTo>
                        <a:cubicBezTo>
                          <a:pt x="6" y="5"/>
                          <a:pt x="6" y="5"/>
                          <a:pt x="7" y="5"/>
                        </a:cubicBezTo>
                        <a:cubicBezTo>
                          <a:pt x="7" y="5"/>
                          <a:pt x="9" y="5"/>
                          <a:pt x="9" y="5"/>
                        </a:cubicBezTo>
                        <a:cubicBezTo>
                          <a:pt x="7" y="6"/>
                          <a:pt x="9" y="5"/>
                          <a:pt x="7" y="5"/>
                        </a:cubicBezTo>
                        <a:cubicBezTo>
                          <a:pt x="6" y="5"/>
                          <a:pt x="6" y="5"/>
                          <a:pt x="5" y="5"/>
                        </a:cubicBezTo>
                        <a:cubicBezTo>
                          <a:pt x="4" y="5"/>
                          <a:pt x="5" y="6"/>
                          <a:pt x="6" y="6"/>
                        </a:cubicBezTo>
                        <a:cubicBezTo>
                          <a:pt x="6" y="6"/>
                          <a:pt x="5" y="6"/>
                          <a:pt x="5" y="6"/>
                        </a:cubicBezTo>
                        <a:cubicBezTo>
                          <a:pt x="4" y="7"/>
                          <a:pt x="7" y="6"/>
                          <a:pt x="6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6" y="7"/>
                          <a:pt x="5" y="7"/>
                          <a:pt x="5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4" y="8"/>
                          <a:pt x="8" y="7"/>
                          <a:pt x="6" y="8"/>
                        </a:cubicBezTo>
                        <a:cubicBezTo>
                          <a:pt x="8" y="8"/>
                          <a:pt x="9" y="8"/>
                          <a:pt x="10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6" y="8"/>
                          <a:pt x="5" y="8"/>
                        </a:cubicBezTo>
                        <a:cubicBezTo>
                          <a:pt x="6" y="8"/>
                          <a:pt x="5" y="9"/>
                          <a:pt x="6" y="8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9"/>
                          <a:pt x="8" y="8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4" y="10"/>
                          <a:pt x="7" y="10"/>
                        </a:cubicBezTo>
                        <a:cubicBezTo>
                          <a:pt x="8" y="10"/>
                          <a:pt x="9" y="9"/>
                          <a:pt x="10" y="9"/>
                        </a:cubicBezTo>
                        <a:cubicBezTo>
                          <a:pt x="9" y="9"/>
                          <a:pt x="8" y="9"/>
                          <a:pt x="7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9"/>
                          <a:pt x="7" y="9"/>
                          <a:pt x="6" y="9"/>
                        </a:cubicBezTo>
                        <a:cubicBezTo>
                          <a:pt x="5" y="10"/>
                          <a:pt x="7" y="9"/>
                          <a:pt x="6" y="9"/>
                        </a:cubicBezTo>
                        <a:cubicBezTo>
                          <a:pt x="8" y="9"/>
                          <a:pt x="8" y="9"/>
                          <a:pt x="10" y="8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8" y="8"/>
                          <a:pt x="11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7"/>
                        </a:cubicBezTo>
                        <a:cubicBezTo>
                          <a:pt x="9" y="7"/>
                          <a:pt x="8" y="8"/>
                          <a:pt x="8" y="8"/>
                        </a:cubicBezTo>
                        <a:cubicBezTo>
                          <a:pt x="10" y="7"/>
                          <a:pt x="9" y="7"/>
                          <a:pt x="10" y="7"/>
                        </a:cubicBezTo>
                        <a:cubicBezTo>
                          <a:pt x="8" y="7"/>
                          <a:pt x="9" y="7"/>
                          <a:pt x="8" y="7"/>
                        </a:cubicBezTo>
                        <a:cubicBezTo>
                          <a:pt x="8" y="7"/>
                          <a:pt x="8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9" y="7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1" y="6"/>
                          <a:pt x="7" y="6"/>
                          <a:pt x="9" y="6"/>
                        </a:cubicBezTo>
                        <a:cubicBezTo>
                          <a:pt x="8" y="6"/>
                          <a:pt x="8" y="6"/>
                          <a:pt x="6" y="6"/>
                        </a:cubicBezTo>
                        <a:cubicBezTo>
                          <a:pt x="7" y="6"/>
                          <a:pt x="8" y="6"/>
                          <a:pt x="8" y="6"/>
                        </a:cubicBezTo>
                        <a:cubicBezTo>
                          <a:pt x="6" y="6"/>
                          <a:pt x="9" y="5"/>
                          <a:pt x="8" y="5"/>
                        </a:cubicBezTo>
                        <a:cubicBezTo>
                          <a:pt x="9" y="5"/>
                          <a:pt x="8" y="5"/>
                          <a:pt x="10" y="5"/>
                        </a:cubicBezTo>
                        <a:cubicBezTo>
                          <a:pt x="10" y="5"/>
                          <a:pt x="8" y="5"/>
                          <a:pt x="8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9" y="5"/>
                          <a:pt x="8" y="5"/>
                          <a:pt x="9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9" y="5"/>
                          <a:pt x="8" y="5"/>
                          <a:pt x="10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10" y="4"/>
                          <a:pt x="8" y="4"/>
                          <a:pt x="6" y="4"/>
                        </a:cubicBezTo>
                        <a:cubicBezTo>
                          <a:pt x="6" y="3"/>
                          <a:pt x="6" y="3"/>
                          <a:pt x="7" y="3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7" y="3"/>
                          <a:pt x="9" y="3"/>
                          <a:pt x="7" y="3"/>
                        </a:cubicBezTo>
                        <a:cubicBezTo>
                          <a:pt x="6" y="3"/>
                          <a:pt x="8" y="3"/>
                          <a:pt x="9" y="3"/>
                        </a:cubicBezTo>
                        <a:cubicBezTo>
                          <a:pt x="6" y="3"/>
                          <a:pt x="10" y="3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4" y="2"/>
                        </a:cubicBezTo>
                        <a:cubicBezTo>
                          <a:pt x="4" y="2"/>
                          <a:pt x="6" y="2"/>
                          <a:pt x="5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0" y="2"/>
                          <a:pt x="4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4" name="Freeform 178"/>
                  <p:cNvSpPr/>
                  <p:nvPr/>
                </p:nvSpPr>
                <p:spPr bwMode="auto">
                  <a:xfrm>
                    <a:off x="1168" y="3077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5" name="Freeform 179"/>
                  <p:cNvSpPr/>
                  <p:nvPr/>
                </p:nvSpPr>
                <p:spPr bwMode="auto">
                  <a:xfrm>
                    <a:off x="1164" y="3077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6" name="Freeform 180"/>
                  <p:cNvSpPr/>
                  <p:nvPr/>
                </p:nvSpPr>
                <p:spPr bwMode="auto">
                  <a:xfrm>
                    <a:off x="1164" y="3065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7" name="Rectangle 181"/>
                  <p:cNvSpPr>
                    <a:spLocks noChangeArrowheads="1"/>
                  </p:cNvSpPr>
                  <p:nvPr/>
                </p:nvSpPr>
                <p:spPr bwMode="auto">
                  <a:xfrm>
                    <a:off x="1164" y="3061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8" name="Freeform 182"/>
                  <p:cNvSpPr/>
                  <p:nvPr/>
                </p:nvSpPr>
                <p:spPr bwMode="auto">
                  <a:xfrm>
                    <a:off x="1143" y="3027"/>
                    <a:ext cx="30" cy="34"/>
                  </a:xfrm>
                  <a:custGeom>
                    <a:avLst/>
                    <a:gdLst>
                      <a:gd name="T0" fmla="*/ 6 w 7"/>
                      <a:gd name="T1" fmla="*/ 3 h 8"/>
                      <a:gd name="T2" fmla="*/ 5 w 7"/>
                      <a:gd name="T3" fmla="*/ 2 h 8"/>
                      <a:gd name="T4" fmla="*/ 6 w 7"/>
                      <a:gd name="T5" fmla="*/ 3 h 8"/>
                      <a:gd name="T6" fmla="*/ 5 w 7"/>
                      <a:gd name="T7" fmla="*/ 0 h 8"/>
                      <a:gd name="T8" fmla="*/ 3 w 7"/>
                      <a:gd name="T9" fmla="*/ 4 h 8"/>
                      <a:gd name="T10" fmla="*/ 3 w 7"/>
                      <a:gd name="T11" fmla="*/ 3 h 8"/>
                      <a:gd name="T12" fmla="*/ 3 w 7"/>
                      <a:gd name="T13" fmla="*/ 5 h 8"/>
                      <a:gd name="T14" fmla="*/ 2 w 7"/>
                      <a:gd name="T15" fmla="*/ 4 h 8"/>
                      <a:gd name="T16" fmla="*/ 2 w 7"/>
                      <a:gd name="T17" fmla="*/ 5 h 8"/>
                      <a:gd name="T18" fmla="*/ 3 w 7"/>
                      <a:gd name="T19" fmla="*/ 6 h 8"/>
                      <a:gd name="T20" fmla="*/ 2 w 7"/>
                      <a:gd name="T21" fmla="*/ 6 h 8"/>
                      <a:gd name="T22" fmla="*/ 3 w 7"/>
                      <a:gd name="T23" fmla="*/ 6 h 8"/>
                      <a:gd name="T24" fmla="*/ 3 w 7"/>
                      <a:gd name="T25" fmla="*/ 6 h 8"/>
                      <a:gd name="T26" fmla="*/ 2 w 7"/>
                      <a:gd name="T27" fmla="*/ 6 h 8"/>
                      <a:gd name="T28" fmla="*/ 3 w 7"/>
                      <a:gd name="T29" fmla="*/ 7 h 8"/>
                      <a:gd name="T30" fmla="*/ 2 w 7"/>
                      <a:gd name="T31" fmla="*/ 6 h 8"/>
                      <a:gd name="T32" fmla="*/ 3 w 7"/>
                      <a:gd name="T33" fmla="*/ 8 h 8"/>
                      <a:gd name="T34" fmla="*/ 4 w 7"/>
                      <a:gd name="T35" fmla="*/ 8 h 8"/>
                      <a:gd name="T36" fmla="*/ 4 w 7"/>
                      <a:gd name="T37" fmla="*/ 7 h 8"/>
                      <a:gd name="T38" fmla="*/ 3 w 7"/>
                      <a:gd name="T39" fmla="*/ 7 h 8"/>
                      <a:gd name="T40" fmla="*/ 3 w 7"/>
                      <a:gd name="T41" fmla="*/ 7 h 8"/>
                      <a:gd name="T42" fmla="*/ 5 w 7"/>
                      <a:gd name="T43" fmla="*/ 8 h 8"/>
                      <a:gd name="T44" fmla="*/ 6 w 7"/>
                      <a:gd name="T45" fmla="*/ 8 h 8"/>
                      <a:gd name="T46" fmla="*/ 6 w 7"/>
                      <a:gd name="T47" fmla="*/ 8 h 8"/>
                      <a:gd name="T48" fmla="*/ 6 w 7"/>
                      <a:gd name="T49" fmla="*/ 7 h 8"/>
                      <a:gd name="T50" fmla="*/ 5 w 7"/>
                      <a:gd name="T51" fmla="*/ 7 h 8"/>
                      <a:gd name="T52" fmla="*/ 3 w 7"/>
                      <a:gd name="T53" fmla="*/ 6 h 8"/>
                      <a:gd name="T54" fmla="*/ 3 w 7"/>
                      <a:gd name="T55" fmla="*/ 6 h 8"/>
                      <a:gd name="T56" fmla="*/ 5 w 7"/>
                      <a:gd name="T57" fmla="*/ 7 h 8"/>
                      <a:gd name="T58" fmla="*/ 4 w 7"/>
                      <a:gd name="T59" fmla="*/ 6 h 8"/>
                      <a:gd name="T60" fmla="*/ 6 w 7"/>
                      <a:gd name="T61" fmla="*/ 7 h 8"/>
                      <a:gd name="T62" fmla="*/ 4 w 7"/>
                      <a:gd name="T63" fmla="*/ 6 h 8"/>
                      <a:gd name="T64" fmla="*/ 5 w 7"/>
                      <a:gd name="T65" fmla="*/ 5 h 8"/>
                      <a:gd name="T66" fmla="*/ 5 w 7"/>
                      <a:gd name="T67" fmla="*/ 6 h 8"/>
                      <a:gd name="T68" fmla="*/ 5 w 7"/>
                      <a:gd name="T69" fmla="*/ 5 h 8"/>
                      <a:gd name="T70" fmla="*/ 5 w 7"/>
                      <a:gd name="T71" fmla="*/ 4 h 8"/>
                      <a:gd name="T72" fmla="*/ 5 w 7"/>
                      <a:gd name="T73" fmla="*/ 4 h 8"/>
                      <a:gd name="T74" fmla="*/ 5 w 7"/>
                      <a:gd name="T75" fmla="*/ 3 h 8"/>
                      <a:gd name="T76" fmla="*/ 5 w 7"/>
                      <a:gd name="T77" fmla="*/ 3 h 8"/>
                      <a:gd name="T78" fmla="*/ 4 w 7"/>
                      <a:gd name="T79" fmla="*/ 2 h 8"/>
                      <a:gd name="T80" fmla="*/ 6 w 7"/>
                      <a:gd name="T81" fmla="*/ 3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" h="8">
                        <a:moveTo>
                          <a:pt x="6" y="3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6" y="3"/>
                          <a:pt x="5" y="2"/>
                          <a:pt x="6" y="3"/>
                        </a:cubicBezTo>
                        <a:cubicBezTo>
                          <a:pt x="5" y="1"/>
                          <a:pt x="7" y="2"/>
                          <a:pt x="5" y="0"/>
                        </a:cubicBezTo>
                        <a:cubicBezTo>
                          <a:pt x="5" y="2"/>
                          <a:pt x="2" y="1"/>
                          <a:pt x="3" y="4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5"/>
                          <a:pt x="0" y="3"/>
                          <a:pt x="3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4" y="6"/>
                          <a:pt x="2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3" y="7"/>
                          <a:pt x="3" y="7"/>
                        </a:cubicBezTo>
                        <a:cubicBezTo>
                          <a:pt x="2" y="7"/>
                          <a:pt x="2" y="6"/>
                          <a:pt x="2" y="6"/>
                        </a:cubicBezTo>
                        <a:cubicBezTo>
                          <a:pt x="2" y="7"/>
                          <a:pt x="0" y="6"/>
                          <a:pt x="3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5" y="8"/>
                          <a:pt x="4" y="8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1" y="6"/>
                          <a:pt x="4" y="7"/>
                          <a:pt x="3" y="7"/>
                        </a:cubicBezTo>
                        <a:cubicBezTo>
                          <a:pt x="4" y="7"/>
                          <a:pt x="4" y="7"/>
                          <a:pt x="5" y="8"/>
                        </a:cubicBezTo>
                        <a:cubicBezTo>
                          <a:pt x="7" y="8"/>
                          <a:pt x="3" y="6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4" y="6"/>
                          <a:pt x="3" y="6"/>
                        </a:cubicBezTo>
                        <a:cubicBezTo>
                          <a:pt x="4" y="6"/>
                          <a:pt x="2" y="5"/>
                          <a:pt x="3" y="6"/>
                        </a:cubicBezTo>
                        <a:cubicBezTo>
                          <a:pt x="4" y="6"/>
                          <a:pt x="4" y="6"/>
                          <a:pt x="5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5" y="7"/>
                          <a:pt x="6" y="7"/>
                        </a:cubicBezTo>
                        <a:cubicBezTo>
                          <a:pt x="5" y="6"/>
                          <a:pt x="5" y="7"/>
                          <a:pt x="4" y="6"/>
                        </a:cubicBezTo>
                        <a:cubicBezTo>
                          <a:pt x="6" y="7"/>
                          <a:pt x="5" y="6"/>
                          <a:pt x="5" y="5"/>
                        </a:cubicBezTo>
                        <a:cubicBezTo>
                          <a:pt x="5" y="5"/>
                          <a:pt x="6" y="6"/>
                          <a:pt x="5" y="6"/>
                        </a:cubicBezTo>
                        <a:cubicBezTo>
                          <a:pt x="6" y="6"/>
                          <a:pt x="5" y="5"/>
                          <a:pt x="5" y="5"/>
                        </a:cubicBezTo>
                        <a:cubicBezTo>
                          <a:pt x="4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2"/>
                          <a:pt x="6" y="4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1"/>
                          <a:pt x="4" y="2"/>
                        </a:cubicBezTo>
                        <a:cubicBezTo>
                          <a:pt x="5" y="3"/>
                          <a:pt x="5" y="3"/>
                          <a:pt x="6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99" name="Freeform 183"/>
                  <p:cNvSpPr/>
                  <p:nvPr/>
                </p:nvSpPr>
                <p:spPr bwMode="auto">
                  <a:xfrm>
                    <a:off x="1164" y="3027"/>
                    <a:ext cx="4" cy="9"/>
                  </a:xfrm>
                  <a:custGeom>
                    <a:avLst/>
                    <a:gdLst>
                      <a:gd name="T0" fmla="*/ 1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  <a:gd name="T8" fmla="*/ 1 w 1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0" name="Freeform 184"/>
                  <p:cNvSpPr/>
                  <p:nvPr/>
                </p:nvSpPr>
                <p:spPr bwMode="auto">
                  <a:xfrm>
                    <a:off x="1164" y="3010"/>
                    <a:ext cx="17" cy="30"/>
                  </a:xfrm>
                  <a:custGeom>
                    <a:avLst/>
                    <a:gdLst>
                      <a:gd name="T0" fmla="*/ 3 w 4"/>
                      <a:gd name="T1" fmla="*/ 3 h 7"/>
                      <a:gd name="T2" fmla="*/ 3 w 4"/>
                      <a:gd name="T3" fmla="*/ 2 h 7"/>
                      <a:gd name="T4" fmla="*/ 1 w 4"/>
                      <a:gd name="T5" fmla="*/ 3 h 7"/>
                      <a:gd name="T6" fmla="*/ 1 w 4"/>
                      <a:gd name="T7" fmla="*/ 5 h 7"/>
                      <a:gd name="T8" fmla="*/ 1 w 4"/>
                      <a:gd name="T9" fmla="*/ 4 h 7"/>
                      <a:gd name="T10" fmla="*/ 1 w 4"/>
                      <a:gd name="T11" fmla="*/ 5 h 7"/>
                      <a:gd name="T12" fmla="*/ 1 w 4"/>
                      <a:gd name="T13" fmla="*/ 5 h 7"/>
                      <a:gd name="T14" fmla="*/ 1 w 4"/>
                      <a:gd name="T15" fmla="*/ 5 h 7"/>
                      <a:gd name="T16" fmla="*/ 1 w 4"/>
                      <a:gd name="T17" fmla="*/ 5 h 7"/>
                      <a:gd name="T18" fmla="*/ 2 w 4"/>
                      <a:gd name="T19" fmla="*/ 6 h 7"/>
                      <a:gd name="T20" fmla="*/ 2 w 4"/>
                      <a:gd name="T21" fmla="*/ 4 h 7"/>
                      <a:gd name="T22" fmla="*/ 2 w 4"/>
                      <a:gd name="T23" fmla="*/ 5 h 7"/>
                      <a:gd name="T24" fmla="*/ 3 w 4"/>
                      <a:gd name="T25" fmla="*/ 6 h 7"/>
                      <a:gd name="T26" fmla="*/ 3 w 4"/>
                      <a:gd name="T27" fmla="*/ 5 h 7"/>
                      <a:gd name="T28" fmla="*/ 2 w 4"/>
                      <a:gd name="T29" fmla="*/ 4 h 7"/>
                      <a:gd name="T30" fmla="*/ 3 w 4"/>
                      <a:gd name="T31" fmla="*/ 6 h 7"/>
                      <a:gd name="T32" fmla="*/ 4 w 4"/>
                      <a:gd name="T33" fmla="*/ 4 h 7"/>
                      <a:gd name="T34" fmla="*/ 4 w 4"/>
                      <a:gd name="T35" fmla="*/ 2 h 7"/>
                      <a:gd name="T36" fmla="*/ 4 w 4"/>
                      <a:gd name="T37" fmla="*/ 4 h 7"/>
                      <a:gd name="T38" fmla="*/ 4 w 4"/>
                      <a:gd name="T39" fmla="*/ 4 h 7"/>
                      <a:gd name="T40" fmla="*/ 4 w 4"/>
                      <a:gd name="T41" fmla="*/ 1 h 7"/>
                      <a:gd name="T42" fmla="*/ 3 w 4"/>
                      <a:gd name="T43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7">
                        <a:moveTo>
                          <a:pt x="3" y="3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3"/>
                          <a:pt x="2" y="4"/>
                          <a:pt x="1" y="3"/>
                        </a:cubicBezTo>
                        <a:cubicBezTo>
                          <a:pt x="1" y="2"/>
                          <a:pt x="1" y="4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0" y="3"/>
                          <a:pt x="1" y="5"/>
                        </a:cubicBezTo>
                        <a:cubicBezTo>
                          <a:pt x="1" y="5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7"/>
                          <a:pt x="1" y="3"/>
                          <a:pt x="2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6"/>
                        </a:cubicBezTo>
                        <a:cubicBezTo>
                          <a:pt x="3" y="6"/>
                          <a:pt x="3" y="5"/>
                          <a:pt x="3" y="5"/>
                        </a:cubicBezTo>
                        <a:cubicBezTo>
                          <a:pt x="3" y="5"/>
                          <a:pt x="2" y="4"/>
                          <a:pt x="2" y="4"/>
                        </a:cubicBezTo>
                        <a:cubicBezTo>
                          <a:pt x="2" y="2"/>
                          <a:pt x="3" y="5"/>
                          <a:pt x="3" y="6"/>
                        </a:cubicBezTo>
                        <a:cubicBezTo>
                          <a:pt x="3" y="4"/>
                          <a:pt x="3" y="3"/>
                          <a:pt x="4" y="4"/>
                        </a:cubicBezTo>
                        <a:cubicBezTo>
                          <a:pt x="4" y="3"/>
                          <a:pt x="3" y="2"/>
                          <a:pt x="4" y="2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3"/>
                          <a:pt x="4" y="1"/>
                          <a:pt x="4" y="1"/>
                        </a:cubicBezTo>
                        <a:cubicBezTo>
                          <a:pt x="3" y="0"/>
                          <a:pt x="3" y="3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1" name="Rectangle 185"/>
                  <p:cNvSpPr>
                    <a:spLocks noChangeArrowheads="1"/>
                  </p:cNvSpPr>
                  <p:nvPr/>
                </p:nvSpPr>
                <p:spPr bwMode="auto">
                  <a:xfrm>
                    <a:off x="1177" y="3019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2" name="Freeform 186"/>
                  <p:cNvSpPr/>
                  <p:nvPr/>
                </p:nvSpPr>
                <p:spPr bwMode="auto">
                  <a:xfrm>
                    <a:off x="2387" y="2588"/>
                    <a:ext cx="0" cy="5"/>
                  </a:xfrm>
                  <a:custGeom>
                    <a:avLst/>
                    <a:gdLst>
                      <a:gd name="T0" fmla="*/ 5 h 5"/>
                      <a:gd name="T1" fmla="*/ 5 h 5"/>
                      <a:gd name="T2" fmla="*/ 0 h 5"/>
                      <a:gd name="T3" fmla="*/ 5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5">
                        <a:moveTo>
                          <a:pt x="0" y="5"/>
                        </a:move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3" name="Freeform 187"/>
                  <p:cNvSpPr/>
                  <p:nvPr/>
                </p:nvSpPr>
                <p:spPr bwMode="auto">
                  <a:xfrm>
                    <a:off x="2387" y="2584"/>
                    <a:ext cx="12" cy="17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3 w 3"/>
                      <a:gd name="T3" fmla="*/ 4 h 4"/>
                      <a:gd name="T4" fmla="*/ 0 w 3"/>
                      <a:gd name="T5" fmla="*/ 0 h 4"/>
                      <a:gd name="T6" fmla="*/ 1 w 3"/>
                      <a:gd name="T7" fmla="*/ 3 h 4"/>
                      <a:gd name="T8" fmla="*/ 1 w 3"/>
                      <a:gd name="T9" fmla="*/ 2 h 4"/>
                      <a:gd name="T10" fmla="*/ 2 w 3"/>
                      <a:gd name="T11" fmla="*/ 4 h 4"/>
                      <a:gd name="T12" fmla="*/ 2 w 3"/>
                      <a:gd name="T13" fmla="*/ 3 h 4"/>
                      <a:gd name="T14" fmla="*/ 3 w 3"/>
                      <a:gd name="T1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1" y="1"/>
                          <a:pt x="2" y="2"/>
                          <a:pt x="0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2" y="3"/>
                          <a:pt x="1" y="3"/>
                          <a:pt x="2" y="4"/>
                        </a:cubicBezTo>
                        <a:cubicBezTo>
                          <a:pt x="3" y="4"/>
                          <a:pt x="2" y="3"/>
                          <a:pt x="2" y="3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4" name="Freeform 188"/>
                  <p:cNvSpPr/>
                  <p:nvPr/>
                </p:nvSpPr>
                <p:spPr bwMode="auto">
                  <a:xfrm>
                    <a:off x="2391" y="2588"/>
                    <a:ext cx="8" cy="9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5" name="Freeform 189"/>
                  <p:cNvSpPr/>
                  <p:nvPr/>
                </p:nvSpPr>
                <p:spPr bwMode="auto">
                  <a:xfrm>
                    <a:off x="2391" y="2584"/>
                    <a:ext cx="4" cy="9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6" name="Freeform 190"/>
                  <p:cNvSpPr/>
                  <p:nvPr/>
                </p:nvSpPr>
                <p:spPr bwMode="auto">
                  <a:xfrm>
                    <a:off x="2395" y="2584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7" name="Freeform 191"/>
                  <p:cNvSpPr/>
                  <p:nvPr/>
                </p:nvSpPr>
                <p:spPr bwMode="auto">
                  <a:xfrm>
                    <a:off x="2391" y="2584"/>
                    <a:ext cx="13" cy="13"/>
                  </a:xfrm>
                  <a:custGeom>
                    <a:avLst/>
                    <a:gdLst>
                      <a:gd name="T0" fmla="*/ 1 w 3"/>
                      <a:gd name="T1" fmla="*/ 0 h 3"/>
                      <a:gd name="T2" fmla="*/ 1 w 3"/>
                      <a:gd name="T3" fmla="*/ 0 h 3"/>
                      <a:gd name="T4" fmla="*/ 1 w 3"/>
                      <a:gd name="T5" fmla="*/ 0 h 3"/>
                      <a:gd name="T6" fmla="*/ 2 w 3"/>
                      <a:gd name="T7" fmla="*/ 2 h 3"/>
                      <a:gd name="T8" fmla="*/ 2 w 3"/>
                      <a:gd name="T9" fmla="*/ 2 h 3"/>
                      <a:gd name="T10" fmla="*/ 3 w 3"/>
                      <a:gd name="T11" fmla="*/ 3 h 3"/>
                      <a:gd name="T12" fmla="*/ 1 w 3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1"/>
                          <a:pt x="3" y="2"/>
                          <a:pt x="2" y="2"/>
                        </a:cubicBezTo>
                        <a:cubicBezTo>
                          <a:pt x="2" y="2"/>
                          <a:pt x="1" y="1"/>
                          <a:pt x="2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8" name="Freeform 192"/>
                  <p:cNvSpPr/>
                  <p:nvPr/>
                </p:nvSpPr>
                <p:spPr bwMode="auto">
                  <a:xfrm>
                    <a:off x="2395" y="25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09" name="Rectangle 193"/>
                  <p:cNvSpPr>
                    <a:spLocks noChangeArrowheads="1"/>
                  </p:cNvSpPr>
                  <p:nvPr/>
                </p:nvSpPr>
                <p:spPr bwMode="auto">
                  <a:xfrm>
                    <a:off x="2395" y="2588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0" name="Freeform 194"/>
                  <p:cNvSpPr/>
                  <p:nvPr/>
                </p:nvSpPr>
                <p:spPr bwMode="auto">
                  <a:xfrm>
                    <a:off x="2395" y="2580"/>
                    <a:ext cx="13" cy="13"/>
                  </a:xfrm>
                  <a:custGeom>
                    <a:avLst/>
                    <a:gdLst>
                      <a:gd name="T0" fmla="*/ 1 w 3"/>
                      <a:gd name="T1" fmla="*/ 0 h 3"/>
                      <a:gd name="T2" fmla="*/ 1 w 3"/>
                      <a:gd name="T3" fmla="*/ 2 h 3"/>
                      <a:gd name="T4" fmla="*/ 3 w 3"/>
                      <a:gd name="T5" fmla="*/ 3 h 3"/>
                      <a:gd name="T6" fmla="*/ 3 w 3"/>
                      <a:gd name="T7" fmla="*/ 3 h 3"/>
                      <a:gd name="T8" fmla="*/ 1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1" y="0"/>
                        </a:moveTo>
                        <a:cubicBezTo>
                          <a:pt x="2" y="2"/>
                          <a:pt x="0" y="1"/>
                          <a:pt x="1" y="2"/>
                        </a:cubicBezTo>
                        <a:cubicBezTo>
                          <a:pt x="1" y="2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1" name="Freeform 195"/>
                  <p:cNvSpPr/>
                  <p:nvPr/>
                </p:nvSpPr>
                <p:spPr bwMode="auto">
                  <a:xfrm>
                    <a:off x="2416" y="2593"/>
                    <a:ext cx="0" cy="4"/>
                  </a:xfrm>
                  <a:custGeom>
                    <a:avLst/>
                    <a:gdLst>
                      <a:gd name="T0" fmla="*/ 4 h 4"/>
                      <a:gd name="T1" fmla="*/ 0 h 4"/>
                      <a:gd name="T2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2" name="Freeform 196"/>
                  <p:cNvSpPr/>
                  <p:nvPr/>
                </p:nvSpPr>
                <p:spPr bwMode="auto">
                  <a:xfrm>
                    <a:off x="2404" y="2580"/>
                    <a:ext cx="20" cy="17"/>
                  </a:xfrm>
                  <a:custGeom>
                    <a:avLst/>
                    <a:gdLst>
                      <a:gd name="T0" fmla="*/ 1 w 5"/>
                      <a:gd name="T1" fmla="*/ 0 h 4"/>
                      <a:gd name="T2" fmla="*/ 3 w 5"/>
                      <a:gd name="T3" fmla="*/ 2 h 4"/>
                      <a:gd name="T4" fmla="*/ 1 w 5"/>
                      <a:gd name="T5" fmla="*/ 1 h 4"/>
                      <a:gd name="T6" fmla="*/ 2 w 5"/>
                      <a:gd name="T7" fmla="*/ 2 h 4"/>
                      <a:gd name="T8" fmla="*/ 0 w 5"/>
                      <a:gd name="T9" fmla="*/ 0 h 4"/>
                      <a:gd name="T10" fmla="*/ 1 w 5"/>
                      <a:gd name="T11" fmla="*/ 2 h 4"/>
                      <a:gd name="T12" fmla="*/ 0 w 5"/>
                      <a:gd name="T13" fmla="*/ 1 h 4"/>
                      <a:gd name="T14" fmla="*/ 2 w 5"/>
                      <a:gd name="T15" fmla="*/ 3 h 4"/>
                      <a:gd name="T16" fmla="*/ 2 w 5"/>
                      <a:gd name="T17" fmla="*/ 2 h 4"/>
                      <a:gd name="T18" fmla="*/ 3 w 5"/>
                      <a:gd name="T19" fmla="*/ 3 h 4"/>
                      <a:gd name="T20" fmla="*/ 5 w 5"/>
                      <a:gd name="T21" fmla="*/ 4 h 4"/>
                      <a:gd name="T22" fmla="*/ 1 w 5"/>
                      <a:gd name="T2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4">
                        <a:moveTo>
                          <a:pt x="1" y="0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1"/>
                          <a:pt x="1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ubicBezTo>
                          <a:pt x="0" y="1"/>
                          <a:pt x="2" y="1"/>
                          <a:pt x="0" y="0"/>
                        </a:cubicBez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1"/>
                          <a:pt x="2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4" y="4"/>
                          <a:pt x="5" y="4"/>
                        </a:cubicBezTo>
                        <a:cubicBezTo>
                          <a:pt x="5" y="3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3" name="Freeform 197"/>
                  <p:cNvSpPr/>
                  <p:nvPr/>
                </p:nvSpPr>
                <p:spPr bwMode="auto">
                  <a:xfrm>
                    <a:off x="2416" y="2584"/>
                    <a:ext cx="4" cy="4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4 h 4"/>
                      <a:gd name="T4" fmla="*/ 0 w 4"/>
                      <a:gd name="T5" fmla="*/ 0 h 4"/>
                      <a:gd name="T6" fmla="*/ 0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4" name="Freeform 198"/>
                  <p:cNvSpPr/>
                  <p:nvPr/>
                </p:nvSpPr>
                <p:spPr bwMode="auto">
                  <a:xfrm>
                    <a:off x="2408" y="2572"/>
                    <a:ext cx="21" cy="16"/>
                  </a:xfrm>
                  <a:custGeom>
                    <a:avLst/>
                    <a:gdLst>
                      <a:gd name="T0" fmla="*/ 1 w 5"/>
                      <a:gd name="T1" fmla="*/ 1 h 4"/>
                      <a:gd name="T2" fmla="*/ 1 w 5"/>
                      <a:gd name="T3" fmla="*/ 2 h 4"/>
                      <a:gd name="T4" fmla="*/ 0 w 5"/>
                      <a:gd name="T5" fmla="*/ 2 h 4"/>
                      <a:gd name="T6" fmla="*/ 2 w 5"/>
                      <a:gd name="T7" fmla="*/ 3 h 4"/>
                      <a:gd name="T8" fmla="*/ 2 w 5"/>
                      <a:gd name="T9" fmla="*/ 2 h 4"/>
                      <a:gd name="T10" fmla="*/ 4 w 5"/>
                      <a:gd name="T11" fmla="*/ 3 h 4"/>
                      <a:gd name="T12" fmla="*/ 3 w 5"/>
                      <a:gd name="T13" fmla="*/ 3 h 4"/>
                      <a:gd name="T14" fmla="*/ 4 w 5"/>
                      <a:gd name="T15" fmla="*/ 2 h 4"/>
                      <a:gd name="T16" fmla="*/ 3 w 5"/>
                      <a:gd name="T17" fmla="*/ 2 h 4"/>
                      <a:gd name="T18" fmla="*/ 3 w 5"/>
                      <a:gd name="T19" fmla="*/ 1 h 4"/>
                      <a:gd name="T20" fmla="*/ 1 w 5"/>
                      <a:gd name="T21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" h="4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3"/>
                          <a:pt x="2" y="3"/>
                        </a:cubicBezTo>
                        <a:cubicBezTo>
                          <a:pt x="3" y="4"/>
                          <a:pt x="2" y="2"/>
                          <a:pt x="2" y="2"/>
                        </a:cubicBezTo>
                        <a:cubicBezTo>
                          <a:pt x="3" y="2"/>
                          <a:pt x="2" y="2"/>
                          <a:pt x="4" y="3"/>
                        </a:cubicBezTo>
                        <a:cubicBezTo>
                          <a:pt x="4" y="4"/>
                          <a:pt x="3" y="3"/>
                          <a:pt x="3" y="3"/>
                        </a:cubicBezTo>
                        <a:cubicBezTo>
                          <a:pt x="5" y="4"/>
                          <a:pt x="4" y="3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1" y="1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5" name="Freeform 199"/>
                  <p:cNvSpPr/>
                  <p:nvPr/>
                </p:nvSpPr>
                <p:spPr bwMode="auto">
                  <a:xfrm>
                    <a:off x="2408" y="2576"/>
                    <a:ext cx="0" cy="4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6" name="Freeform 200"/>
                  <p:cNvSpPr/>
                  <p:nvPr/>
                </p:nvSpPr>
                <p:spPr bwMode="auto">
                  <a:xfrm>
                    <a:off x="2424" y="25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7" name="Freeform 201"/>
                  <p:cNvSpPr/>
                  <p:nvPr/>
                </p:nvSpPr>
                <p:spPr bwMode="auto">
                  <a:xfrm>
                    <a:off x="2412" y="2572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8" name="Freeform 202"/>
                  <p:cNvSpPr/>
                  <p:nvPr/>
                </p:nvSpPr>
                <p:spPr bwMode="auto">
                  <a:xfrm>
                    <a:off x="2412" y="2534"/>
                    <a:ext cx="38" cy="46"/>
                  </a:xfrm>
                  <a:custGeom>
                    <a:avLst/>
                    <a:gdLst>
                      <a:gd name="T0" fmla="*/ 8 w 9"/>
                      <a:gd name="T1" fmla="*/ 1 h 11"/>
                      <a:gd name="T2" fmla="*/ 7 w 9"/>
                      <a:gd name="T3" fmla="*/ 1 h 11"/>
                      <a:gd name="T4" fmla="*/ 6 w 9"/>
                      <a:gd name="T5" fmla="*/ 0 h 11"/>
                      <a:gd name="T6" fmla="*/ 4 w 9"/>
                      <a:gd name="T7" fmla="*/ 0 h 11"/>
                      <a:gd name="T8" fmla="*/ 4 w 9"/>
                      <a:gd name="T9" fmla="*/ 1 h 11"/>
                      <a:gd name="T10" fmla="*/ 3 w 9"/>
                      <a:gd name="T11" fmla="*/ 0 h 11"/>
                      <a:gd name="T12" fmla="*/ 4 w 9"/>
                      <a:gd name="T13" fmla="*/ 2 h 11"/>
                      <a:gd name="T14" fmla="*/ 4 w 9"/>
                      <a:gd name="T15" fmla="*/ 3 h 11"/>
                      <a:gd name="T16" fmla="*/ 1 w 9"/>
                      <a:gd name="T17" fmla="*/ 7 h 11"/>
                      <a:gd name="T18" fmla="*/ 3 w 9"/>
                      <a:gd name="T19" fmla="*/ 8 h 11"/>
                      <a:gd name="T20" fmla="*/ 2 w 9"/>
                      <a:gd name="T21" fmla="*/ 8 h 11"/>
                      <a:gd name="T22" fmla="*/ 2 w 9"/>
                      <a:gd name="T23" fmla="*/ 8 h 11"/>
                      <a:gd name="T24" fmla="*/ 1 w 9"/>
                      <a:gd name="T25" fmla="*/ 8 h 11"/>
                      <a:gd name="T26" fmla="*/ 3 w 9"/>
                      <a:gd name="T27" fmla="*/ 10 h 11"/>
                      <a:gd name="T28" fmla="*/ 0 w 9"/>
                      <a:gd name="T29" fmla="*/ 9 h 11"/>
                      <a:gd name="T30" fmla="*/ 1 w 9"/>
                      <a:gd name="T31" fmla="*/ 10 h 11"/>
                      <a:gd name="T32" fmla="*/ 3 w 9"/>
                      <a:gd name="T33" fmla="*/ 11 h 11"/>
                      <a:gd name="T34" fmla="*/ 4 w 9"/>
                      <a:gd name="T35" fmla="*/ 11 h 11"/>
                      <a:gd name="T36" fmla="*/ 3 w 9"/>
                      <a:gd name="T37" fmla="*/ 7 h 11"/>
                      <a:gd name="T38" fmla="*/ 4 w 9"/>
                      <a:gd name="T39" fmla="*/ 8 h 11"/>
                      <a:gd name="T40" fmla="*/ 6 w 9"/>
                      <a:gd name="T41" fmla="*/ 7 h 11"/>
                      <a:gd name="T42" fmla="*/ 4 w 9"/>
                      <a:gd name="T43" fmla="*/ 5 h 11"/>
                      <a:gd name="T44" fmla="*/ 5 w 9"/>
                      <a:gd name="T45" fmla="*/ 5 h 11"/>
                      <a:gd name="T46" fmla="*/ 4 w 9"/>
                      <a:gd name="T47" fmla="*/ 5 h 11"/>
                      <a:gd name="T48" fmla="*/ 6 w 9"/>
                      <a:gd name="T49" fmla="*/ 5 h 11"/>
                      <a:gd name="T50" fmla="*/ 4 w 9"/>
                      <a:gd name="T51" fmla="*/ 4 h 11"/>
                      <a:gd name="T52" fmla="*/ 7 w 9"/>
                      <a:gd name="T53" fmla="*/ 4 h 11"/>
                      <a:gd name="T54" fmla="*/ 6 w 9"/>
                      <a:gd name="T55" fmla="*/ 4 h 11"/>
                      <a:gd name="T56" fmla="*/ 5 w 9"/>
                      <a:gd name="T57" fmla="*/ 3 h 11"/>
                      <a:gd name="T58" fmla="*/ 7 w 9"/>
                      <a:gd name="T59" fmla="*/ 4 h 11"/>
                      <a:gd name="T60" fmla="*/ 6 w 9"/>
                      <a:gd name="T61" fmla="*/ 2 h 11"/>
                      <a:gd name="T62" fmla="*/ 5 w 9"/>
                      <a:gd name="T63" fmla="*/ 2 h 11"/>
                      <a:gd name="T64" fmla="*/ 6 w 9"/>
                      <a:gd name="T65" fmla="*/ 1 h 11"/>
                      <a:gd name="T66" fmla="*/ 8 w 9"/>
                      <a:gd name="T67" fmla="*/ 2 h 11"/>
                      <a:gd name="T68" fmla="*/ 9 w 9"/>
                      <a:gd name="T69" fmla="*/ 2 h 11"/>
                      <a:gd name="T70" fmla="*/ 6 w 9"/>
                      <a:gd name="T71" fmla="*/ 1 h 11"/>
                      <a:gd name="T72" fmla="*/ 8 w 9"/>
                      <a:gd name="T73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9" h="11">
                        <a:moveTo>
                          <a:pt x="8" y="1"/>
                        </a:moveTo>
                        <a:cubicBezTo>
                          <a:pt x="8" y="1"/>
                          <a:pt x="7" y="1"/>
                          <a:pt x="7" y="1"/>
                        </a:cubicBezTo>
                        <a:cubicBezTo>
                          <a:pt x="6" y="1"/>
                          <a:pt x="7" y="0"/>
                          <a:pt x="6" y="0"/>
                        </a:cubicBezTo>
                        <a:cubicBezTo>
                          <a:pt x="5" y="0"/>
                          <a:pt x="5" y="0"/>
                          <a:pt x="4" y="0"/>
                        </a:cubicBezTo>
                        <a:cubicBezTo>
                          <a:pt x="3" y="0"/>
                          <a:pt x="5" y="0"/>
                          <a:pt x="4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1"/>
                          <a:pt x="5" y="2"/>
                          <a:pt x="4" y="2"/>
                        </a:cubicBezTo>
                        <a:cubicBezTo>
                          <a:pt x="3" y="2"/>
                          <a:pt x="4" y="3"/>
                          <a:pt x="4" y="3"/>
                        </a:cubicBezTo>
                        <a:cubicBezTo>
                          <a:pt x="3" y="4"/>
                          <a:pt x="3" y="6"/>
                          <a:pt x="1" y="7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2" y="8"/>
                          <a:pt x="3" y="9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0" y="7"/>
                          <a:pt x="2" y="8"/>
                          <a:pt x="1" y="8"/>
                        </a:cubicBezTo>
                        <a:cubicBezTo>
                          <a:pt x="1" y="8"/>
                          <a:pt x="3" y="9"/>
                          <a:pt x="3" y="10"/>
                        </a:cubicBezTo>
                        <a:cubicBezTo>
                          <a:pt x="1" y="8"/>
                          <a:pt x="3" y="10"/>
                          <a:pt x="0" y="9"/>
                        </a:cubicBezTo>
                        <a:cubicBezTo>
                          <a:pt x="0" y="8"/>
                          <a:pt x="2" y="10"/>
                          <a:pt x="1" y="10"/>
                        </a:cubicBezTo>
                        <a:cubicBezTo>
                          <a:pt x="3" y="11"/>
                          <a:pt x="2" y="10"/>
                          <a:pt x="3" y="11"/>
                        </a:cubicBezTo>
                        <a:cubicBezTo>
                          <a:pt x="4" y="11"/>
                          <a:pt x="2" y="11"/>
                          <a:pt x="4" y="11"/>
                        </a:cubicBezTo>
                        <a:cubicBezTo>
                          <a:pt x="5" y="11"/>
                          <a:pt x="3" y="9"/>
                          <a:pt x="3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3" y="7"/>
                          <a:pt x="4" y="6"/>
                          <a:pt x="6" y="7"/>
                        </a:cubicBezTo>
                        <a:cubicBezTo>
                          <a:pt x="5" y="7"/>
                          <a:pt x="7" y="7"/>
                          <a:pt x="4" y="5"/>
                        </a:cubicBezTo>
                        <a:cubicBezTo>
                          <a:pt x="5" y="6"/>
                          <a:pt x="5" y="5"/>
                          <a:pt x="5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5" y="5"/>
                          <a:pt x="6" y="5"/>
                          <a:pt x="6" y="5"/>
                        </a:cubicBezTo>
                        <a:cubicBezTo>
                          <a:pt x="5" y="5"/>
                          <a:pt x="4" y="4"/>
                          <a:pt x="4" y="4"/>
                        </a:cubicBezTo>
                        <a:cubicBezTo>
                          <a:pt x="5" y="4"/>
                          <a:pt x="6" y="4"/>
                          <a:pt x="7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7" y="4"/>
                          <a:pt x="5" y="3"/>
                          <a:pt x="5" y="3"/>
                        </a:cubicBezTo>
                        <a:cubicBezTo>
                          <a:pt x="5" y="3"/>
                          <a:pt x="7" y="4"/>
                          <a:pt x="7" y="4"/>
                        </a:cubicBezTo>
                        <a:cubicBezTo>
                          <a:pt x="8" y="4"/>
                          <a:pt x="5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6" y="2"/>
                          <a:pt x="6" y="1"/>
                        </a:cubicBezTo>
                        <a:cubicBezTo>
                          <a:pt x="8" y="1"/>
                          <a:pt x="7" y="2"/>
                          <a:pt x="8" y="2"/>
                        </a:cubicBezTo>
                        <a:cubicBezTo>
                          <a:pt x="8" y="2"/>
                          <a:pt x="8" y="2"/>
                          <a:pt x="9" y="2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19" name="Freeform 203"/>
                  <p:cNvSpPr/>
                  <p:nvPr/>
                </p:nvSpPr>
                <p:spPr bwMode="auto">
                  <a:xfrm>
                    <a:off x="2450" y="2542"/>
                    <a:ext cx="4" cy="5"/>
                  </a:xfrm>
                  <a:custGeom>
                    <a:avLst/>
                    <a:gdLst>
                      <a:gd name="T0" fmla="*/ 0 w 4"/>
                      <a:gd name="T1" fmla="*/ 0 h 5"/>
                      <a:gd name="T2" fmla="*/ 4 w 4"/>
                      <a:gd name="T3" fmla="*/ 5 h 5"/>
                      <a:gd name="T4" fmla="*/ 0 w 4"/>
                      <a:gd name="T5" fmla="*/ 0 h 5"/>
                      <a:gd name="T6" fmla="*/ 0 w 4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20" name="Freeform 204"/>
                  <p:cNvSpPr/>
                  <p:nvPr/>
                </p:nvSpPr>
                <p:spPr bwMode="auto">
                  <a:xfrm>
                    <a:off x="2445" y="2538"/>
                    <a:ext cx="5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</p:grpSp>
            <p:grpSp>
              <p:nvGrpSpPr>
                <p:cNvPr id="8" name="Group 406"/>
                <p:cNvGrpSpPr/>
                <p:nvPr/>
              </p:nvGrpSpPr>
              <p:grpSpPr bwMode="auto">
                <a:xfrm>
                  <a:off x="1210" y="2150"/>
                  <a:ext cx="1265" cy="1015"/>
                  <a:chOff x="1210" y="2150"/>
                  <a:chExt cx="1265" cy="1015"/>
                </a:xfrm>
              </p:grpSpPr>
              <p:sp>
                <p:nvSpPr>
                  <p:cNvPr id="2115" name="Rectangle 206"/>
                  <p:cNvSpPr>
                    <a:spLocks noChangeArrowheads="1"/>
                  </p:cNvSpPr>
                  <p:nvPr/>
                </p:nvSpPr>
                <p:spPr bwMode="auto">
                  <a:xfrm>
                    <a:off x="2424" y="2542"/>
                    <a:ext cx="5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16" name="Freeform 207"/>
                  <p:cNvSpPr/>
                  <p:nvPr/>
                </p:nvSpPr>
                <p:spPr bwMode="auto">
                  <a:xfrm>
                    <a:off x="2441" y="2551"/>
                    <a:ext cx="9" cy="4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0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17" name="Freeform 208"/>
                  <p:cNvSpPr/>
                  <p:nvPr/>
                </p:nvSpPr>
                <p:spPr bwMode="auto">
                  <a:xfrm>
                    <a:off x="2437" y="2563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18" name="Rectangle 209"/>
                  <p:cNvSpPr>
                    <a:spLocks noChangeArrowheads="1"/>
                  </p:cNvSpPr>
                  <p:nvPr/>
                </p:nvSpPr>
                <p:spPr bwMode="auto">
                  <a:xfrm>
                    <a:off x="2450" y="2538"/>
                    <a:ext cx="1" cy="4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19" name="Freeform 210"/>
                  <p:cNvSpPr/>
                  <p:nvPr/>
                </p:nvSpPr>
                <p:spPr bwMode="auto">
                  <a:xfrm>
                    <a:off x="2420" y="2509"/>
                    <a:ext cx="34" cy="25"/>
                  </a:xfrm>
                  <a:custGeom>
                    <a:avLst/>
                    <a:gdLst>
                      <a:gd name="T0" fmla="*/ 1 w 8"/>
                      <a:gd name="T1" fmla="*/ 1 h 6"/>
                      <a:gd name="T2" fmla="*/ 0 w 8"/>
                      <a:gd name="T3" fmla="*/ 2 h 6"/>
                      <a:gd name="T4" fmla="*/ 4 w 8"/>
                      <a:gd name="T5" fmla="*/ 2 h 6"/>
                      <a:gd name="T6" fmla="*/ 1 w 8"/>
                      <a:gd name="T7" fmla="*/ 2 h 6"/>
                      <a:gd name="T8" fmla="*/ 3 w 8"/>
                      <a:gd name="T9" fmla="*/ 4 h 6"/>
                      <a:gd name="T10" fmla="*/ 2 w 8"/>
                      <a:gd name="T11" fmla="*/ 4 h 6"/>
                      <a:gd name="T12" fmla="*/ 5 w 8"/>
                      <a:gd name="T13" fmla="*/ 5 h 6"/>
                      <a:gd name="T14" fmla="*/ 1 w 8"/>
                      <a:gd name="T15" fmla="*/ 4 h 6"/>
                      <a:gd name="T16" fmla="*/ 1 w 8"/>
                      <a:gd name="T17" fmla="*/ 4 h 6"/>
                      <a:gd name="T18" fmla="*/ 2 w 8"/>
                      <a:gd name="T19" fmla="*/ 5 h 6"/>
                      <a:gd name="T20" fmla="*/ 4 w 8"/>
                      <a:gd name="T21" fmla="*/ 6 h 6"/>
                      <a:gd name="T22" fmla="*/ 6 w 8"/>
                      <a:gd name="T23" fmla="*/ 6 h 6"/>
                      <a:gd name="T24" fmla="*/ 5 w 8"/>
                      <a:gd name="T25" fmla="*/ 5 h 6"/>
                      <a:gd name="T26" fmla="*/ 6 w 8"/>
                      <a:gd name="T27" fmla="*/ 5 h 6"/>
                      <a:gd name="T28" fmla="*/ 5 w 8"/>
                      <a:gd name="T29" fmla="*/ 5 h 6"/>
                      <a:gd name="T30" fmla="*/ 7 w 8"/>
                      <a:gd name="T31" fmla="*/ 5 h 6"/>
                      <a:gd name="T32" fmla="*/ 5 w 8"/>
                      <a:gd name="T33" fmla="*/ 4 h 6"/>
                      <a:gd name="T34" fmla="*/ 6 w 8"/>
                      <a:gd name="T35" fmla="*/ 4 h 6"/>
                      <a:gd name="T36" fmla="*/ 4 w 8"/>
                      <a:gd name="T37" fmla="*/ 4 h 6"/>
                      <a:gd name="T38" fmla="*/ 6 w 8"/>
                      <a:gd name="T39" fmla="*/ 4 h 6"/>
                      <a:gd name="T40" fmla="*/ 5 w 8"/>
                      <a:gd name="T41" fmla="*/ 4 h 6"/>
                      <a:gd name="T42" fmla="*/ 6 w 8"/>
                      <a:gd name="T43" fmla="*/ 2 h 6"/>
                      <a:gd name="T44" fmla="*/ 5 w 8"/>
                      <a:gd name="T45" fmla="*/ 2 h 6"/>
                      <a:gd name="T46" fmla="*/ 6 w 8"/>
                      <a:gd name="T47" fmla="*/ 3 h 6"/>
                      <a:gd name="T48" fmla="*/ 3 w 8"/>
                      <a:gd name="T49" fmla="*/ 3 h 6"/>
                      <a:gd name="T50" fmla="*/ 6 w 8"/>
                      <a:gd name="T51" fmla="*/ 2 h 6"/>
                      <a:gd name="T52" fmla="*/ 5 w 8"/>
                      <a:gd name="T53" fmla="*/ 1 h 6"/>
                      <a:gd name="T54" fmla="*/ 6 w 8"/>
                      <a:gd name="T55" fmla="*/ 1 h 6"/>
                      <a:gd name="T56" fmla="*/ 4 w 8"/>
                      <a:gd name="T57" fmla="*/ 0 h 6"/>
                      <a:gd name="T58" fmla="*/ 4 w 8"/>
                      <a:gd name="T59" fmla="*/ 0 h 6"/>
                      <a:gd name="T60" fmla="*/ 3 w 8"/>
                      <a:gd name="T61" fmla="*/ 0 h 6"/>
                      <a:gd name="T62" fmla="*/ 4 w 8"/>
                      <a:gd name="T63" fmla="*/ 0 h 6"/>
                      <a:gd name="T64" fmla="*/ 1 w 8"/>
                      <a:gd name="T65" fmla="*/ 0 h 6"/>
                      <a:gd name="T66" fmla="*/ 3 w 8"/>
                      <a:gd name="T67" fmla="*/ 0 h 6"/>
                      <a:gd name="T68" fmla="*/ 1 w 8"/>
                      <a:gd name="T69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" h="6">
                        <a:moveTo>
                          <a:pt x="1" y="1"/>
                        </a:moveTo>
                        <a:cubicBezTo>
                          <a:pt x="0" y="1"/>
                          <a:pt x="1" y="1"/>
                          <a:pt x="0" y="2"/>
                        </a:cubicBezTo>
                        <a:cubicBezTo>
                          <a:pt x="1" y="2"/>
                          <a:pt x="4" y="1"/>
                          <a:pt x="4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0" y="3"/>
                          <a:pt x="3" y="4"/>
                        </a:cubicBezTo>
                        <a:cubicBezTo>
                          <a:pt x="3" y="4"/>
                          <a:pt x="2" y="4"/>
                          <a:pt x="2" y="4"/>
                        </a:cubicBezTo>
                        <a:cubicBezTo>
                          <a:pt x="2" y="4"/>
                          <a:pt x="6" y="4"/>
                          <a:pt x="5" y="5"/>
                        </a:cubicBezTo>
                        <a:cubicBezTo>
                          <a:pt x="3" y="4"/>
                          <a:pt x="3" y="5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2" y="5"/>
                          <a:pt x="2" y="5"/>
                        </a:cubicBezTo>
                        <a:cubicBezTo>
                          <a:pt x="3" y="6"/>
                          <a:pt x="4" y="6"/>
                          <a:pt x="4" y="6"/>
                        </a:cubicBezTo>
                        <a:cubicBezTo>
                          <a:pt x="4" y="6"/>
                          <a:pt x="5" y="6"/>
                          <a:pt x="6" y="6"/>
                        </a:cubicBezTo>
                        <a:cubicBezTo>
                          <a:pt x="5" y="6"/>
                          <a:pt x="6" y="5"/>
                          <a:pt x="5" y="5"/>
                        </a:cubicBezTo>
                        <a:cubicBezTo>
                          <a:pt x="6" y="5"/>
                          <a:pt x="5" y="5"/>
                          <a:pt x="6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6" y="5"/>
                          <a:pt x="7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4"/>
                          <a:pt x="6" y="4"/>
                          <a:pt x="4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8" y="3"/>
                          <a:pt x="6" y="2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4" y="2"/>
                          <a:pt x="6" y="2"/>
                          <a:pt x="6" y="3"/>
                        </a:cubicBezTo>
                        <a:cubicBezTo>
                          <a:pt x="5" y="3"/>
                          <a:pt x="4" y="2"/>
                          <a:pt x="3" y="3"/>
                        </a:cubicBezTo>
                        <a:cubicBezTo>
                          <a:pt x="4" y="2"/>
                          <a:pt x="3" y="2"/>
                          <a:pt x="6" y="2"/>
                        </a:cubicBezTo>
                        <a:cubicBezTo>
                          <a:pt x="6" y="1"/>
                          <a:pt x="4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4" y="1"/>
                          <a:pt x="6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4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0" name="Freeform 211"/>
                  <p:cNvSpPr/>
                  <p:nvPr/>
                </p:nvSpPr>
                <p:spPr bwMode="auto">
                  <a:xfrm>
                    <a:off x="2445" y="25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1" name="Freeform 212"/>
                  <p:cNvSpPr/>
                  <p:nvPr/>
                </p:nvSpPr>
                <p:spPr bwMode="auto">
                  <a:xfrm>
                    <a:off x="2408" y="2492"/>
                    <a:ext cx="46" cy="17"/>
                  </a:xfrm>
                  <a:custGeom>
                    <a:avLst/>
                    <a:gdLst>
                      <a:gd name="T0" fmla="*/ 6 w 11"/>
                      <a:gd name="T1" fmla="*/ 2 h 4"/>
                      <a:gd name="T2" fmla="*/ 7 w 11"/>
                      <a:gd name="T3" fmla="*/ 1 h 4"/>
                      <a:gd name="T4" fmla="*/ 4 w 11"/>
                      <a:gd name="T5" fmla="*/ 3 h 4"/>
                      <a:gd name="T6" fmla="*/ 3 w 11"/>
                      <a:gd name="T7" fmla="*/ 3 h 4"/>
                      <a:gd name="T8" fmla="*/ 6 w 11"/>
                      <a:gd name="T9" fmla="*/ 1 h 4"/>
                      <a:gd name="T10" fmla="*/ 7 w 11"/>
                      <a:gd name="T11" fmla="*/ 1 h 4"/>
                      <a:gd name="T12" fmla="*/ 5 w 11"/>
                      <a:gd name="T13" fmla="*/ 2 h 4"/>
                      <a:gd name="T14" fmla="*/ 4 w 11"/>
                      <a:gd name="T15" fmla="*/ 1 h 4"/>
                      <a:gd name="T16" fmla="*/ 4 w 11"/>
                      <a:gd name="T17" fmla="*/ 1 h 4"/>
                      <a:gd name="T18" fmla="*/ 6 w 11"/>
                      <a:gd name="T19" fmla="*/ 0 h 4"/>
                      <a:gd name="T20" fmla="*/ 1 w 11"/>
                      <a:gd name="T21" fmla="*/ 2 h 4"/>
                      <a:gd name="T22" fmla="*/ 1 w 11"/>
                      <a:gd name="T23" fmla="*/ 2 h 4"/>
                      <a:gd name="T24" fmla="*/ 3 w 11"/>
                      <a:gd name="T25" fmla="*/ 1 h 4"/>
                      <a:gd name="T26" fmla="*/ 3 w 11"/>
                      <a:gd name="T27" fmla="*/ 1 h 4"/>
                      <a:gd name="T28" fmla="*/ 2 w 11"/>
                      <a:gd name="T29" fmla="*/ 2 h 4"/>
                      <a:gd name="T30" fmla="*/ 3 w 11"/>
                      <a:gd name="T31" fmla="*/ 4 h 4"/>
                      <a:gd name="T32" fmla="*/ 3 w 11"/>
                      <a:gd name="T33" fmla="*/ 4 h 4"/>
                      <a:gd name="T34" fmla="*/ 4 w 11"/>
                      <a:gd name="T35" fmla="*/ 3 h 4"/>
                      <a:gd name="T36" fmla="*/ 6 w 11"/>
                      <a:gd name="T37" fmla="*/ 3 h 4"/>
                      <a:gd name="T38" fmla="*/ 6 w 11"/>
                      <a:gd name="T39" fmla="*/ 3 h 4"/>
                      <a:gd name="T40" fmla="*/ 8 w 11"/>
                      <a:gd name="T41" fmla="*/ 2 h 4"/>
                      <a:gd name="T42" fmla="*/ 9 w 11"/>
                      <a:gd name="T43" fmla="*/ 3 h 4"/>
                      <a:gd name="T44" fmla="*/ 9 w 11"/>
                      <a:gd name="T45" fmla="*/ 1 h 4"/>
                      <a:gd name="T46" fmla="*/ 6 w 11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1" h="4">
                        <a:moveTo>
                          <a:pt x="6" y="2"/>
                        </a:moveTo>
                        <a:cubicBezTo>
                          <a:pt x="6" y="2"/>
                          <a:pt x="7" y="2"/>
                          <a:pt x="7" y="1"/>
                        </a:cubicBezTo>
                        <a:cubicBezTo>
                          <a:pt x="6" y="2"/>
                          <a:pt x="6" y="2"/>
                          <a:pt x="4" y="3"/>
                        </a:cubicBezTo>
                        <a:cubicBezTo>
                          <a:pt x="5" y="2"/>
                          <a:pt x="4" y="3"/>
                          <a:pt x="3" y="3"/>
                        </a:cubicBezTo>
                        <a:cubicBezTo>
                          <a:pt x="4" y="2"/>
                          <a:pt x="6" y="2"/>
                          <a:pt x="6" y="1"/>
                        </a:cubicBezTo>
                        <a:cubicBezTo>
                          <a:pt x="6" y="1"/>
                          <a:pt x="7" y="1"/>
                          <a:pt x="7" y="1"/>
                        </a:cubicBezTo>
                        <a:cubicBezTo>
                          <a:pt x="6" y="2"/>
                          <a:pt x="6" y="1"/>
                          <a:pt x="5" y="2"/>
                        </a:cubicBezTo>
                        <a:cubicBezTo>
                          <a:pt x="4" y="2"/>
                          <a:pt x="3" y="2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6" y="1"/>
                          <a:pt x="5" y="1"/>
                          <a:pt x="6" y="0"/>
                        </a:cubicBezTo>
                        <a:cubicBezTo>
                          <a:pt x="4" y="1"/>
                          <a:pt x="3" y="0"/>
                          <a:pt x="1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4" y="1"/>
                          <a:pt x="3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8" y="2"/>
                        </a:cubicBezTo>
                        <a:cubicBezTo>
                          <a:pt x="8" y="3"/>
                          <a:pt x="8" y="3"/>
                          <a:pt x="9" y="3"/>
                        </a:cubicBezTo>
                        <a:cubicBezTo>
                          <a:pt x="11" y="1"/>
                          <a:pt x="7" y="3"/>
                          <a:pt x="9" y="1"/>
                        </a:cubicBezTo>
                        <a:lnTo>
                          <a:pt x="6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2" name="Freeform 213"/>
                  <p:cNvSpPr/>
                  <p:nvPr/>
                </p:nvSpPr>
                <p:spPr bwMode="auto">
                  <a:xfrm>
                    <a:off x="2433" y="2505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3" name="Freeform 214"/>
                  <p:cNvSpPr/>
                  <p:nvPr/>
                </p:nvSpPr>
                <p:spPr bwMode="auto">
                  <a:xfrm>
                    <a:off x="2420" y="2509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4" name="Freeform 215"/>
                  <p:cNvSpPr/>
                  <p:nvPr/>
                </p:nvSpPr>
                <p:spPr bwMode="auto">
                  <a:xfrm>
                    <a:off x="2429" y="2492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5" name="Freeform 216"/>
                  <p:cNvSpPr/>
                  <p:nvPr/>
                </p:nvSpPr>
                <p:spPr bwMode="auto">
                  <a:xfrm>
                    <a:off x="2408" y="2488"/>
                    <a:ext cx="16" cy="13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1 w 4"/>
                      <a:gd name="T3" fmla="*/ 3 h 3"/>
                      <a:gd name="T4" fmla="*/ 4 w 4"/>
                      <a:gd name="T5" fmla="*/ 1 h 3"/>
                      <a:gd name="T6" fmla="*/ 1 w 4"/>
                      <a:gd name="T7" fmla="*/ 2 h 3"/>
                      <a:gd name="T8" fmla="*/ 1 w 4"/>
                      <a:gd name="T9" fmla="*/ 1 h 3"/>
                      <a:gd name="T10" fmla="*/ 0 w 4"/>
                      <a:gd name="T11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0" y="2"/>
                          <a:pt x="1" y="2"/>
                          <a:pt x="1" y="3"/>
                        </a:cubicBezTo>
                        <a:cubicBezTo>
                          <a:pt x="2" y="2"/>
                          <a:pt x="3" y="1"/>
                          <a:pt x="4" y="1"/>
                        </a:cubicBezTo>
                        <a:cubicBezTo>
                          <a:pt x="4" y="0"/>
                          <a:pt x="2" y="2"/>
                          <a:pt x="1" y="2"/>
                        </a:cubicBezTo>
                        <a:cubicBezTo>
                          <a:pt x="2" y="1"/>
                          <a:pt x="1" y="2"/>
                          <a:pt x="1" y="1"/>
                        </a:cubicBez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6" name="Freeform 217"/>
                  <p:cNvSpPr/>
                  <p:nvPr/>
                </p:nvSpPr>
                <p:spPr bwMode="auto">
                  <a:xfrm>
                    <a:off x="2391" y="2446"/>
                    <a:ext cx="42" cy="50"/>
                  </a:xfrm>
                  <a:custGeom>
                    <a:avLst/>
                    <a:gdLst>
                      <a:gd name="T0" fmla="*/ 7 w 10"/>
                      <a:gd name="T1" fmla="*/ 8 h 12"/>
                      <a:gd name="T2" fmla="*/ 6 w 10"/>
                      <a:gd name="T3" fmla="*/ 8 h 12"/>
                      <a:gd name="T4" fmla="*/ 7 w 10"/>
                      <a:gd name="T5" fmla="*/ 7 h 12"/>
                      <a:gd name="T6" fmla="*/ 7 w 10"/>
                      <a:gd name="T7" fmla="*/ 6 h 12"/>
                      <a:gd name="T8" fmla="*/ 7 w 10"/>
                      <a:gd name="T9" fmla="*/ 7 h 12"/>
                      <a:gd name="T10" fmla="*/ 6 w 10"/>
                      <a:gd name="T11" fmla="*/ 7 h 12"/>
                      <a:gd name="T12" fmla="*/ 4 w 10"/>
                      <a:gd name="T13" fmla="*/ 8 h 12"/>
                      <a:gd name="T14" fmla="*/ 6 w 10"/>
                      <a:gd name="T15" fmla="*/ 5 h 12"/>
                      <a:gd name="T16" fmla="*/ 3 w 10"/>
                      <a:gd name="T17" fmla="*/ 8 h 12"/>
                      <a:gd name="T18" fmla="*/ 3 w 10"/>
                      <a:gd name="T19" fmla="*/ 7 h 12"/>
                      <a:gd name="T20" fmla="*/ 4 w 10"/>
                      <a:gd name="T21" fmla="*/ 6 h 12"/>
                      <a:gd name="T22" fmla="*/ 3 w 10"/>
                      <a:gd name="T23" fmla="*/ 6 h 12"/>
                      <a:gd name="T24" fmla="*/ 5 w 10"/>
                      <a:gd name="T25" fmla="*/ 5 h 12"/>
                      <a:gd name="T26" fmla="*/ 4 w 10"/>
                      <a:gd name="T27" fmla="*/ 4 h 12"/>
                      <a:gd name="T28" fmla="*/ 4 w 10"/>
                      <a:gd name="T29" fmla="*/ 4 h 12"/>
                      <a:gd name="T30" fmla="*/ 2 w 10"/>
                      <a:gd name="T31" fmla="*/ 4 h 12"/>
                      <a:gd name="T32" fmla="*/ 2 w 10"/>
                      <a:gd name="T33" fmla="*/ 3 h 12"/>
                      <a:gd name="T34" fmla="*/ 2 w 10"/>
                      <a:gd name="T35" fmla="*/ 3 h 12"/>
                      <a:gd name="T36" fmla="*/ 3 w 10"/>
                      <a:gd name="T37" fmla="*/ 8 h 12"/>
                      <a:gd name="T38" fmla="*/ 3 w 10"/>
                      <a:gd name="T39" fmla="*/ 8 h 12"/>
                      <a:gd name="T40" fmla="*/ 2 w 10"/>
                      <a:gd name="T41" fmla="*/ 7 h 12"/>
                      <a:gd name="T42" fmla="*/ 1 w 10"/>
                      <a:gd name="T43" fmla="*/ 5 h 12"/>
                      <a:gd name="T44" fmla="*/ 1 w 10"/>
                      <a:gd name="T45" fmla="*/ 5 h 12"/>
                      <a:gd name="T46" fmla="*/ 3 w 10"/>
                      <a:gd name="T47" fmla="*/ 7 h 12"/>
                      <a:gd name="T48" fmla="*/ 2 w 10"/>
                      <a:gd name="T49" fmla="*/ 6 h 12"/>
                      <a:gd name="T50" fmla="*/ 4 w 10"/>
                      <a:gd name="T51" fmla="*/ 7 h 12"/>
                      <a:gd name="T52" fmla="*/ 2 w 10"/>
                      <a:gd name="T53" fmla="*/ 4 h 12"/>
                      <a:gd name="T54" fmla="*/ 3 w 10"/>
                      <a:gd name="T55" fmla="*/ 4 h 12"/>
                      <a:gd name="T56" fmla="*/ 1 w 10"/>
                      <a:gd name="T57" fmla="*/ 2 h 12"/>
                      <a:gd name="T58" fmla="*/ 0 w 10"/>
                      <a:gd name="T59" fmla="*/ 7 h 12"/>
                      <a:gd name="T60" fmla="*/ 2 w 10"/>
                      <a:gd name="T61" fmla="*/ 6 h 12"/>
                      <a:gd name="T62" fmla="*/ 0 w 10"/>
                      <a:gd name="T63" fmla="*/ 7 h 12"/>
                      <a:gd name="T64" fmla="*/ 2 w 10"/>
                      <a:gd name="T65" fmla="*/ 6 h 12"/>
                      <a:gd name="T66" fmla="*/ 1 w 10"/>
                      <a:gd name="T67" fmla="*/ 7 h 12"/>
                      <a:gd name="T68" fmla="*/ 2 w 10"/>
                      <a:gd name="T69" fmla="*/ 6 h 12"/>
                      <a:gd name="T70" fmla="*/ 1 w 10"/>
                      <a:gd name="T71" fmla="*/ 8 h 12"/>
                      <a:gd name="T72" fmla="*/ 4 w 10"/>
                      <a:gd name="T73" fmla="*/ 10 h 12"/>
                      <a:gd name="T74" fmla="*/ 5 w 10"/>
                      <a:gd name="T75" fmla="*/ 9 h 12"/>
                      <a:gd name="T76" fmla="*/ 6 w 10"/>
                      <a:gd name="T77" fmla="*/ 10 h 12"/>
                      <a:gd name="T78" fmla="*/ 7 w 10"/>
                      <a:gd name="T79" fmla="*/ 9 h 12"/>
                      <a:gd name="T80" fmla="*/ 4 w 10"/>
                      <a:gd name="T81" fmla="*/ 11 h 12"/>
                      <a:gd name="T82" fmla="*/ 5 w 10"/>
                      <a:gd name="T83" fmla="*/ 11 h 12"/>
                      <a:gd name="T84" fmla="*/ 5 w 10"/>
                      <a:gd name="T85" fmla="*/ 11 h 12"/>
                      <a:gd name="T86" fmla="*/ 5 w 10"/>
                      <a:gd name="T87" fmla="*/ 11 h 12"/>
                      <a:gd name="T88" fmla="*/ 8 w 10"/>
                      <a:gd name="T89" fmla="*/ 9 h 12"/>
                      <a:gd name="T90" fmla="*/ 8 w 10"/>
                      <a:gd name="T91" fmla="*/ 7 h 12"/>
                      <a:gd name="T92" fmla="*/ 7 w 10"/>
                      <a:gd name="T93" fmla="*/ 8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0" h="12">
                        <a:moveTo>
                          <a:pt x="7" y="8"/>
                        </a:moveTo>
                        <a:cubicBezTo>
                          <a:pt x="7" y="8"/>
                          <a:pt x="6" y="8"/>
                          <a:pt x="6" y="8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8" y="6"/>
                          <a:pt x="7" y="7"/>
                          <a:pt x="7" y="6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6"/>
                          <a:pt x="6" y="8"/>
                          <a:pt x="6" y="7"/>
                        </a:cubicBezTo>
                        <a:cubicBezTo>
                          <a:pt x="5" y="7"/>
                          <a:pt x="5" y="7"/>
                          <a:pt x="4" y="8"/>
                        </a:cubicBezTo>
                        <a:cubicBezTo>
                          <a:pt x="5" y="6"/>
                          <a:pt x="5" y="7"/>
                          <a:pt x="6" y="5"/>
                        </a:cubicBezTo>
                        <a:cubicBezTo>
                          <a:pt x="5" y="6"/>
                          <a:pt x="4" y="7"/>
                          <a:pt x="3" y="8"/>
                        </a:cubicBezTo>
                        <a:cubicBezTo>
                          <a:pt x="4" y="6"/>
                          <a:pt x="3" y="8"/>
                          <a:pt x="3" y="7"/>
                        </a:cubicBezTo>
                        <a:cubicBezTo>
                          <a:pt x="4" y="7"/>
                          <a:pt x="4" y="6"/>
                          <a:pt x="4" y="6"/>
                        </a:cubicBezTo>
                        <a:cubicBezTo>
                          <a:pt x="5" y="5"/>
                          <a:pt x="3" y="7"/>
                          <a:pt x="3" y="6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5"/>
                          <a:pt x="3" y="5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3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12"/>
                          <a:pt x="3" y="5"/>
                          <a:pt x="3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7"/>
                          <a:pt x="3" y="7"/>
                          <a:pt x="2" y="7"/>
                        </a:cubicBezTo>
                        <a:cubicBezTo>
                          <a:pt x="2" y="0"/>
                          <a:pt x="2" y="6"/>
                          <a:pt x="1" y="5"/>
                        </a:cubicBezTo>
                        <a:cubicBezTo>
                          <a:pt x="3" y="8"/>
                          <a:pt x="0" y="4"/>
                          <a:pt x="1" y="5"/>
                        </a:cubicBezTo>
                        <a:cubicBezTo>
                          <a:pt x="2" y="6"/>
                          <a:pt x="2" y="6"/>
                          <a:pt x="3" y="7"/>
                        </a:cubicBezTo>
                        <a:cubicBezTo>
                          <a:pt x="2" y="5"/>
                          <a:pt x="2" y="6"/>
                          <a:pt x="2" y="6"/>
                        </a:cubicBezTo>
                        <a:cubicBezTo>
                          <a:pt x="3" y="7"/>
                          <a:pt x="3" y="6"/>
                          <a:pt x="4" y="7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3" y="5"/>
                          <a:pt x="1" y="3"/>
                          <a:pt x="1" y="2"/>
                        </a:cubicBezTo>
                        <a:cubicBezTo>
                          <a:pt x="1" y="4"/>
                          <a:pt x="0" y="2"/>
                          <a:pt x="0" y="7"/>
                        </a:cubicBezTo>
                        <a:cubicBezTo>
                          <a:pt x="1" y="5"/>
                          <a:pt x="0" y="7"/>
                          <a:pt x="2" y="6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" y="7"/>
                          <a:pt x="1" y="6"/>
                          <a:pt x="2" y="6"/>
                        </a:cubicBezTo>
                        <a:cubicBezTo>
                          <a:pt x="2" y="6"/>
                          <a:pt x="1" y="7"/>
                          <a:pt x="1" y="7"/>
                        </a:cubicBezTo>
                        <a:cubicBezTo>
                          <a:pt x="1" y="8"/>
                          <a:pt x="1" y="7"/>
                          <a:pt x="2" y="6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8"/>
                          <a:pt x="4" y="8"/>
                          <a:pt x="4" y="10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10"/>
                          <a:pt x="8" y="7"/>
                          <a:pt x="6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5" y="11"/>
                          <a:pt x="4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7" y="10"/>
                          <a:pt x="6" y="11"/>
                          <a:pt x="5" y="11"/>
                        </a:cubicBezTo>
                        <a:cubicBezTo>
                          <a:pt x="7" y="11"/>
                          <a:pt x="7" y="10"/>
                          <a:pt x="8" y="9"/>
                        </a:cubicBezTo>
                        <a:cubicBezTo>
                          <a:pt x="6" y="10"/>
                          <a:pt x="10" y="6"/>
                          <a:pt x="8" y="7"/>
                        </a:cubicBezTo>
                        <a:cubicBezTo>
                          <a:pt x="8" y="7"/>
                          <a:pt x="7" y="8"/>
                          <a:pt x="7" y="8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7" name="Freeform 218"/>
                  <p:cNvSpPr/>
                  <p:nvPr/>
                </p:nvSpPr>
                <p:spPr bwMode="auto">
                  <a:xfrm>
                    <a:off x="2408" y="24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8" name="Freeform 219"/>
                  <p:cNvSpPr/>
                  <p:nvPr/>
                </p:nvSpPr>
                <p:spPr bwMode="auto">
                  <a:xfrm>
                    <a:off x="2404" y="246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29" name="Rectangle 220"/>
                  <p:cNvSpPr>
                    <a:spLocks noChangeArrowheads="1"/>
                  </p:cNvSpPr>
                  <p:nvPr/>
                </p:nvSpPr>
                <p:spPr bwMode="auto">
                  <a:xfrm>
                    <a:off x="2412" y="2492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0" name="Freeform 221"/>
                  <p:cNvSpPr/>
                  <p:nvPr/>
                </p:nvSpPr>
                <p:spPr bwMode="auto">
                  <a:xfrm>
                    <a:off x="2424" y="2484"/>
                    <a:ext cx="0" cy="4"/>
                  </a:xfrm>
                  <a:custGeom>
                    <a:avLst/>
                    <a:gdLst>
                      <a:gd name="T0" fmla="*/ 0 h 4"/>
                      <a:gd name="T1" fmla="*/ 0 h 4"/>
                      <a:gd name="T2" fmla="*/ 4 h 4"/>
                      <a:gd name="T3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1" name="Freeform 222"/>
                  <p:cNvSpPr/>
                  <p:nvPr/>
                </p:nvSpPr>
                <p:spPr bwMode="auto">
                  <a:xfrm>
                    <a:off x="2412" y="2463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2" name="Freeform 223"/>
                  <p:cNvSpPr/>
                  <p:nvPr/>
                </p:nvSpPr>
                <p:spPr bwMode="auto">
                  <a:xfrm>
                    <a:off x="2429" y="24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3" name="Freeform 224"/>
                  <p:cNvSpPr/>
                  <p:nvPr/>
                </p:nvSpPr>
                <p:spPr bwMode="auto">
                  <a:xfrm>
                    <a:off x="2395" y="2396"/>
                    <a:ext cx="50" cy="75"/>
                  </a:xfrm>
                  <a:custGeom>
                    <a:avLst/>
                    <a:gdLst>
                      <a:gd name="T0" fmla="*/ 8 w 12"/>
                      <a:gd name="T1" fmla="*/ 0 h 18"/>
                      <a:gd name="T2" fmla="*/ 6 w 12"/>
                      <a:gd name="T3" fmla="*/ 0 h 18"/>
                      <a:gd name="T4" fmla="*/ 5 w 12"/>
                      <a:gd name="T5" fmla="*/ 0 h 18"/>
                      <a:gd name="T6" fmla="*/ 6 w 12"/>
                      <a:gd name="T7" fmla="*/ 1 h 18"/>
                      <a:gd name="T8" fmla="*/ 6 w 12"/>
                      <a:gd name="T9" fmla="*/ 3 h 18"/>
                      <a:gd name="T10" fmla="*/ 5 w 12"/>
                      <a:gd name="T11" fmla="*/ 4 h 18"/>
                      <a:gd name="T12" fmla="*/ 6 w 12"/>
                      <a:gd name="T13" fmla="*/ 6 h 18"/>
                      <a:gd name="T14" fmla="*/ 5 w 12"/>
                      <a:gd name="T15" fmla="*/ 6 h 18"/>
                      <a:gd name="T16" fmla="*/ 5 w 12"/>
                      <a:gd name="T17" fmla="*/ 7 h 18"/>
                      <a:gd name="T18" fmla="*/ 8 w 12"/>
                      <a:gd name="T19" fmla="*/ 8 h 18"/>
                      <a:gd name="T20" fmla="*/ 7 w 12"/>
                      <a:gd name="T21" fmla="*/ 9 h 18"/>
                      <a:gd name="T22" fmla="*/ 6 w 12"/>
                      <a:gd name="T23" fmla="*/ 9 h 18"/>
                      <a:gd name="T24" fmla="*/ 5 w 12"/>
                      <a:gd name="T25" fmla="*/ 10 h 18"/>
                      <a:gd name="T26" fmla="*/ 4 w 12"/>
                      <a:gd name="T27" fmla="*/ 11 h 18"/>
                      <a:gd name="T28" fmla="*/ 4 w 12"/>
                      <a:gd name="T29" fmla="*/ 12 h 18"/>
                      <a:gd name="T30" fmla="*/ 5 w 12"/>
                      <a:gd name="T31" fmla="*/ 14 h 18"/>
                      <a:gd name="T32" fmla="*/ 3 w 12"/>
                      <a:gd name="T33" fmla="*/ 13 h 18"/>
                      <a:gd name="T34" fmla="*/ 3 w 12"/>
                      <a:gd name="T35" fmla="*/ 14 h 18"/>
                      <a:gd name="T36" fmla="*/ 1 w 12"/>
                      <a:gd name="T37" fmla="*/ 15 h 18"/>
                      <a:gd name="T38" fmla="*/ 3 w 12"/>
                      <a:gd name="T39" fmla="*/ 15 h 18"/>
                      <a:gd name="T40" fmla="*/ 2 w 12"/>
                      <a:gd name="T41" fmla="*/ 14 h 18"/>
                      <a:gd name="T42" fmla="*/ 5 w 12"/>
                      <a:gd name="T43" fmla="*/ 16 h 18"/>
                      <a:gd name="T44" fmla="*/ 6 w 12"/>
                      <a:gd name="T45" fmla="*/ 16 h 18"/>
                      <a:gd name="T46" fmla="*/ 6 w 12"/>
                      <a:gd name="T47" fmla="*/ 15 h 18"/>
                      <a:gd name="T48" fmla="*/ 7 w 12"/>
                      <a:gd name="T49" fmla="*/ 15 h 18"/>
                      <a:gd name="T50" fmla="*/ 8 w 12"/>
                      <a:gd name="T51" fmla="*/ 14 h 18"/>
                      <a:gd name="T52" fmla="*/ 8 w 12"/>
                      <a:gd name="T53" fmla="*/ 12 h 18"/>
                      <a:gd name="T54" fmla="*/ 8 w 12"/>
                      <a:gd name="T55" fmla="*/ 13 h 18"/>
                      <a:gd name="T56" fmla="*/ 8 w 12"/>
                      <a:gd name="T57" fmla="*/ 12 h 18"/>
                      <a:gd name="T58" fmla="*/ 8 w 12"/>
                      <a:gd name="T59" fmla="*/ 11 h 18"/>
                      <a:gd name="T60" fmla="*/ 8 w 12"/>
                      <a:gd name="T61" fmla="*/ 10 h 18"/>
                      <a:gd name="T62" fmla="*/ 9 w 12"/>
                      <a:gd name="T63" fmla="*/ 11 h 18"/>
                      <a:gd name="T64" fmla="*/ 10 w 12"/>
                      <a:gd name="T65" fmla="*/ 10 h 18"/>
                      <a:gd name="T66" fmla="*/ 8 w 12"/>
                      <a:gd name="T67" fmla="*/ 9 h 18"/>
                      <a:gd name="T68" fmla="*/ 8 w 12"/>
                      <a:gd name="T69" fmla="*/ 7 h 18"/>
                      <a:gd name="T70" fmla="*/ 8 w 12"/>
                      <a:gd name="T71" fmla="*/ 5 h 18"/>
                      <a:gd name="T72" fmla="*/ 8 w 12"/>
                      <a:gd name="T73" fmla="*/ 5 h 18"/>
                      <a:gd name="T74" fmla="*/ 8 w 12"/>
                      <a:gd name="T75" fmla="*/ 3 h 18"/>
                      <a:gd name="T76" fmla="*/ 6 w 12"/>
                      <a:gd name="T77" fmla="*/ 3 h 18"/>
                      <a:gd name="T78" fmla="*/ 10 w 12"/>
                      <a:gd name="T79" fmla="*/ 3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" h="18">
                        <a:moveTo>
                          <a:pt x="10" y="1"/>
                        </a:moveTo>
                        <a:cubicBezTo>
                          <a:pt x="10" y="1"/>
                          <a:pt x="9" y="1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7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7" y="0"/>
                          <a:pt x="5" y="0"/>
                          <a:pt x="5" y="0"/>
                        </a:cubicBezTo>
                        <a:cubicBezTo>
                          <a:pt x="5" y="1"/>
                          <a:pt x="8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6" y="1"/>
                          <a:pt x="8" y="2"/>
                          <a:pt x="8" y="2"/>
                        </a:cubicBezTo>
                        <a:cubicBezTo>
                          <a:pt x="2" y="1"/>
                          <a:pt x="9" y="3"/>
                          <a:pt x="6" y="3"/>
                        </a:cubicBezTo>
                        <a:cubicBezTo>
                          <a:pt x="6" y="3"/>
                          <a:pt x="5" y="4"/>
                          <a:pt x="6" y="4"/>
                        </a:cubicBezTo>
                        <a:cubicBezTo>
                          <a:pt x="5" y="4"/>
                          <a:pt x="6" y="4"/>
                          <a:pt x="5" y="4"/>
                        </a:cubicBezTo>
                        <a:cubicBezTo>
                          <a:pt x="8" y="5"/>
                          <a:pt x="3" y="4"/>
                          <a:pt x="7" y="6"/>
                        </a:cubicBezTo>
                        <a:cubicBezTo>
                          <a:pt x="6" y="6"/>
                          <a:pt x="7" y="6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5" y="6"/>
                          <a:pt x="7" y="7"/>
                          <a:pt x="5" y="6"/>
                        </a:cubicBezTo>
                        <a:cubicBezTo>
                          <a:pt x="5" y="6"/>
                          <a:pt x="7" y="7"/>
                          <a:pt x="8" y="7"/>
                        </a:cubicBezTo>
                        <a:cubicBezTo>
                          <a:pt x="7" y="8"/>
                          <a:pt x="6" y="7"/>
                          <a:pt x="5" y="7"/>
                        </a:cubicBezTo>
                        <a:cubicBezTo>
                          <a:pt x="6" y="8"/>
                          <a:pt x="5" y="7"/>
                          <a:pt x="6" y="8"/>
                        </a:cubicBezTo>
                        <a:cubicBezTo>
                          <a:pt x="6" y="8"/>
                          <a:pt x="7" y="8"/>
                          <a:pt x="8" y="8"/>
                        </a:cubicBezTo>
                        <a:cubicBezTo>
                          <a:pt x="7" y="9"/>
                          <a:pt x="9" y="9"/>
                          <a:pt x="9" y="10"/>
                        </a:cubicBezTo>
                        <a:cubicBezTo>
                          <a:pt x="7" y="9"/>
                          <a:pt x="9" y="10"/>
                          <a:pt x="7" y="9"/>
                        </a:cubicBezTo>
                        <a:cubicBezTo>
                          <a:pt x="6" y="9"/>
                          <a:pt x="7" y="8"/>
                          <a:pt x="5" y="8"/>
                        </a:cubicBezTo>
                        <a:cubicBezTo>
                          <a:pt x="5" y="8"/>
                          <a:pt x="5" y="8"/>
                          <a:pt x="6" y="9"/>
                        </a:cubicBezTo>
                        <a:cubicBezTo>
                          <a:pt x="5" y="9"/>
                          <a:pt x="5" y="9"/>
                          <a:pt x="4" y="9"/>
                        </a:cubicBezTo>
                        <a:cubicBezTo>
                          <a:pt x="3" y="9"/>
                          <a:pt x="6" y="10"/>
                          <a:pt x="5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1"/>
                          <a:pt x="3" y="10"/>
                          <a:pt x="4" y="11"/>
                        </a:cubicBezTo>
                        <a:cubicBezTo>
                          <a:pt x="5" y="11"/>
                          <a:pt x="5" y="11"/>
                          <a:pt x="5" y="12"/>
                        </a:cubicBezTo>
                        <a:cubicBezTo>
                          <a:pt x="3" y="10"/>
                          <a:pt x="6" y="13"/>
                          <a:pt x="4" y="12"/>
                        </a:cubicBezTo>
                        <a:cubicBezTo>
                          <a:pt x="6" y="13"/>
                          <a:pt x="6" y="14"/>
                          <a:pt x="6" y="15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6" y="14"/>
                          <a:pt x="3" y="12"/>
                          <a:pt x="3" y="11"/>
                        </a:cubicBezTo>
                        <a:cubicBezTo>
                          <a:pt x="3" y="12"/>
                          <a:pt x="2" y="12"/>
                          <a:pt x="3" y="13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5" y="14"/>
                          <a:pt x="3" y="14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2" y="14"/>
                          <a:pt x="0" y="13"/>
                          <a:pt x="1" y="15"/>
                        </a:cubicBezTo>
                        <a:cubicBezTo>
                          <a:pt x="2" y="16"/>
                          <a:pt x="4" y="17"/>
                          <a:pt x="4" y="18"/>
                        </a:cubicBezTo>
                        <a:cubicBezTo>
                          <a:pt x="4" y="17"/>
                          <a:pt x="3" y="16"/>
                          <a:pt x="3" y="15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3" y="15"/>
                          <a:pt x="3" y="14"/>
                          <a:pt x="2" y="14"/>
                        </a:cubicBezTo>
                        <a:cubicBezTo>
                          <a:pt x="2" y="13"/>
                          <a:pt x="3" y="15"/>
                          <a:pt x="3" y="14"/>
                        </a:cubicBezTo>
                        <a:cubicBezTo>
                          <a:pt x="4" y="15"/>
                          <a:pt x="4" y="15"/>
                          <a:pt x="5" y="16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6"/>
                          <a:pt x="5" y="16"/>
                          <a:pt x="6" y="16"/>
                        </a:cubicBezTo>
                        <a:cubicBezTo>
                          <a:pt x="4" y="14"/>
                          <a:pt x="7" y="16"/>
                          <a:pt x="6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5" y="15"/>
                          <a:pt x="5" y="14"/>
                          <a:pt x="5" y="14"/>
                        </a:cubicBezTo>
                        <a:cubicBezTo>
                          <a:pt x="6" y="15"/>
                          <a:pt x="6" y="15"/>
                          <a:pt x="7" y="15"/>
                        </a:cubicBezTo>
                        <a:cubicBezTo>
                          <a:pt x="7" y="14"/>
                          <a:pt x="5" y="13"/>
                          <a:pt x="5" y="13"/>
                        </a:cubicBezTo>
                        <a:cubicBezTo>
                          <a:pt x="7" y="14"/>
                          <a:pt x="6" y="13"/>
                          <a:pt x="8" y="14"/>
                        </a:cubicBezTo>
                        <a:cubicBezTo>
                          <a:pt x="6" y="13"/>
                          <a:pt x="8" y="13"/>
                          <a:pt x="7" y="12"/>
                        </a:cubicBezTo>
                        <a:cubicBezTo>
                          <a:pt x="6" y="12"/>
                          <a:pt x="7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3"/>
                          <a:pt x="7" y="12"/>
                          <a:pt x="8" y="12"/>
                        </a:cubicBezTo>
                        <a:cubicBezTo>
                          <a:pt x="9" y="13"/>
                          <a:pt x="8" y="13"/>
                          <a:pt x="9" y="13"/>
                        </a:cubicBezTo>
                        <a:cubicBezTo>
                          <a:pt x="9" y="13"/>
                          <a:pt x="6" y="11"/>
                          <a:pt x="8" y="11"/>
                        </a:cubicBezTo>
                        <a:cubicBezTo>
                          <a:pt x="7" y="11"/>
                          <a:pt x="7" y="10"/>
                          <a:pt x="6" y="10"/>
                        </a:cubicBezTo>
                        <a:cubicBezTo>
                          <a:pt x="6" y="10"/>
                          <a:pt x="8" y="11"/>
                          <a:pt x="8" y="10"/>
                        </a:cubicBezTo>
                        <a:cubicBezTo>
                          <a:pt x="6" y="9"/>
                          <a:pt x="8" y="10"/>
                          <a:pt x="7" y="9"/>
                        </a:cubicBezTo>
                        <a:cubicBezTo>
                          <a:pt x="9" y="10"/>
                          <a:pt x="8" y="10"/>
                          <a:pt x="9" y="11"/>
                        </a:cubicBezTo>
                        <a:cubicBezTo>
                          <a:pt x="10" y="11"/>
                          <a:pt x="8" y="9"/>
                          <a:pt x="9" y="9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9"/>
                          <a:pt x="8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9" y="9"/>
                          <a:pt x="9" y="8"/>
                          <a:pt x="10" y="8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11" y="8"/>
                          <a:pt x="9" y="6"/>
                          <a:pt x="7" y="5"/>
                        </a:cubicBezTo>
                        <a:cubicBezTo>
                          <a:pt x="7" y="5"/>
                          <a:pt x="7" y="5"/>
                          <a:pt x="8" y="5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10" y="6"/>
                          <a:pt x="8" y="5"/>
                        </a:cubicBezTo>
                        <a:cubicBezTo>
                          <a:pt x="8" y="5"/>
                          <a:pt x="10" y="5"/>
                          <a:pt x="10" y="5"/>
                        </a:cubicBezTo>
                        <a:cubicBezTo>
                          <a:pt x="8" y="4"/>
                          <a:pt x="12" y="4"/>
                          <a:pt x="8" y="3"/>
                        </a:cubicBezTo>
                        <a:cubicBezTo>
                          <a:pt x="8" y="3"/>
                          <a:pt x="7" y="3"/>
                          <a:pt x="8" y="4"/>
                        </a:cubicBezTo>
                        <a:cubicBezTo>
                          <a:pt x="7" y="4"/>
                          <a:pt x="6" y="3"/>
                          <a:pt x="6" y="3"/>
                        </a:cubicBezTo>
                        <a:cubicBezTo>
                          <a:pt x="6" y="3"/>
                          <a:pt x="8" y="3"/>
                          <a:pt x="7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2" y="3"/>
                          <a:pt x="6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4" name="Freeform 225"/>
                  <p:cNvSpPr/>
                  <p:nvPr/>
                </p:nvSpPr>
                <p:spPr bwMode="auto">
                  <a:xfrm>
                    <a:off x="2433" y="2421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5" name="Freeform 226"/>
                  <p:cNvSpPr/>
                  <p:nvPr/>
                </p:nvSpPr>
                <p:spPr bwMode="auto">
                  <a:xfrm>
                    <a:off x="2433" y="24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6" name="Freeform 227"/>
                  <p:cNvSpPr/>
                  <p:nvPr/>
                </p:nvSpPr>
                <p:spPr bwMode="auto">
                  <a:xfrm>
                    <a:off x="2433" y="2396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7" name="Rectangle 228"/>
                  <p:cNvSpPr>
                    <a:spLocks noChangeArrowheads="1"/>
                  </p:cNvSpPr>
                  <p:nvPr/>
                </p:nvSpPr>
                <p:spPr bwMode="auto">
                  <a:xfrm>
                    <a:off x="2433" y="2396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8" name="Freeform 229"/>
                  <p:cNvSpPr/>
                  <p:nvPr/>
                </p:nvSpPr>
                <p:spPr bwMode="auto">
                  <a:xfrm>
                    <a:off x="2404" y="2367"/>
                    <a:ext cx="37" cy="29"/>
                  </a:xfrm>
                  <a:custGeom>
                    <a:avLst/>
                    <a:gdLst>
                      <a:gd name="T0" fmla="*/ 3 w 9"/>
                      <a:gd name="T1" fmla="*/ 1 h 7"/>
                      <a:gd name="T2" fmla="*/ 2 w 9"/>
                      <a:gd name="T3" fmla="*/ 1 h 7"/>
                      <a:gd name="T4" fmla="*/ 2 w 9"/>
                      <a:gd name="T5" fmla="*/ 0 h 7"/>
                      <a:gd name="T6" fmla="*/ 0 w 9"/>
                      <a:gd name="T7" fmla="*/ 2 h 7"/>
                      <a:gd name="T8" fmla="*/ 3 w 9"/>
                      <a:gd name="T9" fmla="*/ 3 h 7"/>
                      <a:gd name="T10" fmla="*/ 2 w 9"/>
                      <a:gd name="T11" fmla="*/ 3 h 7"/>
                      <a:gd name="T12" fmla="*/ 4 w 9"/>
                      <a:gd name="T13" fmla="*/ 4 h 7"/>
                      <a:gd name="T14" fmla="*/ 2 w 9"/>
                      <a:gd name="T15" fmla="*/ 4 h 7"/>
                      <a:gd name="T16" fmla="*/ 3 w 9"/>
                      <a:gd name="T17" fmla="*/ 5 h 7"/>
                      <a:gd name="T18" fmla="*/ 4 w 9"/>
                      <a:gd name="T19" fmla="*/ 5 h 7"/>
                      <a:gd name="T20" fmla="*/ 3 w 9"/>
                      <a:gd name="T21" fmla="*/ 5 h 7"/>
                      <a:gd name="T22" fmla="*/ 4 w 9"/>
                      <a:gd name="T23" fmla="*/ 5 h 7"/>
                      <a:gd name="T24" fmla="*/ 4 w 9"/>
                      <a:gd name="T25" fmla="*/ 5 h 7"/>
                      <a:gd name="T26" fmla="*/ 3 w 9"/>
                      <a:gd name="T27" fmla="*/ 5 h 7"/>
                      <a:gd name="T28" fmla="*/ 4 w 9"/>
                      <a:gd name="T29" fmla="*/ 6 h 7"/>
                      <a:gd name="T30" fmla="*/ 3 w 9"/>
                      <a:gd name="T31" fmla="*/ 6 h 7"/>
                      <a:gd name="T32" fmla="*/ 5 w 9"/>
                      <a:gd name="T33" fmla="*/ 7 h 7"/>
                      <a:gd name="T34" fmla="*/ 6 w 9"/>
                      <a:gd name="T35" fmla="*/ 7 h 7"/>
                      <a:gd name="T36" fmla="*/ 5 w 9"/>
                      <a:gd name="T37" fmla="*/ 6 h 7"/>
                      <a:gd name="T38" fmla="*/ 5 w 9"/>
                      <a:gd name="T39" fmla="*/ 6 h 7"/>
                      <a:gd name="T40" fmla="*/ 4 w 9"/>
                      <a:gd name="T41" fmla="*/ 5 h 7"/>
                      <a:gd name="T42" fmla="*/ 6 w 9"/>
                      <a:gd name="T43" fmla="*/ 6 h 7"/>
                      <a:gd name="T44" fmla="*/ 8 w 9"/>
                      <a:gd name="T45" fmla="*/ 4 h 7"/>
                      <a:gd name="T46" fmla="*/ 8 w 9"/>
                      <a:gd name="T47" fmla="*/ 5 h 7"/>
                      <a:gd name="T48" fmla="*/ 7 w 9"/>
                      <a:gd name="T49" fmla="*/ 4 h 7"/>
                      <a:gd name="T50" fmla="*/ 6 w 9"/>
                      <a:gd name="T51" fmla="*/ 5 h 7"/>
                      <a:gd name="T52" fmla="*/ 4 w 9"/>
                      <a:gd name="T53" fmla="*/ 5 h 7"/>
                      <a:gd name="T54" fmla="*/ 4 w 9"/>
                      <a:gd name="T55" fmla="*/ 4 h 7"/>
                      <a:gd name="T56" fmla="*/ 6 w 9"/>
                      <a:gd name="T57" fmla="*/ 4 h 7"/>
                      <a:gd name="T58" fmla="*/ 5 w 9"/>
                      <a:gd name="T59" fmla="*/ 4 h 7"/>
                      <a:gd name="T60" fmla="*/ 7 w 9"/>
                      <a:gd name="T61" fmla="*/ 4 h 7"/>
                      <a:gd name="T62" fmla="*/ 5 w 9"/>
                      <a:gd name="T63" fmla="*/ 4 h 7"/>
                      <a:gd name="T64" fmla="*/ 4 w 9"/>
                      <a:gd name="T65" fmla="*/ 2 h 7"/>
                      <a:gd name="T66" fmla="*/ 5 w 9"/>
                      <a:gd name="T67" fmla="*/ 2 h 7"/>
                      <a:gd name="T68" fmla="*/ 4 w 9"/>
                      <a:gd name="T69" fmla="*/ 2 h 7"/>
                      <a:gd name="T70" fmla="*/ 4 w 9"/>
                      <a:gd name="T71" fmla="*/ 1 h 7"/>
                      <a:gd name="T72" fmla="*/ 3 w 9"/>
                      <a:gd name="T73" fmla="*/ 2 h 7"/>
                      <a:gd name="T74" fmla="*/ 3 w 9"/>
                      <a:gd name="T75" fmla="*/ 1 h 7"/>
                      <a:gd name="T76" fmla="*/ 3 w 9"/>
                      <a:gd name="T77" fmla="*/ 1 h 7"/>
                      <a:gd name="T78" fmla="*/ 1 w 9"/>
                      <a:gd name="T79" fmla="*/ 2 h 7"/>
                      <a:gd name="T80" fmla="*/ 3 w 9"/>
                      <a:gd name="T8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9" h="7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2" y="0"/>
                        </a:cubicBezTo>
                        <a:cubicBezTo>
                          <a:pt x="1" y="1"/>
                          <a:pt x="2" y="0"/>
                          <a:pt x="0" y="2"/>
                        </a:cubicBezTo>
                        <a:cubicBezTo>
                          <a:pt x="1" y="2"/>
                          <a:pt x="1" y="3"/>
                          <a:pt x="3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4" y="3"/>
                          <a:pt x="0" y="5"/>
                          <a:pt x="4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5"/>
                          <a:pt x="5" y="4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5" y="5"/>
                          <a:pt x="5" y="5"/>
                          <a:pt x="4" y="5"/>
                        </a:cubicBezTo>
                        <a:cubicBezTo>
                          <a:pt x="3" y="5"/>
                          <a:pt x="4" y="5"/>
                          <a:pt x="3" y="5"/>
                        </a:cubicBezTo>
                        <a:cubicBezTo>
                          <a:pt x="3" y="5"/>
                          <a:pt x="4" y="6"/>
                          <a:pt x="4" y="6"/>
                        </a:cubicBezTo>
                        <a:cubicBezTo>
                          <a:pt x="4" y="6"/>
                          <a:pt x="3" y="6"/>
                          <a:pt x="3" y="6"/>
                        </a:cubicBezTo>
                        <a:cubicBezTo>
                          <a:pt x="4" y="6"/>
                          <a:pt x="2" y="6"/>
                          <a:pt x="5" y="7"/>
                        </a:cubicBezTo>
                        <a:cubicBezTo>
                          <a:pt x="5" y="7"/>
                          <a:pt x="6" y="7"/>
                          <a:pt x="6" y="7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2" y="6"/>
                          <a:pt x="6" y="6"/>
                          <a:pt x="4" y="5"/>
                        </a:cubicBezTo>
                        <a:cubicBezTo>
                          <a:pt x="6" y="5"/>
                          <a:pt x="6" y="6"/>
                          <a:pt x="6" y="6"/>
                        </a:cubicBezTo>
                        <a:cubicBezTo>
                          <a:pt x="9" y="5"/>
                          <a:pt x="5" y="5"/>
                          <a:pt x="8" y="4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4"/>
                          <a:pt x="7" y="4"/>
                          <a:pt x="7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4" y="5"/>
                          <a:pt x="4" y="5"/>
                        </a:cubicBezTo>
                        <a:cubicBezTo>
                          <a:pt x="5" y="4"/>
                          <a:pt x="3" y="5"/>
                          <a:pt x="4" y="4"/>
                        </a:cubicBezTo>
                        <a:cubicBezTo>
                          <a:pt x="5" y="4"/>
                          <a:pt x="5" y="4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4"/>
                          <a:pt x="7" y="4"/>
                        </a:cubicBezTo>
                        <a:cubicBezTo>
                          <a:pt x="6" y="4"/>
                          <a:pt x="6" y="4"/>
                          <a:pt x="5" y="4"/>
                        </a:cubicBezTo>
                        <a:cubicBezTo>
                          <a:pt x="6" y="3"/>
                          <a:pt x="6" y="2"/>
                          <a:pt x="4" y="2"/>
                        </a:cubicBezTo>
                        <a:cubicBezTo>
                          <a:pt x="5" y="3"/>
                          <a:pt x="6" y="2"/>
                          <a:pt x="5" y="2"/>
                        </a:cubicBezTo>
                        <a:cubicBezTo>
                          <a:pt x="6" y="2"/>
                          <a:pt x="5" y="2"/>
                          <a:pt x="4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39" name="Freeform 230"/>
                  <p:cNvSpPr/>
                  <p:nvPr/>
                </p:nvSpPr>
                <p:spPr bwMode="auto">
                  <a:xfrm>
                    <a:off x="2404" y="2367"/>
                    <a:ext cx="8" cy="8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1 h 2"/>
                      <a:gd name="T8" fmla="*/ 1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1"/>
                          <a:pt x="0" y="2"/>
                        </a:cubicBezTo>
                        <a:cubicBezTo>
                          <a:pt x="0" y="1"/>
                          <a:pt x="0" y="2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140" name="Freeform 231"/>
                  <p:cNvSpPr/>
                  <p:nvPr/>
                </p:nvSpPr>
                <p:spPr bwMode="auto">
                  <a:xfrm>
                    <a:off x="2391" y="2359"/>
                    <a:ext cx="21" cy="20"/>
                  </a:xfrm>
                  <a:custGeom>
                    <a:avLst/>
                    <a:gdLst>
                      <a:gd name="T0" fmla="*/ 2 w 5"/>
                      <a:gd name="T1" fmla="*/ 2 h 5"/>
                      <a:gd name="T2" fmla="*/ 1 w 5"/>
                      <a:gd name="T3" fmla="*/ 3 h 5"/>
                      <a:gd name="T4" fmla="*/ 2 w 5"/>
                      <a:gd name="T5" fmla="*/ 4 h 5"/>
                      <a:gd name="T6" fmla="*/ 3 w 5"/>
                      <a:gd name="T7" fmla="*/ 2 h 5"/>
                      <a:gd name="T8" fmla="*/ 3 w 5"/>
                      <a:gd name="T9" fmla="*/ 3 h 5"/>
                      <a:gd name="T10" fmla="*/ 4 w 5"/>
                      <a:gd name="T11" fmla="*/ 2 h 5"/>
                      <a:gd name="T12" fmla="*/ 3 w 5"/>
                      <a:gd name="T13" fmla="*/ 3 h 5"/>
                      <a:gd name="T14" fmla="*/ 4 w 5"/>
                      <a:gd name="T15" fmla="*/ 2 h 5"/>
                      <a:gd name="T16" fmla="*/ 4 w 5"/>
                      <a:gd name="T17" fmla="*/ 2 h 5"/>
                      <a:gd name="T18" fmla="*/ 4 w 5"/>
                      <a:gd name="T19" fmla="*/ 2 h 5"/>
                      <a:gd name="T20" fmla="*/ 2 w 5"/>
                      <a:gd name="T21" fmla="*/ 3 h 5"/>
                      <a:gd name="T22" fmla="*/ 4 w 5"/>
                      <a:gd name="T23" fmla="*/ 1 h 5"/>
                      <a:gd name="T24" fmla="*/ 4 w 5"/>
                      <a:gd name="T25" fmla="*/ 0 h 5"/>
                      <a:gd name="T26" fmla="*/ 3 w 5"/>
                      <a:gd name="T27" fmla="*/ 1 h 5"/>
                      <a:gd name="T28" fmla="*/ 2 w 5"/>
                      <a:gd name="T29" fmla="*/ 2 h 5"/>
                      <a:gd name="T30" fmla="*/ 3 w 5"/>
                      <a:gd name="T31" fmla="*/ 1 h 5"/>
                      <a:gd name="T32" fmla="*/ 2 w 5"/>
                      <a:gd name="T33" fmla="*/ 1 h 5"/>
                      <a:gd name="T34" fmla="*/ 1 w 5"/>
                      <a:gd name="T35" fmla="*/ 3 h 5"/>
                      <a:gd name="T36" fmla="*/ 2 w 5"/>
                      <a:gd name="T37" fmla="*/ 1 h 5"/>
                      <a:gd name="T38" fmla="*/ 2 w 5"/>
                      <a:gd name="T39" fmla="*/ 1 h 5"/>
                      <a:gd name="T40" fmla="*/ 0 w 5"/>
                      <a:gd name="T41" fmla="*/ 3 h 5"/>
                      <a:gd name="T42" fmla="*/ 2 w 5"/>
                      <a:gd name="T43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" h="5">
                        <a:moveTo>
                          <a:pt x="2" y="2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4"/>
                        </a:cubicBezTo>
                        <a:cubicBezTo>
                          <a:pt x="2" y="4"/>
                          <a:pt x="3" y="3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3" y="4"/>
                          <a:pt x="4" y="2"/>
                        </a:cubicBezTo>
                        <a:cubicBezTo>
                          <a:pt x="4" y="2"/>
                          <a:pt x="3" y="3"/>
                          <a:pt x="3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0"/>
                          <a:pt x="2" y="4"/>
                          <a:pt x="2" y="3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3" y="2"/>
                          <a:pt x="4" y="0"/>
                        </a:cubicBezTo>
                        <a:cubicBezTo>
                          <a:pt x="4" y="0"/>
                          <a:pt x="3" y="1"/>
                          <a:pt x="3" y="1"/>
                        </a:cubicBezTo>
                        <a:cubicBezTo>
                          <a:pt x="3" y="1"/>
                          <a:pt x="3" y="2"/>
                          <a:pt x="2" y="2"/>
                        </a:cubicBezTo>
                        <a:cubicBezTo>
                          <a:pt x="1" y="3"/>
                          <a:pt x="3" y="1"/>
                          <a:pt x="3" y="1"/>
                        </a:cubicBezTo>
                        <a:cubicBezTo>
                          <a:pt x="2" y="1"/>
                          <a:pt x="1" y="2"/>
                          <a:pt x="2" y="1"/>
                        </a:cubicBezTo>
                        <a:cubicBezTo>
                          <a:pt x="2" y="2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2" y="1"/>
                          <a:pt x="2" y="0"/>
                          <a:pt x="2" y="1"/>
                        </a:cubicBezTo>
                        <a:cubicBezTo>
                          <a:pt x="1" y="2"/>
                          <a:pt x="0" y="3"/>
                          <a:pt x="0" y="3"/>
                        </a:cubicBezTo>
                        <a:cubicBezTo>
                          <a:pt x="0" y="5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5" name="Rectangle 232"/>
                  <p:cNvSpPr>
                    <a:spLocks noChangeArrowheads="1"/>
                  </p:cNvSpPr>
                  <p:nvPr/>
                </p:nvSpPr>
                <p:spPr bwMode="auto">
                  <a:xfrm>
                    <a:off x="2395" y="2371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6" name="Freeform 233"/>
                  <p:cNvSpPr/>
                  <p:nvPr/>
                </p:nvSpPr>
                <p:spPr bwMode="auto">
                  <a:xfrm>
                    <a:off x="2345" y="2237"/>
                    <a:ext cx="4" cy="5"/>
                  </a:xfrm>
                  <a:custGeom>
                    <a:avLst/>
                    <a:gdLst>
                      <a:gd name="T0" fmla="*/ 4 w 4"/>
                      <a:gd name="T1" fmla="*/ 5 h 5"/>
                      <a:gd name="T2" fmla="*/ 4 w 4"/>
                      <a:gd name="T3" fmla="*/ 5 h 5"/>
                      <a:gd name="T4" fmla="*/ 0 w 4"/>
                      <a:gd name="T5" fmla="*/ 0 h 5"/>
                      <a:gd name="T6" fmla="*/ 4 w 4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4" y="5"/>
                        </a:moveTo>
                        <a:lnTo>
                          <a:pt x="4" y="5"/>
                        </a:lnTo>
                        <a:lnTo>
                          <a:pt x="0" y="0"/>
                        </a:lnTo>
                        <a:lnTo>
                          <a:pt x="4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9" name="Freeform 234"/>
                  <p:cNvSpPr/>
                  <p:nvPr/>
                </p:nvSpPr>
                <p:spPr bwMode="auto">
                  <a:xfrm>
                    <a:off x="2345" y="2237"/>
                    <a:ext cx="17" cy="17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4 w 4"/>
                      <a:gd name="T3" fmla="*/ 3 h 4"/>
                      <a:gd name="T4" fmla="*/ 0 w 4"/>
                      <a:gd name="T5" fmla="*/ 0 h 4"/>
                      <a:gd name="T6" fmla="*/ 2 w 4"/>
                      <a:gd name="T7" fmla="*/ 2 h 4"/>
                      <a:gd name="T8" fmla="*/ 2 w 4"/>
                      <a:gd name="T9" fmla="*/ 1 h 4"/>
                      <a:gd name="T10" fmla="*/ 3 w 4"/>
                      <a:gd name="T11" fmla="*/ 3 h 4"/>
                      <a:gd name="T12" fmla="*/ 3 w 4"/>
                      <a:gd name="T13" fmla="*/ 3 h 4"/>
                      <a:gd name="T14" fmla="*/ 4 w 4"/>
                      <a:gd name="T1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1" y="1"/>
                          <a:pt x="2" y="2"/>
                          <a:pt x="0" y="0"/>
                        </a:cubicBezTo>
                        <a:cubicBezTo>
                          <a:pt x="0" y="0"/>
                          <a:pt x="1" y="1"/>
                          <a:pt x="2" y="2"/>
                        </a:cubicBezTo>
                        <a:cubicBezTo>
                          <a:pt x="2" y="2"/>
                          <a:pt x="1" y="1"/>
                          <a:pt x="2" y="1"/>
                        </a:cubicBezTo>
                        <a:cubicBezTo>
                          <a:pt x="2" y="2"/>
                          <a:pt x="2" y="2"/>
                          <a:pt x="3" y="3"/>
                        </a:cubicBezTo>
                        <a:cubicBezTo>
                          <a:pt x="4" y="4"/>
                          <a:pt x="2" y="2"/>
                          <a:pt x="3" y="3"/>
                        </a:cubicBez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10" name="Freeform 235"/>
                  <p:cNvSpPr/>
                  <p:nvPr/>
                </p:nvSpPr>
                <p:spPr bwMode="auto">
                  <a:xfrm>
                    <a:off x="2353" y="2242"/>
                    <a:ext cx="4" cy="4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11" name="Freeform 236"/>
                  <p:cNvSpPr/>
                  <p:nvPr/>
                </p:nvSpPr>
                <p:spPr bwMode="auto">
                  <a:xfrm>
                    <a:off x="2349" y="2237"/>
                    <a:ext cx="4" cy="9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12" name="Freeform 237"/>
                  <p:cNvSpPr/>
                  <p:nvPr/>
                </p:nvSpPr>
                <p:spPr bwMode="auto">
                  <a:xfrm>
                    <a:off x="2349" y="2237"/>
                    <a:ext cx="4" cy="5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13" name="Freeform 238"/>
                  <p:cNvSpPr/>
                  <p:nvPr/>
                </p:nvSpPr>
                <p:spPr bwMode="auto">
                  <a:xfrm>
                    <a:off x="2349" y="2237"/>
                    <a:ext cx="13" cy="13"/>
                  </a:xfrm>
                  <a:custGeom>
                    <a:avLst/>
                    <a:gdLst>
                      <a:gd name="T0" fmla="*/ 1 w 3"/>
                      <a:gd name="T1" fmla="*/ 0 h 3"/>
                      <a:gd name="T2" fmla="*/ 1 w 3"/>
                      <a:gd name="T3" fmla="*/ 1 h 3"/>
                      <a:gd name="T4" fmla="*/ 1 w 3"/>
                      <a:gd name="T5" fmla="*/ 1 h 3"/>
                      <a:gd name="T6" fmla="*/ 2 w 3"/>
                      <a:gd name="T7" fmla="*/ 2 h 3"/>
                      <a:gd name="T8" fmla="*/ 2 w 3"/>
                      <a:gd name="T9" fmla="*/ 2 h 3"/>
                      <a:gd name="T10" fmla="*/ 3 w 3"/>
                      <a:gd name="T11" fmla="*/ 3 h 3"/>
                      <a:gd name="T12" fmla="*/ 1 w 3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3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ubicBezTo>
                          <a:pt x="2" y="2"/>
                          <a:pt x="1" y="1"/>
                          <a:pt x="2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14" name="Freeform 239"/>
                  <p:cNvSpPr/>
                  <p:nvPr/>
                </p:nvSpPr>
                <p:spPr bwMode="auto">
                  <a:xfrm>
                    <a:off x="2353" y="22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16" name="Rectangle 240"/>
                  <p:cNvSpPr>
                    <a:spLocks noChangeArrowheads="1"/>
                  </p:cNvSpPr>
                  <p:nvPr/>
                </p:nvSpPr>
                <p:spPr bwMode="auto">
                  <a:xfrm>
                    <a:off x="2353" y="2242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17" name="Freeform 241"/>
                  <p:cNvSpPr/>
                  <p:nvPr/>
                </p:nvSpPr>
                <p:spPr bwMode="auto">
                  <a:xfrm>
                    <a:off x="2349" y="2237"/>
                    <a:ext cx="17" cy="13"/>
                  </a:xfrm>
                  <a:custGeom>
                    <a:avLst/>
                    <a:gdLst>
                      <a:gd name="T0" fmla="*/ 1 w 4"/>
                      <a:gd name="T1" fmla="*/ 0 h 3"/>
                      <a:gd name="T2" fmla="*/ 2 w 4"/>
                      <a:gd name="T3" fmla="*/ 1 h 3"/>
                      <a:gd name="T4" fmla="*/ 4 w 4"/>
                      <a:gd name="T5" fmla="*/ 3 h 3"/>
                      <a:gd name="T6" fmla="*/ 3 w 4"/>
                      <a:gd name="T7" fmla="*/ 2 h 3"/>
                      <a:gd name="T8" fmla="*/ 1 w 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1" y="0"/>
                        </a:moveTo>
                        <a:cubicBezTo>
                          <a:pt x="2" y="2"/>
                          <a:pt x="0" y="0"/>
                          <a:pt x="2" y="1"/>
                        </a:cubicBezTo>
                        <a:cubicBezTo>
                          <a:pt x="2" y="1"/>
                          <a:pt x="3" y="2"/>
                          <a:pt x="4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18" name="Freeform 242"/>
                  <p:cNvSpPr/>
                  <p:nvPr/>
                </p:nvSpPr>
                <p:spPr bwMode="auto">
                  <a:xfrm>
                    <a:off x="2370" y="2250"/>
                    <a:ext cx="0" cy="4"/>
                  </a:xfrm>
                  <a:custGeom>
                    <a:avLst/>
                    <a:gdLst>
                      <a:gd name="T0" fmla="*/ 4 h 4"/>
                      <a:gd name="T1" fmla="*/ 0 h 4"/>
                      <a:gd name="T2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19" name="Freeform 243"/>
                  <p:cNvSpPr/>
                  <p:nvPr/>
                </p:nvSpPr>
                <p:spPr bwMode="auto">
                  <a:xfrm>
                    <a:off x="2357" y="2242"/>
                    <a:ext cx="17" cy="12"/>
                  </a:xfrm>
                  <a:custGeom>
                    <a:avLst/>
                    <a:gdLst>
                      <a:gd name="T0" fmla="*/ 1 w 4"/>
                      <a:gd name="T1" fmla="*/ 0 h 3"/>
                      <a:gd name="T2" fmla="*/ 2 w 4"/>
                      <a:gd name="T3" fmla="*/ 1 h 3"/>
                      <a:gd name="T4" fmla="*/ 1 w 4"/>
                      <a:gd name="T5" fmla="*/ 0 h 3"/>
                      <a:gd name="T6" fmla="*/ 1 w 4"/>
                      <a:gd name="T7" fmla="*/ 1 h 3"/>
                      <a:gd name="T8" fmla="*/ 0 w 4"/>
                      <a:gd name="T9" fmla="*/ 0 h 3"/>
                      <a:gd name="T10" fmla="*/ 1 w 4"/>
                      <a:gd name="T11" fmla="*/ 1 h 3"/>
                      <a:gd name="T12" fmla="*/ 0 w 4"/>
                      <a:gd name="T13" fmla="*/ 0 h 3"/>
                      <a:gd name="T14" fmla="*/ 2 w 4"/>
                      <a:gd name="T15" fmla="*/ 2 h 3"/>
                      <a:gd name="T16" fmla="*/ 2 w 4"/>
                      <a:gd name="T17" fmla="*/ 1 h 3"/>
                      <a:gd name="T18" fmla="*/ 3 w 4"/>
                      <a:gd name="T19" fmla="*/ 2 h 3"/>
                      <a:gd name="T20" fmla="*/ 4 w 4"/>
                      <a:gd name="T21" fmla="*/ 3 h 3"/>
                      <a:gd name="T22" fmla="*/ 1 w 4"/>
                      <a:gd name="T2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3">
                        <a:moveTo>
                          <a:pt x="1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0"/>
                          <a:pt x="1" y="0"/>
                        </a:cubicBezTo>
                        <a:cubicBezTo>
                          <a:pt x="1" y="0"/>
                          <a:pt x="2" y="1"/>
                          <a:pt x="1" y="1"/>
                        </a:cubicBezTo>
                        <a:cubicBezTo>
                          <a:pt x="0" y="0"/>
                          <a:pt x="1" y="1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1" y="0"/>
                          <a:pt x="2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4" y="3"/>
                          <a:pt x="4" y="3"/>
                        </a:cubicBezTo>
                        <a:cubicBezTo>
                          <a:pt x="4" y="3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3" name="Freeform 244"/>
                  <p:cNvSpPr/>
                  <p:nvPr/>
                </p:nvSpPr>
                <p:spPr bwMode="auto">
                  <a:xfrm>
                    <a:off x="2366" y="2246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4 w 4"/>
                      <a:gd name="T3" fmla="*/ 4 h 4"/>
                      <a:gd name="T4" fmla="*/ 0 w 4"/>
                      <a:gd name="T5" fmla="*/ 0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4" name="Freeform 245"/>
                  <p:cNvSpPr/>
                  <p:nvPr/>
                </p:nvSpPr>
                <p:spPr bwMode="auto">
                  <a:xfrm>
                    <a:off x="2362" y="2237"/>
                    <a:ext cx="16" cy="17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1 w 4"/>
                      <a:gd name="T3" fmla="*/ 1 h 4"/>
                      <a:gd name="T4" fmla="*/ 0 w 4"/>
                      <a:gd name="T5" fmla="*/ 0 h 4"/>
                      <a:gd name="T6" fmla="*/ 1 w 4"/>
                      <a:gd name="T7" fmla="*/ 2 h 4"/>
                      <a:gd name="T8" fmla="*/ 0 w 4"/>
                      <a:gd name="T9" fmla="*/ 1 h 4"/>
                      <a:gd name="T10" fmla="*/ 3 w 4"/>
                      <a:gd name="T11" fmla="*/ 3 h 4"/>
                      <a:gd name="T12" fmla="*/ 2 w 4"/>
                      <a:gd name="T13" fmla="*/ 2 h 4"/>
                      <a:gd name="T14" fmla="*/ 2 w 4"/>
                      <a:gd name="T15" fmla="*/ 2 h 4"/>
                      <a:gd name="T16" fmla="*/ 2 w 4"/>
                      <a:gd name="T17" fmla="*/ 1 h 4"/>
                      <a:gd name="T18" fmla="*/ 1 w 4"/>
                      <a:gd name="T19" fmla="*/ 1 h 4"/>
                      <a:gd name="T20" fmla="*/ 0 w 4"/>
                      <a:gd name="T2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3" y="3"/>
                          <a:pt x="1" y="1"/>
                          <a:pt x="0" y="1"/>
                        </a:cubicBezTo>
                        <a:cubicBezTo>
                          <a:pt x="1" y="1"/>
                          <a:pt x="1" y="2"/>
                          <a:pt x="3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4" y="4"/>
                          <a:pt x="3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5" name="Freeform 246"/>
                  <p:cNvSpPr/>
                  <p:nvPr/>
                </p:nvSpPr>
                <p:spPr bwMode="auto">
                  <a:xfrm>
                    <a:off x="2357" y="2237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6" name="Freeform 247"/>
                  <p:cNvSpPr/>
                  <p:nvPr/>
                </p:nvSpPr>
                <p:spPr bwMode="auto">
                  <a:xfrm>
                    <a:off x="2370" y="224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7" name="Freeform 248"/>
                  <p:cNvSpPr/>
                  <p:nvPr/>
                </p:nvSpPr>
                <p:spPr bwMode="auto">
                  <a:xfrm>
                    <a:off x="2362" y="2237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8" name="Freeform 249"/>
                  <p:cNvSpPr/>
                  <p:nvPr/>
                </p:nvSpPr>
                <p:spPr bwMode="auto">
                  <a:xfrm>
                    <a:off x="2357" y="2221"/>
                    <a:ext cx="30" cy="29"/>
                  </a:xfrm>
                  <a:custGeom>
                    <a:avLst/>
                    <a:gdLst>
                      <a:gd name="T0" fmla="*/ 7 w 7"/>
                      <a:gd name="T1" fmla="*/ 2 h 7"/>
                      <a:gd name="T2" fmla="*/ 6 w 7"/>
                      <a:gd name="T3" fmla="*/ 2 h 7"/>
                      <a:gd name="T4" fmla="*/ 4 w 7"/>
                      <a:gd name="T5" fmla="*/ 1 h 7"/>
                      <a:gd name="T6" fmla="*/ 2 w 7"/>
                      <a:gd name="T7" fmla="*/ 0 h 7"/>
                      <a:gd name="T8" fmla="*/ 3 w 7"/>
                      <a:gd name="T9" fmla="*/ 1 h 7"/>
                      <a:gd name="T10" fmla="*/ 2 w 7"/>
                      <a:gd name="T11" fmla="*/ 0 h 7"/>
                      <a:gd name="T12" fmla="*/ 2 w 7"/>
                      <a:gd name="T13" fmla="*/ 1 h 7"/>
                      <a:gd name="T14" fmla="*/ 3 w 7"/>
                      <a:gd name="T15" fmla="*/ 2 h 7"/>
                      <a:gd name="T16" fmla="*/ 1 w 7"/>
                      <a:gd name="T17" fmla="*/ 3 h 7"/>
                      <a:gd name="T18" fmla="*/ 3 w 7"/>
                      <a:gd name="T19" fmla="*/ 4 h 7"/>
                      <a:gd name="T20" fmla="*/ 2 w 7"/>
                      <a:gd name="T21" fmla="*/ 3 h 7"/>
                      <a:gd name="T22" fmla="*/ 2 w 7"/>
                      <a:gd name="T23" fmla="*/ 3 h 7"/>
                      <a:gd name="T24" fmla="*/ 1 w 7"/>
                      <a:gd name="T25" fmla="*/ 3 h 7"/>
                      <a:gd name="T26" fmla="*/ 3 w 7"/>
                      <a:gd name="T27" fmla="*/ 5 h 7"/>
                      <a:gd name="T28" fmla="*/ 1 w 7"/>
                      <a:gd name="T29" fmla="*/ 3 h 7"/>
                      <a:gd name="T30" fmla="*/ 2 w 7"/>
                      <a:gd name="T31" fmla="*/ 5 h 7"/>
                      <a:gd name="T32" fmla="*/ 3 w 7"/>
                      <a:gd name="T33" fmla="*/ 6 h 7"/>
                      <a:gd name="T34" fmla="*/ 4 w 7"/>
                      <a:gd name="T35" fmla="*/ 6 h 7"/>
                      <a:gd name="T36" fmla="*/ 3 w 7"/>
                      <a:gd name="T37" fmla="*/ 4 h 7"/>
                      <a:gd name="T38" fmla="*/ 4 w 7"/>
                      <a:gd name="T39" fmla="*/ 4 h 7"/>
                      <a:gd name="T40" fmla="*/ 5 w 7"/>
                      <a:gd name="T41" fmla="*/ 4 h 7"/>
                      <a:gd name="T42" fmla="*/ 3 w 7"/>
                      <a:gd name="T43" fmla="*/ 3 h 7"/>
                      <a:gd name="T44" fmla="*/ 4 w 7"/>
                      <a:gd name="T45" fmla="*/ 3 h 7"/>
                      <a:gd name="T46" fmla="*/ 3 w 7"/>
                      <a:gd name="T47" fmla="*/ 3 h 7"/>
                      <a:gd name="T48" fmla="*/ 5 w 7"/>
                      <a:gd name="T49" fmla="*/ 3 h 7"/>
                      <a:gd name="T50" fmla="*/ 2 w 7"/>
                      <a:gd name="T51" fmla="*/ 2 h 7"/>
                      <a:gd name="T52" fmla="*/ 6 w 7"/>
                      <a:gd name="T53" fmla="*/ 3 h 7"/>
                      <a:gd name="T54" fmla="*/ 5 w 7"/>
                      <a:gd name="T55" fmla="*/ 3 h 7"/>
                      <a:gd name="T56" fmla="*/ 4 w 7"/>
                      <a:gd name="T57" fmla="*/ 2 h 7"/>
                      <a:gd name="T58" fmla="*/ 6 w 7"/>
                      <a:gd name="T59" fmla="*/ 3 h 7"/>
                      <a:gd name="T60" fmla="*/ 5 w 7"/>
                      <a:gd name="T61" fmla="*/ 2 h 7"/>
                      <a:gd name="T62" fmla="*/ 3 w 7"/>
                      <a:gd name="T63" fmla="*/ 1 h 7"/>
                      <a:gd name="T64" fmla="*/ 4 w 7"/>
                      <a:gd name="T65" fmla="*/ 1 h 7"/>
                      <a:gd name="T66" fmla="*/ 6 w 7"/>
                      <a:gd name="T67" fmla="*/ 3 h 7"/>
                      <a:gd name="T68" fmla="*/ 7 w 7"/>
                      <a:gd name="T69" fmla="*/ 3 h 7"/>
                      <a:gd name="T70" fmla="*/ 5 w 7"/>
                      <a:gd name="T71" fmla="*/ 1 h 7"/>
                      <a:gd name="T72" fmla="*/ 7 w 7"/>
                      <a:gd name="T73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" h="7">
                        <a:moveTo>
                          <a:pt x="7" y="2"/>
                        </a:moveTo>
                        <a:cubicBezTo>
                          <a:pt x="6" y="2"/>
                          <a:pt x="5" y="2"/>
                          <a:pt x="6" y="2"/>
                        </a:cubicBezTo>
                        <a:cubicBezTo>
                          <a:pt x="5" y="1"/>
                          <a:pt x="5" y="1"/>
                          <a:pt x="4" y="1"/>
                        </a:cubicBezTo>
                        <a:cubicBezTo>
                          <a:pt x="4" y="1"/>
                          <a:pt x="3" y="0"/>
                          <a:pt x="2" y="0"/>
                        </a:cubicBezTo>
                        <a:cubicBezTo>
                          <a:pt x="2" y="0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3" y="2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3"/>
                          <a:pt x="3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0" y="2"/>
                          <a:pt x="2" y="4"/>
                          <a:pt x="1" y="3"/>
                        </a:cubicBezTo>
                        <a:cubicBezTo>
                          <a:pt x="1" y="4"/>
                          <a:pt x="3" y="5"/>
                          <a:pt x="3" y="5"/>
                        </a:cubicBezTo>
                        <a:cubicBezTo>
                          <a:pt x="1" y="3"/>
                          <a:pt x="3" y="5"/>
                          <a:pt x="1" y="3"/>
                        </a:cubicBezTo>
                        <a:cubicBezTo>
                          <a:pt x="0" y="3"/>
                          <a:pt x="2" y="5"/>
                          <a:pt x="2" y="5"/>
                        </a:cubicBezTo>
                        <a:cubicBezTo>
                          <a:pt x="3" y="6"/>
                          <a:pt x="3" y="5"/>
                          <a:pt x="3" y="6"/>
                        </a:cubicBezTo>
                        <a:cubicBezTo>
                          <a:pt x="4" y="6"/>
                          <a:pt x="3" y="5"/>
                          <a:pt x="4" y="6"/>
                        </a:cubicBezTo>
                        <a:cubicBezTo>
                          <a:pt x="5" y="7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3"/>
                          <a:pt x="5" y="4"/>
                        </a:cubicBezTo>
                        <a:cubicBezTo>
                          <a:pt x="4" y="4"/>
                          <a:pt x="6" y="4"/>
                          <a:pt x="3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5" y="3"/>
                          <a:pt x="5" y="3"/>
                        </a:cubicBezTo>
                        <a:cubicBezTo>
                          <a:pt x="4" y="3"/>
                          <a:pt x="3" y="2"/>
                          <a:pt x="2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2"/>
                          <a:pt x="4" y="2"/>
                        </a:cubicBezTo>
                        <a:cubicBezTo>
                          <a:pt x="4" y="2"/>
                          <a:pt x="5" y="3"/>
                          <a:pt x="6" y="3"/>
                        </a:cubicBezTo>
                        <a:cubicBezTo>
                          <a:pt x="6" y="3"/>
                          <a:pt x="4" y="2"/>
                          <a:pt x="5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5" y="2"/>
                          <a:pt x="4" y="1"/>
                        </a:cubicBezTo>
                        <a:cubicBezTo>
                          <a:pt x="6" y="2"/>
                          <a:pt x="5" y="2"/>
                          <a:pt x="6" y="3"/>
                        </a:cubicBezTo>
                        <a:cubicBezTo>
                          <a:pt x="6" y="3"/>
                          <a:pt x="7" y="3"/>
                          <a:pt x="7" y="3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2"/>
                          <a:pt x="6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29" name="Freeform 250"/>
                  <p:cNvSpPr/>
                  <p:nvPr/>
                </p:nvSpPr>
                <p:spPr bwMode="auto">
                  <a:xfrm>
                    <a:off x="2387" y="2233"/>
                    <a:ext cx="4" cy="4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4 w 4"/>
                      <a:gd name="T3" fmla="*/ 4 h 4"/>
                      <a:gd name="T4" fmla="*/ 0 w 4"/>
                      <a:gd name="T5" fmla="*/ 0 h 4"/>
                      <a:gd name="T6" fmla="*/ 0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0" name="Freeform 251"/>
                  <p:cNvSpPr/>
                  <p:nvPr/>
                </p:nvSpPr>
                <p:spPr bwMode="auto">
                  <a:xfrm>
                    <a:off x="2387" y="22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1" name="Rectangle 252"/>
                  <p:cNvSpPr>
                    <a:spLocks noChangeArrowheads="1"/>
                  </p:cNvSpPr>
                  <p:nvPr/>
                </p:nvSpPr>
                <p:spPr bwMode="auto">
                  <a:xfrm>
                    <a:off x="2366" y="2225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2" name="Freeform 253"/>
                  <p:cNvSpPr/>
                  <p:nvPr/>
                </p:nvSpPr>
                <p:spPr bwMode="auto">
                  <a:xfrm>
                    <a:off x="2383" y="2233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3" name="Freeform 254"/>
                  <p:cNvSpPr/>
                  <p:nvPr/>
                </p:nvSpPr>
                <p:spPr bwMode="auto">
                  <a:xfrm>
                    <a:off x="2378" y="2237"/>
                    <a:ext cx="5" cy="5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4" name="Rectangle 255"/>
                  <p:cNvSpPr>
                    <a:spLocks noChangeArrowheads="1"/>
                  </p:cNvSpPr>
                  <p:nvPr/>
                </p:nvSpPr>
                <p:spPr bwMode="auto">
                  <a:xfrm>
                    <a:off x="2387" y="2233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5" name="Freeform 256"/>
                  <p:cNvSpPr/>
                  <p:nvPr/>
                </p:nvSpPr>
                <p:spPr bwMode="auto">
                  <a:xfrm>
                    <a:off x="2362" y="2208"/>
                    <a:ext cx="29" cy="21"/>
                  </a:xfrm>
                  <a:custGeom>
                    <a:avLst/>
                    <a:gdLst>
                      <a:gd name="T0" fmla="*/ 2 w 7"/>
                      <a:gd name="T1" fmla="*/ 1 h 5"/>
                      <a:gd name="T2" fmla="*/ 1 w 7"/>
                      <a:gd name="T3" fmla="*/ 1 h 5"/>
                      <a:gd name="T4" fmla="*/ 4 w 7"/>
                      <a:gd name="T5" fmla="*/ 2 h 5"/>
                      <a:gd name="T6" fmla="*/ 1 w 7"/>
                      <a:gd name="T7" fmla="*/ 1 h 5"/>
                      <a:gd name="T8" fmla="*/ 3 w 7"/>
                      <a:gd name="T9" fmla="*/ 3 h 5"/>
                      <a:gd name="T10" fmla="*/ 2 w 7"/>
                      <a:gd name="T11" fmla="*/ 2 h 5"/>
                      <a:gd name="T12" fmla="*/ 5 w 7"/>
                      <a:gd name="T13" fmla="*/ 4 h 5"/>
                      <a:gd name="T14" fmla="*/ 1 w 7"/>
                      <a:gd name="T15" fmla="*/ 2 h 5"/>
                      <a:gd name="T16" fmla="*/ 1 w 7"/>
                      <a:gd name="T17" fmla="*/ 2 h 5"/>
                      <a:gd name="T18" fmla="*/ 2 w 7"/>
                      <a:gd name="T19" fmla="*/ 3 h 5"/>
                      <a:gd name="T20" fmla="*/ 4 w 7"/>
                      <a:gd name="T21" fmla="*/ 4 h 5"/>
                      <a:gd name="T22" fmla="*/ 5 w 7"/>
                      <a:gd name="T23" fmla="*/ 5 h 5"/>
                      <a:gd name="T24" fmla="*/ 4 w 7"/>
                      <a:gd name="T25" fmla="*/ 4 h 5"/>
                      <a:gd name="T26" fmla="*/ 5 w 7"/>
                      <a:gd name="T27" fmla="*/ 5 h 5"/>
                      <a:gd name="T28" fmla="*/ 5 w 7"/>
                      <a:gd name="T29" fmla="*/ 4 h 5"/>
                      <a:gd name="T30" fmla="*/ 6 w 7"/>
                      <a:gd name="T31" fmla="*/ 5 h 5"/>
                      <a:gd name="T32" fmla="*/ 5 w 7"/>
                      <a:gd name="T33" fmla="*/ 4 h 5"/>
                      <a:gd name="T34" fmla="*/ 5 w 7"/>
                      <a:gd name="T35" fmla="*/ 4 h 5"/>
                      <a:gd name="T36" fmla="*/ 4 w 7"/>
                      <a:gd name="T37" fmla="*/ 3 h 5"/>
                      <a:gd name="T38" fmla="*/ 5 w 7"/>
                      <a:gd name="T39" fmla="*/ 4 h 5"/>
                      <a:gd name="T40" fmla="*/ 4 w 7"/>
                      <a:gd name="T41" fmla="*/ 3 h 5"/>
                      <a:gd name="T42" fmla="*/ 6 w 7"/>
                      <a:gd name="T43" fmla="*/ 4 h 5"/>
                      <a:gd name="T44" fmla="*/ 5 w 7"/>
                      <a:gd name="T45" fmla="*/ 3 h 5"/>
                      <a:gd name="T46" fmla="*/ 6 w 7"/>
                      <a:gd name="T47" fmla="*/ 4 h 5"/>
                      <a:gd name="T48" fmla="*/ 3 w 7"/>
                      <a:gd name="T49" fmla="*/ 2 h 5"/>
                      <a:gd name="T50" fmla="*/ 6 w 7"/>
                      <a:gd name="T51" fmla="*/ 3 h 5"/>
                      <a:gd name="T52" fmla="*/ 5 w 7"/>
                      <a:gd name="T53" fmla="*/ 3 h 5"/>
                      <a:gd name="T54" fmla="*/ 6 w 7"/>
                      <a:gd name="T55" fmla="*/ 3 h 5"/>
                      <a:gd name="T56" fmla="*/ 5 w 7"/>
                      <a:gd name="T57" fmla="*/ 2 h 5"/>
                      <a:gd name="T58" fmla="*/ 4 w 7"/>
                      <a:gd name="T59" fmla="*/ 2 h 5"/>
                      <a:gd name="T60" fmla="*/ 3 w 7"/>
                      <a:gd name="T61" fmla="*/ 1 h 5"/>
                      <a:gd name="T62" fmla="*/ 4 w 7"/>
                      <a:gd name="T63" fmla="*/ 2 h 5"/>
                      <a:gd name="T64" fmla="*/ 2 w 7"/>
                      <a:gd name="T65" fmla="*/ 1 h 5"/>
                      <a:gd name="T66" fmla="*/ 3 w 7"/>
                      <a:gd name="T67" fmla="*/ 1 h 5"/>
                      <a:gd name="T68" fmla="*/ 2 w 7"/>
                      <a:gd name="T6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" h="5">
                        <a:moveTo>
                          <a:pt x="2" y="1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4" y="2"/>
                          <a:pt x="4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3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6" y="4"/>
                          <a:pt x="5" y="4"/>
                        </a:cubicBezTo>
                        <a:cubicBezTo>
                          <a:pt x="3" y="3"/>
                          <a:pt x="3" y="3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2" y="3"/>
                          <a:pt x="2" y="3"/>
                        </a:cubicBezTo>
                        <a:cubicBezTo>
                          <a:pt x="3" y="3"/>
                          <a:pt x="4" y="4"/>
                          <a:pt x="4" y="4"/>
                        </a:cubicBezTo>
                        <a:cubicBezTo>
                          <a:pt x="4" y="4"/>
                          <a:pt x="5" y="4"/>
                          <a:pt x="5" y="5"/>
                        </a:cubicBezTo>
                        <a:cubicBezTo>
                          <a:pt x="5" y="4"/>
                          <a:pt x="5" y="5"/>
                          <a:pt x="4" y="4"/>
                        </a:cubicBezTo>
                        <a:cubicBezTo>
                          <a:pt x="5" y="4"/>
                          <a:pt x="5" y="4"/>
                          <a:pt x="5" y="5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6" y="5"/>
                          <a:pt x="6" y="5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4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5" y="3"/>
                          <a:pt x="7" y="5"/>
                          <a:pt x="6" y="4"/>
                        </a:cubicBezTo>
                        <a:cubicBezTo>
                          <a:pt x="6" y="4"/>
                          <a:pt x="5" y="3"/>
                          <a:pt x="5" y="3"/>
                        </a:cubicBezTo>
                        <a:cubicBezTo>
                          <a:pt x="4" y="3"/>
                          <a:pt x="6" y="4"/>
                          <a:pt x="6" y="4"/>
                        </a:cubicBezTo>
                        <a:cubicBezTo>
                          <a:pt x="5" y="3"/>
                          <a:pt x="4" y="2"/>
                          <a:pt x="3" y="2"/>
                        </a:cubicBezTo>
                        <a:cubicBezTo>
                          <a:pt x="4" y="3"/>
                          <a:pt x="3" y="2"/>
                          <a:pt x="6" y="3"/>
                        </a:cubicBezTo>
                        <a:cubicBezTo>
                          <a:pt x="6" y="3"/>
                          <a:pt x="5" y="2"/>
                          <a:pt x="5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4" y="2"/>
                          <a:pt x="7" y="3"/>
                          <a:pt x="5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3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6" name="Freeform 257"/>
                  <p:cNvSpPr/>
                  <p:nvPr/>
                </p:nvSpPr>
                <p:spPr bwMode="auto">
                  <a:xfrm>
                    <a:off x="2383" y="2225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7" name="Freeform 258"/>
                  <p:cNvSpPr/>
                  <p:nvPr/>
                </p:nvSpPr>
                <p:spPr bwMode="auto">
                  <a:xfrm>
                    <a:off x="2362" y="2204"/>
                    <a:ext cx="37" cy="17"/>
                  </a:xfrm>
                  <a:custGeom>
                    <a:avLst/>
                    <a:gdLst>
                      <a:gd name="T0" fmla="*/ 4 w 9"/>
                      <a:gd name="T1" fmla="*/ 2 h 4"/>
                      <a:gd name="T2" fmla="*/ 6 w 9"/>
                      <a:gd name="T3" fmla="*/ 2 h 4"/>
                      <a:gd name="T4" fmla="*/ 3 w 9"/>
                      <a:gd name="T5" fmla="*/ 1 h 4"/>
                      <a:gd name="T6" fmla="*/ 2 w 9"/>
                      <a:gd name="T7" fmla="*/ 1 h 4"/>
                      <a:gd name="T8" fmla="*/ 5 w 9"/>
                      <a:gd name="T9" fmla="*/ 2 h 4"/>
                      <a:gd name="T10" fmla="*/ 6 w 9"/>
                      <a:gd name="T11" fmla="*/ 2 h 4"/>
                      <a:gd name="T12" fmla="*/ 4 w 9"/>
                      <a:gd name="T13" fmla="*/ 1 h 4"/>
                      <a:gd name="T14" fmla="*/ 3 w 9"/>
                      <a:gd name="T15" fmla="*/ 1 h 4"/>
                      <a:gd name="T16" fmla="*/ 3 w 9"/>
                      <a:gd name="T17" fmla="*/ 1 h 4"/>
                      <a:gd name="T18" fmla="*/ 6 w 9"/>
                      <a:gd name="T19" fmla="*/ 2 h 4"/>
                      <a:gd name="T20" fmla="*/ 1 w 9"/>
                      <a:gd name="T21" fmla="*/ 0 h 4"/>
                      <a:gd name="T22" fmla="*/ 1 w 9"/>
                      <a:gd name="T23" fmla="*/ 0 h 4"/>
                      <a:gd name="T24" fmla="*/ 3 w 9"/>
                      <a:gd name="T25" fmla="*/ 1 h 4"/>
                      <a:gd name="T26" fmla="*/ 3 w 9"/>
                      <a:gd name="T27" fmla="*/ 0 h 4"/>
                      <a:gd name="T28" fmla="*/ 1 w 9"/>
                      <a:gd name="T29" fmla="*/ 0 h 4"/>
                      <a:gd name="T30" fmla="*/ 1 w 9"/>
                      <a:gd name="T31" fmla="*/ 1 h 4"/>
                      <a:gd name="T32" fmla="*/ 1 w 9"/>
                      <a:gd name="T33" fmla="*/ 1 h 4"/>
                      <a:gd name="T34" fmla="*/ 2 w 9"/>
                      <a:gd name="T35" fmla="*/ 2 h 4"/>
                      <a:gd name="T36" fmla="*/ 5 w 9"/>
                      <a:gd name="T37" fmla="*/ 2 h 4"/>
                      <a:gd name="T38" fmla="*/ 4 w 9"/>
                      <a:gd name="T39" fmla="*/ 2 h 4"/>
                      <a:gd name="T40" fmla="*/ 6 w 9"/>
                      <a:gd name="T41" fmla="*/ 3 h 4"/>
                      <a:gd name="T42" fmla="*/ 7 w 9"/>
                      <a:gd name="T43" fmla="*/ 3 h 4"/>
                      <a:gd name="T44" fmla="*/ 7 w 9"/>
                      <a:gd name="T45" fmla="*/ 3 h 4"/>
                      <a:gd name="T46" fmla="*/ 4 w 9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9" h="4">
                        <a:moveTo>
                          <a:pt x="4" y="2"/>
                        </a:moveTo>
                        <a:cubicBezTo>
                          <a:pt x="5" y="2"/>
                          <a:pt x="5" y="2"/>
                          <a:pt x="6" y="2"/>
                        </a:cubicBezTo>
                        <a:cubicBezTo>
                          <a:pt x="5" y="2"/>
                          <a:pt x="4" y="2"/>
                          <a:pt x="3" y="1"/>
                        </a:cubicBezTo>
                        <a:cubicBezTo>
                          <a:pt x="4" y="2"/>
                          <a:pt x="2" y="1"/>
                          <a:pt x="2" y="1"/>
                        </a:cubicBezTo>
                        <a:cubicBezTo>
                          <a:pt x="3" y="1"/>
                          <a:pt x="5" y="2"/>
                          <a:pt x="5" y="2"/>
                        </a:cubicBezTo>
                        <a:cubicBezTo>
                          <a:pt x="5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4" y="1"/>
                        </a:cubicBezTo>
                        <a:cubicBezTo>
                          <a:pt x="3" y="1"/>
                          <a:pt x="2" y="1"/>
                          <a:pt x="3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5" y="2"/>
                          <a:pt x="4" y="1"/>
                          <a:pt x="6" y="2"/>
                        </a:cubicBezTo>
                        <a:cubicBezTo>
                          <a:pt x="4" y="1"/>
                          <a:pt x="4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0"/>
                          <a:pt x="4" y="1"/>
                          <a:pt x="3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5" y="2"/>
                          <a:pt x="4" y="2"/>
                        </a:cubicBezTo>
                        <a:cubicBezTo>
                          <a:pt x="5" y="2"/>
                          <a:pt x="5" y="3"/>
                          <a:pt x="6" y="3"/>
                        </a:cubicBezTo>
                        <a:cubicBezTo>
                          <a:pt x="6" y="3"/>
                          <a:pt x="6" y="3"/>
                          <a:pt x="7" y="3"/>
                        </a:cubicBezTo>
                        <a:cubicBezTo>
                          <a:pt x="9" y="4"/>
                          <a:pt x="6" y="3"/>
                          <a:pt x="7" y="3"/>
                        </a:cubicBezTo>
                        <a:lnTo>
                          <a:pt x="4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8" name="Freeform 259"/>
                  <p:cNvSpPr/>
                  <p:nvPr/>
                </p:nvSpPr>
                <p:spPr bwMode="auto">
                  <a:xfrm>
                    <a:off x="2378" y="2212"/>
                    <a:ext cx="5" cy="5"/>
                  </a:xfrm>
                  <a:custGeom>
                    <a:avLst/>
                    <a:gdLst>
                      <a:gd name="T0" fmla="*/ 5 w 5"/>
                      <a:gd name="T1" fmla="*/ 5 h 5"/>
                      <a:gd name="T2" fmla="*/ 0 w 5"/>
                      <a:gd name="T3" fmla="*/ 0 h 5"/>
                      <a:gd name="T4" fmla="*/ 5 w 5"/>
                      <a:gd name="T5" fmla="*/ 5 h 5"/>
                      <a:gd name="T6" fmla="*/ 5 w 5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5" y="5"/>
                        </a:moveTo>
                        <a:lnTo>
                          <a:pt x="0" y="0"/>
                        </a:lnTo>
                        <a:lnTo>
                          <a:pt x="5" y="5"/>
                        </a:lnTo>
                        <a:lnTo>
                          <a:pt x="5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39" name="Freeform 260"/>
                  <p:cNvSpPr/>
                  <p:nvPr/>
                </p:nvSpPr>
                <p:spPr bwMode="auto">
                  <a:xfrm>
                    <a:off x="2366" y="2208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0" name="Freeform 261"/>
                  <p:cNvSpPr/>
                  <p:nvPr/>
                </p:nvSpPr>
                <p:spPr bwMode="auto">
                  <a:xfrm>
                    <a:off x="2383" y="2208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1" name="Freeform 262"/>
                  <p:cNvSpPr/>
                  <p:nvPr/>
                </p:nvSpPr>
                <p:spPr bwMode="auto">
                  <a:xfrm>
                    <a:off x="2362" y="2200"/>
                    <a:ext cx="21" cy="8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0 w 5"/>
                      <a:gd name="T3" fmla="*/ 1 h 2"/>
                      <a:gd name="T4" fmla="*/ 4 w 5"/>
                      <a:gd name="T5" fmla="*/ 2 h 2"/>
                      <a:gd name="T6" fmla="*/ 2 w 5"/>
                      <a:gd name="T7" fmla="*/ 1 h 2"/>
                      <a:gd name="T8" fmla="*/ 2 w 5"/>
                      <a:gd name="T9" fmla="*/ 1 h 2"/>
                      <a:gd name="T10" fmla="*/ 0 w 5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1" y="0"/>
                          <a:pt x="2" y="1"/>
                          <a:pt x="0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2"/>
                          <a:pt x="2" y="1"/>
                          <a:pt x="2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" name="Freeform 263"/>
                  <p:cNvSpPr/>
                  <p:nvPr/>
                </p:nvSpPr>
                <p:spPr bwMode="auto">
                  <a:xfrm>
                    <a:off x="2366" y="2187"/>
                    <a:ext cx="29" cy="21"/>
                  </a:xfrm>
                  <a:custGeom>
                    <a:avLst/>
                    <a:gdLst>
                      <a:gd name="T0" fmla="*/ 4 w 7"/>
                      <a:gd name="T1" fmla="*/ 4 h 5"/>
                      <a:gd name="T2" fmla="*/ 4 w 7"/>
                      <a:gd name="T3" fmla="*/ 3 h 5"/>
                      <a:gd name="T4" fmla="*/ 5 w 7"/>
                      <a:gd name="T5" fmla="*/ 4 h 5"/>
                      <a:gd name="T6" fmla="*/ 6 w 7"/>
                      <a:gd name="T7" fmla="*/ 4 h 5"/>
                      <a:gd name="T8" fmla="*/ 5 w 7"/>
                      <a:gd name="T9" fmla="*/ 3 h 5"/>
                      <a:gd name="T10" fmla="*/ 4 w 7"/>
                      <a:gd name="T11" fmla="*/ 3 h 5"/>
                      <a:gd name="T12" fmla="*/ 3 w 7"/>
                      <a:gd name="T13" fmla="*/ 3 h 5"/>
                      <a:gd name="T14" fmla="*/ 6 w 7"/>
                      <a:gd name="T15" fmla="*/ 3 h 5"/>
                      <a:gd name="T16" fmla="*/ 2 w 7"/>
                      <a:gd name="T17" fmla="*/ 2 h 5"/>
                      <a:gd name="T18" fmla="*/ 3 w 7"/>
                      <a:gd name="T19" fmla="*/ 2 h 5"/>
                      <a:gd name="T20" fmla="*/ 3 w 7"/>
                      <a:gd name="T21" fmla="*/ 2 h 5"/>
                      <a:gd name="T22" fmla="*/ 3 w 7"/>
                      <a:gd name="T23" fmla="*/ 2 h 5"/>
                      <a:gd name="T24" fmla="*/ 5 w 7"/>
                      <a:gd name="T25" fmla="*/ 2 h 5"/>
                      <a:gd name="T26" fmla="*/ 5 w 7"/>
                      <a:gd name="T27" fmla="*/ 2 h 5"/>
                      <a:gd name="T28" fmla="*/ 6 w 7"/>
                      <a:gd name="T29" fmla="*/ 2 h 5"/>
                      <a:gd name="T30" fmla="*/ 5 w 7"/>
                      <a:gd name="T31" fmla="*/ 1 h 5"/>
                      <a:gd name="T32" fmla="*/ 6 w 7"/>
                      <a:gd name="T33" fmla="*/ 1 h 5"/>
                      <a:gd name="T34" fmla="*/ 2 w 7"/>
                      <a:gd name="T35" fmla="*/ 1 h 5"/>
                      <a:gd name="T36" fmla="*/ 3 w 7"/>
                      <a:gd name="T37" fmla="*/ 1 h 5"/>
                      <a:gd name="T38" fmla="*/ 5 w 7"/>
                      <a:gd name="T39" fmla="*/ 1 h 5"/>
                      <a:gd name="T40" fmla="*/ 4 w 7"/>
                      <a:gd name="T41" fmla="*/ 0 h 5"/>
                      <a:gd name="T42" fmla="*/ 6 w 7"/>
                      <a:gd name="T43" fmla="*/ 0 h 5"/>
                      <a:gd name="T44" fmla="*/ 3 w 7"/>
                      <a:gd name="T45" fmla="*/ 0 h 5"/>
                      <a:gd name="T46" fmla="*/ 3 w 7"/>
                      <a:gd name="T47" fmla="*/ 0 h 5"/>
                      <a:gd name="T48" fmla="*/ 0 w 7"/>
                      <a:gd name="T49" fmla="*/ 0 h 5"/>
                      <a:gd name="T50" fmla="*/ 1 w 7"/>
                      <a:gd name="T51" fmla="*/ 1 h 5"/>
                      <a:gd name="T52" fmla="*/ 3 w 7"/>
                      <a:gd name="T53" fmla="*/ 1 h 5"/>
                      <a:gd name="T54" fmla="*/ 1 w 7"/>
                      <a:gd name="T55" fmla="*/ 1 h 5"/>
                      <a:gd name="T56" fmla="*/ 3 w 7"/>
                      <a:gd name="T57" fmla="*/ 1 h 5"/>
                      <a:gd name="T58" fmla="*/ 1 w 7"/>
                      <a:gd name="T59" fmla="*/ 1 h 5"/>
                      <a:gd name="T60" fmla="*/ 3 w 7"/>
                      <a:gd name="T61" fmla="*/ 1 h 5"/>
                      <a:gd name="T62" fmla="*/ 0 w 7"/>
                      <a:gd name="T63" fmla="*/ 1 h 5"/>
                      <a:gd name="T64" fmla="*/ 1 w 7"/>
                      <a:gd name="T65" fmla="*/ 3 h 5"/>
                      <a:gd name="T66" fmla="*/ 2 w 7"/>
                      <a:gd name="T67" fmla="*/ 3 h 5"/>
                      <a:gd name="T68" fmla="*/ 2 w 7"/>
                      <a:gd name="T69" fmla="*/ 4 h 5"/>
                      <a:gd name="T70" fmla="*/ 4 w 7"/>
                      <a:gd name="T71" fmla="*/ 4 h 5"/>
                      <a:gd name="T72" fmla="*/ 1 w 7"/>
                      <a:gd name="T73" fmla="*/ 3 h 5"/>
                      <a:gd name="T74" fmla="*/ 1 w 7"/>
                      <a:gd name="T75" fmla="*/ 3 h 5"/>
                      <a:gd name="T76" fmla="*/ 2 w 7"/>
                      <a:gd name="T77" fmla="*/ 4 h 5"/>
                      <a:gd name="T78" fmla="*/ 1 w 7"/>
                      <a:gd name="T79" fmla="*/ 4 h 5"/>
                      <a:gd name="T80" fmla="*/ 5 w 7"/>
                      <a:gd name="T81" fmla="*/ 4 h 5"/>
                      <a:gd name="T82" fmla="*/ 6 w 7"/>
                      <a:gd name="T83" fmla="*/ 4 h 5"/>
                      <a:gd name="T84" fmla="*/ 4 w 7"/>
                      <a:gd name="T8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" h="5">
                        <a:moveTo>
                          <a:pt x="4" y="4"/>
                        </a:moveTo>
                        <a:cubicBezTo>
                          <a:pt x="4" y="4"/>
                          <a:pt x="3" y="3"/>
                          <a:pt x="4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6" y="4"/>
                          <a:pt x="4" y="3"/>
                          <a:pt x="6" y="4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3" y="3"/>
                          <a:pt x="4" y="3"/>
                        </a:cubicBezTo>
                        <a:cubicBezTo>
                          <a:pt x="4" y="3"/>
                          <a:pt x="4" y="3"/>
                          <a:pt x="3" y="3"/>
                        </a:cubicBezTo>
                        <a:cubicBezTo>
                          <a:pt x="4" y="3"/>
                          <a:pt x="4" y="3"/>
                          <a:pt x="6" y="3"/>
                        </a:cubicBezTo>
                        <a:cubicBezTo>
                          <a:pt x="5" y="3"/>
                          <a:pt x="3" y="2"/>
                          <a:pt x="2" y="2"/>
                        </a:cubicBezTo>
                        <a:cubicBezTo>
                          <a:pt x="4" y="2"/>
                          <a:pt x="2" y="2"/>
                          <a:pt x="3" y="2"/>
                        </a:cubicBezTo>
                        <a:cubicBezTo>
                          <a:pt x="3" y="2"/>
                          <a:pt x="4" y="2"/>
                          <a:pt x="3" y="2"/>
                        </a:cubicBezTo>
                        <a:cubicBezTo>
                          <a:pt x="5" y="2"/>
                          <a:pt x="3" y="2"/>
                          <a:pt x="3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4" y="2"/>
                          <a:pt x="5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4" y="0"/>
                          <a:pt x="5" y="1"/>
                          <a:pt x="2" y="1"/>
                        </a:cubicBezTo>
                        <a:cubicBezTo>
                          <a:pt x="6" y="1"/>
                          <a:pt x="1" y="1"/>
                          <a:pt x="3" y="1"/>
                        </a:cubicBezTo>
                        <a:cubicBezTo>
                          <a:pt x="4" y="0"/>
                          <a:pt x="3" y="1"/>
                          <a:pt x="5" y="1"/>
                        </a:cubicBezTo>
                        <a:cubicBezTo>
                          <a:pt x="3" y="1"/>
                          <a:pt x="4" y="0"/>
                          <a:pt x="4" y="0"/>
                        </a:cubicBezTo>
                        <a:cubicBezTo>
                          <a:pt x="5" y="0"/>
                          <a:pt x="4" y="0"/>
                          <a:pt x="6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ubicBezTo>
                          <a:pt x="1" y="0"/>
                          <a:pt x="2" y="1"/>
                          <a:pt x="1" y="1"/>
                        </a:cubicBezTo>
                        <a:cubicBezTo>
                          <a:pt x="3" y="1"/>
                          <a:pt x="1" y="1"/>
                          <a:pt x="3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3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2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6" y="4"/>
                          <a:pt x="2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1" y="4"/>
                          <a:pt x="1" y="3"/>
                        </a:cubicBezTo>
                        <a:cubicBezTo>
                          <a:pt x="1" y="3"/>
                          <a:pt x="0" y="3"/>
                          <a:pt x="1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4"/>
                          <a:pt x="2" y="4"/>
                          <a:pt x="1" y="4"/>
                        </a:cubicBezTo>
                        <a:cubicBezTo>
                          <a:pt x="2" y="4"/>
                          <a:pt x="3" y="4"/>
                          <a:pt x="5" y="4"/>
                        </a:cubicBezTo>
                        <a:cubicBezTo>
                          <a:pt x="2" y="3"/>
                          <a:pt x="7" y="5"/>
                          <a:pt x="6" y="4"/>
                        </a:cubicBezTo>
                        <a:cubicBezTo>
                          <a:pt x="5" y="4"/>
                          <a:pt x="5" y="4"/>
                          <a:pt x="4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" name="Freeform 264"/>
                  <p:cNvSpPr/>
                  <p:nvPr/>
                </p:nvSpPr>
                <p:spPr bwMode="auto">
                  <a:xfrm>
                    <a:off x="2366" y="2200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" name="Freeform 265"/>
                  <p:cNvSpPr/>
                  <p:nvPr/>
                </p:nvSpPr>
                <p:spPr bwMode="auto">
                  <a:xfrm>
                    <a:off x="2378" y="21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5" name="Rectangle 266"/>
                  <p:cNvSpPr>
                    <a:spLocks noChangeArrowheads="1"/>
                  </p:cNvSpPr>
                  <p:nvPr/>
                </p:nvSpPr>
                <p:spPr bwMode="auto">
                  <a:xfrm>
                    <a:off x="2370" y="2204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6" name="Freeform 267"/>
                  <p:cNvSpPr/>
                  <p:nvPr/>
                </p:nvSpPr>
                <p:spPr bwMode="auto">
                  <a:xfrm>
                    <a:off x="2383" y="2204"/>
                    <a:ext cx="4" cy="4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0 h 4"/>
                      <a:gd name="T4" fmla="*/ 0 w 4"/>
                      <a:gd name="T5" fmla="*/ 0 h 4"/>
                      <a:gd name="T6" fmla="*/ 0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7" name="Freeform 268"/>
                  <p:cNvSpPr/>
                  <p:nvPr/>
                </p:nvSpPr>
                <p:spPr bwMode="auto">
                  <a:xfrm>
                    <a:off x="2383" y="2183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8" name="Freeform 269"/>
                  <p:cNvSpPr/>
                  <p:nvPr/>
                </p:nvSpPr>
                <p:spPr bwMode="auto">
                  <a:xfrm>
                    <a:off x="2387" y="21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9" name="Freeform 270"/>
                  <p:cNvSpPr/>
                  <p:nvPr/>
                </p:nvSpPr>
                <p:spPr bwMode="auto">
                  <a:xfrm>
                    <a:off x="2345" y="2154"/>
                    <a:ext cx="50" cy="33"/>
                  </a:xfrm>
                  <a:custGeom>
                    <a:avLst/>
                    <a:gdLst>
                      <a:gd name="T0" fmla="*/ 4 w 12"/>
                      <a:gd name="T1" fmla="*/ 2 h 8"/>
                      <a:gd name="T2" fmla="*/ 3 w 12"/>
                      <a:gd name="T3" fmla="*/ 3 h 8"/>
                      <a:gd name="T4" fmla="*/ 2 w 12"/>
                      <a:gd name="T5" fmla="*/ 4 h 8"/>
                      <a:gd name="T6" fmla="*/ 3 w 12"/>
                      <a:gd name="T7" fmla="*/ 3 h 8"/>
                      <a:gd name="T8" fmla="*/ 4 w 12"/>
                      <a:gd name="T9" fmla="*/ 4 h 8"/>
                      <a:gd name="T10" fmla="*/ 3 w 12"/>
                      <a:gd name="T11" fmla="*/ 4 h 8"/>
                      <a:gd name="T12" fmla="*/ 5 w 12"/>
                      <a:gd name="T13" fmla="*/ 4 h 8"/>
                      <a:gd name="T14" fmla="*/ 5 w 12"/>
                      <a:gd name="T15" fmla="*/ 5 h 8"/>
                      <a:gd name="T16" fmla="*/ 4 w 12"/>
                      <a:gd name="T17" fmla="*/ 5 h 8"/>
                      <a:gd name="T18" fmla="*/ 7 w 12"/>
                      <a:gd name="T19" fmla="*/ 4 h 8"/>
                      <a:gd name="T20" fmla="*/ 8 w 12"/>
                      <a:gd name="T21" fmla="*/ 4 h 8"/>
                      <a:gd name="T22" fmla="*/ 6 w 12"/>
                      <a:gd name="T23" fmla="*/ 5 h 8"/>
                      <a:gd name="T24" fmla="*/ 7 w 12"/>
                      <a:gd name="T25" fmla="*/ 5 h 8"/>
                      <a:gd name="T26" fmla="*/ 6 w 12"/>
                      <a:gd name="T27" fmla="*/ 6 h 8"/>
                      <a:gd name="T28" fmla="*/ 7 w 12"/>
                      <a:gd name="T29" fmla="*/ 6 h 8"/>
                      <a:gd name="T30" fmla="*/ 8 w 12"/>
                      <a:gd name="T31" fmla="*/ 6 h 8"/>
                      <a:gd name="T32" fmla="*/ 7 w 12"/>
                      <a:gd name="T33" fmla="*/ 7 h 8"/>
                      <a:gd name="T34" fmla="*/ 7 w 12"/>
                      <a:gd name="T35" fmla="*/ 7 h 8"/>
                      <a:gd name="T36" fmla="*/ 7 w 12"/>
                      <a:gd name="T37" fmla="*/ 8 h 8"/>
                      <a:gd name="T38" fmla="*/ 8 w 12"/>
                      <a:gd name="T39" fmla="*/ 7 h 8"/>
                      <a:gd name="T40" fmla="*/ 7 w 12"/>
                      <a:gd name="T41" fmla="*/ 7 h 8"/>
                      <a:gd name="T42" fmla="*/ 10 w 12"/>
                      <a:gd name="T43" fmla="*/ 7 h 8"/>
                      <a:gd name="T44" fmla="*/ 11 w 12"/>
                      <a:gd name="T45" fmla="*/ 6 h 8"/>
                      <a:gd name="T46" fmla="*/ 10 w 12"/>
                      <a:gd name="T47" fmla="*/ 6 h 8"/>
                      <a:gd name="T48" fmla="*/ 11 w 12"/>
                      <a:gd name="T49" fmla="*/ 5 h 8"/>
                      <a:gd name="T50" fmla="*/ 11 w 12"/>
                      <a:gd name="T51" fmla="*/ 5 h 8"/>
                      <a:gd name="T52" fmla="*/ 10 w 12"/>
                      <a:gd name="T53" fmla="*/ 5 h 8"/>
                      <a:gd name="T54" fmla="*/ 10 w 12"/>
                      <a:gd name="T55" fmla="*/ 5 h 8"/>
                      <a:gd name="T56" fmla="*/ 10 w 12"/>
                      <a:gd name="T57" fmla="*/ 4 h 8"/>
                      <a:gd name="T58" fmla="*/ 10 w 12"/>
                      <a:gd name="T59" fmla="*/ 4 h 8"/>
                      <a:gd name="T60" fmla="*/ 8 w 12"/>
                      <a:gd name="T61" fmla="*/ 4 h 8"/>
                      <a:gd name="T62" fmla="*/ 10 w 12"/>
                      <a:gd name="T63" fmla="*/ 3 h 8"/>
                      <a:gd name="T64" fmla="*/ 10 w 12"/>
                      <a:gd name="T65" fmla="*/ 3 h 8"/>
                      <a:gd name="T66" fmla="*/ 8 w 12"/>
                      <a:gd name="T67" fmla="*/ 3 h 8"/>
                      <a:gd name="T68" fmla="*/ 7 w 12"/>
                      <a:gd name="T69" fmla="*/ 3 h 8"/>
                      <a:gd name="T70" fmla="*/ 6 w 12"/>
                      <a:gd name="T71" fmla="*/ 3 h 8"/>
                      <a:gd name="T72" fmla="*/ 7 w 12"/>
                      <a:gd name="T73" fmla="*/ 3 h 8"/>
                      <a:gd name="T74" fmla="*/ 6 w 12"/>
                      <a:gd name="T75" fmla="*/ 2 h 8"/>
                      <a:gd name="T76" fmla="*/ 4 w 12"/>
                      <a:gd name="T77" fmla="*/ 4 h 8"/>
                      <a:gd name="T78" fmla="*/ 7 w 12"/>
                      <a:gd name="T79" fmla="*/ 2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2" h="8">
                        <a:moveTo>
                          <a:pt x="6" y="1"/>
                        </a:moveTo>
                        <a:cubicBezTo>
                          <a:pt x="6" y="1"/>
                          <a:pt x="6" y="1"/>
                          <a:pt x="4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2"/>
                          <a:pt x="2" y="3"/>
                          <a:pt x="2" y="4"/>
                        </a:cubicBezTo>
                        <a:cubicBezTo>
                          <a:pt x="2" y="4"/>
                          <a:pt x="5" y="2"/>
                          <a:pt x="4" y="3"/>
                        </a:cubicBezTo>
                        <a:cubicBezTo>
                          <a:pt x="4" y="3"/>
                          <a:pt x="3" y="3"/>
                          <a:pt x="3" y="3"/>
                        </a:cubicBezTo>
                        <a:cubicBezTo>
                          <a:pt x="3" y="4"/>
                          <a:pt x="5" y="2"/>
                          <a:pt x="5" y="2"/>
                        </a:cubicBezTo>
                        <a:cubicBezTo>
                          <a:pt x="0" y="5"/>
                          <a:pt x="7" y="2"/>
                          <a:pt x="4" y="4"/>
                        </a:cubicBezTo>
                        <a:cubicBezTo>
                          <a:pt x="4" y="4"/>
                          <a:pt x="4" y="4"/>
                          <a:pt x="5" y="4"/>
                        </a:cubicBezTo>
                        <a:cubicBezTo>
                          <a:pt x="3" y="4"/>
                          <a:pt x="5" y="4"/>
                          <a:pt x="3" y="4"/>
                        </a:cubicBezTo>
                        <a:cubicBezTo>
                          <a:pt x="6" y="3"/>
                          <a:pt x="2" y="6"/>
                          <a:pt x="6" y="4"/>
                        </a:cubicBezTo>
                        <a:cubicBezTo>
                          <a:pt x="5" y="4"/>
                          <a:pt x="6" y="3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5"/>
                          <a:pt x="6" y="4"/>
                          <a:pt x="5" y="5"/>
                        </a:cubicBezTo>
                        <a:cubicBezTo>
                          <a:pt x="4" y="5"/>
                          <a:pt x="6" y="4"/>
                          <a:pt x="7" y="4"/>
                        </a:cubicBezTo>
                        <a:cubicBezTo>
                          <a:pt x="6" y="4"/>
                          <a:pt x="6" y="4"/>
                          <a:pt x="4" y="5"/>
                        </a:cubicBezTo>
                        <a:cubicBezTo>
                          <a:pt x="6" y="4"/>
                          <a:pt x="5" y="5"/>
                          <a:pt x="6" y="4"/>
                        </a:cubicBezTo>
                        <a:cubicBezTo>
                          <a:pt x="6" y="4"/>
                          <a:pt x="7" y="4"/>
                          <a:pt x="7" y="4"/>
                        </a:cubicBezTo>
                        <a:cubicBezTo>
                          <a:pt x="7" y="4"/>
                          <a:pt x="9" y="4"/>
                          <a:pt x="9" y="4"/>
                        </a:cubicBezTo>
                        <a:cubicBezTo>
                          <a:pt x="7" y="4"/>
                          <a:pt x="9" y="3"/>
                          <a:pt x="8" y="4"/>
                        </a:cubicBezTo>
                        <a:cubicBezTo>
                          <a:pt x="7" y="4"/>
                          <a:pt x="7" y="4"/>
                          <a:pt x="5" y="5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4" y="6"/>
                          <a:pt x="8" y="5"/>
                          <a:pt x="7" y="5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7" y="5"/>
                          <a:pt x="5" y="6"/>
                          <a:pt x="6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5" y="6"/>
                          <a:pt x="9" y="5"/>
                          <a:pt x="7" y="6"/>
                        </a:cubicBezTo>
                        <a:cubicBezTo>
                          <a:pt x="9" y="6"/>
                          <a:pt x="10" y="6"/>
                          <a:pt x="10" y="6"/>
                        </a:cubicBezTo>
                        <a:cubicBezTo>
                          <a:pt x="8" y="6"/>
                          <a:pt x="8" y="6"/>
                          <a:pt x="8" y="6"/>
                        </a:cubicBezTo>
                        <a:cubicBezTo>
                          <a:pt x="10" y="6"/>
                          <a:pt x="6" y="6"/>
                          <a:pt x="6" y="7"/>
                        </a:cubicBezTo>
                        <a:cubicBezTo>
                          <a:pt x="7" y="6"/>
                          <a:pt x="6" y="7"/>
                          <a:pt x="7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9" y="6"/>
                          <a:pt x="7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7" y="7"/>
                          <a:pt x="5" y="8"/>
                          <a:pt x="7" y="8"/>
                        </a:cubicBezTo>
                        <a:cubicBezTo>
                          <a:pt x="8" y="8"/>
                          <a:pt x="10" y="7"/>
                          <a:pt x="11" y="7"/>
                        </a:cubicBezTo>
                        <a:cubicBezTo>
                          <a:pt x="10" y="7"/>
                          <a:pt x="8" y="7"/>
                          <a:pt x="8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8" y="7"/>
                          <a:pt x="7" y="7"/>
                          <a:pt x="7" y="7"/>
                        </a:cubicBezTo>
                        <a:cubicBezTo>
                          <a:pt x="6" y="7"/>
                          <a:pt x="8" y="7"/>
                          <a:pt x="7" y="7"/>
                        </a:cubicBezTo>
                        <a:cubicBezTo>
                          <a:pt x="9" y="7"/>
                          <a:pt x="9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6"/>
                          <a:pt x="10" y="6"/>
                          <a:pt x="11" y="6"/>
                        </a:cubicBezTo>
                        <a:cubicBezTo>
                          <a:pt x="9" y="6"/>
                          <a:pt x="12" y="6"/>
                          <a:pt x="11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10" y="6"/>
                          <a:pt x="10" y="6"/>
                          <a:pt x="11" y="5"/>
                        </a:cubicBezTo>
                        <a:cubicBezTo>
                          <a:pt x="10" y="6"/>
                          <a:pt x="8" y="6"/>
                          <a:pt x="8" y="6"/>
                        </a:cubicBezTo>
                        <a:cubicBezTo>
                          <a:pt x="10" y="5"/>
                          <a:pt x="9" y="5"/>
                          <a:pt x="11" y="5"/>
                        </a:cubicBezTo>
                        <a:cubicBezTo>
                          <a:pt x="9" y="5"/>
                          <a:pt x="10" y="5"/>
                          <a:pt x="9" y="5"/>
                        </a:cubicBezTo>
                        <a:cubicBezTo>
                          <a:pt x="9" y="5"/>
                          <a:pt x="9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11" y="4"/>
                          <a:pt x="9" y="5"/>
                          <a:pt x="10" y="4"/>
                        </a:cubicBezTo>
                        <a:cubicBezTo>
                          <a:pt x="11" y="4"/>
                          <a:pt x="11" y="4"/>
                          <a:pt x="11" y="4"/>
                        </a:cubicBezTo>
                        <a:cubicBezTo>
                          <a:pt x="11" y="4"/>
                          <a:pt x="8" y="5"/>
                          <a:pt x="10" y="4"/>
                        </a:cubicBezTo>
                        <a:cubicBezTo>
                          <a:pt x="9" y="4"/>
                          <a:pt x="9" y="4"/>
                          <a:pt x="7" y="5"/>
                        </a:cubicBezTo>
                        <a:cubicBezTo>
                          <a:pt x="7" y="5"/>
                          <a:pt x="9" y="4"/>
                          <a:pt x="8" y="4"/>
                        </a:cubicBezTo>
                        <a:cubicBezTo>
                          <a:pt x="7" y="5"/>
                          <a:pt x="9" y="4"/>
                          <a:pt x="8" y="4"/>
                        </a:cubicBezTo>
                        <a:cubicBezTo>
                          <a:pt x="10" y="4"/>
                          <a:pt x="8" y="4"/>
                          <a:pt x="10" y="3"/>
                        </a:cubicBezTo>
                        <a:cubicBezTo>
                          <a:pt x="11" y="3"/>
                          <a:pt x="8" y="4"/>
                          <a:pt x="9" y="4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9" y="3"/>
                          <a:pt x="8" y="4"/>
                          <a:pt x="9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9" y="3"/>
                          <a:pt x="8" y="3"/>
                          <a:pt x="9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9" y="2"/>
                          <a:pt x="7" y="3"/>
                          <a:pt x="6" y="4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8" y="2"/>
                          <a:pt x="7" y="3"/>
                        </a:cubicBezTo>
                        <a:cubicBezTo>
                          <a:pt x="6" y="3"/>
                          <a:pt x="8" y="2"/>
                          <a:pt x="8" y="2"/>
                        </a:cubicBezTo>
                        <a:cubicBezTo>
                          <a:pt x="5" y="3"/>
                          <a:pt x="9" y="0"/>
                          <a:pt x="6" y="2"/>
                        </a:cubicBezTo>
                        <a:cubicBezTo>
                          <a:pt x="6" y="2"/>
                          <a:pt x="5" y="3"/>
                          <a:pt x="5" y="3"/>
                        </a:cubicBezTo>
                        <a:cubicBezTo>
                          <a:pt x="5" y="3"/>
                          <a:pt x="4" y="4"/>
                          <a:pt x="4" y="4"/>
                        </a:cubicBezTo>
                        <a:cubicBezTo>
                          <a:pt x="4" y="4"/>
                          <a:pt x="5" y="3"/>
                          <a:pt x="5" y="3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9" y="0"/>
                          <a:pt x="3" y="3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50" name="Freeform 271"/>
                  <p:cNvSpPr/>
                  <p:nvPr/>
                </p:nvSpPr>
                <p:spPr bwMode="auto">
                  <a:xfrm>
                    <a:off x="2374" y="2162"/>
                    <a:ext cx="9" cy="4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1 w 2"/>
                      <a:gd name="T5" fmla="*/ 1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51" name="Rectangle 272"/>
                  <p:cNvSpPr>
                    <a:spLocks noChangeArrowheads="1"/>
                  </p:cNvSpPr>
                  <p:nvPr/>
                </p:nvSpPr>
                <p:spPr bwMode="auto">
                  <a:xfrm>
                    <a:off x="2374" y="2166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88" name="Freeform 273"/>
                  <p:cNvSpPr/>
                  <p:nvPr/>
                </p:nvSpPr>
                <p:spPr bwMode="auto">
                  <a:xfrm>
                    <a:off x="2370" y="21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89" name="Rectangle 274"/>
                  <p:cNvSpPr>
                    <a:spLocks noChangeArrowheads="1"/>
                  </p:cNvSpPr>
                  <p:nvPr/>
                </p:nvSpPr>
                <p:spPr bwMode="auto">
                  <a:xfrm>
                    <a:off x="2366" y="2158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0" name="Freeform 275"/>
                  <p:cNvSpPr/>
                  <p:nvPr/>
                </p:nvSpPr>
                <p:spPr bwMode="auto">
                  <a:xfrm>
                    <a:off x="2341" y="2154"/>
                    <a:ext cx="29" cy="17"/>
                  </a:xfrm>
                  <a:custGeom>
                    <a:avLst/>
                    <a:gdLst>
                      <a:gd name="T0" fmla="*/ 3 w 7"/>
                      <a:gd name="T1" fmla="*/ 0 h 4"/>
                      <a:gd name="T2" fmla="*/ 1 w 7"/>
                      <a:gd name="T3" fmla="*/ 1 h 4"/>
                      <a:gd name="T4" fmla="*/ 2 w 7"/>
                      <a:gd name="T5" fmla="*/ 0 h 4"/>
                      <a:gd name="T6" fmla="*/ 0 w 7"/>
                      <a:gd name="T7" fmla="*/ 2 h 4"/>
                      <a:gd name="T8" fmla="*/ 2 w 7"/>
                      <a:gd name="T9" fmla="*/ 2 h 4"/>
                      <a:gd name="T10" fmla="*/ 1 w 7"/>
                      <a:gd name="T11" fmla="*/ 2 h 4"/>
                      <a:gd name="T12" fmla="*/ 3 w 7"/>
                      <a:gd name="T13" fmla="*/ 2 h 4"/>
                      <a:gd name="T14" fmla="*/ 2 w 7"/>
                      <a:gd name="T15" fmla="*/ 3 h 4"/>
                      <a:gd name="T16" fmla="*/ 2 w 7"/>
                      <a:gd name="T17" fmla="*/ 3 h 4"/>
                      <a:gd name="T18" fmla="*/ 3 w 7"/>
                      <a:gd name="T19" fmla="*/ 2 h 4"/>
                      <a:gd name="T20" fmla="*/ 3 w 7"/>
                      <a:gd name="T21" fmla="*/ 3 h 4"/>
                      <a:gd name="T22" fmla="*/ 3 w 7"/>
                      <a:gd name="T23" fmla="*/ 2 h 4"/>
                      <a:gd name="T24" fmla="*/ 3 w 7"/>
                      <a:gd name="T25" fmla="*/ 2 h 4"/>
                      <a:gd name="T26" fmla="*/ 3 w 7"/>
                      <a:gd name="T27" fmla="*/ 3 h 4"/>
                      <a:gd name="T28" fmla="*/ 4 w 7"/>
                      <a:gd name="T29" fmla="*/ 2 h 4"/>
                      <a:gd name="T30" fmla="*/ 3 w 7"/>
                      <a:gd name="T31" fmla="*/ 3 h 4"/>
                      <a:gd name="T32" fmla="*/ 4 w 7"/>
                      <a:gd name="T33" fmla="*/ 2 h 4"/>
                      <a:gd name="T34" fmla="*/ 6 w 7"/>
                      <a:gd name="T35" fmla="*/ 2 h 4"/>
                      <a:gd name="T36" fmla="*/ 4 w 7"/>
                      <a:gd name="T37" fmla="*/ 2 h 4"/>
                      <a:gd name="T38" fmla="*/ 4 w 7"/>
                      <a:gd name="T39" fmla="*/ 2 h 4"/>
                      <a:gd name="T40" fmla="*/ 4 w 7"/>
                      <a:gd name="T41" fmla="*/ 2 h 4"/>
                      <a:gd name="T42" fmla="*/ 5 w 7"/>
                      <a:gd name="T43" fmla="*/ 1 h 4"/>
                      <a:gd name="T44" fmla="*/ 6 w 7"/>
                      <a:gd name="T45" fmla="*/ 0 h 4"/>
                      <a:gd name="T46" fmla="*/ 6 w 7"/>
                      <a:gd name="T47" fmla="*/ 0 h 4"/>
                      <a:gd name="T48" fmla="*/ 6 w 7"/>
                      <a:gd name="T49" fmla="*/ 0 h 4"/>
                      <a:gd name="T50" fmla="*/ 5 w 7"/>
                      <a:gd name="T51" fmla="*/ 1 h 4"/>
                      <a:gd name="T52" fmla="*/ 3 w 7"/>
                      <a:gd name="T53" fmla="*/ 2 h 4"/>
                      <a:gd name="T54" fmla="*/ 3 w 7"/>
                      <a:gd name="T55" fmla="*/ 2 h 4"/>
                      <a:gd name="T56" fmla="*/ 5 w 7"/>
                      <a:gd name="T57" fmla="*/ 1 h 4"/>
                      <a:gd name="T58" fmla="*/ 4 w 7"/>
                      <a:gd name="T59" fmla="*/ 1 h 4"/>
                      <a:gd name="T60" fmla="*/ 5 w 7"/>
                      <a:gd name="T61" fmla="*/ 0 h 4"/>
                      <a:gd name="T62" fmla="*/ 4 w 7"/>
                      <a:gd name="T63" fmla="*/ 1 h 4"/>
                      <a:gd name="T64" fmla="*/ 3 w 7"/>
                      <a:gd name="T65" fmla="*/ 1 h 4"/>
                      <a:gd name="T66" fmla="*/ 4 w 7"/>
                      <a:gd name="T67" fmla="*/ 0 h 4"/>
                      <a:gd name="T68" fmla="*/ 3 w 7"/>
                      <a:gd name="T69" fmla="*/ 1 h 4"/>
                      <a:gd name="T70" fmla="*/ 3 w 7"/>
                      <a:gd name="T71" fmla="*/ 0 h 4"/>
                      <a:gd name="T72" fmla="*/ 3 w 7"/>
                      <a:gd name="T73" fmla="*/ 1 h 4"/>
                      <a:gd name="T74" fmla="*/ 3 w 7"/>
                      <a:gd name="T75" fmla="*/ 0 h 4"/>
                      <a:gd name="T76" fmla="*/ 3 w 7"/>
                      <a:gd name="T77" fmla="*/ 0 h 4"/>
                      <a:gd name="T78" fmla="*/ 1 w 7"/>
                      <a:gd name="T79" fmla="*/ 2 h 4"/>
                      <a:gd name="T80" fmla="*/ 3 w 7"/>
                      <a:gd name="T81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" h="4">
                        <a:moveTo>
                          <a:pt x="3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1" y="1"/>
                          <a:pt x="2" y="0"/>
                        </a:cubicBezTo>
                        <a:cubicBezTo>
                          <a:pt x="1" y="1"/>
                          <a:pt x="2" y="0"/>
                          <a:pt x="0" y="2"/>
                        </a:cubicBezTo>
                        <a:cubicBezTo>
                          <a:pt x="1" y="2"/>
                          <a:pt x="0" y="3"/>
                          <a:pt x="2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1"/>
                          <a:pt x="0" y="4"/>
                          <a:pt x="3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4" y="1"/>
                          <a:pt x="2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3"/>
                          <a:pt x="4" y="2"/>
                          <a:pt x="4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2" y="4"/>
                          <a:pt x="4" y="2"/>
                        </a:cubicBezTo>
                        <a:cubicBezTo>
                          <a:pt x="5" y="2"/>
                          <a:pt x="5" y="2"/>
                          <a:pt x="6" y="2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2" y="4"/>
                          <a:pt x="5" y="1"/>
                          <a:pt x="4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7" y="0"/>
                          <a:pt x="4" y="2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2"/>
                          <a:pt x="3" y="2"/>
                        </a:cubicBez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5" y="0"/>
                          <a:pt x="5" y="0"/>
                        </a:cubicBezTo>
                        <a:cubicBezTo>
                          <a:pt x="5" y="1"/>
                          <a:pt x="5" y="0"/>
                          <a:pt x="4" y="1"/>
                        </a:cubicBezTo>
                        <a:cubicBezTo>
                          <a:pt x="5" y="0"/>
                          <a:pt x="4" y="0"/>
                          <a:pt x="3" y="1"/>
                        </a:cubicBezTo>
                        <a:cubicBezTo>
                          <a:pt x="4" y="1"/>
                          <a:pt x="4" y="0"/>
                          <a:pt x="4" y="0"/>
                        </a:cubicBezTo>
                        <a:cubicBezTo>
                          <a:pt x="5" y="0"/>
                          <a:pt x="4" y="0"/>
                          <a:pt x="3" y="1"/>
                        </a:cubicBezTo>
                        <a:cubicBezTo>
                          <a:pt x="2" y="1"/>
                          <a:pt x="3" y="1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1" y="2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1" name="Freeform 276"/>
                  <p:cNvSpPr/>
                  <p:nvPr/>
                </p:nvSpPr>
                <p:spPr bwMode="auto">
                  <a:xfrm>
                    <a:off x="2341" y="2154"/>
                    <a:ext cx="8" cy="8"/>
                  </a:xfrm>
                  <a:custGeom>
                    <a:avLst/>
                    <a:gdLst>
                      <a:gd name="T0" fmla="*/ 0 w 2"/>
                      <a:gd name="T1" fmla="*/ 1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0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2" name="Freeform 277"/>
                  <p:cNvSpPr/>
                  <p:nvPr/>
                </p:nvSpPr>
                <p:spPr bwMode="auto">
                  <a:xfrm>
                    <a:off x="2328" y="2150"/>
                    <a:ext cx="21" cy="16"/>
                  </a:xfrm>
                  <a:custGeom>
                    <a:avLst/>
                    <a:gdLst>
                      <a:gd name="T0" fmla="*/ 3 w 5"/>
                      <a:gd name="T1" fmla="*/ 2 h 4"/>
                      <a:gd name="T2" fmla="*/ 2 w 5"/>
                      <a:gd name="T3" fmla="*/ 3 h 4"/>
                      <a:gd name="T4" fmla="*/ 2 w 5"/>
                      <a:gd name="T5" fmla="*/ 3 h 4"/>
                      <a:gd name="T6" fmla="*/ 4 w 5"/>
                      <a:gd name="T7" fmla="*/ 2 h 4"/>
                      <a:gd name="T8" fmla="*/ 3 w 5"/>
                      <a:gd name="T9" fmla="*/ 3 h 4"/>
                      <a:gd name="T10" fmla="*/ 4 w 5"/>
                      <a:gd name="T11" fmla="*/ 2 h 4"/>
                      <a:gd name="T12" fmla="*/ 3 w 5"/>
                      <a:gd name="T13" fmla="*/ 2 h 4"/>
                      <a:gd name="T14" fmla="*/ 4 w 5"/>
                      <a:gd name="T15" fmla="*/ 2 h 4"/>
                      <a:gd name="T16" fmla="*/ 4 w 5"/>
                      <a:gd name="T17" fmla="*/ 2 h 4"/>
                      <a:gd name="T18" fmla="*/ 4 w 5"/>
                      <a:gd name="T19" fmla="*/ 1 h 4"/>
                      <a:gd name="T20" fmla="*/ 3 w 5"/>
                      <a:gd name="T21" fmla="*/ 2 h 4"/>
                      <a:gd name="T22" fmla="*/ 4 w 5"/>
                      <a:gd name="T23" fmla="*/ 1 h 4"/>
                      <a:gd name="T24" fmla="*/ 4 w 5"/>
                      <a:gd name="T25" fmla="*/ 0 h 4"/>
                      <a:gd name="T26" fmla="*/ 4 w 5"/>
                      <a:gd name="T27" fmla="*/ 1 h 4"/>
                      <a:gd name="T28" fmla="*/ 3 w 5"/>
                      <a:gd name="T29" fmla="*/ 2 h 4"/>
                      <a:gd name="T30" fmla="*/ 4 w 5"/>
                      <a:gd name="T31" fmla="*/ 0 h 4"/>
                      <a:gd name="T32" fmla="*/ 3 w 5"/>
                      <a:gd name="T33" fmla="*/ 1 h 4"/>
                      <a:gd name="T34" fmla="*/ 2 w 5"/>
                      <a:gd name="T35" fmla="*/ 2 h 4"/>
                      <a:gd name="T36" fmla="*/ 3 w 5"/>
                      <a:gd name="T37" fmla="*/ 1 h 4"/>
                      <a:gd name="T38" fmla="*/ 3 w 5"/>
                      <a:gd name="T39" fmla="*/ 1 h 4"/>
                      <a:gd name="T40" fmla="*/ 1 w 5"/>
                      <a:gd name="T41" fmla="*/ 3 h 4"/>
                      <a:gd name="T42" fmla="*/ 3 w 5"/>
                      <a:gd name="T43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" h="4">
                        <a:moveTo>
                          <a:pt x="3" y="2"/>
                        </a:move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3" y="2"/>
                          <a:pt x="2" y="3"/>
                        </a:cubicBezTo>
                        <a:cubicBezTo>
                          <a:pt x="2" y="4"/>
                          <a:pt x="3" y="2"/>
                          <a:pt x="4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2" y="3"/>
                          <a:pt x="4" y="2"/>
                        </a:cubicBezTo>
                        <a:cubicBezTo>
                          <a:pt x="4" y="2"/>
                          <a:pt x="3" y="3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0"/>
                          <a:pt x="2" y="3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0"/>
                        </a:cubicBez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4" y="1"/>
                          <a:pt x="3" y="1"/>
                          <a:pt x="3" y="2"/>
                        </a:cubicBezTo>
                        <a:cubicBezTo>
                          <a:pt x="2" y="3"/>
                          <a:pt x="4" y="1"/>
                          <a:pt x="4" y="0"/>
                        </a:cubicBezTo>
                        <a:cubicBezTo>
                          <a:pt x="3" y="1"/>
                          <a:pt x="2" y="2"/>
                          <a:pt x="3" y="1"/>
                        </a:cubicBezTo>
                        <a:cubicBezTo>
                          <a:pt x="2" y="1"/>
                          <a:pt x="2" y="2"/>
                          <a:pt x="2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0"/>
                          <a:pt x="3" y="1"/>
                        </a:cubicBezTo>
                        <a:cubicBezTo>
                          <a:pt x="2" y="1"/>
                          <a:pt x="1" y="2"/>
                          <a:pt x="1" y="3"/>
                        </a:cubicBezTo>
                        <a:cubicBezTo>
                          <a:pt x="0" y="4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3" name="Rectangle 278"/>
                  <p:cNvSpPr>
                    <a:spLocks noChangeArrowheads="1"/>
                  </p:cNvSpPr>
                  <p:nvPr/>
                </p:nvSpPr>
                <p:spPr bwMode="auto">
                  <a:xfrm>
                    <a:off x="2332" y="2162"/>
                    <a:ext cx="5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4" name="Freeform 279"/>
                  <p:cNvSpPr/>
                  <p:nvPr/>
                </p:nvSpPr>
                <p:spPr bwMode="auto">
                  <a:xfrm>
                    <a:off x="2399" y="3023"/>
                    <a:ext cx="5" cy="4"/>
                  </a:xfrm>
                  <a:custGeom>
                    <a:avLst/>
                    <a:gdLst>
                      <a:gd name="T0" fmla="*/ 0 w 5"/>
                      <a:gd name="T1" fmla="*/ 4 h 4"/>
                      <a:gd name="T2" fmla="*/ 5 w 5"/>
                      <a:gd name="T3" fmla="*/ 4 h 4"/>
                      <a:gd name="T4" fmla="*/ 0 w 5"/>
                      <a:gd name="T5" fmla="*/ 0 h 4"/>
                      <a:gd name="T6" fmla="*/ 0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0" y="4"/>
                        </a:moveTo>
                        <a:lnTo>
                          <a:pt x="5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5" name="Freeform 280"/>
                  <p:cNvSpPr/>
                  <p:nvPr/>
                </p:nvSpPr>
                <p:spPr bwMode="auto">
                  <a:xfrm>
                    <a:off x="2404" y="3023"/>
                    <a:ext cx="8" cy="21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4 h 5"/>
                      <a:gd name="T4" fmla="*/ 0 w 2"/>
                      <a:gd name="T5" fmla="*/ 0 h 5"/>
                      <a:gd name="T6" fmla="*/ 0 w 2"/>
                      <a:gd name="T7" fmla="*/ 3 h 5"/>
                      <a:gd name="T8" fmla="*/ 1 w 2"/>
                      <a:gd name="T9" fmla="*/ 2 h 5"/>
                      <a:gd name="T10" fmla="*/ 1 w 2"/>
                      <a:gd name="T11" fmla="*/ 4 h 5"/>
                      <a:gd name="T12" fmla="*/ 1 w 2"/>
                      <a:gd name="T13" fmla="*/ 3 h 5"/>
                      <a:gd name="T14" fmla="*/ 2 w 2"/>
                      <a:gd name="T1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1"/>
                          <a:pt x="1" y="2"/>
                          <a:pt x="0" y="0"/>
                        </a:cubicBezTo>
                        <a:cubicBezTo>
                          <a:pt x="0" y="0"/>
                          <a:pt x="0" y="2"/>
                          <a:pt x="0" y="3"/>
                        </a:cubicBezTo>
                        <a:cubicBezTo>
                          <a:pt x="1" y="3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2" y="5"/>
                          <a:pt x="1" y="3"/>
                          <a:pt x="1" y="3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6" name="Freeform 281"/>
                  <p:cNvSpPr/>
                  <p:nvPr/>
                </p:nvSpPr>
                <p:spPr bwMode="auto">
                  <a:xfrm>
                    <a:off x="2408" y="3027"/>
                    <a:ext cx="4" cy="9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7" name="Freeform 282"/>
                  <p:cNvSpPr/>
                  <p:nvPr/>
                </p:nvSpPr>
                <p:spPr bwMode="auto">
                  <a:xfrm>
                    <a:off x="2408" y="3023"/>
                    <a:ext cx="4" cy="8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8" name="Freeform 283"/>
                  <p:cNvSpPr/>
                  <p:nvPr/>
                </p:nvSpPr>
                <p:spPr bwMode="auto">
                  <a:xfrm>
                    <a:off x="2412" y="3023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299" name="Freeform 284"/>
                  <p:cNvSpPr/>
                  <p:nvPr/>
                </p:nvSpPr>
                <p:spPr bwMode="auto">
                  <a:xfrm>
                    <a:off x="2412" y="3019"/>
                    <a:ext cx="4" cy="17"/>
                  </a:xfrm>
                  <a:custGeom>
                    <a:avLst/>
                    <a:gdLst>
                      <a:gd name="T0" fmla="*/ 0 w 1"/>
                      <a:gd name="T1" fmla="*/ 1 h 4"/>
                      <a:gd name="T2" fmla="*/ 0 w 1"/>
                      <a:gd name="T3" fmla="*/ 1 h 4"/>
                      <a:gd name="T4" fmla="*/ 0 w 1"/>
                      <a:gd name="T5" fmla="*/ 1 h 4"/>
                      <a:gd name="T6" fmla="*/ 1 w 1"/>
                      <a:gd name="T7" fmla="*/ 3 h 4"/>
                      <a:gd name="T8" fmla="*/ 0 w 1"/>
                      <a:gd name="T9" fmla="*/ 3 h 4"/>
                      <a:gd name="T10" fmla="*/ 1 w 1"/>
                      <a:gd name="T11" fmla="*/ 4 h 4"/>
                      <a:gd name="T12" fmla="*/ 0 w 1"/>
                      <a:gd name="T13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4">
                        <a:moveTo>
                          <a:pt x="0" y="1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1" y="4"/>
                          <a:pt x="0" y="2"/>
                          <a:pt x="0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0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0" name="Freeform 285"/>
                  <p:cNvSpPr/>
                  <p:nvPr/>
                </p:nvSpPr>
                <p:spPr bwMode="auto">
                  <a:xfrm>
                    <a:off x="2412" y="30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1" name="Freeform 286"/>
                  <p:cNvSpPr/>
                  <p:nvPr/>
                </p:nvSpPr>
                <p:spPr bwMode="auto">
                  <a:xfrm>
                    <a:off x="2408" y="3027"/>
                    <a:ext cx="4" cy="4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0 w 4"/>
                      <a:gd name="T3" fmla="*/ 0 h 4"/>
                      <a:gd name="T4" fmla="*/ 4 w 4"/>
                      <a:gd name="T5" fmla="*/ 4 h 4"/>
                      <a:gd name="T6" fmla="*/ 0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2" name="Freeform 287"/>
                  <p:cNvSpPr/>
                  <p:nvPr/>
                </p:nvSpPr>
                <p:spPr bwMode="auto">
                  <a:xfrm>
                    <a:off x="2412" y="3023"/>
                    <a:ext cx="12" cy="13"/>
                  </a:xfrm>
                  <a:custGeom>
                    <a:avLst/>
                    <a:gdLst>
                      <a:gd name="T0" fmla="*/ 1 w 3"/>
                      <a:gd name="T1" fmla="*/ 0 h 3"/>
                      <a:gd name="T2" fmla="*/ 1 w 3"/>
                      <a:gd name="T3" fmla="*/ 1 h 3"/>
                      <a:gd name="T4" fmla="*/ 3 w 3"/>
                      <a:gd name="T5" fmla="*/ 3 h 3"/>
                      <a:gd name="T6" fmla="*/ 3 w 3"/>
                      <a:gd name="T7" fmla="*/ 3 h 3"/>
                      <a:gd name="T8" fmla="*/ 1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1" y="0"/>
                        </a:moveTo>
                        <a:cubicBezTo>
                          <a:pt x="2" y="2"/>
                          <a:pt x="0" y="0"/>
                          <a:pt x="1" y="1"/>
                        </a:cubicBez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2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3" name="Freeform 288"/>
                  <p:cNvSpPr/>
                  <p:nvPr/>
                </p:nvSpPr>
                <p:spPr bwMode="auto">
                  <a:xfrm>
                    <a:off x="2429" y="30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4" name="Freeform 289"/>
                  <p:cNvSpPr/>
                  <p:nvPr/>
                </p:nvSpPr>
                <p:spPr bwMode="auto">
                  <a:xfrm>
                    <a:off x="2420" y="3023"/>
                    <a:ext cx="17" cy="21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2 w 4"/>
                      <a:gd name="T3" fmla="*/ 2 h 5"/>
                      <a:gd name="T4" fmla="*/ 2 w 4"/>
                      <a:gd name="T5" fmla="*/ 1 h 5"/>
                      <a:gd name="T6" fmla="*/ 1 w 4"/>
                      <a:gd name="T7" fmla="*/ 2 h 5"/>
                      <a:gd name="T8" fmla="*/ 1 w 4"/>
                      <a:gd name="T9" fmla="*/ 0 h 5"/>
                      <a:gd name="T10" fmla="*/ 1 w 4"/>
                      <a:gd name="T11" fmla="*/ 2 h 5"/>
                      <a:gd name="T12" fmla="*/ 0 w 4"/>
                      <a:gd name="T13" fmla="*/ 1 h 5"/>
                      <a:gd name="T14" fmla="*/ 1 w 4"/>
                      <a:gd name="T15" fmla="*/ 3 h 5"/>
                      <a:gd name="T16" fmla="*/ 2 w 4"/>
                      <a:gd name="T17" fmla="*/ 2 h 5"/>
                      <a:gd name="T18" fmla="*/ 2 w 4"/>
                      <a:gd name="T19" fmla="*/ 4 h 5"/>
                      <a:gd name="T20" fmla="*/ 4 w 4"/>
                      <a:gd name="T21" fmla="*/ 4 h 5"/>
                      <a:gd name="T22" fmla="*/ 2 w 4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5">
                        <a:moveTo>
                          <a:pt x="2" y="0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1"/>
                          <a:pt x="2" y="1"/>
                        </a:cubicBez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0" y="0"/>
                          <a:pt x="2" y="1"/>
                          <a:pt x="1" y="0"/>
                        </a:cubicBezTo>
                        <a:cubicBezTo>
                          <a:pt x="0" y="0"/>
                          <a:pt x="0" y="0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1" y="1"/>
                          <a:pt x="2" y="2"/>
                        </a:cubicBezTo>
                        <a:cubicBezTo>
                          <a:pt x="2" y="3"/>
                          <a:pt x="2" y="3"/>
                          <a:pt x="2" y="4"/>
                        </a:cubicBezTo>
                        <a:cubicBezTo>
                          <a:pt x="2" y="3"/>
                          <a:pt x="4" y="5"/>
                          <a:pt x="4" y="4"/>
                        </a:cubicBezTo>
                        <a:cubicBezTo>
                          <a:pt x="4" y="4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5" name="Freeform 290"/>
                  <p:cNvSpPr/>
                  <p:nvPr/>
                </p:nvSpPr>
                <p:spPr bwMode="auto">
                  <a:xfrm>
                    <a:off x="2433" y="3027"/>
                    <a:ext cx="4" cy="4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4 h 4"/>
                      <a:gd name="T4" fmla="*/ 0 w 4"/>
                      <a:gd name="T5" fmla="*/ 0 h 4"/>
                      <a:gd name="T6" fmla="*/ 0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4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6" name="Freeform 291"/>
                  <p:cNvSpPr/>
                  <p:nvPr/>
                </p:nvSpPr>
                <p:spPr bwMode="auto">
                  <a:xfrm>
                    <a:off x="2429" y="3015"/>
                    <a:ext cx="16" cy="21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1 w 4"/>
                      <a:gd name="T3" fmla="*/ 2 h 5"/>
                      <a:gd name="T4" fmla="*/ 0 w 4"/>
                      <a:gd name="T5" fmla="*/ 1 h 5"/>
                      <a:gd name="T6" fmla="*/ 1 w 4"/>
                      <a:gd name="T7" fmla="*/ 3 h 5"/>
                      <a:gd name="T8" fmla="*/ 1 w 4"/>
                      <a:gd name="T9" fmla="*/ 2 h 5"/>
                      <a:gd name="T10" fmla="*/ 3 w 4"/>
                      <a:gd name="T11" fmla="*/ 4 h 5"/>
                      <a:gd name="T12" fmla="*/ 2 w 4"/>
                      <a:gd name="T13" fmla="*/ 4 h 5"/>
                      <a:gd name="T14" fmla="*/ 3 w 4"/>
                      <a:gd name="T15" fmla="*/ 2 h 5"/>
                      <a:gd name="T16" fmla="*/ 2 w 4"/>
                      <a:gd name="T17" fmla="*/ 2 h 5"/>
                      <a:gd name="T18" fmla="*/ 2 w 4"/>
                      <a:gd name="T19" fmla="*/ 1 h 5"/>
                      <a:gd name="T20" fmla="*/ 0 w 4"/>
                      <a:gd name="T2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4" h="5">
                        <a:moveTo>
                          <a:pt x="0" y="1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1"/>
                        </a:cubicBezTo>
                        <a:cubicBezTo>
                          <a:pt x="0" y="2"/>
                          <a:pt x="1" y="3"/>
                          <a:pt x="1" y="3"/>
                        </a:cubicBezTo>
                        <a:cubicBezTo>
                          <a:pt x="2" y="4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3" y="4"/>
                        </a:cubicBezTo>
                        <a:cubicBezTo>
                          <a:pt x="3" y="4"/>
                          <a:pt x="2" y="3"/>
                          <a:pt x="2" y="4"/>
                        </a:cubicBezTo>
                        <a:cubicBezTo>
                          <a:pt x="4" y="5"/>
                          <a:pt x="3" y="3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7" name="Freeform 292"/>
                  <p:cNvSpPr/>
                  <p:nvPr/>
                </p:nvSpPr>
                <p:spPr bwMode="auto">
                  <a:xfrm>
                    <a:off x="2424" y="3019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8" name="Freeform 293"/>
                  <p:cNvSpPr/>
                  <p:nvPr/>
                </p:nvSpPr>
                <p:spPr bwMode="auto">
                  <a:xfrm>
                    <a:off x="2441" y="302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09" name="Freeform 294"/>
                  <p:cNvSpPr/>
                  <p:nvPr/>
                </p:nvSpPr>
                <p:spPr bwMode="auto">
                  <a:xfrm>
                    <a:off x="2433" y="3015"/>
                    <a:ext cx="0" cy="4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0" name="Freeform 295"/>
                  <p:cNvSpPr/>
                  <p:nvPr/>
                </p:nvSpPr>
                <p:spPr bwMode="auto">
                  <a:xfrm>
                    <a:off x="2429" y="2977"/>
                    <a:ext cx="42" cy="50"/>
                  </a:xfrm>
                  <a:custGeom>
                    <a:avLst/>
                    <a:gdLst>
                      <a:gd name="T0" fmla="*/ 10 w 10"/>
                      <a:gd name="T1" fmla="*/ 1 h 12"/>
                      <a:gd name="T2" fmla="*/ 9 w 10"/>
                      <a:gd name="T3" fmla="*/ 1 h 12"/>
                      <a:gd name="T4" fmla="*/ 7 w 10"/>
                      <a:gd name="T5" fmla="*/ 0 h 12"/>
                      <a:gd name="T6" fmla="*/ 5 w 10"/>
                      <a:gd name="T7" fmla="*/ 0 h 12"/>
                      <a:gd name="T8" fmla="*/ 6 w 10"/>
                      <a:gd name="T9" fmla="*/ 1 h 12"/>
                      <a:gd name="T10" fmla="*/ 4 w 10"/>
                      <a:gd name="T11" fmla="*/ 0 h 12"/>
                      <a:gd name="T12" fmla="*/ 5 w 10"/>
                      <a:gd name="T13" fmla="*/ 2 h 12"/>
                      <a:gd name="T14" fmla="*/ 5 w 10"/>
                      <a:gd name="T15" fmla="*/ 3 h 12"/>
                      <a:gd name="T16" fmla="*/ 2 w 10"/>
                      <a:gd name="T17" fmla="*/ 7 h 12"/>
                      <a:gd name="T18" fmla="*/ 4 w 10"/>
                      <a:gd name="T19" fmla="*/ 8 h 12"/>
                      <a:gd name="T20" fmla="*/ 3 w 10"/>
                      <a:gd name="T21" fmla="*/ 8 h 12"/>
                      <a:gd name="T22" fmla="*/ 3 w 10"/>
                      <a:gd name="T23" fmla="*/ 8 h 12"/>
                      <a:gd name="T24" fmla="*/ 1 w 10"/>
                      <a:gd name="T25" fmla="*/ 8 h 12"/>
                      <a:gd name="T26" fmla="*/ 3 w 10"/>
                      <a:gd name="T27" fmla="*/ 10 h 12"/>
                      <a:gd name="T28" fmla="*/ 1 w 10"/>
                      <a:gd name="T29" fmla="*/ 8 h 12"/>
                      <a:gd name="T30" fmla="*/ 2 w 10"/>
                      <a:gd name="T31" fmla="*/ 10 h 12"/>
                      <a:gd name="T32" fmla="*/ 4 w 10"/>
                      <a:gd name="T33" fmla="*/ 11 h 12"/>
                      <a:gd name="T34" fmla="*/ 4 w 10"/>
                      <a:gd name="T35" fmla="*/ 12 h 12"/>
                      <a:gd name="T36" fmla="*/ 4 w 10"/>
                      <a:gd name="T37" fmla="*/ 7 h 12"/>
                      <a:gd name="T38" fmla="*/ 5 w 10"/>
                      <a:gd name="T39" fmla="*/ 8 h 12"/>
                      <a:gd name="T40" fmla="*/ 7 w 10"/>
                      <a:gd name="T41" fmla="*/ 7 h 12"/>
                      <a:gd name="T42" fmla="*/ 5 w 10"/>
                      <a:gd name="T43" fmla="*/ 5 h 12"/>
                      <a:gd name="T44" fmla="*/ 6 w 10"/>
                      <a:gd name="T45" fmla="*/ 6 h 12"/>
                      <a:gd name="T46" fmla="*/ 5 w 10"/>
                      <a:gd name="T47" fmla="*/ 5 h 12"/>
                      <a:gd name="T48" fmla="*/ 7 w 10"/>
                      <a:gd name="T49" fmla="*/ 5 h 12"/>
                      <a:gd name="T50" fmla="*/ 5 w 10"/>
                      <a:gd name="T51" fmla="*/ 4 h 12"/>
                      <a:gd name="T52" fmla="*/ 9 w 10"/>
                      <a:gd name="T53" fmla="*/ 4 h 12"/>
                      <a:gd name="T54" fmla="*/ 7 w 10"/>
                      <a:gd name="T55" fmla="*/ 4 h 12"/>
                      <a:gd name="T56" fmla="*/ 6 w 10"/>
                      <a:gd name="T57" fmla="*/ 3 h 12"/>
                      <a:gd name="T58" fmla="*/ 8 w 10"/>
                      <a:gd name="T59" fmla="*/ 4 h 12"/>
                      <a:gd name="T60" fmla="*/ 7 w 10"/>
                      <a:gd name="T61" fmla="*/ 3 h 12"/>
                      <a:gd name="T62" fmla="*/ 6 w 10"/>
                      <a:gd name="T63" fmla="*/ 2 h 12"/>
                      <a:gd name="T64" fmla="*/ 7 w 10"/>
                      <a:gd name="T65" fmla="*/ 1 h 12"/>
                      <a:gd name="T66" fmla="*/ 9 w 10"/>
                      <a:gd name="T67" fmla="*/ 3 h 12"/>
                      <a:gd name="T68" fmla="*/ 10 w 10"/>
                      <a:gd name="T69" fmla="*/ 3 h 12"/>
                      <a:gd name="T70" fmla="*/ 8 w 10"/>
                      <a:gd name="T71" fmla="*/ 1 h 12"/>
                      <a:gd name="T72" fmla="*/ 10 w 10"/>
                      <a:gd name="T73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" h="12">
                        <a:moveTo>
                          <a:pt x="10" y="1"/>
                        </a:moveTo>
                        <a:cubicBezTo>
                          <a:pt x="9" y="1"/>
                          <a:pt x="8" y="1"/>
                          <a:pt x="9" y="1"/>
                        </a:cubicBezTo>
                        <a:cubicBezTo>
                          <a:pt x="7" y="1"/>
                          <a:pt x="8" y="0"/>
                          <a:pt x="7" y="0"/>
                        </a:cubicBezTo>
                        <a:cubicBezTo>
                          <a:pt x="6" y="0"/>
                          <a:pt x="6" y="0"/>
                          <a:pt x="5" y="0"/>
                        </a:cubicBezTo>
                        <a:cubicBezTo>
                          <a:pt x="5" y="0"/>
                          <a:pt x="6" y="0"/>
                          <a:pt x="6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5" y="1"/>
                          <a:pt x="6" y="2"/>
                          <a:pt x="5" y="2"/>
                        </a:cubicBezTo>
                        <a:cubicBezTo>
                          <a:pt x="4" y="2"/>
                          <a:pt x="5" y="3"/>
                          <a:pt x="5" y="3"/>
                        </a:cubicBezTo>
                        <a:cubicBezTo>
                          <a:pt x="4" y="4"/>
                          <a:pt x="4" y="6"/>
                          <a:pt x="2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3" y="8"/>
                          <a:pt x="4" y="9"/>
                          <a:pt x="3" y="8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1" y="7"/>
                          <a:pt x="2" y="8"/>
                          <a:pt x="1" y="8"/>
                        </a:cubicBezTo>
                        <a:cubicBezTo>
                          <a:pt x="2" y="8"/>
                          <a:pt x="3" y="10"/>
                          <a:pt x="3" y="10"/>
                        </a:cubicBezTo>
                        <a:cubicBezTo>
                          <a:pt x="2" y="8"/>
                          <a:pt x="3" y="10"/>
                          <a:pt x="1" y="8"/>
                        </a:cubicBezTo>
                        <a:cubicBezTo>
                          <a:pt x="0" y="8"/>
                          <a:pt x="2" y="10"/>
                          <a:pt x="2" y="10"/>
                        </a:cubicBezTo>
                        <a:cubicBezTo>
                          <a:pt x="3" y="11"/>
                          <a:pt x="3" y="10"/>
                          <a:pt x="4" y="11"/>
                        </a:cubicBezTo>
                        <a:cubicBezTo>
                          <a:pt x="4" y="12"/>
                          <a:pt x="3" y="11"/>
                          <a:pt x="4" y="12"/>
                        </a:cubicBezTo>
                        <a:cubicBezTo>
                          <a:pt x="5" y="12"/>
                          <a:pt x="4" y="9"/>
                          <a:pt x="4" y="7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7"/>
                          <a:pt x="5" y="7"/>
                          <a:pt x="7" y="7"/>
                        </a:cubicBezTo>
                        <a:cubicBezTo>
                          <a:pt x="6" y="7"/>
                          <a:pt x="8" y="7"/>
                          <a:pt x="5" y="5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6" y="5"/>
                          <a:pt x="7" y="5"/>
                          <a:pt x="7" y="5"/>
                        </a:cubicBezTo>
                        <a:cubicBezTo>
                          <a:pt x="6" y="5"/>
                          <a:pt x="5" y="4"/>
                          <a:pt x="5" y="4"/>
                        </a:cubicBezTo>
                        <a:cubicBezTo>
                          <a:pt x="6" y="4"/>
                          <a:pt x="7" y="4"/>
                          <a:pt x="9" y="4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ubicBezTo>
                          <a:pt x="8" y="4"/>
                          <a:pt x="7" y="4"/>
                          <a:pt x="6" y="3"/>
                        </a:cubicBezTo>
                        <a:cubicBezTo>
                          <a:pt x="6" y="3"/>
                          <a:pt x="8" y="4"/>
                          <a:pt x="8" y="4"/>
                        </a:cubicBezTo>
                        <a:cubicBezTo>
                          <a:pt x="9" y="4"/>
                          <a:pt x="6" y="3"/>
                          <a:pt x="7" y="3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7" y="2"/>
                          <a:pt x="7" y="1"/>
                        </a:cubicBezTo>
                        <a:cubicBezTo>
                          <a:pt x="9" y="2"/>
                          <a:pt x="8" y="2"/>
                          <a:pt x="9" y="3"/>
                        </a:cubicBezTo>
                        <a:cubicBezTo>
                          <a:pt x="9" y="3"/>
                          <a:pt x="10" y="2"/>
                          <a:pt x="10" y="3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9" y="2"/>
                          <a:pt x="9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1" name="Rectangle 296"/>
                  <p:cNvSpPr>
                    <a:spLocks noChangeArrowheads="1"/>
                  </p:cNvSpPr>
                  <p:nvPr/>
                </p:nvSpPr>
                <p:spPr bwMode="auto">
                  <a:xfrm>
                    <a:off x="2471" y="2990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2" name="Freeform 297"/>
                  <p:cNvSpPr/>
                  <p:nvPr/>
                </p:nvSpPr>
                <p:spPr bwMode="auto">
                  <a:xfrm>
                    <a:off x="2471" y="29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3" name="Rectangle 298"/>
                  <p:cNvSpPr>
                    <a:spLocks noChangeArrowheads="1"/>
                  </p:cNvSpPr>
                  <p:nvPr/>
                </p:nvSpPr>
                <p:spPr bwMode="auto">
                  <a:xfrm>
                    <a:off x="2450" y="2985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4" name="Freeform 299"/>
                  <p:cNvSpPr/>
                  <p:nvPr/>
                </p:nvSpPr>
                <p:spPr bwMode="auto">
                  <a:xfrm>
                    <a:off x="2466" y="2994"/>
                    <a:ext cx="5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5" name="Freeform 300"/>
                  <p:cNvSpPr/>
                  <p:nvPr/>
                </p:nvSpPr>
                <p:spPr bwMode="auto">
                  <a:xfrm>
                    <a:off x="2458" y="3006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6" name="Freeform 301"/>
                  <p:cNvSpPr/>
                  <p:nvPr/>
                </p:nvSpPr>
                <p:spPr bwMode="auto">
                  <a:xfrm>
                    <a:off x="2471" y="2981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4 h 4"/>
                      <a:gd name="T4" fmla="*/ 0 w 4"/>
                      <a:gd name="T5" fmla="*/ 0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7" name="Freeform 302"/>
                  <p:cNvSpPr/>
                  <p:nvPr/>
                </p:nvSpPr>
                <p:spPr bwMode="auto">
                  <a:xfrm>
                    <a:off x="2441" y="2952"/>
                    <a:ext cx="34" cy="25"/>
                  </a:xfrm>
                  <a:custGeom>
                    <a:avLst/>
                    <a:gdLst>
                      <a:gd name="T0" fmla="*/ 2 w 8"/>
                      <a:gd name="T1" fmla="*/ 1 h 6"/>
                      <a:gd name="T2" fmla="*/ 1 w 8"/>
                      <a:gd name="T3" fmla="*/ 2 h 6"/>
                      <a:gd name="T4" fmla="*/ 4 w 8"/>
                      <a:gd name="T5" fmla="*/ 2 h 6"/>
                      <a:gd name="T6" fmla="*/ 1 w 8"/>
                      <a:gd name="T7" fmla="*/ 2 h 6"/>
                      <a:gd name="T8" fmla="*/ 4 w 8"/>
                      <a:gd name="T9" fmla="*/ 4 h 6"/>
                      <a:gd name="T10" fmla="*/ 2 w 8"/>
                      <a:gd name="T11" fmla="*/ 4 h 6"/>
                      <a:gd name="T12" fmla="*/ 6 w 8"/>
                      <a:gd name="T13" fmla="*/ 5 h 6"/>
                      <a:gd name="T14" fmla="*/ 2 w 8"/>
                      <a:gd name="T15" fmla="*/ 4 h 6"/>
                      <a:gd name="T16" fmla="*/ 2 w 8"/>
                      <a:gd name="T17" fmla="*/ 4 h 6"/>
                      <a:gd name="T18" fmla="*/ 3 w 8"/>
                      <a:gd name="T19" fmla="*/ 5 h 6"/>
                      <a:gd name="T20" fmla="*/ 5 w 8"/>
                      <a:gd name="T21" fmla="*/ 6 h 6"/>
                      <a:gd name="T22" fmla="*/ 6 w 8"/>
                      <a:gd name="T23" fmla="*/ 6 h 6"/>
                      <a:gd name="T24" fmla="*/ 5 w 8"/>
                      <a:gd name="T25" fmla="*/ 5 h 6"/>
                      <a:gd name="T26" fmla="*/ 7 w 8"/>
                      <a:gd name="T27" fmla="*/ 5 h 6"/>
                      <a:gd name="T28" fmla="*/ 6 w 8"/>
                      <a:gd name="T29" fmla="*/ 5 h 6"/>
                      <a:gd name="T30" fmla="*/ 7 w 8"/>
                      <a:gd name="T31" fmla="*/ 5 h 6"/>
                      <a:gd name="T32" fmla="*/ 6 w 8"/>
                      <a:gd name="T33" fmla="*/ 4 h 6"/>
                      <a:gd name="T34" fmla="*/ 6 w 8"/>
                      <a:gd name="T35" fmla="*/ 4 h 6"/>
                      <a:gd name="T36" fmla="*/ 5 w 8"/>
                      <a:gd name="T37" fmla="*/ 4 h 6"/>
                      <a:gd name="T38" fmla="*/ 6 w 8"/>
                      <a:gd name="T39" fmla="*/ 4 h 6"/>
                      <a:gd name="T40" fmla="*/ 5 w 8"/>
                      <a:gd name="T41" fmla="*/ 4 h 6"/>
                      <a:gd name="T42" fmla="*/ 7 w 8"/>
                      <a:gd name="T43" fmla="*/ 2 h 6"/>
                      <a:gd name="T44" fmla="*/ 6 w 8"/>
                      <a:gd name="T45" fmla="*/ 2 h 6"/>
                      <a:gd name="T46" fmla="*/ 7 w 8"/>
                      <a:gd name="T47" fmla="*/ 3 h 6"/>
                      <a:gd name="T48" fmla="*/ 4 w 8"/>
                      <a:gd name="T49" fmla="*/ 3 h 6"/>
                      <a:gd name="T50" fmla="*/ 6 w 8"/>
                      <a:gd name="T51" fmla="*/ 2 h 6"/>
                      <a:gd name="T52" fmla="*/ 6 w 8"/>
                      <a:gd name="T53" fmla="*/ 1 h 6"/>
                      <a:gd name="T54" fmla="*/ 6 w 8"/>
                      <a:gd name="T55" fmla="*/ 1 h 6"/>
                      <a:gd name="T56" fmla="*/ 5 w 8"/>
                      <a:gd name="T57" fmla="*/ 0 h 6"/>
                      <a:gd name="T58" fmla="*/ 4 w 8"/>
                      <a:gd name="T59" fmla="*/ 0 h 6"/>
                      <a:gd name="T60" fmla="*/ 4 w 8"/>
                      <a:gd name="T61" fmla="*/ 0 h 6"/>
                      <a:gd name="T62" fmla="*/ 4 w 8"/>
                      <a:gd name="T63" fmla="*/ 0 h 6"/>
                      <a:gd name="T64" fmla="*/ 2 w 8"/>
                      <a:gd name="T65" fmla="*/ 0 h 6"/>
                      <a:gd name="T66" fmla="*/ 3 w 8"/>
                      <a:gd name="T67" fmla="*/ 0 h 6"/>
                      <a:gd name="T68" fmla="*/ 2 w 8"/>
                      <a:gd name="T69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8" h="6">
                        <a:moveTo>
                          <a:pt x="2" y="1"/>
                        </a:move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2" y="2"/>
                          <a:pt x="4" y="1"/>
                          <a:pt x="4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4" y="4"/>
                        </a:cubicBezTo>
                        <a:cubicBezTo>
                          <a:pt x="3" y="4"/>
                          <a:pt x="3" y="4"/>
                          <a:pt x="2" y="4"/>
                        </a:cubicBezTo>
                        <a:cubicBezTo>
                          <a:pt x="2" y="4"/>
                          <a:pt x="7" y="4"/>
                          <a:pt x="6" y="5"/>
                        </a:cubicBezTo>
                        <a:cubicBezTo>
                          <a:pt x="4" y="4"/>
                          <a:pt x="4" y="5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3" y="6"/>
                          <a:pt x="5" y="6"/>
                          <a:pt x="5" y="6"/>
                        </a:cubicBezTo>
                        <a:cubicBezTo>
                          <a:pt x="5" y="6"/>
                          <a:pt x="6" y="6"/>
                          <a:pt x="6" y="6"/>
                        </a:cubicBezTo>
                        <a:cubicBezTo>
                          <a:pt x="6" y="6"/>
                          <a:pt x="6" y="6"/>
                          <a:pt x="5" y="5"/>
                        </a:cubicBezTo>
                        <a:cubicBezTo>
                          <a:pt x="6" y="5"/>
                          <a:pt x="6" y="5"/>
                          <a:pt x="7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5"/>
                          <a:pt x="7" y="5"/>
                          <a:pt x="7" y="5"/>
                        </a:cubicBezTo>
                        <a:cubicBezTo>
                          <a:pt x="6" y="5"/>
                          <a:pt x="6" y="5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5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6" y="3"/>
                          <a:pt x="8" y="3"/>
                          <a:pt x="7" y="2"/>
                        </a:cubicBezTo>
                        <a:cubicBezTo>
                          <a:pt x="7" y="2"/>
                          <a:pt x="6" y="2"/>
                          <a:pt x="6" y="2"/>
                        </a:cubicBezTo>
                        <a:cubicBezTo>
                          <a:pt x="5" y="2"/>
                          <a:pt x="7" y="2"/>
                          <a:pt x="7" y="3"/>
                        </a:cubicBezTo>
                        <a:cubicBezTo>
                          <a:pt x="6" y="3"/>
                          <a:pt x="4" y="2"/>
                          <a:pt x="4" y="3"/>
                        </a:cubicBezTo>
                        <a:cubicBezTo>
                          <a:pt x="5" y="2"/>
                          <a:pt x="3" y="2"/>
                          <a:pt x="6" y="2"/>
                        </a:cubicBezTo>
                        <a:cubicBezTo>
                          <a:pt x="6" y="1"/>
                          <a:pt x="5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4" y="1"/>
                          <a:pt x="7" y="0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ubicBezTo>
                          <a:pt x="3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8" name="Freeform 303"/>
                  <p:cNvSpPr/>
                  <p:nvPr/>
                </p:nvSpPr>
                <p:spPr bwMode="auto">
                  <a:xfrm>
                    <a:off x="2466" y="2969"/>
                    <a:ext cx="5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19" name="Freeform 304"/>
                  <p:cNvSpPr/>
                  <p:nvPr/>
                </p:nvSpPr>
                <p:spPr bwMode="auto">
                  <a:xfrm>
                    <a:off x="2433" y="2935"/>
                    <a:ext cx="42" cy="17"/>
                  </a:xfrm>
                  <a:custGeom>
                    <a:avLst/>
                    <a:gdLst>
                      <a:gd name="T0" fmla="*/ 5 w 10"/>
                      <a:gd name="T1" fmla="*/ 2 h 4"/>
                      <a:gd name="T2" fmla="*/ 7 w 10"/>
                      <a:gd name="T3" fmla="*/ 1 h 4"/>
                      <a:gd name="T4" fmla="*/ 4 w 10"/>
                      <a:gd name="T5" fmla="*/ 3 h 4"/>
                      <a:gd name="T6" fmla="*/ 3 w 10"/>
                      <a:gd name="T7" fmla="*/ 3 h 4"/>
                      <a:gd name="T8" fmla="*/ 5 w 10"/>
                      <a:gd name="T9" fmla="*/ 1 h 4"/>
                      <a:gd name="T10" fmla="*/ 5 w 10"/>
                      <a:gd name="T11" fmla="*/ 0 h 4"/>
                      <a:gd name="T12" fmla="*/ 4 w 10"/>
                      <a:gd name="T13" fmla="*/ 1 h 4"/>
                      <a:gd name="T14" fmla="*/ 3 w 10"/>
                      <a:gd name="T15" fmla="*/ 2 h 4"/>
                      <a:gd name="T16" fmla="*/ 3 w 10"/>
                      <a:gd name="T17" fmla="*/ 1 h 4"/>
                      <a:gd name="T18" fmla="*/ 5 w 10"/>
                      <a:gd name="T19" fmla="*/ 0 h 4"/>
                      <a:gd name="T20" fmla="*/ 0 w 10"/>
                      <a:gd name="T21" fmla="*/ 3 h 4"/>
                      <a:gd name="T22" fmla="*/ 1 w 10"/>
                      <a:gd name="T23" fmla="*/ 2 h 4"/>
                      <a:gd name="T24" fmla="*/ 2 w 10"/>
                      <a:gd name="T25" fmla="*/ 1 h 4"/>
                      <a:gd name="T26" fmla="*/ 2 w 10"/>
                      <a:gd name="T27" fmla="*/ 1 h 4"/>
                      <a:gd name="T28" fmla="*/ 1 w 10"/>
                      <a:gd name="T29" fmla="*/ 2 h 4"/>
                      <a:gd name="T30" fmla="*/ 2 w 10"/>
                      <a:gd name="T31" fmla="*/ 4 h 4"/>
                      <a:gd name="T32" fmla="*/ 2 w 10"/>
                      <a:gd name="T33" fmla="*/ 4 h 4"/>
                      <a:gd name="T34" fmla="*/ 4 w 10"/>
                      <a:gd name="T35" fmla="*/ 3 h 4"/>
                      <a:gd name="T36" fmla="*/ 6 w 10"/>
                      <a:gd name="T37" fmla="*/ 2 h 4"/>
                      <a:gd name="T38" fmla="*/ 5 w 10"/>
                      <a:gd name="T39" fmla="*/ 3 h 4"/>
                      <a:gd name="T40" fmla="*/ 7 w 10"/>
                      <a:gd name="T41" fmla="*/ 2 h 4"/>
                      <a:gd name="T42" fmla="*/ 9 w 10"/>
                      <a:gd name="T43" fmla="*/ 2 h 4"/>
                      <a:gd name="T44" fmla="*/ 8 w 10"/>
                      <a:gd name="T45" fmla="*/ 1 h 4"/>
                      <a:gd name="T46" fmla="*/ 5 w 10"/>
                      <a:gd name="T4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0" h="4">
                        <a:moveTo>
                          <a:pt x="5" y="2"/>
                        </a:moveTo>
                        <a:cubicBezTo>
                          <a:pt x="5" y="2"/>
                          <a:pt x="6" y="2"/>
                          <a:pt x="7" y="1"/>
                        </a:cubicBezTo>
                        <a:cubicBezTo>
                          <a:pt x="6" y="1"/>
                          <a:pt x="5" y="2"/>
                          <a:pt x="4" y="3"/>
                        </a:cubicBezTo>
                        <a:cubicBezTo>
                          <a:pt x="4" y="2"/>
                          <a:pt x="3" y="3"/>
                          <a:pt x="3" y="3"/>
                        </a:cubicBezTo>
                        <a:cubicBezTo>
                          <a:pt x="4" y="2"/>
                          <a:pt x="5" y="1"/>
                          <a:pt x="5" y="1"/>
                        </a:cubicBezTo>
                        <a:cubicBezTo>
                          <a:pt x="5" y="1"/>
                          <a:pt x="6" y="0"/>
                          <a:pt x="5" y="0"/>
                        </a:cubicBezTo>
                        <a:cubicBezTo>
                          <a:pt x="5" y="1"/>
                          <a:pt x="5" y="0"/>
                          <a:pt x="4" y="1"/>
                        </a:cubicBezTo>
                        <a:cubicBezTo>
                          <a:pt x="3" y="2"/>
                          <a:pt x="2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5" y="0"/>
                          <a:pt x="4" y="1"/>
                          <a:pt x="5" y="0"/>
                        </a:cubicBezTo>
                        <a:cubicBezTo>
                          <a:pt x="3" y="0"/>
                          <a:pt x="2" y="0"/>
                          <a:pt x="0" y="3"/>
                        </a:cubicBezTo>
                        <a:cubicBezTo>
                          <a:pt x="0" y="3"/>
                          <a:pt x="1" y="2"/>
                          <a:pt x="1" y="2"/>
                        </a:cubicBezTo>
                        <a:cubicBezTo>
                          <a:pt x="1" y="2"/>
                          <a:pt x="2" y="1"/>
                          <a:pt x="2" y="1"/>
                        </a:cubicBezTo>
                        <a:cubicBezTo>
                          <a:pt x="2" y="1"/>
                          <a:pt x="3" y="1"/>
                          <a:pt x="2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3"/>
                          <a:pt x="3" y="3"/>
                          <a:pt x="4" y="3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3"/>
                          <a:pt x="5" y="3"/>
                        </a:cubicBezTo>
                        <a:cubicBezTo>
                          <a:pt x="6" y="3"/>
                          <a:pt x="7" y="2"/>
                          <a:pt x="7" y="2"/>
                        </a:cubicBezTo>
                        <a:cubicBezTo>
                          <a:pt x="8" y="2"/>
                          <a:pt x="7" y="3"/>
                          <a:pt x="9" y="2"/>
                        </a:cubicBezTo>
                        <a:cubicBezTo>
                          <a:pt x="10" y="1"/>
                          <a:pt x="7" y="2"/>
                          <a:pt x="8" y="1"/>
                        </a:cubicBezTo>
                        <a:lnTo>
                          <a:pt x="5" y="2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0" name="Rectangle 305"/>
                  <p:cNvSpPr>
                    <a:spLocks noChangeArrowheads="1"/>
                  </p:cNvSpPr>
                  <p:nvPr/>
                </p:nvSpPr>
                <p:spPr bwMode="auto">
                  <a:xfrm>
                    <a:off x="2458" y="2948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1" name="Freeform 306"/>
                  <p:cNvSpPr/>
                  <p:nvPr/>
                </p:nvSpPr>
                <p:spPr bwMode="auto">
                  <a:xfrm>
                    <a:off x="2441" y="2952"/>
                    <a:ext cx="9" cy="0"/>
                  </a:xfrm>
                  <a:custGeom>
                    <a:avLst/>
                    <a:gdLst>
                      <a:gd name="T0" fmla="*/ 0 w 2"/>
                      <a:gd name="T1" fmla="*/ 1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2" name="Freeform 307"/>
                  <p:cNvSpPr/>
                  <p:nvPr/>
                </p:nvSpPr>
                <p:spPr bwMode="auto">
                  <a:xfrm>
                    <a:off x="2450" y="2931"/>
                    <a:ext cx="4" cy="4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3" name="Freeform 308"/>
                  <p:cNvSpPr/>
                  <p:nvPr/>
                </p:nvSpPr>
                <p:spPr bwMode="auto">
                  <a:xfrm>
                    <a:off x="2429" y="2931"/>
                    <a:ext cx="16" cy="17"/>
                  </a:xfrm>
                  <a:custGeom>
                    <a:avLst/>
                    <a:gdLst>
                      <a:gd name="T0" fmla="*/ 0 w 4"/>
                      <a:gd name="T1" fmla="*/ 3 h 4"/>
                      <a:gd name="T2" fmla="*/ 1 w 4"/>
                      <a:gd name="T3" fmla="*/ 4 h 4"/>
                      <a:gd name="T4" fmla="*/ 4 w 4"/>
                      <a:gd name="T5" fmla="*/ 1 h 4"/>
                      <a:gd name="T6" fmla="*/ 2 w 4"/>
                      <a:gd name="T7" fmla="*/ 2 h 4"/>
                      <a:gd name="T8" fmla="*/ 1 w 4"/>
                      <a:gd name="T9" fmla="*/ 2 h 4"/>
                      <a:gd name="T10" fmla="*/ 0 w 4"/>
                      <a:gd name="T11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4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2" y="3"/>
                          <a:pt x="3" y="2"/>
                          <a:pt x="4" y="1"/>
                        </a:cubicBezTo>
                        <a:cubicBezTo>
                          <a:pt x="4" y="0"/>
                          <a:pt x="2" y="2"/>
                          <a:pt x="2" y="2"/>
                        </a:cubicBezTo>
                        <a:cubicBezTo>
                          <a:pt x="2" y="1"/>
                          <a:pt x="1" y="2"/>
                          <a:pt x="1" y="2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4" name="Freeform 309"/>
                  <p:cNvSpPr/>
                  <p:nvPr/>
                </p:nvSpPr>
                <p:spPr bwMode="auto">
                  <a:xfrm>
                    <a:off x="2395" y="2914"/>
                    <a:ext cx="46" cy="25"/>
                  </a:xfrm>
                  <a:custGeom>
                    <a:avLst/>
                    <a:gdLst>
                      <a:gd name="T0" fmla="*/ 9 w 11"/>
                      <a:gd name="T1" fmla="*/ 3 h 6"/>
                      <a:gd name="T2" fmla="*/ 9 w 11"/>
                      <a:gd name="T3" fmla="*/ 3 h 6"/>
                      <a:gd name="T4" fmla="*/ 9 w 11"/>
                      <a:gd name="T5" fmla="*/ 2 h 6"/>
                      <a:gd name="T6" fmla="*/ 9 w 11"/>
                      <a:gd name="T7" fmla="*/ 1 h 6"/>
                      <a:gd name="T8" fmla="*/ 9 w 11"/>
                      <a:gd name="T9" fmla="*/ 2 h 6"/>
                      <a:gd name="T10" fmla="*/ 7 w 11"/>
                      <a:gd name="T11" fmla="*/ 2 h 6"/>
                      <a:gd name="T12" fmla="*/ 7 w 11"/>
                      <a:gd name="T13" fmla="*/ 3 h 6"/>
                      <a:gd name="T14" fmla="*/ 7 w 11"/>
                      <a:gd name="T15" fmla="*/ 1 h 6"/>
                      <a:gd name="T16" fmla="*/ 6 w 11"/>
                      <a:gd name="T17" fmla="*/ 4 h 6"/>
                      <a:gd name="T18" fmla="*/ 5 w 11"/>
                      <a:gd name="T19" fmla="*/ 3 h 6"/>
                      <a:gd name="T20" fmla="*/ 6 w 11"/>
                      <a:gd name="T21" fmla="*/ 3 h 6"/>
                      <a:gd name="T22" fmla="*/ 5 w 11"/>
                      <a:gd name="T23" fmla="*/ 3 h 6"/>
                      <a:gd name="T24" fmla="*/ 5 w 11"/>
                      <a:gd name="T25" fmla="*/ 1 h 6"/>
                      <a:gd name="T26" fmla="*/ 4 w 11"/>
                      <a:gd name="T27" fmla="*/ 1 h 6"/>
                      <a:gd name="T28" fmla="*/ 4 w 11"/>
                      <a:gd name="T29" fmla="*/ 0 h 6"/>
                      <a:gd name="T30" fmla="*/ 2 w 11"/>
                      <a:gd name="T31" fmla="*/ 1 h 6"/>
                      <a:gd name="T32" fmla="*/ 2 w 11"/>
                      <a:gd name="T33" fmla="*/ 0 h 6"/>
                      <a:gd name="T34" fmla="*/ 2 w 11"/>
                      <a:gd name="T35" fmla="*/ 4 h 6"/>
                      <a:gd name="T36" fmla="*/ 3 w 11"/>
                      <a:gd name="T37" fmla="*/ 4 h 6"/>
                      <a:gd name="T38" fmla="*/ 4 w 11"/>
                      <a:gd name="T39" fmla="*/ 5 h 6"/>
                      <a:gd name="T40" fmla="*/ 3 w 11"/>
                      <a:gd name="T41" fmla="*/ 4 h 6"/>
                      <a:gd name="T42" fmla="*/ 5 w 11"/>
                      <a:gd name="T43" fmla="*/ 5 h 6"/>
                      <a:gd name="T44" fmla="*/ 4 w 11"/>
                      <a:gd name="T45" fmla="*/ 3 h 6"/>
                      <a:gd name="T46" fmla="*/ 4 w 11"/>
                      <a:gd name="T47" fmla="*/ 3 h 6"/>
                      <a:gd name="T48" fmla="*/ 2 w 11"/>
                      <a:gd name="T49" fmla="*/ 1 h 6"/>
                      <a:gd name="T50" fmla="*/ 2 w 11"/>
                      <a:gd name="T51" fmla="*/ 2 h 6"/>
                      <a:gd name="T52" fmla="*/ 2 w 11"/>
                      <a:gd name="T53" fmla="*/ 5 h 6"/>
                      <a:gd name="T54" fmla="*/ 3 w 11"/>
                      <a:gd name="T55" fmla="*/ 5 h 6"/>
                      <a:gd name="T56" fmla="*/ 3 w 11"/>
                      <a:gd name="T57" fmla="*/ 3 h 6"/>
                      <a:gd name="T58" fmla="*/ 3 w 11"/>
                      <a:gd name="T59" fmla="*/ 5 h 6"/>
                      <a:gd name="T60" fmla="*/ 3 w 11"/>
                      <a:gd name="T61" fmla="*/ 4 h 6"/>
                      <a:gd name="T62" fmla="*/ 4 w 11"/>
                      <a:gd name="T63" fmla="*/ 5 h 6"/>
                      <a:gd name="T64" fmla="*/ 4 w 11"/>
                      <a:gd name="T65" fmla="*/ 4 h 6"/>
                      <a:gd name="T66" fmla="*/ 4 w 11"/>
                      <a:gd name="T67" fmla="*/ 6 h 6"/>
                      <a:gd name="T68" fmla="*/ 8 w 11"/>
                      <a:gd name="T69" fmla="*/ 5 h 6"/>
                      <a:gd name="T70" fmla="*/ 8 w 11"/>
                      <a:gd name="T71" fmla="*/ 4 h 6"/>
                      <a:gd name="T72" fmla="*/ 9 w 11"/>
                      <a:gd name="T73" fmla="*/ 4 h 6"/>
                      <a:gd name="T74" fmla="*/ 10 w 11"/>
                      <a:gd name="T75" fmla="*/ 3 h 6"/>
                      <a:gd name="T76" fmla="*/ 8 w 11"/>
                      <a:gd name="T77" fmla="*/ 6 h 6"/>
                      <a:gd name="T78" fmla="*/ 9 w 11"/>
                      <a:gd name="T79" fmla="*/ 6 h 6"/>
                      <a:gd name="T80" fmla="*/ 9 w 11"/>
                      <a:gd name="T81" fmla="*/ 5 h 6"/>
                      <a:gd name="T82" fmla="*/ 9 w 11"/>
                      <a:gd name="T83" fmla="*/ 6 h 6"/>
                      <a:gd name="T84" fmla="*/ 11 w 11"/>
                      <a:gd name="T85" fmla="*/ 3 h 6"/>
                      <a:gd name="T86" fmla="*/ 10 w 11"/>
                      <a:gd name="T87" fmla="*/ 0 h 6"/>
                      <a:gd name="T88" fmla="*/ 9 w 11"/>
                      <a:gd name="T89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" h="6">
                        <a:moveTo>
                          <a:pt x="9" y="3"/>
                        </a:moveTo>
                        <a:cubicBezTo>
                          <a:pt x="9" y="2"/>
                          <a:pt x="9" y="3"/>
                          <a:pt x="9" y="3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0" y="0"/>
                          <a:pt x="9" y="2"/>
                          <a:pt x="9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1"/>
                          <a:pt x="8" y="3"/>
                          <a:pt x="7" y="2"/>
                        </a:cubicBezTo>
                        <a:cubicBezTo>
                          <a:pt x="7" y="2"/>
                          <a:pt x="7" y="2"/>
                          <a:pt x="7" y="3"/>
                        </a:cubicBezTo>
                        <a:cubicBezTo>
                          <a:pt x="7" y="2"/>
                          <a:pt x="7" y="2"/>
                          <a:pt x="7" y="1"/>
                        </a:cubicBezTo>
                        <a:cubicBezTo>
                          <a:pt x="7" y="1"/>
                          <a:pt x="7" y="3"/>
                          <a:pt x="6" y="4"/>
                        </a:cubicBezTo>
                        <a:cubicBezTo>
                          <a:pt x="6" y="2"/>
                          <a:pt x="6" y="5"/>
                          <a:pt x="5" y="3"/>
                        </a:cubicBezTo>
                        <a:cubicBezTo>
                          <a:pt x="5" y="3"/>
                          <a:pt x="6" y="3"/>
                          <a:pt x="6" y="3"/>
                        </a:cubicBezTo>
                        <a:cubicBezTo>
                          <a:pt x="6" y="1"/>
                          <a:pt x="5" y="3"/>
                          <a:pt x="5" y="3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2"/>
                          <a:pt x="4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3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2"/>
                          <a:pt x="3" y="1"/>
                          <a:pt x="2" y="4"/>
                        </a:cubicBezTo>
                        <a:cubicBezTo>
                          <a:pt x="2" y="0"/>
                          <a:pt x="2" y="5"/>
                          <a:pt x="3" y="4"/>
                        </a:cubicBezTo>
                        <a:cubicBezTo>
                          <a:pt x="4" y="4"/>
                          <a:pt x="3" y="4"/>
                          <a:pt x="4" y="5"/>
                        </a:cubicBezTo>
                        <a:cubicBezTo>
                          <a:pt x="3" y="4"/>
                          <a:pt x="4" y="5"/>
                          <a:pt x="3" y="4"/>
                        </a:cubicBezTo>
                        <a:cubicBezTo>
                          <a:pt x="5" y="5"/>
                          <a:pt x="4" y="4"/>
                          <a:pt x="5" y="5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3" y="1"/>
                          <a:pt x="2" y="1"/>
                        </a:cubicBezTo>
                        <a:cubicBezTo>
                          <a:pt x="2" y="1"/>
                          <a:pt x="2" y="2"/>
                          <a:pt x="2" y="2"/>
                        </a:cubicBezTo>
                        <a:cubicBezTo>
                          <a:pt x="2" y="3"/>
                          <a:pt x="0" y="1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3"/>
                          <a:pt x="3" y="5"/>
                          <a:pt x="3" y="3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3" y="4"/>
                          <a:pt x="3" y="4"/>
                        </a:cubicBezTo>
                        <a:cubicBezTo>
                          <a:pt x="4" y="3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4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5" y="5"/>
                          <a:pt x="7" y="4"/>
                          <a:pt x="8" y="5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8" y="5"/>
                          <a:pt x="10" y="1"/>
                          <a:pt x="9" y="4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4"/>
                          <a:pt x="9" y="5"/>
                          <a:pt x="8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5"/>
                          <a:pt x="9" y="5"/>
                          <a:pt x="9" y="5"/>
                        </a:cubicBezTo>
                        <a:cubicBezTo>
                          <a:pt x="10" y="4"/>
                          <a:pt x="10" y="5"/>
                          <a:pt x="9" y="6"/>
                        </a:cubicBezTo>
                        <a:cubicBezTo>
                          <a:pt x="10" y="5"/>
                          <a:pt x="10" y="4"/>
                          <a:pt x="11" y="3"/>
                        </a:cubicBezTo>
                        <a:cubicBezTo>
                          <a:pt x="9" y="5"/>
                          <a:pt x="11" y="0"/>
                          <a:pt x="10" y="0"/>
                        </a:cubicBezTo>
                        <a:cubicBezTo>
                          <a:pt x="9" y="1"/>
                          <a:pt x="10" y="2"/>
                          <a:pt x="9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5" name="Freeform 310"/>
                  <p:cNvSpPr/>
                  <p:nvPr/>
                </p:nvSpPr>
                <p:spPr bwMode="auto">
                  <a:xfrm>
                    <a:off x="2429" y="2939"/>
                    <a:ext cx="0" cy="5"/>
                  </a:xfrm>
                  <a:custGeom>
                    <a:avLst/>
                    <a:gdLst>
                      <a:gd name="T0" fmla="*/ 5 h 5"/>
                      <a:gd name="T1" fmla="*/ 0 h 5"/>
                      <a:gd name="T2" fmla="*/ 5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5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6" name="Freeform 311"/>
                  <p:cNvSpPr/>
                  <p:nvPr/>
                </p:nvSpPr>
                <p:spPr bwMode="auto">
                  <a:xfrm>
                    <a:off x="2412" y="2923"/>
                    <a:ext cx="0" cy="4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7" name="Rectangle 312"/>
                  <p:cNvSpPr>
                    <a:spLocks noChangeArrowheads="1"/>
                  </p:cNvSpPr>
                  <p:nvPr/>
                </p:nvSpPr>
                <p:spPr bwMode="auto">
                  <a:xfrm>
                    <a:off x="2433" y="2939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8" name="Freeform 313"/>
                  <p:cNvSpPr/>
                  <p:nvPr/>
                </p:nvSpPr>
                <p:spPr bwMode="auto">
                  <a:xfrm>
                    <a:off x="2441" y="2927"/>
                    <a:ext cx="0" cy="4"/>
                  </a:xfrm>
                  <a:custGeom>
                    <a:avLst/>
                    <a:gdLst>
                      <a:gd name="T0" fmla="*/ 0 h 4"/>
                      <a:gd name="T1" fmla="*/ 0 h 4"/>
                      <a:gd name="T2" fmla="*/ 4 h 4"/>
                      <a:gd name="T3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29" name="Freeform 314"/>
                  <p:cNvSpPr/>
                  <p:nvPr/>
                </p:nvSpPr>
                <p:spPr bwMode="auto">
                  <a:xfrm>
                    <a:off x="2420" y="2923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0" name="Freeform 315"/>
                  <p:cNvSpPr/>
                  <p:nvPr/>
                </p:nvSpPr>
                <p:spPr bwMode="auto">
                  <a:xfrm>
                    <a:off x="2437" y="29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1" name="Freeform 316"/>
                  <p:cNvSpPr/>
                  <p:nvPr/>
                </p:nvSpPr>
                <p:spPr bwMode="auto">
                  <a:xfrm>
                    <a:off x="2404" y="2860"/>
                    <a:ext cx="58" cy="71"/>
                  </a:xfrm>
                  <a:custGeom>
                    <a:avLst/>
                    <a:gdLst>
                      <a:gd name="T0" fmla="*/ 11 w 14"/>
                      <a:gd name="T1" fmla="*/ 1 h 17"/>
                      <a:gd name="T2" fmla="*/ 9 w 14"/>
                      <a:gd name="T3" fmla="*/ 0 h 17"/>
                      <a:gd name="T4" fmla="*/ 8 w 14"/>
                      <a:gd name="T5" fmla="*/ 0 h 17"/>
                      <a:gd name="T6" fmla="*/ 8 w 14"/>
                      <a:gd name="T7" fmla="*/ 1 h 17"/>
                      <a:gd name="T8" fmla="*/ 8 w 14"/>
                      <a:gd name="T9" fmla="*/ 3 h 17"/>
                      <a:gd name="T10" fmla="*/ 7 w 14"/>
                      <a:gd name="T11" fmla="*/ 3 h 17"/>
                      <a:gd name="T12" fmla="*/ 8 w 14"/>
                      <a:gd name="T13" fmla="*/ 6 h 17"/>
                      <a:gd name="T14" fmla="*/ 7 w 14"/>
                      <a:gd name="T15" fmla="*/ 6 h 17"/>
                      <a:gd name="T16" fmla="*/ 6 w 14"/>
                      <a:gd name="T17" fmla="*/ 6 h 17"/>
                      <a:gd name="T18" fmla="*/ 9 w 14"/>
                      <a:gd name="T19" fmla="*/ 9 h 17"/>
                      <a:gd name="T20" fmla="*/ 8 w 14"/>
                      <a:gd name="T21" fmla="*/ 9 h 17"/>
                      <a:gd name="T22" fmla="*/ 6 w 14"/>
                      <a:gd name="T23" fmla="*/ 9 h 17"/>
                      <a:gd name="T24" fmla="*/ 6 w 14"/>
                      <a:gd name="T25" fmla="*/ 10 h 17"/>
                      <a:gd name="T26" fmla="*/ 5 w 14"/>
                      <a:gd name="T27" fmla="*/ 11 h 17"/>
                      <a:gd name="T28" fmla="*/ 5 w 14"/>
                      <a:gd name="T29" fmla="*/ 12 h 17"/>
                      <a:gd name="T30" fmla="*/ 5 w 14"/>
                      <a:gd name="T31" fmla="*/ 13 h 17"/>
                      <a:gd name="T32" fmla="*/ 4 w 14"/>
                      <a:gd name="T33" fmla="*/ 12 h 17"/>
                      <a:gd name="T34" fmla="*/ 4 w 14"/>
                      <a:gd name="T35" fmla="*/ 13 h 17"/>
                      <a:gd name="T36" fmla="*/ 2 w 14"/>
                      <a:gd name="T37" fmla="*/ 15 h 17"/>
                      <a:gd name="T38" fmla="*/ 3 w 14"/>
                      <a:gd name="T39" fmla="*/ 14 h 17"/>
                      <a:gd name="T40" fmla="*/ 2 w 14"/>
                      <a:gd name="T41" fmla="*/ 13 h 17"/>
                      <a:gd name="T42" fmla="*/ 5 w 14"/>
                      <a:gd name="T43" fmla="*/ 16 h 17"/>
                      <a:gd name="T44" fmla="*/ 6 w 14"/>
                      <a:gd name="T45" fmla="*/ 16 h 17"/>
                      <a:gd name="T46" fmla="*/ 6 w 14"/>
                      <a:gd name="T47" fmla="*/ 15 h 17"/>
                      <a:gd name="T48" fmla="*/ 7 w 14"/>
                      <a:gd name="T49" fmla="*/ 15 h 17"/>
                      <a:gd name="T50" fmla="*/ 8 w 14"/>
                      <a:gd name="T51" fmla="*/ 14 h 17"/>
                      <a:gd name="T52" fmla="*/ 8 w 14"/>
                      <a:gd name="T53" fmla="*/ 12 h 17"/>
                      <a:gd name="T54" fmla="*/ 8 w 14"/>
                      <a:gd name="T55" fmla="*/ 13 h 17"/>
                      <a:gd name="T56" fmla="*/ 8 w 14"/>
                      <a:gd name="T57" fmla="*/ 12 h 17"/>
                      <a:gd name="T58" fmla="*/ 9 w 14"/>
                      <a:gd name="T59" fmla="*/ 11 h 17"/>
                      <a:gd name="T60" fmla="*/ 8 w 14"/>
                      <a:gd name="T61" fmla="*/ 10 h 17"/>
                      <a:gd name="T62" fmla="*/ 10 w 14"/>
                      <a:gd name="T63" fmla="*/ 11 h 17"/>
                      <a:gd name="T64" fmla="*/ 11 w 14"/>
                      <a:gd name="T65" fmla="*/ 10 h 17"/>
                      <a:gd name="T66" fmla="*/ 9 w 14"/>
                      <a:gd name="T67" fmla="*/ 9 h 17"/>
                      <a:gd name="T68" fmla="*/ 9 w 14"/>
                      <a:gd name="T69" fmla="*/ 7 h 17"/>
                      <a:gd name="T70" fmla="*/ 10 w 14"/>
                      <a:gd name="T71" fmla="*/ 6 h 17"/>
                      <a:gd name="T72" fmla="*/ 10 w 14"/>
                      <a:gd name="T73" fmla="*/ 5 h 17"/>
                      <a:gd name="T74" fmla="*/ 11 w 14"/>
                      <a:gd name="T75" fmla="*/ 3 h 17"/>
                      <a:gd name="T76" fmla="*/ 8 w 14"/>
                      <a:gd name="T77" fmla="*/ 3 h 17"/>
                      <a:gd name="T78" fmla="*/ 12 w 14"/>
                      <a:gd name="T7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4" h="17">
                        <a:moveTo>
                          <a:pt x="13" y="2"/>
                        </a:moveTo>
                        <a:cubicBezTo>
                          <a:pt x="12" y="2"/>
                          <a:pt x="12" y="1"/>
                          <a:pt x="11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0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1"/>
                          <a:pt x="8" y="0"/>
                          <a:pt x="8" y="0"/>
                        </a:cubicBezTo>
                        <a:cubicBezTo>
                          <a:pt x="8" y="0"/>
                          <a:pt x="10" y="1"/>
                          <a:pt x="10" y="1"/>
                        </a:cubicBezTo>
                        <a:cubicBezTo>
                          <a:pt x="10" y="2"/>
                          <a:pt x="9" y="1"/>
                          <a:pt x="8" y="1"/>
                        </a:cubicBezTo>
                        <a:cubicBezTo>
                          <a:pt x="8" y="1"/>
                          <a:pt x="10" y="2"/>
                          <a:pt x="10" y="2"/>
                        </a:cubicBezTo>
                        <a:cubicBezTo>
                          <a:pt x="5" y="0"/>
                          <a:pt x="11" y="4"/>
                          <a:pt x="8" y="3"/>
                        </a:cubicBezTo>
                        <a:cubicBezTo>
                          <a:pt x="8" y="3"/>
                          <a:pt x="8" y="3"/>
                          <a:pt x="8" y="4"/>
                        </a:cubicBezTo>
                        <a:cubicBezTo>
                          <a:pt x="7" y="3"/>
                          <a:pt x="8" y="4"/>
                          <a:pt x="7" y="3"/>
                        </a:cubicBezTo>
                        <a:cubicBezTo>
                          <a:pt x="10" y="5"/>
                          <a:pt x="5" y="3"/>
                          <a:pt x="9" y="6"/>
                        </a:cubicBezTo>
                        <a:cubicBezTo>
                          <a:pt x="7" y="6"/>
                          <a:pt x="9" y="6"/>
                          <a:pt x="8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6" y="5"/>
                          <a:pt x="9" y="7"/>
                          <a:pt x="7" y="6"/>
                        </a:cubicBezTo>
                        <a:cubicBezTo>
                          <a:pt x="6" y="6"/>
                          <a:pt x="8" y="7"/>
                          <a:pt x="9" y="7"/>
                        </a:cubicBezTo>
                        <a:cubicBezTo>
                          <a:pt x="8" y="8"/>
                          <a:pt x="8" y="7"/>
                          <a:pt x="6" y="6"/>
                        </a:cubicBezTo>
                        <a:cubicBezTo>
                          <a:pt x="8" y="7"/>
                          <a:pt x="7" y="7"/>
                          <a:pt x="7" y="8"/>
                        </a:cubicBezTo>
                        <a:cubicBezTo>
                          <a:pt x="7" y="8"/>
                          <a:pt x="8" y="8"/>
                          <a:pt x="9" y="9"/>
                        </a:cubicBezTo>
                        <a:cubicBezTo>
                          <a:pt x="8" y="9"/>
                          <a:pt x="9" y="10"/>
                          <a:pt x="10" y="10"/>
                        </a:cubicBezTo>
                        <a:cubicBezTo>
                          <a:pt x="8" y="9"/>
                          <a:pt x="10" y="10"/>
                          <a:pt x="8" y="9"/>
                        </a:cubicBezTo>
                        <a:cubicBezTo>
                          <a:pt x="7" y="8"/>
                          <a:pt x="8" y="8"/>
                          <a:pt x="6" y="7"/>
                        </a:cubicBezTo>
                        <a:cubicBezTo>
                          <a:pt x="6" y="8"/>
                          <a:pt x="6" y="8"/>
                          <a:pt x="6" y="9"/>
                        </a:cubicBezTo>
                        <a:cubicBezTo>
                          <a:pt x="6" y="9"/>
                          <a:pt x="6" y="8"/>
                          <a:pt x="5" y="8"/>
                        </a:cubicBezTo>
                        <a:cubicBezTo>
                          <a:pt x="4" y="8"/>
                          <a:pt x="7" y="10"/>
                          <a:pt x="6" y="10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6" y="10"/>
                          <a:pt x="4" y="10"/>
                          <a:pt x="5" y="11"/>
                        </a:cubicBezTo>
                        <a:cubicBezTo>
                          <a:pt x="5" y="11"/>
                          <a:pt x="5" y="11"/>
                          <a:pt x="6" y="11"/>
                        </a:cubicBezTo>
                        <a:cubicBezTo>
                          <a:pt x="3" y="10"/>
                          <a:pt x="6" y="13"/>
                          <a:pt x="5" y="12"/>
                        </a:cubicBezTo>
                        <a:cubicBezTo>
                          <a:pt x="6" y="13"/>
                          <a:pt x="7" y="14"/>
                          <a:pt x="7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4"/>
                          <a:pt x="4" y="12"/>
                          <a:pt x="3" y="11"/>
                        </a:cubicBezTo>
                        <a:cubicBezTo>
                          <a:pt x="4" y="12"/>
                          <a:pt x="3" y="11"/>
                          <a:pt x="4" y="12"/>
                        </a:cubicBezTo>
                        <a:cubicBezTo>
                          <a:pt x="3" y="11"/>
                          <a:pt x="3" y="11"/>
                          <a:pt x="3" y="11"/>
                        </a:cubicBezTo>
                        <a:cubicBezTo>
                          <a:pt x="2" y="12"/>
                          <a:pt x="5" y="14"/>
                          <a:pt x="4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2" y="13"/>
                          <a:pt x="0" y="13"/>
                          <a:pt x="2" y="15"/>
                        </a:cubicBezTo>
                        <a:cubicBezTo>
                          <a:pt x="2" y="15"/>
                          <a:pt x="4" y="17"/>
                          <a:pt x="5" y="17"/>
                        </a:cubicBezTo>
                        <a:cubicBezTo>
                          <a:pt x="4" y="16"/>
                          <a:pt x="3" y="15"/>
                          <a:pt x="3" y="14"/>
                        </a:cubicBezTo>
                        <a:cubicBezTo>
                          <a:pt x="4" y="15"/>
                          <a:pt x="4" y="15"/>
                          <a:pt x="4" y="15"/>
                        </a:cubicBezTo>
                        <a:cubicBezTo>
                          <a:pt x="3" y="15"/>
                          <a:pt x="3" y="14"/>
                          <a:pt x="2" y="13"/>
                        </a:cubicBezTo>
                        <a:cubicBezTo>
                          <a:pt x="2" y="13"/>
                          <a:pt x="4" y="14"/>
                          <a:pt x="3" y="13"/>
                        </a:cubicBezTo>
                        <a:cubicBezTo>
                          <a:pt x="4" y="15"/>
                          <a:pt x="4" y="15"/>
                          <a:pt x="5" y="16"/>
                        </a:cubicBezTo>
                        <a:cubicBezTo>
                          <a:pt x="5" y="15"/>
                          <a:pt x="5" y="15"/>
                          <a:pt x="5" y="15"/>
                        </a:cubicBezTo>
                        <a:cubicBezTo>
                          <a:pt x="5" y="16"/>
                          <a:pt x="6" y="15"/>
                          <a:pt x="6" y="16"/>
                        </a:cubicBezTo>
                        <a:cubicBezTo>
                          <a:pt x="5" y="14"/>
                          <a:pt x="7" y="16"/>
                          <a:pt x="7" y="15"/>
                        </a:cubicBezTo>
                        <a:cubicBezTo>
                          <a:pt x="6" y="15"/>
                          <a:pt x="6" y="15"/>
                          <a:pt x="6" y="15"/>
                        </a:cubicBezTo>
                        <a:cubicBezTo>
                          <a:pt x="5" y="14"/>
                          <a:pt x="6" y="14"/>
                          <a:pt x="6" y="14"/>
                        </a:cubicBezTo>
                        <a:cubicBezTo>
                          <a:pt x="7" y="15"/>
                          <a:pt x="7" y="15"/>
                          <a:pt x="7" y="15"/>
                        </a:cubicBezTo>
                        <a:cubicBezTo>
                          <a:pt x="7" y="14"/>
                          <a:pt x="5" y="13"/>
                          <a:pt x="6" y="13"/>
                        </a:cubicBezTo>
                        <a:cubicBezTo>
                          <a:pt x="7" y="14"/>
                          <a:pt x="7" y="13"/>
                          <a:pt x="8" y="14"/>
                        </a:cubicBezTo>
                        <a:cubicBezTo>
                          <a:pt x="7" y="13"/>
                          <a:pt x="8" y="13"/>
                          <a:pt x="7" y="12"/>
                        </a:cubicBezTo>
                        <a:cubicBezTo>
                          <a:pt x="7" y="12"/>
                          <a:pt x="7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8" y="12"/>
                          <a:pt x="8" y="12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3"/>
                          <a:pt x="7" y="11"/>
                          <a:pt x="9" y="11"/>
                        </a:cubicBezTo>
                        <a:cubicBezTo>
                          <a:pt x="8" y="11"/>
                          <a:pt x="8" y="10"/>
                          <a:pt x="6" y="9"/>
                        </a:cubicBezTo>
                        <a:cubicBezTo>
                          <a:pt x="7" y="10"/>
                          <a:pt x="8" y="11"/>
                          <a:pt x="8" y="10"/>
                        </a:cubicBezTo>
                        <a:cubicBezTo>
                          <a:pt x="7" y="9"/>
                          <a:pt x="9" y="10"/>
                          <a:pt x="8" y="10"/>
                        </a:cubicBezTo>
                        <a:cubicBezTo>
                          <a:pt x="10" y="11"/>
                          <a:pt x="9" y="10"/>
                          <a:pt x="10" y="11"/>
                        </a:cubicBezTo>
                        <a:cubicBezTo>
                          <a:pt x="11" y="11"/>
                          <a:pt x="9" y="10"/>
                          <a:pt x="9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9" y="9"/>
                          <a:pt x="10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10" y="9"/>
                          <a:pt x="10" y="8"/>
                          <a:pt x="11" y="9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2" y="8"/>
                          <a:pt x="10" y="7"/>
                          <a:pt x="9" y="5"/>
                        </a:cubicBezTo>
                        <a:cubicBezTo>
                          <a:pt x="9" y="5"/>
                          <a:pt x="9" y="5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2" y="6"/>
                          <a:pt x="10" y="5"/>
                        </a:cubicBezTo>
                        <a:cubicBezTo>
                          <a:pt x="10" y="5"/>
                          <a:pt x="11" y="6"/>
                          <a:pt x="12" y="6"/>
                        </a:cubicBezTo>
                        <a:cubicBezTo>
                          <a:pt x="10" y="4"/>
                          <a:pt x="14" y="5"/>
                          <a:pt x="11" y="3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9" y="4"/>
                          <a:pt x="8" y="3"/>
                          <a:pt x="8" y="3"/>
                        </a:cubicBezTo>
                        <a:cubicBezTo>
                          <a:pt x="8" y="3"/>
                          <a:pt x="10" y="3"/>
                          <a:pt x="9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4" y="4"/>
                          <a:pt x="9" y="1"/>
                          <a:pt x="13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2" name="Freeform 317"/>
                  <p:cNvSpPr/>
                  <p:nvPr/>
                </p:nvSpPr>
                <p:spPr bwMode="auto">
                  <a:xfrm>
                    <a:off x="2445" y="2889"/>
                    <a:ext cx="9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1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3" name="Freeform 318"/>
                  <p:cNvSpPr/>
                  <p:nvPr/>
                </p:nvSpPr>
                <p:spPr bwMode="auto">
                  <a:xfrm>
                    <a:off x="2445" y="2885"/>
                    <a:ext cx="5" cy="4"/>
                  </a:xfrm>
                  <a:custGeom>
                    <a:avLst/>
                    <a:gdLst>
                      <a:gd name="T0" fmla="*/ 5 w 5"/>
                      <a:gd name="T1" fmla="*/ 4 h 4"/>
                      <a:gd name="T2" fmla="*/ 0 w 5"/>
                      <a:gd name="T3" fmla="*/ 0 h 4"/>
                      <a:gd name="T4" fmla="*/ 0 w 5"/>
                      <a:gd name="T5" fmla="*/ 0 h 4"/>
                      <a:gd name="T6" fmla="*/ 5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4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5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4" name="Freeform 319"/>
                  <p:cNvSpPr/>
                  <p:nvPr/>
                </p:nvSpPr>
                <p:spPr bwMode="auto">
                  <a:xfrm>
                    <a:off x="2454" y="2864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5" name="Freeform 320"/>
                  <p:cNvSpPr/>
                  <p:nvPr/>
                </p:nvSpPr>
                <p:spPr bwMode="auto">
                  <a:xfrm>
                    <a:off x="2450" y="2860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0 h 4"/>
                      <a:gd name="T4" fmla="*/ 4 w 4"/>
                      <a:gd name="T5" fmla="*/ 4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6" name="Freeform 321"/>
                  <p:cNvSpPr/>
                  <p:nvPr/>
                </p:nvSpPr>
                <p:spPr bwMode="auto">
                  <a:xfrm>
                    <a:off x="2429" y="2839"/>
                    <a:ext cx="33" cy="21"/>
                  </a:xfrm>
                  <a:custGeom>
                    <a:avLst/>
                    <a:gdLst>
                      <a:gd name="T0" fmla="*/ 3 w 8"/>
                      <a:gd name="T1" fmla="*/ 0 h 5"/>
                      <a:gd name="T2" fmla="*/ 2 w 8"/>
                      <a:gd name="T3" fmla="*/ 1 h 5"/>
                      <a:gd name="T4" fmla="*/ 2 w 8"/>
                      <a:gd name="T5" fmla="*/ 0 h 5"/>
                      <a:gd name="T6" fmla="*/ 1 w 8"/>
                      <a:gd name="T7" fmla="*/ 2 h 5"/>
                      <a:gd name="T8" fmla="*/ 3 w 8"/>
                      <a:gd name="T9" fmla="*/ 2 h 5"/>
                      <a:gd name="T10" fmla="*/ 2 w 8"/>
                      <a:gd name="T11" fmla="*/ 2 h 5"/>
                      <a:gd name="T12" fmla="*/ 4 w 8"/>
                      <a:gd name="T13" fmla="*/ 2 h 5"/>
                      <a:gd name="T14" fmla="*/ 1 w 8"/>
                      <a:gd name="T15" fmla="*/ 2 h 5"/>
                      <a:gd name="T16" fmla="*/ 2 w 8"/>
                      <a:gd name="T17" fmla="*/ 3 h 5"/>
                      <a:gd name="T18" fmla="*/ 3 w 8"/>
                      <a:gd name="T19" fmla="*/ 3 h 5"/>
                      <a:gd name="T20" fmla="*/ 3 w 8"/>
                      <a:gd name="T21" fmla="*/ 3 h 5"/>
                      <a:gd name="T22" fmla="*/ 3 w 8"/>
                      <a:gd name="T23" fmla="*/ 3 h 5"/>
                      <a:gd name="T24" fmla="*/ 3 w 8"/>
                      <a:gd name="T25" fmla="*/ 3 h 5"/>
                      <a:gd name="T26" fmla="*/ 3 w 8"/>
                      <a:gd name="T27" fmla="*/ 3 h 5"/>
                      <a:gd name="T28" fmla="*/ 3 w 8"/>
                      <a:gd name="T29" fmla="*/ 4 h 5"/>
                      <a:gd name="T30" fmla="*/ 2 w 8"/>
                      <a:gd name="T31" fmla="*/ 3 h 5"/>
                      <a:gd name="T32" fmla="*/ 4 w 8"/>
                      <a:gd name="T33" fmla="*/ 5 h 5"/>
                      <a:gd name="T34" fmla="*/ 5 w 8"/>
                      <a:gd name="T35" fmla="*/ 5 h 5"/>
                      <a:gd name="T36" fmla="*/ 4 w 8"/>
                      <a:gd name="T37" fmla="*/ 4 h 5"/>
                      <a:gd name="T38" fmla="*/ 4 w 8"/>
                      <a:gd name="T39" fmla="*/ 4 h 5"/>
                      <a:gd name="T40" fmla="*/ 4 w 8"/>
                      <a:gd name="T41" fmla="*/ 3 h 5"/>
                      <a:gd name="T42" fmla="*/ 6 w 8"/>
                      <a:gd name="T43" fmla="*/ 4 h 5"/>
                      <a:gd name="T44" fmla="*/ 7 w 8"/>
                      <a:gd name="T45" fmla="*/ 3 h 5"/>
                      <a:gd name="T46" fmla="*/ 7 w 8"/>
                      <a:gd name="T47" fmla="*/ 3 h 5"/>
                      <a:gd name="T48" fmla="*/ 6 w 8"/>
                      <a:gd name="T49" fmla="*/ 3 h 5"/>
                      <a:gd name="T50" fmla="*/ 6 w 8"/>
                      <a:gd name="T51" fmla="*/ 3 h 5"/>
                      <a:gd name="T52" fmla="*/ 3 w 8"/>
                      <a:gd name="T53" fmla="*/ 3 h 5"/>
                      <a:gd name="T54" fmla="*/ 3 w 8"/>
                      <a:gd name="T55" fmla="*/ 2 h 5"/>
                      <a:gd name="T56" fmla="*/ 5 w 8"/>
                      <a:gd name="T57" fmla="*/ 3 h 5"/>
                      <a:gd name="T58" fmla="*/ 4 w 8"/>
                      <a:gd name="T59" fmla="*/ 2 h 5"/>
                      <a:gd name="T60" fmla="*/ 6 w 8"/>
                      <a:gd name="T61" fmla="*/ 2 h 5"/>
                      <a:gd name="T62" fmla="*/ 4 w 8"/>
                      <a:gd name="T63" fmla="*/ 2 h 5"/>
                      <a:gd name="T64" fmla="*/ 4 w 8"/>
                      <a:gd name="T65" fmla="*/ 1 h 5"/>
                      <a:gd name="T66" fmla="*/ 5 w 8"/>
                      <a:gd name="T67" fmla="*/ 1 h 5"/>
                      <a:gd name="T68" fmla="*/ 4 w 8"/>
                      <a:gd name="T69" fmla="*/ 1 h 5"/>
                      <a:gd name="T70" fmla="*/ 4 w 8"/>
                      <a:gd name="T71" fmla="*/ 0 h 5"/>
                      <a:gd name="T72" fmla="*/ 3 w 8"/>
                      <a:gd name="T73" fmla="*/ 1 h 5"/>
                      <a:gd name="T74" fmla="*/ 3 w 8"/>
                      <a:gd name="T75" fmla="*/ 0 h 5"/>
                      <a:gd name="T76" fmla="*/ 3 w 8"/>
                      <a:gd name="T77" fmla="*/ 0 h 5"/>
                      <a:gd name="T78" fmla="*/ 1 w 8"/>
                      <a:gd name="T79" fmla="*/ 2 h 5"/>
                      <a:gd name="T80" fmla="*/ 3 w 8"/>
                      <a:gd name="T8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8" h="5">
                        <a:moveTo>
                          <a:pt x="3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1" y="1"/>
                          <a:pt x="2" y="0"/>
                        </a:cubicBezTo>
                        <a:cubicBezTo>
                          <a:pt x="1" y="2"/>
                          <a:pt x="1" y="0"/>
                          <a:pt x="1" y="2"/>
                        </a:cubicBezTo>
                        <a:cubicBezTo>
                          <a:pt x="2" y="2"/>
                          <a:pt x="1" y="3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4" y="2"/>
                          <a:pt x="0" y="2"/>
                          <a:pt x="4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5" y="3"/>
                          <a:pt x="2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3"/>
                          <a:pt x="4" y="3"/>
                          <a:pt x="3" y="4"/>
                        </a:cubicBezTo>
                        <a:cubicBezTo>
                          <a:pt x="3" y="4"/>
                          <a:pt x="2" y="3"/>
                          <a:pt x="2" y="3"/>
                        </a:cubicBezTo>
                        <a:cubicBezTo>
                          <a:pt x="3" y="4"/>
                          <a:pt x="1" y="4"/>
                          <a:pt x="4" y="5"/>
                        </a:cubicBezTo>
                        <a:cubicBezTo>
                          <a:pt x="4" y="5"/>
                          <a:pt x="5" y="5"/>
                          <a:pt x="5" y="5"/>
                        </a:cubicBezTo>
                        <a:cubicBezTo>
                          <a:pt x="6" y="5"/>
                          <a:pt x="5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1" y="3"/>
                          <a:pt x="5" y="4"/>
                          <a:pt x="4" y="3"/>
                        </a:cubicBezTo>
                        <a:cubicBezTo>
                          <a:pt x="5" y="4"/>
                          <a:pt x="5" y="4"/>
                          <a:pt x="6" y="4"/>
                        </a:cubicBezTo>
                        <a:cubicBezTo>
                          <a:pt x="8" y="4"/>
                          <a:pt x="4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4" y="3"/>
                          <a:pt x="3" y="3"/>
                        </a:cubicBezTo>
                        <a:cubicBezTo>
                          <a:pt x="5" y="3"/>
                          <a:pt x="3" y="3"/>
                          <a:pt x="3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6" y="2"/>
                          <a:pt x="6" y="2"/>
                        </a:cubicBezTo>
                        <a:cubicBezTo>
                          <a:pt x="5" y="2"/>
                          <a:pt x="6" y="2"/>
                          <a:pt x="4" y="2"/>
                        </a:cubicBezTo>
                        <a:cubicBezTo>
                          <a:pt x="6" y="2"/>
                          <a:pt x="5" y="1"/>
                          <a:pt x="4" y="1"/>
                        </a:cubicBezTo>
                        <a:cubicBezTo>
                          <a:pt x="4" y="1"/>
                          <a:pt x="5" y="0"/>
                          <a:pt x="5" y="1"/>
                        </a:cubicBezTo>
                        <a:cubicBezTo>
                          <a:pt x="5" y="0"/>
                          <a:pt x="5" y="1"/>
                          <a:pt x="4" y="1"/>
                        </a:cubicBezTo>
                        <a:cubicBezTo>
                          <a:pt x="3" y="1"/>
                          <a:pt x="3" y="1"/>
                          <a:pt x="4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2"/>
                          <a:pt x="4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7" name="Freeform 322"/>
                  <p:cNvSpPr/>
                  <p:nvPr/>
                </p:nvSpPr>
                <p:spPr bwMode="auto">
                  <a:xfrm>
                    <a:off x="2429" y="2839"/>
                    <a:ext cx="4" cy="13"/>
                  </a:xfrm>
                  <a:custGeom>
                    <a:avLst/>
                    <a:gdLst>
                      <a:gd name="T0" fmla="*/ 1 w 1"/>
                      <a:gd name="T1" fmla="*/ 2 h 3"/>
                      <a:gd name="T2" fmla="*/ 1 w 1"/>
                      <a:gd name="T3" fmla="*/ 0 h 3"/>
                      <a:gd name="T4" fmla="*/ 0 w 1"/>
                      <a:gd name="T5" fmla="*/ 3 h 3"/>
                      <a:gd name="T6" fmla="*/ 1 w 1"/>
                      <a:gd name="T7" fmla="*/ 2 h 3"/>
                      <a:gd name="T8" fmla="*/ 1 w 1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2"/>
                          <a:pt x="0" y="3"/>
                        </a:cubicBezTo>
                        <a:cubicBezTo>
                          <a:pt x="1" y="2"/>
                          <a:pt x="1" y="3"/>
                          <a:pt x="1" y="2"/>
                        </a:cubicBezTo>
                        <a:cubicBezTo>
                          <a:pt x="1" y="2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8" name="Freeform 323"/>
                  <p:cNvSpPr/>
                  <p:nvPr/>
                </p:nvSpPr>
                <p:spPr bwMode="auto">
                  <a:xfrm>
                    <a:off x="2416" y="2835"/>
                    <a:ext cx="17" cy="25"/>
                  </a:xfrm>
                  <a:custGeom>
                    <a:avLst/>
                    <a:gdLst>
                      <a:gd name="T0" fmla="*/ 2 w 4"/>
                      <a:gd name="T1" fmla="*/ 3 h 6"/>
                      <a:gd name="T2" fmla="*/ 2 w 4"/>
                      <a:gd name="T3" fmla="*/ 4 h 6"/>
                      <a:gd name="T4" fmla="*/ 3 w 4"/>
                      <a:gd name="T5" fmla="*/ 4 h 6"/>
                      <a:gd name="T6" fmla="*/ 3 w 4"/>
                      <a:gd name="T7" fmla="*/ 2 h 6"/>
                      <a:gd name="T8" fmla="*/ 3 w 4"/>
                      <a:gd name="T9" fmla="*/ 4 h 6"/>
                      <a:gd name="T10" fmla="*/ 4 w 4"/>
                      <a:gd name="T11" fmla="*/ 2 h 6"/>
                      <a:gd name="T12" fmla="*/ 3 w 4"/>
                      <a:gd name="T13" fmla="*/ 3 h 6"/>
                      <a:gd name="T14" fmla="*/ 4 w 4"/>
                      <a:gd name="T15" fmla="*/ 2 h 6"/>
                      <a:gd name="T16" fmla="*/ 3 w 4"/>
                      <a:gd name="T17" fmla="*/ 2 h 6"/>
                      <a:gd name="T18" fmla="*/ 4 w 4"/>
                      <a:gd name="T19" fmla="*/ 1 h 6"/>
                      <a:gd name="T20" fmla="*/ 3 w 4"/>
                      <a:gd name="T21" fmla="*/ 3 h 6"/>
                      <a:gd name="T22" fmla="*/ 3 w 4"/>
                      <a:gd name="T23" fmla="*/ 1 h 6"/>
                      <a:gd name="T24" fmla="*/ 2 w 4"/>
                      <a:gd name="T25" fmla="*/ 0 h 6"/>
                      <a:gd name="T26" fmla="*/ 2 w 4"/>
                      <a:gd name="T27" fmla="*/ 1 h 6"/>
                      <a:gd name="T28" fmla="*/ 2 w 4"/>
                      <a:gd name="T29" fmla="*/ 2 h 6"/>
                      <a:gd name="T30" fmla="*/ 2 w 4"/>
                      <a:gd name="T31" fmla="*/ 0 h 6"/>
                      <a:gd name="T32" fmla="*/ 1 w 4"/>
                      <a:gd name="T33" fmla="*/ 1 h 6"/>
                      <a:gd name="T34" fmla="*/ 1 w 4"/>
                      <a:gd name="T35" fmla="*/ 4 h 6"/>
                      <a:gd name="T36" fmla="*/ 1 w 4"/>
                      <a:gd name="T37" fmla="*/ 2 h 6"/>
                      <a:gd name="T38" fmla="*/ 0 w 4"/>
                      <a:gd name="T39" fmla="*/ 2 h 6"/>
                      <a:gd name="T40" fmla="*/ 0 w 4"/>
                      <a:gd name="T41" fmla="*/ 5 h 6"/>
                      <a:gd name="T42" fmla="*/ 2 w 4"/>
                      <a:gd name="T43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6">
                        <a:moveTo>
                          <a:pt x="2" y="3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3" y="3"/>
                          <a:pt x="3" y="4"/>
                        </a:cubicBezTo>
                        <a:cubicBezTo>
                          <a:pt x="3" y="5"/>
                          <a:pt x="3" y="3"/>
                          <a:pt x="3" y="2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3"/>
                          <a:pt x="3" y="4"/>
                          <a:pt x="4" y="2"/>
                        </a:cubicBezTo>
                        <a:cubicBezTo>
                          <a:pt x="4" y="2"/>
                          <a:pt x="3" y="3"/>
                          <a:pt x="3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3" y="4"/>
                          <a:pt x="3" y="3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2"/>
                          <a:pt x="2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ubicBezTo>
                          <a:pt x="2" y="1"/>
                          <a:pt x="2" y="2"/>
                          <a:pt x="2" y="2"/>
                        </a:cubicBezTo>
                        <a:cubicBezTo>
                          <a:pt x="2" y="4"/>
                          <a:pt x="3" y="1"/>
                          <a:pt x="2" y="0"/>
                        </a:cubicBezTo>
                        <a:cubicBezTo>
                          <a:pt x="2" y="2"/>
                          <a:pt x="1" y="3"/>
                          <a:pt x="1" y="1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2"/>
                        </a:cubicBezTo>
                        <a:cubicBezTo>
                          <a:pt x="1" y="3"/>
                          <a:pt x="1" y="4"/>
                          <a:pt x="0" y="5"/>
                        </a:cubicBezTo>
                        <a:cubicBezTo>
                          <a:pt x="1" y="6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39" name="Freeform 324"/>
                  <p:cNvSpPr/>
                  <p:nvPr/>
                </p:nvSpPr>
                <p:spPr bwMode="auto">
                  <a:xfrm>
                    <a:off x="2420" y="2852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0 w 4"/>
                      <a:gd name="T3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0" name="Freeform 325"/>
                  <p:cNvSpPr/>
                  <p:nvPr/>
                </p:nvSpPr>
                <p:spPr bwMode="auto">
                  <a:xfrm>
                    <a:off x="2290" y="3140"/>
                    <a:ext cx="0" cy="4"/>
                  </a:xfrm>
                  <a:custGeom>
                    <a:avLst/>
                    <a:gdLst>
                      <a:gd name="T0" fmla="*/ 4 h 4"/>
                      <a:gd name="T1" fmla="*/ 4 h 4"/>
                      <a:gd name="T2" fmla="*/ 0 h 4"/>
                      <a:gd name="T3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1" name="Freeform 326"/>
                  <p:cNvSpPr/>
                  <p:nvPr/>
                </p:nvSpPr>
                <p:spPr bwMode="auto">
                  <a:xfrm>
                    <a:off x="2290" y="3136"/>
                    <a:ext cx="9" cy="21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2 w 2"/>
                      <a:gd name="T3" fmla="*/ 5 h 5"/>
                      <a:gd name="T4" fmla="*/ 0 w 2"/>
                      <a:gd name="T5" fmla="*/ 0 h 5"/>
                      <a:gd name="T6" fmla="*/ 1 w 2"/>
                      <a:gd name="T7" fmla="*/ 3 h 5"/>
                      <a:gd name="T8" fmla="*/ 1 w 2"/>
                      <a:gd name="T9" fmla="*/ 2 h 5"/>
                      <a:gd name="T10" fmla="*/ 2 w 2"/>
                      <a:gd name="T11" fmla="*/ 4 h 5"/>
                      <a:gd name="T12" fmla="*/ 2 w 2"/>
                      <a:gd name="T13" fmla="*/ 4 h 5"/>
                      <a:gd name="T14" fmla="*/ 2 w 2"/>
                      <a:gd name="T1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2"/>
                          <a:pt x="1" y="3"/>
                          <a:pt x="0" y="0"/>
                        </a:cubicBez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1" y="3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2" y="4"/>
                        </a:cubicBezTo>
                        <a:cubicBezTo>
                          <a:pt x="2" y="5"/>
                          <a:pt x="1" y="4"/>
                          <a:pt x="2" y="4"/>
                        </a:cubicBezTo>
                        <a:lnTo>
                          <a:pt x="2" y="5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2" name="Freeform 327"/>
                  <p:cNvSpPr/>
                  <p:nvPr/>
                </p:nvSpPr>
                <p:spPr bwMode="auto">
                  <a:xfrm>
                    <a:off x="2295" y="3144"/>
                    <a:ext cx="4" cy="9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3" name="Freeform 328"/>
                  <p:cNvSpPr/>
                  <p:nvPr/>
                </p:nvSpPr>
                <p:spPr bwMode="auto">
                  <a:xfrm>
                    <a:off x="2295" y="3140"/>
                    <a:ext cx="4" cy="8"/>
                  </a:xfrm>
                  <a:custGeom>
                    <a:avLst/>
                    <a:gdLst>
                      <a:gd name="T0" fmla="*/ 0 w 1"/>
                      <a:gd name="T1" fmla="*/ 1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1"/>
                        </a:move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4" name="Freeform 329"/>
                  <p:cNvSpPr/>
                  <p:nvPr/>
                </p:nvSpPr>
                <p:spPr bwMode="auto">
                  <a:xfrm>
                    <a:off x="2295" y="3140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5" name="Freeform 330"/>
                  <p:cNvSpPr/>
                  <p:nvPr/>
                </p:nvSpPr>
                <p:spPr bwMode="auto">
                  <a:xfrm>
                    <a:off x="2295" y="3140"/>
                    <a:ext cx="8" cy="13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0 w 2"/>
                      <a:gd name="T3" fmla="*/ 0 h 3"/>
                      <a:gd name="T4" fmla="*/ 0 w 2"/>
                      <a:gd name="T5" fmla="*/ 1 h 3"/>
                      <a:gd name="T6" fmla="*/ 1 w 2"/>
                      <a:gd name="T7" fmla="*/ 2 h 3"/>
                      <a:gd name="T8" fmla="*/ 1 w 2"/>
                      <a:gd name="T9" fmla="*/ 2 h 3"/>
                      <a:gd name="T10" fmla="*/ 2 w 2"/>
                      <a:gd name="T11" fmla="*/ 3 h 3"/>
                      <a:gd name="T12" fmla="*/ 0 w 2"/>
                      <a:gd name="T13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3"/>
                          <a:pt x="1" y="2"/>
                        </a:cubicBezTo>
                        <a:cubicBezTo>
                          <a:pt x="1" y="3"/>
                          <a:pt x="1" y="1"/>
                          <a:pt x="1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6" name="Freeform 331"/>
                  <p:cNvSpPr/>
                  <p:nvPr/>
                </p:nvSpPr>
                <p:spPr bwMode="auto">
                  <a:xfrm>
                    <a:off x="2295" y="3144"/>
                    <a:ext cx="4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7" name="Freeform 332"/>
                  <p:cNvSpPr/>
                  <p:nvPr/>
                </p:nvSpPr>
                <p:spPr bwMode="auto">
                  <a:xfrm>
                    <a:off x="2295" y="3144"/>
                    <a:ext cx="4" cy="4"/>
                  </a:xfrm>
                  <a:custGeom>
                    <a:avLst/>
                    <a:gdLst>
                      <a:gd name="T0" fmla="*/ 0 w 4"/>
                      <a:gd name="T1" fmla="*/ 0 h 4"/>
                      <a:gd name="T2" fmla="*/ 0 w 4"/>
                      <a:gd name="T3" fmla="*/ 0 h 4"/>
                      <a:gd name="T4" fmla="*/ 4 w 4"/>
                      <a:gd name="T5" fmla="*/ 4 h 4"/>
                      <a:gd name="T6" fmla="*/ 0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8" name="Freeform 333"/>
                  <p:cNvSpPr/>
                  <p:nvPr/>
                </p:nvSpPr>
                <p:spPr bwMode="auto">
                  <a:xfrm>
                    <a:off x="2295" y="3140"/>
                    <a:ext cx="12" cy="17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1 h 4"/>
                      <a:gd name="T4" fmla="*/ 3 w 3"/>
                      <a:gd name="T5" fmla="*/ 4 h 4"/>
                      <a:gd name="T6" fmla="*/ 3 w 3"/>
                      <a:gd name="T7" fmla="*/ 3 h 4"/>
                      <a:gd name="T8" fmla="*/ 1 w 3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cubicBezTo>
                          <a:pt x="2" y="2"/>
                          <a:pt x="0" y="0"/>
                          <a:pt x="1" y="1"/>
                        </a:cubicBezTo>
                        <a:cubicBezTo>
                          <a:pt x="1" y="1"/>
                          <a:pt x="2" y="3"/>
                          <a:pt x="3" y="4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2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49" name="Freeform 334"/>
                  <p:cNvSpPr/>
                  <p:nvPr/>
                </p:nvSpPr>
                <p:spPr bwMode="auto">
                  <a:xfrm>
                    <a:off x="2311" y="3157"/>
                    <a:ext cx="0" cy="4"/>
                  </a:xfrm>
                  <a:custGeom>
                    <a:avLst/>
                    <a:gdLst>
                      <a:gd name="T0" fmla="*/ 4 h 4"/>
                      <a:gd name="T1" fmla="*/ 0 h 4"/>
                      <a:gd name="T2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0" name="Freeform 335"/>
                  <p:cNvSpPr/>
                  <p:nvPr/>
                </p:nvSpPr>
                <p:spPr bwMode="auto">
                  <a:xfrm>
                    <a:off x="2303" y="3144"/>
                    <a:ext cx="13" cy="21"/>
                  </a:xfrm>
                  <a:custGeom>
                    <a:avLst/>
                    <a:gdLst>
                      <a:gd name="T0" fmla="*/ 1 w 3"/>
                      <a:gd name="T1" fmla="*/ 0 h 5"/>
                      <a:gd name="T2" fmla="*/ 1 w 3"/>
                      <a:gd name="T3" fmla="*/ 2 h 5"/>
                      <a:gd name="T4" fmla="*/ 1 w 3"/>
                      <a:gd name="T5" fmla="*/ 1 h 5"/>
                      <a:gd name="T6" fmla="*/ 1 w 3"/>
                      <a:gd name="T7" fmla="*/ 2 h 5"/>
                      <a:gd name="T8" fmla="*/ 0 w 3"/>
                      <a:gd name="T9" fmla="*/ 0 h 5"/>
                      <a:gd name="T10" fmla="*/ 1 w 3"/>
                      <a:gd name="T11" fmla="*/ 2 h 5"/>
                      <a:gd name="T12" fmla="*/ 0 w 3"/>
                      <a:gd name="T13" fmla="*/ 0 h 5"/>
                      <a:gd name="T14" fmla="*/ 1 w 3"/>
                      <a:gd name="T15" fmla="*/ 2 h 5"/>
                      <a:gd name="T16" fmla="*/ 1 w 3"/>
                      <a:gd name="T17" fmla="*/ 2 h 5"/>
                      <a:gd name="T18" fmla="*/ 2 w 3"/>
                      <a:gd name="T19" fmla="*/ 3 h 5"/>
                      <a:gd name="T20" fmla="*/ 3 w 3"/>
                      <a:gd name="T21" fmla="*/ 4 h 5"/>
                      <a:gd name="T22" fmla="*/ 1 w 3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5">
                        <a:moveTo>
                          <a:pt x="1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1" y="2"/>
                          <a:pt x="1" y="2"/>
                        </a:cubicBezTo>
                        <a:cubicBezTo>
                          <a:pt x="0" y="0"/>
                          <a:pt x="1" y="1"/>
                          <a:pt x="0" y="0"/>
                        </a:cubicBezTo>
                        <a:cubicBezTo>
                          <a:pt x="0" y="0"/>
                          <a:pt x="0" y="0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0" y="1"/>
                          <a:pt x="1" y="2"/>
                        </a:cubicBezTo>
                        <a:cubicBezTo>
                          <a:pt x="1" y="3"/>
                          <a:pt x="1" y="3"/>
                          <a:pt x="2" y="3"/>
                        </a:cubicBezTo>
                        <a:cubicBezTo>
                          <a:pt x="1" y="3"/>
                          <a:pt x="3" y="5"/>
                          <a:pt x="3" y="4"/>
                        </a:cubicBezTo>
                        <a:cubicBezTo>
                          <a:pt x="3" y="4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1" name="Freeform 336"/>
                  <p:cNvSpPr/>
                  <p:nvPr/>
                </p:nvSpPr>
                <p:spPr bwMode="auto">
                  <a:xfrm>
                    <a:off x="2311" y="3153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  <a:gd name="T3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2" name="Freeform 337"/>
                  <p:cNvSpPr/>
                  <p:nvPr/>
                </p:nvSpPr>
                <p:spPr bwMode="auto">
                  <a:xfrm>
                    <a:off x="2307" y="3140"/>
                    <a:ext cx="13" cy="21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0 w 3"/>
                      <a:gd name="T3" fmla="*/ 2 h 5"/>
                      <a:gd name="T4" fmla="*/ 0 w 3"/>
                      <a:gd name="T5" fmla="*/ 1 h 5"/>
                      <a:gd name="T6" fmla="*/ 1 w 3"/>
                      <a:gd name="T7" fmla="*/ 2 h 5"/>
                      <a:gd name="T8" fmla="*/ 0 w 3"/>
                      <a:gd name="T9" fmla="*/ 1 h 5"/>
                      <a:gd name="T10" fmla="*/ 2 w 3"/>
                      <a:gd name="T11" fmla="*/ 4 h 5"/>
                      <a:gd name="T12" fmla="*/ 2 w 3"/>
                      <a:gd name="T13" fmla="*/ 3 h 5"/>
                      <a:gd name="T14" fmla="*/ 2 w 3"/>
                      <a:gd name="T15" fmla="*/ 3 h 5"/>
                      <a:gd name="T16" fmla="*/ 1 w 3"/>
                      <a:gd name="T17" fmla="*/ 2 h 5"/>
                      <a:gd name="T18" fmla="*/ 1 w 3"/>
                      <a:gd name="T19" fmla="*/ 2 h 5"/>
                      <a:gd name="T20" fmla="*/ 0 w 3"/>
                      <a:gd name="T2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5">
                        <a:moveTo>
                          <a:pt x="0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1" y="2"/>
                        </a:cubicBezTo>
                        <a:cubicBezTo>
                          <a:pt x="2" y="4"/>
                          <a:pt x="1" y="2"/>
                          <a:pt x="0" y="1"/>
                        </a:cubicBezTo>
                        <a:cubicBezTo>
                          <a:pt x="1" y="2"/>
                          <a:pt x="1" y="2"/>
                          <a:pt x="2" y="4"/>
                        </a:cubicBezTo>
                        <a:cubicBezTo>
                          <a:pt x="2" y="4"/>
                          <a:pt x="2" y="3"/>
                          <a:pt x="2" y="3"/>
                        </a:cubicBezTo>
                        <a:cubicBezTo>
                          <a:pt x="3" y="5"/>
                          <a:pt x="2" y="3"/>
                          <a:pt x="2" y="3"/>
                        </a:cubicBezTo>
                        <a:cubicBezTo>
                          <a:pt x="2" y="3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3" name="Freeform 338"/>
                  <p:cNvSpPr/>
                  <p:nvPr/>
                </p:nvSpPr>
                <p:spPr bwMode="auto">
                  <a:xfrm>
                    <a:off x="2303" y="3140"/>
                    <a:ext cx="4" cy="4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4" name="Freeform 339"/>
                  <p:cNvSpPr/>
                  <p:nvPr/>
                </p:nvSpPr>
                <p:spPr bwMode="auto">
                  <a:xfrm>
                    <a:off x="2316" y="31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5" name="Freeform 340"/>
                  <p:cNvSpPr/>
                  <p:nvPr/>
                </p:nvSpPr>
                <p:spPr bwMode="auto">
                  <a:xfrm>
                    <a:off x="2307" y="3140"/>
                    <a:ext cx="4" cy="4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6" name="Freeform 341"/>
                  <p:cNvSpPr/>
                  <p:nvPr/>
                </p:nvSpPr>
                <p:spPr bwMode="auto">
                  <a:xfrm>
                    <a:off x="2307" y="3123"/>
                    <a:ext cx="30" cy="34"/>
                  </a:xfrm>
                  <a:custGeom>
                    <a:avLst/>
                    <a:gdLst>
                      <a:gd name="T0" fmla="*/ 7 w 7"/>
                      <a:gd name="T1" fmla="*/ 4 h 8"/>
                      <a:gd name="T2" fmla="*/ 6 w 7"/>
                      <a:gd name="T3" fmla="*/ 3 h 8"/>
                      <a:gd name="T4" fmla="*/ 5 w 7"/>
                      <a:gd name="T5" fmla="*/ 2 h 8"/>
                      <a:gd name="T6" fmla="*/ 4 w 7"/>
                      <a:gd name="T7" fmla="*/ 0 h 8"/>
                      <a:gd name="T8" fmla="*/ 4 w 7"/>
                      <a:gd name="T9" fmla="*/ 1 h 8"/>
                      <a:gd name="T10" fmla="*/ 3 w 7"/>
                      <a:gd name="T11" fmla="*/ 0 h 8"/>
                      <a:gd name="T12" fmla="*/ 3 w 7"/>
                      <a:gd name="T13" fmla="*/ 1 h 8"/>
                      <a:gd name="T14" fmla="*/ 3 w 7"/>
                      <a:gd name="T15" fmla="*/ 2 h 8"/>
                      <a:gd name="T16" fmla="*/ 1 w 7"/>
                      <a:gd name="T17" fmla="*/ 3 h 8"/>
                      <a:gd name="T18" fmla="*/ 2 w 7"/>
                      <a:gd name="T19" fmla="*/ 5 h 8"/>
                      <a:gd name="T20" fmla="*/ 1 w 7"/>
                      <a:gd name="T21" fmla="*/ 4 h 8"/>
                      <a:gd name="T22" fmla="*/ 1 w 7"/>
                      <a:gd name="T23" fmla="*/ 4 h 8"/>
                      <a:gd name="T24" fmla="*/ 1 w 7"/>
                      <a:gd name="T25" fmla="*/ 4 h 8"/>
                      <a:gd name="T26" fmla="*/ 2 w 7"/>
                      <a:gd name="T27" fmla="*/ 6 h 8"/>
                      <a:gd name="T28" fmla="*/ 0 w 7"/>
                      <a:gd name="T29" fmla="*/ 4 h 8"/>
                      <a:gd name="T30" fmla="*/ 1 w 7"/>
                      <a:gd name="T31" fmla="*/ 5 h 8"/>
                      <a:gd name="T32" fmla="*/ 2 w 7"/>
                      <a:gd name="T33" fmla="*/ 7 h 8"/>
                      <a:gd name="T34" fmla="*/ 3 w 7"/>
                      <a:gd name="T35" fmla="*/ 7 h 8"/>
                      <a:gd name="T36" fmla="*/ 2 w 7"/>
                      <a:gd name="T37" fmla="*/ 4 h 8"/>
                      <a:gd name="T38" fmla="*/ 3 w 7"/>
                      <a:gd name="T39" fmla="*/ 5 h 8"/>
                      <a:gd name="T40" fmla="*/ 4 w 7"/>
                      <a:gd name="T41" fmla="*/ 6 h 8"/>
                      <a:gd name="T42" fmla="*/ 3 w 7"/>
                      <a:gd name="T43" fmla="*/ 4 h 8"/>
                      <a:gd name="T44" fmla="*/ 4 w 7"/>
                      <a:gd name="T45" fmla="*/ 4 h 8"/>
                      <a:gd name="T46" fmla="*/ 3 w 7"/>
                      <a:gd name="T47" fmla="*/ 3 h 8"/>
                      <a:gd name="T48" fmla="*/ 4 w 7"/>
                      <a:gd name="T49" fmla="*/ 4 h 8"/>
                      <a:gd name="T50" fmla="*/ 3 w 7"/>
                      <a:gd name="T51" fmla="*/ 2 h 8"/>
                      <a:gd name="T52" fmla="*/ 6 w 7"/>
                      <a:gd name="T53" fmla="*/ 5 h 8"/>
                      <a:gd name="T54" fmla="*/ 5 w 7"/>
                      <a:gd name="T55" fmla="*/ 4 h 8"/>
                      <a:gd name="T56" fmla="*/ 4 w 7"/>
                      <a:gd name="T57" fmla="*/ 3 h 8"/>
                      <a:gd name="T58" fmla="*/ 6 w 7"/>
                      <a:gd name="T59" fmla="*/ 4 h 8"/>
                      <a:gd name="T60" fmla="*/ 5 w 7"/>
                      <a:gd name="T61" fmla="*/ 3 h 8"/>
                      <a:gd name="T62" fmla="*/ 4 w 7"/>
                      <a:gd name="T63" fmla="*/ 2 h 8"/>
                      <a:gd name="T64" fmla="*/ 5 w 7"/>
                      <a:gd name="T65" fmla="*/ 2 h 8"/>
                      <a:gd name="T66" fmla="*/ 6 w 7"/>
                      <a:gd name="T67" fmla="*/ 4 h 8"/>
                      <a:gd name="T68" fmla="*/ 7 w 7"/>
                      <a:gd name="T69" fmla="*/ 5 h 8"/>
                      <a:gd name="T70" fmla="*/ 5 w 7"/>
                      <a:gd name="T71" fmla="*/ 2 h 8"/>
                      <a:gd name="T72" fmla="*/ 7 w 7"/>
                      <a:gd name="T73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" h="8">
                        <a:moveTo>
                          <a:pt x="7" y="4"/>
                        </a:move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2"/>
                          <a:pt x="6" y="2"/>
                          <a:pt x="5" y="2"/>
                        </a:cubicBezTo>
                        <a:cubicBezTo>
                          <a:pt x="5" y="1"/>
                          <a:pt x="4" y="1"/>
                          <a:pt x="4" y="0"/>
                        </a:cubicBezTo>
                        <a:cubicBezTo>
                          <a:pt x="3" y="0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1"/>
                          <a:pt x="4" y="2"/>
                          <a:pt x="3" y="1"/>
                        </a:cubicBezTo>
                        <a:cubicBezTo>
                          <a:pt x="3" y="1"/>
                          <a:pt x="3" y="1"/>
                          <a:pt x="3" y="2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5"/>
                          <a:pt x="1" y="4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0" y="2"/>
                          <a:pt x="1" y="4"/>
                          <a:pt x="1" y="4"/>
                        </a:cubicBezTo>
                        <a:cubicBezTo>
                          <a:pt x="1" y="4"/>
                          <a:pt x="2" y="5"/>
                          <a:pt x="2" y="6"/>
                        </a:cubicBezTo>
                        <a:cubicBezTo>
                          <a:pt x="1" y="4"/>
                          <a:pt x="2" y="6"/>
                          <a:pt x="0" y="4"/>
                        </a:cubicBezTo>
                        <a:cubicBezTo>
                          <a:pt x="0" y="3"/>
                          <a:pt x="1" y="5"/>
                          <a:pt x="1" y="5"/>
                        </a:cubicBezTo>
                        <a:cubicBezTo>
                          <a:pt x="2" y="6"/>
                          <a:pt x="2" y="6"/>
                          <a:pt x="2" y="7"/>
                        </a:cubicBezTo>
                        <a:cubicBezTo>
                          <a:pt x="3" y="8"/>
                          <a:pt x="2" y="6"/>
                          <a:pt x="3" y="7"/>
                        </a:cubicBezTo>
                        <a:cubicBezTo>
                          <a:pt x="3" y="8"/>
                          <a:pt x="2" y="5"/>
                          <a:pt x="2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4"/>
                          <a:pt x="3" y="4"/>
                          <a:pt x="4" y="6"/>
                        </a:cubicBezTo>
                        <a:cubicBezTo>
                          <a:pt x="4" y="5"/>
                          <a:pt x="5" y="6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4" y="3"/>
                          <a:pt x="4" y="4"/>
                          <a:pt x="4" y="4"/>
                        </a:cubicBezTo>
                        <a:cubicBezTo>
                          <a:pt x="4" y="3"/>
                          <a:pt x="3" y="3"/>
                          <a:pt x="3" y="2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4" y="3"/>
                          <a:pt x="4" y="3"/>
                        </a:cubicBezTo>
                        <a:cubicBezTo>
                          <a:pt x="4" y="3"/>
                          <a:pt x="5" y="4"/>
                          <a:pt x="6" y="4"/>
                        </a:cubicBezTo>
                        <a:cubicBezTo>
                          <a:pt x="6" y="5"/>
                          <a:pt x="4" y="2"/>
                          <a:pt x="5" y="3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5" y="3"/>
                          <a:pt x="5" y="2"/>
                        </a:cubicBezTo>
                        <a:cubicBezTo>
                          <a:pt x="6" y="3"/>
                          <a:pt x="6" y="3"/>
                          <a:pt x="6" y="4"/>
                        </a:cubicBezTo>
                        <a:cubicBezTo>
                          <a:pt x="7" y="4"/>
                          <a:pt x="7" y="4"/>
                          <a:pt x="7" y="5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7" y="4"/>
                          <a:pt x="7" y="4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7" name="Rectangle 342"/>
                  <p:cNvSpPr>
                    <a:spLocks noChangeArrowheads="1"/>
                  </p:cNvSpPr>
                  <p:nvPr/>
                </p:nvSpPr>
                <p:spPr bwMode="auto">
                  <a:xfrm>
                    <a:off x="2337" y="3144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8" name="Freeform 343"/>
                  <p:cNvSpPr/>
                  <p:nvPr/>
                </p:nvSpPr>
                <p:spPr bwMode="auto">
                  <a:xfrm>
                    <a:off x="2337" y="31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59" name="Rectangle 344"/>
                  <p:cNvSpPr>
                    <a:spLocks noChangeArrowheads="1"/>
                  </p:cNvSpPr>
                  <p:nvPr/>
                </p:nvSpPr>
                <p:spPr bwMode="auto">
                  <a:xfrm>
                    <a:off x="2320" y="3127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0" name="Freeform 345"/>
                  <p:cNvSpPr/>
                  <p:nvPr/>
                </p:nvSpPr>
                <p:spPr bwMode="auto">
                  <a:xfrm>
                    <a:off x="2332" y="3144"/>
                    <a:ext cx="5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1" name="Freeform 346"/>
                  <p:cNvSpPr/>
                  <p:nvPr/>
                </p:nvSpPr>
                <p:spPr bwMode="auto">
                  <a:xfrm>
                    <a:off x="2328" y="3144"/>
                    <a:ext cx="0" cy="4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2" name="Freeform 347"/>
                  <p:cNvSpPr/>
                  <p:nvPr/>
                </p:nvSpPr>
                <p:spPr bwMode="auto">
                  <a:xfrm>
                    <a:off x="2337" y="3140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0 w 4"/>
                      <a:gd name="T5" fmla="*/ 0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3" name="Freeform 348"/>
                  <p:cNvSpPr/>
                  <p:nvPr/>
                </p:nvSpPr>
                <p:spPr bwMode="auto">
                  <a:xfrm>
                    <a:off x="2324" y="3111"/>
                    <a:ext cx="21" cy="25"/>
                  </a:xfrm>
                  <a:custGeom>
                    <a:avLst/>
                    <a:gdLst>
                      <a:gd name="T0" fmla="*/ 1 w 5"/>
                      <a:gd name="T1" fmla="*/ 1 h 6"/>
                      <a:gd name="T2" fmla="*/ 0 w 5"/>
                      <a:gd name="T3" fmla="*/ 0 h 6"/>
                      <a:gd name="T4" fmla="*/ 3 w 5"/>
                      <a:gd name="T5" fmla="*/ 3 h 6"/>
                      <a:gd name="T6" fmla="*/ 0 w 5"/>
                      <a:gd name="T7" fmla="*/ 1 h 6"/>
                      <a:gd name="T8" fmla="*/ 1 w 5"/>
                      <a:gd name="T9" fmla="*/ 3 h 6"/>
                      <a:gd name="T10" fmla="*/ 0 w 5"/>
                      <a:gd name="T11" fmla="*/ 2 h 6"/>
                      <a:gd name="T12" fmla="*/ 3 w 5"/>
                      <a:gd name="T13" fmla="*/ 5 h 6"/>
                      <a:gd name="T14" fmla="*/ 0 w 5"/>
                      <a:gd name="T15" fmla="*/ 2 h 6"/>
                      <a:gd name="T16" fmla="*/ 0 w 5"/>
                      <a:gd name="T17" fmla="*/ 2 h 6"/>
                      <a:gd name="T18" fmla="*/ 0 w 5"/>
                      <a:gd name="T19" fmla="*/ 3 h 6"/>
                      <a:gd name="T20" fmla="*/ 2 w 5"/>
                      <a:gd name="T21" fmla="*/ 5 h 6"/>
                      <a:gd name="T22" fmla="*/ 3 w 5"/>
                      <a:gd name="T23" fmla="*/ 6 h 6"/>
                      <a:gd name="T24" fmla="*/ 2 w 5"/>
                      <a:gd name="T25" fmla="*/ 5 h 6"/>
                      <a:gd name="T26" fmla="*/ 3 w 5"/>
                      <a:gd name="T27" fmla="*/ 6 h 6"/>
                      <a:gd name="T28" fmla="*/ 3 w 5"/>
                      <a:gd name="T29" fmla="*/ 5 h 6"/>
                      <a:gd name="T30" fmla="*/ 4 w 5"/>
                      <a:gd name="T31" fmla="*/ 6 h 6"/>
                      <a:gd name="T32" fmla="*/ 3 w 5"/>
                      <a:gd name="T33" fmla="*/ 5 h 6"/>
                      <a:gd name="T34" fmla="*/ 3 w 5"/>
                      <a:gd name="T35" fmla="*/ 5 h 6"/>
                      <a:gd name="T36" fmla="*/ 2 w 5"/>
                      <a:gd name="T37" fmla="*/ 4 h 6"/>
                      <a:gd name="T38" fmla="*/ 3 w 5"/>
                      <a:gd name="T39" fmla="*/ 5 h 6"/>
                      <a:gd name="T40" fmla="*/ 3 w 5"/>
                      <a:gd name="T41" fmla="*/ 4 h 6"/>
                      <a:gd name="T42" fmla="*/ 4 w 5"/>
                      <a:gd name="T43" fmla="*/ 5 h 6"/>
                      <a:gd name="T44" fmla="*/ 3 w 5"/>
                      <a:gd name="T45" fmla="*/ 4 h 6"/>
                      <a:gd name="T46" fmla="*/ 4 w 5"/>
                      <a:gd name="T47" fmla="*/ 5 h 6"/>
                      <a:gd name="T48" fmla="*/ 2 w 5"/>
                      <a:gd name="T49" fmla="*/ 3 h 6"/>
                      <a:gd name="T50" fmla="*/ 4 w 5"/>
                      <a:gd name="T51" fmla="*/ 4 h 6"/>
                      <a:gd name="T52" fmla="*/ 4 w 5"/>
                      <a:gd name="T53" fmla="*/ 4 h 6"/>
                      <a:gd name="T54" fmla="*/ 4 w 5"/>
                      <a:gd name="T55" fmla="*/ 4 h 6"/>
                      <a:gd name="T56" fmla="*/ 4 w 5"/>
                      <a:gd name="T57" fmla="*/ 3 h 6"/>
                      <a:gd name="T58" fmla="*/ 3 w 5"/>
                      <a:gd name="T59" fmla="*/ 3 h 6"/>
                      <a:gd name="T60" fmla="*/ 3 w 5"/>
                      <a:gd name="T61" fmla="*/ 2 h 6"/>
                      <a:gd name="T62" fmla="*/ 3 w 5"/>
                      <a:gd name="T63" fmla="*/ 2 h 6"/>
                      <a:gd name="T64" fmla="*/ 2 w 5"/>
                      <a:gd name="T65" fmla="*/ 1 h 6"/>
                      <a:gd name="T66" fmla="*/ 2 w 5"/>
                      <a:gd name="T67" fmla="*/ 2 h 6"/>
                      <a:gd name="T68" fmla="*/ 1 w 5"/>
                      <a:gd name="T69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" h="6">
                        <a:moveTo>
                          <a:pt x="1" y="1"/>
                        </a:moveTo>
                        <a:cubicBezTo>
                          <a:pt x="0" y="0"/>
                          <a:pt x="1" y="1"/>
                          <a:pt x="0" y="0"/>
                        </a:cubicBezTo>
                        <a:cubicBezTo>
                          <a:pt x="1" y="1"/>
                          <a:pt x="3" y="3"/>
                          <a:pt x="3" y="3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3" y="6"/>
                          <a:pt x="3" y="5"/>
                        </a:cubicBezTo>
                        <a:cubicBezTo>
                          <a:pt x="1" y="3"/>
                          <a:pt x="1" y="4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4"/>
                          <a:pt x="2" y="5"/>
                          <a:pt x="2" y="5"/>
                        </a:cubicBezTo>
                        <a:cubicBezTo>
                          <a:pt x="2" y="5"/>
                          <a:pt x="2" y="6"/>
                          <a:pt x="3" y="6"/>
                        </a:cubicBezTo>
                        <a:cubicBezTo>
                          <a:pt x="2" y="5"/>
                          <a:pt x="3" y="6"/>
                          <a:pt x="2" y="5"/>
                        </a:cubicBezTo>
                        <a:cubicBezTo>
                          <a:pt x="3" y="6"/>
                          <a:pt x="2" y="5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6"/>
                          <a:pt x="4" y="6"/>
                        </a:cubicBezTo>
                        <a:cubicBezTo>
                          <a:pt x="3" y="6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2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5" y="6"/>
                          <a:pt x="4" y="5"/>
                        </a:cubicBezTo>
                        <a:cubicBezTo>
                          <a:pt x="4" y="5"/>
                          <a:pt x="4" y="4"/>
                          <a:pt x="3" y="4"/>
                        </a:cubicBezTo>
                        <a:cubicBezTo>
                          <a:pt x="3" y="4"/>
                          <a:pt x="4" y="5"/>
                          <a:pt x="4" y="5"/>
                        </a:cubicBezTo>
                        <a:cubicBezTo>
                          <a:pt x="3" y="4"/>
                          <a:pt x="2" y="3"/>
                          <a:pt x="2" y="3"/>
                        </a:cubicBezTo>
                        <a:cubicBezTo>
                          <a:pt x="3" y="4"/>
                          <a:pt x="2" y="2"/>
                          <a:pt x="4" y="4"/>
                        </a:cubicBezTo>
                        <a:cubicBezTo>
                          <a:pt x="4" y="4"/>
                          <a:pt x="3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3"/>
                          <a:pt x="5" y="4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2" y="2"/>
                          <a:pt x="2" y="2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4" name="Freeform 349"/>
                  <p:cNvSpPr/>
                  <p:nvPr/>
                </p:nvSpPr>
                <p:spPr bwMode="auto">
                  <a:xfrm>
                    <a:off x="2337" y="3132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5" name="Freeform 350"/>
                  <p:cNvSpPr/>
                  <p:nvPr/>
                </p:nvSpPr>
                <p:spPr bwMode="auto">
                  <a:xfrm>
                    <a:off x="2328" y="3102"/>
                    <a:ext cx="25" cy="30"/>
                  </a:xfrm>
                  <a:custGeom>
                    <a:avLst/>
                    <a:gdLst>
                      <a:gd name="T0" fmla="*/ 3 w 6"/>
                      <a:gd name="T1" fmla="*/ 4 h 7"/>
                      <a:gd name="T2" fmla="*/ 4 w 6"/>
                      <a:gd name="T3" fmla="*/ 5 h 7"/>
                      <a:gd name="T4" fmla="*/ 1 w 6"/>
                      <a:gd name="T5" fmla="*/ 3 h 7"/>
                      <a:gd name="T6" fmla="*/ 1 w 6"/>
                      <a:gd name="T7" fmla="*/ 2 h 7"/>
                      <a:gd name="T8" fmla="*/ 4 w 6"/>
                      <a:gd name="T9" fmla="*/ 4 h 7"/>
                      <a:gd name="T10" fmla="*/ 4 w 6"/>
                      <a:gd name="T11" fmla="*/ 4 h 7"/>
                      <a:gd name="T12" fmla="*/ 2 w 6"/>
                      <a:gd name="T13" fmla="*/ 3 h 7"/>
                      <a:gd name="T14" fmla="*/ 2 w 6"/>
                      <a:gd name="T15" fmla="*/ 2 h 7"/>
                      <a:gd name="T16" fmla="*/ 2 w 6"/>
                      <a:gd name="T17" fmla="*/ 2 h 7"/>
                      <a:gd name="T18" fmla="*/ 4 w 6"/>
                      <a:gd name="T19" fmla="*/ 4 h 7"/>
                      <a:gd name="T20" fmla="*/ 0 w 6"/>
                      <a:gd name="T21" fmla="*/ 0 h 7"/>
                      <a:gd name="T22" fmla="*/ 0 w 6"/>
                      <a:gd name="T23" fmla="*/ 0 h 7"/>
                      <a:gd name="T24" fmla="*/ 2 w 6"/>
                      <a:gd name="T25" fmla="*/ 2 h 7"/>
                      <a:gd name="T26" fmla="*/ 2 w 6"/>
                      <a:gd name="T27" fmla="*/ 1 h 7"/>
                      <a:gd name="T28" fmla="*/ 1 w 6"/>
                      <a:gd name="T29" fmla="*/ 1 h 7"/>
                      <a:gd name="T30" fmla="*/ 0 w 6"/>
                      <a:gd name="T31" fmla="*/ 2 h 7"/>
                      <a:gd name="T32" fmla="*/ 0 w 6"/>
                      <a:gd name="T33" fmla="*/ 2 h 7"/>
                      <a:gd name="T34" fmla="*/ 1 w 6"/>
                      <a:gd name="T35" fmla="*/ 3 h 7"/>
                      <a:gd name="T36" fmla="*/ 3 w 6"/>
                      <a:gd name="T37" fmla="*/ 4 h 7"/>
                      <a:gd name="T38" fmla="*/ 2 w 6"/>
                      <a:gd name="T39" fmla="*/ 4 h 7"/>
                      <a:gd name="T40" fmla="*/ 4 w 6"/>
                      <a:gd name="T41" fmla="*/ 5 h 7"/>
                      <a:gd name="T42" fmla="*/ 5 w 6"/>
                      <a:gd name="T43" fmla="*/ 6 h 7"/>
                      <a:gd name="T44" fmla="*/ 5 w 6"/>
                      <a:gd name="T45" fmla="*/ 6 h 7"/>
                      <a:gd name="T46" fmla="*/ 3 w 6"/>
                      <a:gd name="T47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" h="7">
                        <a:moveTo>
                          <a:pt x="3" y="4"/>
                        </a:moveTo>
                        <a:cubicBezTo>
                          <a:pt x="3" y="4"/>
                          <a:pt x="4" y="4"/>
                          <a:pt x="4" y="5"/>
                        </a:cubicBezTo>
                        <a:cubicBezTo>
                          <a:pt x="3" y="4"/>
                          <a:pt x="2" y="4"/>
                          <a:pt x="1" y="3"/>
                        </a:cubicBezTo>
                        <a:cubicBezTo>
                          <a:pt x="2" y="3"/>
                          <a:pt x="1" y="2"/>
                          <a:pt x="1" y="2"/>
                        </a:cubicBezTo>
                        <a:cubicBezTo>
                          <a:pt x="2" y="3"/>
                          <a:pt x="3" y="4"/>
                          <a:pt x="4" y="4"/>
                        </a:cubicBezTo>
                        <a:cubicBezTo>
                          <a:pt x="3" y="3"/>
                          <a:pt x="4" y="4"/>
                          <a:pt x="4" y="4"/>
                        </a:cubicBezTo>
                        <a:cubicBezTo>
                          <a:pt x="3" y="3"/>
                          <a:pt x="4" y="3"/>
                          <a:pt x="2" y="3"/>
                        </a:cubicBezTo>
                        <a:cubicBezTo>
                          <a:pt x="2" y="2"/>
                          <a:pt x="1" y="1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3"/>
                          <a:pt x="3" y="3"/>
                          <a:pt x="4" y="4"/>
                        </a:cubicBezTo>
                        <a:cubicBezTo>
                          <a:pt x="3" y="2"/>
                          <a:pt x="3" y="2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2" y="1"/>
                          <a:pt x="2" y="2"/>
                        </a:cubicBezTo>
                        <a:cubicBezTo>
                          <a:pt x="2" y="1"/>
                          <a:pt x="3" y="2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2" y="4"/>
                        </a:cubicBezTo>
                        <a:cubicBezTo>
                          <a:pt x="3" y="4"/>
                          <a:pt x="3" y="5"/>
                          <a:pt x="4" y="5"/>
                        </a:cubicBezTo>
                        <a:cubicBezTo>
                          <a:pt x="4" y="5"/>
                          <a:pt x="3" y="5"/>
                          <a:pt x="5" y="6"/>
                        </a:cubicBezTo>
                        <a:cubicBezTo>
                          <a:pt x="6" y="7"/>
                          <a:pt x="4" y="5"/>
                          <a:pt x="5" y="6"/>
                        </a:cubicBez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6" name="Freeform 351"/>
                  <p:cNvSpPr/>
                  <p:nvPr/>
                </p:nvSpPr>
                <p:spPr bwMode="auto">
                  <a:xfrm>
                    <a:off x="2337" y="3119"/>
                    <a:ext cx="4" cy="4"/>
                  </a:xfrm>
                  <a:custGeom>
                    <a:avLst/>
                    <a:gdLst>
                      <a:gd name="T0" fmla="*/ 4 w 4"/>
                      <a:gd name="T1" fmla="*/ 4 h 4"/>
                      <a:gd name="T2" fmla="*/ 0 w 4"/>
                      <a:gd name="T3" fmla="*/ 0 h 4"/>
                      <a:gd name="T4" fmla="*/ 4 w 4"/>
                      <a:gd name="T5" fmla="*/ 0 h 4"/>
                      <a:gd name="T6" fmla="*/ 4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7" name="Freeform 352"/>
                  <p:cNvSpPr/>
                  <p:nvPr/>
                </p:nvSpPr>
                <p:spPr bwMode="auto">
                  <a:xfrm>
                    <a:off x="2328" y="3111"/>
                    <a:ext cx="4" cy="4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8" name="Freeform 353"/>
                  <p:cNvSpPr/>
                  <p:nvPr/>
                </p:nvSpPr>
                <p:spPr bwMode="auto">
                  <a:xfrm>
                    <a:off x="2345" y="31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69" name="Freeform 354"/>
                  <p:cNvSpPr/>
                  <p:nvPr/>
                </p:nvSpPr>
                <p:spPr bwMode="auto">
                  <a:xfrm>
                    <a:off x="2328" y="3098"/>
                    <a:ext cx="17" cy="13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0 w 4"/>
                      <a:gd name="T3" fmla="*/ 1 h 3"/>
                      <a:gd name="T4" fmla="*/ 3 w 4"/>
                      <a:gd name="T5" fmla="*/ 3 h 3"/>
                      <a:gd name="T6" fmla="*/ 1 w 4"/>
                      <a:gd name="T7" fmla="*/ 1 h 3"/>
                      <a:gd name="T8" fmla="*/ 1 w 4"/>
                      <a:gd name="T9" fmla="*/ 1 h 3"/>
                      <a:gd name="T10" fmla="*/ 0 w 4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0" y="1"/>
                          <a:pt x="1" y="1"/>
                          <a:pt x="0" y="1"/>
                        </a:cubicBezTo>
                        <a:cubicBezTo>
                          <a:pt x="1" y="2"/>
                          <a:pt x="2" y="2"/>
                          <a:pt x="3" y="3"/>
                        </a:cubicBezTo>
                        <a:cubicBezTo>
                          <a:pt x="4" y="3"/>
                          <a:pt x="2" y="2"/>
                          <a:pt x="1" y="1"/>
                        </a:cubicBezTo>
                        <a:cubicBezTo>
                          <a:pt x="2" y="2"/>
                          <a:pt x="1" y="1"/>
                          <a:pt x="1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0" name="Freeform 355"/>
                  <p:cNvSpPr/>
                  <p:nvPr/>
                </p:nvSpPr>
                <p:spPr bwMode="auto">
                  <a:xfrm>
                    <a:off x="2332" y="3086"/>
                    <a:ext cx="30" cy="29"/>
                  </a:xfrm>
                  <a:custGeom>
                    <a:avLst/>
                    <a:gdLst>
                      <a:gd name="T0" fmla="*/ 4 w 7"/>
                      <a:gd name="T1" fmla="*/ 5 h 7"/>
                      <a:gd name="T2" fmla="*/ 3 w 7"/>
                      <a:gd name="T3" fmla="*/ 5 h 7"/>
                      <a:gd name="T4" fmla="*/ 4 w 7"/>
                      <a:gd name="T5" fmla="*/ 5 h 7"/>
                      <a:gd name="T6" fmla="*/ 5 w 7"/>
                      <a:gd name="T7" fmla="*/ 6 h 7"/>
                      <a:gd name="T8" fmla="*/ 4 w 7"/>
                      <a:gd name="T9" fmla="*/ 5 h 7"/>
                      <a:gd name="T10" fmla="*/ 4 w 7"/>
                      <a:gd name="T11" fmla="*/ 4 h 7"/>
                      <a:gd name="T12" fmla="*/ 3 w 7"/>
                      <a:gd name="T13" fmla="*/ 4 h 7"/>
                      <a:gd name="T14" fmla="*/ 5 w 7"/>
                      <a:gd name="T15" fmla="*/ 5 h 7"/>
                      <a:gd name="T16" fmla="*/ 2 w 7"/>
                      <a:gd name="T17" fmla="*/ 3 h 7"/>
                      <a:gd name="T18" fmla="*/ 3 w 7"/>
                      <a:gd name="T19" fmla="*/ 3 h 7"/>
                      <a:gd name="T20" fmla="*/ 3 w 7"/>
                      <a:gd name="T21" fmla="*/ 3 h 7"/>
                      <a:gd name="T22" fmla="*/ 4 w 7"/>
                      <a:gd name="T23" fmla="*/ 3 h 7"/>
                      <a:gd name="T24" fmla="*/ 5 w 7"/>
                      <a:gd name="T25" fmla="*/ 4 h 7"/>
                      <a:gd name="T26" fmla="*/ 5 w 7"/>
                      <a:gd name="T27" fmla="*/ 3 h 7"/>
                      <a:gd name="T28" fmla="*/ 6 w 7"/>
                      <a:gd name="T29" fmla="*/ 4 h 7"/>
                      <a:gd name="T30" fmla="*/ 5 w 7"/>
                      <a:gd name="T31" fmla="*/ 2 h 7"/>
                      <a:gd name="T32" fmla="*/ 6 w 7"/>
                      <a:gd name="T33" fmla="*/ 2 h 7"/>
                      <a:gd name="T34" fmla="*/ 3 w 7"/>
                      <a:gd name="T35" fmla="*/ 1 h 7"/>
                      <a:gd name="T36" fmla="*/ 4 w 7"/>
                      <a:gd name="T37" fmla="*/ 1 h 7"/>
                      <a:gd name="T38" fmla="*/ 6 w 7"/>
                      <a:gd name="T39" fmla="*/ 2 h 7"/>
                      <a:gd name="T40" fmla="*/ 5 w 7"/>
                      <a:gd name="T41" fmla="*/ 1 h 7"/>
                      <a:gd name="T42" fmla="*/ 7 w 7"/>
                      <a:gd name="T43" fmla="*/ 2 h 7"/>
                      <a:gd name="T44" fmla="*/ 4 w 7"/>
                      <a:gd name="T45" fmla="*/ 1 h 7"/>
                      <a:gd name="T46" fmla="*/ 5 w 7"/>
                      <a:gd name="T47" fmla="*/ 1 h 7"/>
                      <a:gd name="T48" fmla="*/ 2 w 7"/>
                      <a:gd name="T49" fmla="*/ 0 h 7"/>
                      <a:gd name="T50" fmla="*/ 2 w 7"/>
                      <a:gd name="T51" fmla="*/ 1 h 7"/>
                      <a:gd name="T52" fmla="*/ 3 w 7"/>
                      <a:gd name="T53" fmla="*/ 2 h 7"/>
                      <a:gd name="T54" fmla="*/ 1 w 7"/>
                      <a:gd name="T55" fmla="*/ 1 h 7"/>
                      <a:gd name="T56" fmla="*/ 3 w 7"/>
                      <a:gd name="T57" fmla="*/ 2 h 7"/>
                      <a:gd name="T58" fmla="*/ 1 w 7"/>
                      <a:gd name="T59" fmla="*/ 1 h 7"/>
                      <a:gd name="T60" fmla="*/ 3 w 7"/>
                      <a:gd name="T61" fmla="*/ 2 h 7"/>
                      <a:gd name="T62" fmla="*/ 1 w 7"/>
                      <a:gd name="T63" fmla="*/ 1 h 7"/>
                      <a:gd name="T64" fmla="*/ 1 w 7"/>
                      <a:gd name="T65" fmla="*/ 3 h 7"/>
                      <a:gd name="T66" fmla="*/ 2 w 7"/>
                      <a:gd name="T67" fmla="*/ 4 h 7"/>
                      <a:gd name="T68" fmla="*/ 2 w 7"/>
                      <a:gd name="T69" fmla="*/ 5 h 7"/>
                      <a:gd name="T70" fmla="*/ 3 w 7"/>
                      <a:gd name="T71" fmla="*/ 5 h 7"/>
                      <a:gd name="T72" fmla="*/ 0 w 7"/>
                      <a:gd name="T73" fmla="*/ 4 h 7"/>
                      <a:gd name="T74" fmla="*/ 0 w 7"/>
                      <a:gd name="T75" fmla="*/ 4 h 7"/>
                      <a:gd name="T76" fmla="*/ 1 w 7"/>
                      <a:gd name="T77" fmla="*/ 4 h 7"/>
                      <a:gd name="T78" fmla="*/ 0 w 7"/>
                      <a:gd name="T79" fmla="*/ 4 h 7"/>
                      <a:gd name="T80" fmla="*/ 4 w 7"/>
                      <a:gd name="T81" fmla="*/ 6 h 7"/>
                      <a:gd name="T82" fmla="*/ 5 w 7"/>
                      <a:gd name="T83" fmla="*/ 6 h 7"/>
                      <a:gd name="T84" fmla="*/ 4 w 7"/>
                      <a:gd name="T85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" h="7">
                        <a:moveTo>
                          <a:pt x="4" y="5"/>
                        </a:moveTo>
                        <a:cubicBezTo>
                          <a:pt x="4" y="5"/>
                          <a:pt x="3" y="5"/>
                          <a:pt x="3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6" y="6"/>
                          <a:pt x="4" y="5"/>
                          <a:pt x="5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5" y="5"/>
                          <a:pt x="3" y="4"/>
                          <a:pt x="4" y="4"/>
                        </a:cubicBezTo>
                        <a:cubicBezTo>
                          <a:pt x="4" y="4"/>
                          <a:pt x="4" y="4"/>
                          <a:pt x="3" y="4"/>
                        </a:cubicBezTo>
                        <a:cubicBezTo>
                          <a:pt x="4" y="4"/>
                          <a:pt x="4" y="4"/>
                          <a:pt x="5" y="5"/>
                        </a:cubicBezTo>
                        <a:cubicBezTo>
                          <a:pt x="5" y="4"/>
                          <a:pt x="3" y="4"/>
                          <a:pt x="2" y="3"/>
                        </a:cubicBezTo>
                        <a:cubicBezTo>
                          <a:pt x="4" y="4"/>
                          <a:pt x="2" y="2"/>
                          <a:pt x="3" y="3"/>
                        </a:cubicBezTo>
                        <a:cubicBezTo>
                          <a:pt x="3" y="3"/>
                          <a:pt x="4" y="3"/>
                          <a:pt x="3" y="3"/>
                        </a:cubicBezTo>
                        <a:cubicBezTo>
                          <a:pt x="5" y="4"/>
                          <a:pt x="3" y="3"/>
                          <a:pt x="4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3"/>
                          <a:pt x="4" y="3"/>
                          <a:pt x="5" y="3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3"/>
                          <a:pt x="6" y="3"/>
                          <a:pt x="5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6" y="3"/>
                          <a:pt x="3" y="1"/>
                        </a:cubicBezTo>
                        <a:cubicBezTo>
                          <a:pt x="6" y="3"/>
                          <a:pt x="2" y="1"/>
                          <a:pt x="4" y="1"/>
                        </a:cubicBezTo>
                        <a:cubicBezTo>
                          <a:pt x="5" y="1"/>
                          <a:pt x="4" y="2"/>
                          <a:pt x="6" y="2"/>
                        </a:cubicBezTo>
                        <a:cubicBezTo>
                          <a:pt x="4" y="1"/>
                          <a:pt x="5" y="2"/>
                          <a:pt x="5" y="1"/>
                        </a:cubicBezTo>
                        <a:cubicBezTo>
                          <a:pt x="6" y="2"/>
                          <a:pt x="5" y="1"/>
                          <a:pt x="7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2" y="0"/>
                          <a:pt x="2" y="0"/>
                        </a:cubicBezTo>
                        <a:cubicBezTo>
                          <a:pt x="2" y="0"/>
                          <a:pt x="3" y="1"/>
                          <a:pt x="2" y="1"/>
                        </a:cubicBezTo>
                        <a:cubicBezTo>
                          <a:pt x="4" y="2"/>
                          <a:pt x="2" y="1"/>
                          <a:pt x="3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1" y="1"/>
                        </a:cubicBezTo>
                        <a:cubicBezTo>
                          <a:pt x="1" y="1"/>
                          <a:pt x="2" y="2"/>
                          <a:pt x="3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2" y="3"/>
                          <a:pt x="1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5" y="6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1" y="4"/>
                          <a:pt x="0" y="4"/>
                        </a:cubicBezTo>
                        <a:cubicBezTo>
                          <a:pt x="1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5"/>
                          <a:pt x="1" y="5"/>
                          <a:pt x="0" y="4"/>
                        </a:cubicBezTo>
                        <a:cubicBezTo>
                          <a:pt x="2" y="5"/>
                          <a:pt x="3" y="5"/>
                          <a:pt x="4" y="6"/>
                        </a:cubicBezTo>
                        <a:cubicBezTo>
                          <a:pt x="2" y="4"/>
                          <a:pt x="6" y="7"/>
                          <a:pt x="5" y="6"/>
                        </a:cubicBezTo>
                        <a:cubicBezTo>
                          <a:pt x="5" y="6"/>
                          <a:pt x="4" y="6"/>
                          <a:pt x="4" y="5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1" name="Freeform 356"/>
                  <p:cNvSpPr/>
                  <p:nvPr/>
                </p:nvSpPr>
                <p:spPr bwMode="auto">
                  <a:xfrm>
                    <a:off x="2332" y="3098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2" name="Freeform 357"/>
                  <p:cNvSpPr/>
                  <p:nvPr/>
                </p:nvSpPr>
                <p:spPr bwMode="auto">
                  <a:xfrm>
                    <a:off x="2349" y="3086"/>
                    <a:ext cx="4" cy="4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3" name="Rectangle 358"/>
                  <p:cNvSpPr>
                    <a:spLocks noChangeArrowheads="1"/>
                  </p:cNvSpPr>
                  <p:nvPr/>
                </p:nvSpPr>
                <p:spPr bwMode="auto">
                  <a:xfrm>
                    <a:off x="2332" y="3102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4" name="Freeform 359"/>
                  <p:cNvSpPr/>
                  <p:nvPr/>
                </p:nvSpPr>
                <p:spPr bwMode="auto">
                  <a:xfrm>
                    <a:off x="2345" y="3111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0 w 4"/>
                      <a:gd name="T3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5" name="Freeform 360"/>
                  <p:cNvSpPr/>
                  <p:nvPr/>
                </p:nvSpPr>
                <p:spPr bwMode="auto">
                  <a:xfrm>
                    <a:off x="2357" y="3086"/>
                    <a:ext cx="5" cy="0"/>
                  </a:xfrm>
                  <a:custGeom>
                    <a:avLst/>
                    <a:gdLst>
                      <a:gd name="T0" fmla="*/ 5 w 5"/>
                      <a:gd name="T1" fmla="*/ 0 w 5"/>
                      <a:gd name="T2" fmla="*/ 5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6" name="Freeform 361"/>
                  <p:cNvSpPr/>
                  <p:nvPr/>
                </p:nvSpPr>
                <p:spPr bwMode="auto">
                  <a:xfrm>
                    <a:off x="2366" y="30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7" name="Freeform 362"/>
                  <p:cNvSpPr/>
                  <p:nvPr/>
                </p:nvSpPr>
                <p:spPr bwMode="auto">
                  <a:xfrm>
                    <a:off x="2324" y="3048"/>
                    <a:ext cx="46" cy="42"/>
                  </a:xfrm>
                  <a:custGeom>
                    <a:avLst/>
                    <a:gdLst>
                      <a:gd name="T0" fmla="*/ 6 w 11"/>
                      <a:gd name="T1" fmla="*/ 1 h 10"/>
                      <a:gd name="T2" fmla="*/ 3 w 11"/>
                      <a:gd name="T3" fmla="*/ 1 h 10"/>
                      <a:gd name="T4" fmla="*/ 2 w 11"/>
                      <a:gd name="T5" fmla="*/ 1 h 10"/>
                      <a:gd name="T6" fmla="*/ 4 w 11"/>
                      <a:gd name="T7" fmla="*/ 1 h 10"/>
                      <a:gd name="T8" fmla="*/ 4 w 11"/>
                      <a:gd name="T9" fmla="*/ 2 h 10"/>
                      <a:gd name="T10" fmla="*/ 4 w 11"/>
                      <a:gd name="T11" fmla="*/ 3 h 10"/>
                      <a:gd name="T12" fmla="*/ 6 w 11"/>
                      <a:gd name="T13" fmla="*/ 4 h 10"/>
                      <a:gd name="T14" fmla="*/ 5 w 11"/>
                      <a:gd name="T15" fmla="*/ 4 h 10"/>
                      <a:gd name="T16" fmla="*/ 4 w 11"/>
                      <a:gd name="T17" fmla="*/ 4 h 10"/>
                      <a:gd name="T18" fmla="*/ 8 w 11"/>
                      <a:gd name="T19" fmla="*/ 5 h 10"/>
                      <a:gd name="T20" fmla="*/ 8 w 11"/>
                      <a:gd name="T21" fmla="*/ 5 h 10"/>
                      <a:gd name="T22" fmla="*/ 6 w 11"/>
                      <a:gd name="T23" fmla="*/ 5 h 10"/>
                      <a:gd name="T24" fmla="*/ 6 w 11"/>
                      <a:gd name="T25" fmla="*/ 6 h 10"/>
                      <a:gd name="T26" fmla="*/ 6 w 11"/>
                      <a:gd name="T27" fmla="*/ 6 h 10"/>
                      <a:gd name="T28" fmla="*/ 6 w 11"/>
                      <a:gd name="T29" fmla="*/ 7 h 10"/>
                      <a:gd name="T30" fmla="*/ 8 w 11"/>
                      <a:gd name="T31" fmla="*/ 8 h 10"/>
                      <a:gd name="T32" fmla="*/ 6 w 11"/>
                      <a:gd name="T33" fmla="*/ 7 h 10"/>
                      <a:gd name="T34" fmla="*/ 6 w 11"/>
                      <a:gd name="T35" fmla="*/ 8 h 10"/>
                      <a:gd name="T36" fmla="*/ 6 w 11"/>
                      <a:gd name="T37" fmla="*/ 9 h 10"/>
                      <a:gd name="T38" fmla="*/ 6 w 11"/>
                      <a:gd name="T39" fmla="*/ 9 h 10"/>
                      <a:gd name="T40" fmla="*/ 5 w 11"/>
                      <a:gd name="T41" fmla="*/ 8 h 10"/>
                      <a:gd name="T42" fmla="*/ 9 w 11"/>
                      <a:gd name="T43" fmla="*/ 9 h 10"/>
                      <a:gd name="T44" fmla="*/ 10 w 11"/>
                      <a:gd name="T45" fmla="*/ 9 h 10"/>
                      <a:gd name="T46" fmla="*/ 9 w 11"/>
                      <a:gd name="T47" fmla="*/ 8 h 10"/>
                      <a:gd name="T48" fmla="*/ 10 w 11"/>
                      <a:gd name="T49" fmla="*/ 8 h 10"/>
                      <a:gd name="T50" fmla="*/ 10 w 11"/>
                      <a:gd name="T51" fmla="*/ 7 h 10"/>
                      <a:gd name="T52" fmla="*/ 9 w 11"/>
                      <a:gd name="T53" fmla="*/ 7 h 10"/>
                      <a:gd name="T54" fmla="*/ 10 w 11"/>
                      <a:gd name="T55" fmla="*/ 7 h 10"/>
                      <a:gd name="T56" fmla="*/ 10 w 11"/>
                      <a:gd name="T57" fmla="*/ 6 h 10"/>
                      <a:gd name="T58" fmla="*/ 9 w 11"/>
                      <a:gd name="T59" fmla="*/ 6 h 10"/>
                      <a:gd name="T60" fmla="*/ 8 w 11"/>
                      <a:gd name="T61" fmla="*/ 5 h 10"/>
                      <a:gd name="T62" fmla="*/ 10 w 11"/>
                      <a:gd name="T63" fmla="*/ 5 h 10"/>
                      <a:gd name="T64" fmla="*/ 10 w 11"/>
                      <a:gd name="T65" fmla="*/ 5 h 10"/>
                      <a:gd name="T66" fmla="*/ 8 w 11"/>
                      <a:gd name="T67" fmla="*/ 4 h 10"/>
                      <a:gd name="T68" fmla="*/ 8 w 11"/>
                      <a:gd name="T69" fmla="*/ 4 h 10"/>
                      <a:gd name="T70" fmla="*/ 7 w 11"/>
                      <a:gd name="T71" fmla="*/ 3 h 10"/>
                      <a:gd name="T72" fmla="*/ 7 w 11"/>
                      <a:gd name="T73" fmla="*/ 3 h 10"/>
                      <a:gd name="T74" fmla="*/ 7 w 11"/>
                      <a:gd name="T75" fmla="*/ 2 h 10"/>
                      <a:gd name="T76" fmla="*/ 5 w 11"/>
                      <a:gd name="T77" fmla="*/ 2 h 10"/>
                      <a:gd name="T78" fmla="*/ 8 w 11"/>
                      <a:gd name="T7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1" h="10">
                        <a:moveTo>
                          <a:pt x="8" y="1"/>
                        </a:moveTo>
                        <a:cubicBezTo>
                          <a:pt x="7" y="1"/>
                          <a:pt x="7" y="0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5" y="0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3" y="1"/>
                          <a:pt x="2" y="1"/>
                        </a:cubicBezTo>
                        <a:cubicBezTo>
                          <a:pt x="3" y="1"/>
                          <a:pt x="6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4" y="2"/>
                          <a:pt x="6" y="1"/>
                          <a:pt x="6" y="1"/>
                        </a:cubicBezTo>
                        <a:cubicBezTo>
                          <a:pt x="0" y="2"/>
                          <a:pt x="8" y="2"/>
                          <a:pt x="4" y="2"/>
                        </a:cubicBezTo>
                        <a:cubicBezTo>
                          <a:pt x="5" y="2"/>
                          <a:pt x="4" y="3"/>
                          <a:pt x="5" y="3"/>
                        </a:cubicBezTo>
                        <a:cubicBezTo>
                          <a:pt x="4" y="3"/>
                          <a:pt x="5" y="3"/>
                          <a:pt x="4" y="3"/>
                        </a:cubicBezTo>
                        <a:cubicBezTo>
                          <a:pt x="7" y="3"/>
                          <a:pt x="2" y="3"/>
                          <a:pt x="6" y="3"/>
                        </a:cubicBezTo>
                        <a:cubicBezTo>
                          <a:pt x="5" y="4"/>
                          <a:pt x="7" y="3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7" y="4"/>
                          <a:pt x="5" y="4"/>
                        </a:cubicBezTo>
                        <a:cubicBezTo>
                          <a:pt x="5" y="4"/>
                          <a:pt x="6" y="4"/>
                          <a:pt x="7" y="4"/>
                        </a:cubicBezTo>
                        <a:cubicBezTo>
                          <a:pt x="7" y="4"/>
                          <a:pt x="6" y="4"/>
                          <a:pt x="4" y="4"/>
                        </a:cubicBezTo>
                        <a:cubicBezTo>
                          <a:pt x="6" y="4"/>
                          <a:pt x="5" y="4"/>
                          <a:pt x="6" y="5"/>
                        </a:cubicBezTo>
                        <a:cubicBezTo>
                          <a:pt x="6" y="5"/>
                          <a:pt x="7" y="4"/>
                          <a:pt x="8" y="5"/>
                        </a:cubicBezTo>
                        <a:cubicBezTo>
                          <a:pt x="7" y="5"/>
                          <a:pt x="9" y="5"/>
                          <a:pt x="10" y="5"/>
                        </a:cubicBezTo>
                        <a:cubicBezTo>
                          <a:pt x="7" y="5"/>
                          <a:pt x="10" y="5"/>
                          <a:pt x="8" y="5"/>
                        </a:cubicBezTo>
                        <a:cubicBezTo>
                          <a:pt x="7" y="5"/>
                          <a:pt x="7" y="5"/>
                          <a:pt x="5" y="4"/>
                        </a:cubicBezTo>
                        <a:cubicBezTo>
                          <a:pt x="5" y="5"/>
                          <a:pt x="5" y="5"/>
                          <a:pt x="6" y="5"/>
                        </a:cubicBez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4" y="5"/>
                          <a:pt x="7" y="6"/>
                          <a:pt x="6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7" y="6"/>
                          <a:pt x="5" y="6"/>
                          <a:pt x="6" y="6"/>
                        </a:cubicBezTo>
                        <a:cubicBezTo>
                          <a:pt x="6" y="6"/>
                          <a:pt x="7" y="7"/>
                          <a:pt x="7" y="7"/>
                        </a:cubicBezTo>
                        <a:cubicBezTo>
                          <a:pt x="4" y="6"/>
                          <a:pt x="8" y="7"/>
                          <a:pt x="6" y="7"/>
                        </a:cubicBezTo>
                        <a:cubicBezTo>
                          <a:pt x="8" y="7"/>
                          <a:pt x="9" y="8"/>
                          <a:pt x="9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6" y="7"/>
                          <a:pt x="5" y="7"/>
                        </a:cubicBezTo>
                        <a:cubicBezTo>
                          <a:pt x="6" y="7"/>
                          <a:pt x="5" y="7"/>
                          <a:pt x="6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8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3" y="8"/>
                          <a:pt x="6" y="9"/>
                        </a:cubicBezTo>
                        <a:cubicBezTo>
                          <a:pt x="6" y="9"/>
                          <a:pt x="8" y="10"/>
                          <a:pt x="9" y="10"/>
                        </a:cubicBezTo>
                        <a:cubicBezTo>
                          <a:pt x="8" y="9"/>
                          <a:pt x="7" y="9"/>
                          <a:pt x="6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6" y="8"/>
                          <a:pt x="5" y="8"/>
                        </a:cubicBezTo>
                        <a:cubicBezTo>
                          <a:pt x="4" y="8"/>
                          <a:pt x="7" y="8"/>
                          <a:pt x="6" y="8"/>
                        </a:cubicBezTo>
                        <a:cubicBezTo>
                          <a:pt x="8" y="9"/>
                          <a:pt x="8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9" y="9"/>
                          <a:pt x="9" y="9"/>
                          <a:pt x="10" y="9"/>
                        </a:cubicBezTo>
                        <a:cubicBezTo>
                          <a:pt x="8" y="8"/>
                          <a:pt x="10" y="9"/>
                          <a:pt x="10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8"/>
                          <a:pt x="9" y="8"/>
                          <a:pt x="10" y="8"/>
                        </a:cubicBezTo>
                        <a:cubicBezTo>
                          <a:pt x="9" y="8"/>
                          <a:pt x="8" y="7"/>
                          <a:pt x="8" y="7"/>
                        </a:cubicBezTo>
                        <a:cubicBezTo>
                          <a:pt x="9" y="8"/>
                          <a:pt x="9" y="7"/>
                          <a:pt x="10" y="7"/>
                        </a:cubicBezTo>
                        <a:cubicBezTo>
                          <a:pt x="8" y="7"/>
                          <a:pt x="10" y="7"/>
                          <a:pt x="9" y="7"/>
                        </a:cubicBezTo>
                        <a:cubicBezTo>
                          <a:pt x="8" y="7"/>
                          <a:pt x="8" y="6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9" y="6"/>
                          <a:pt x="10" y="6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6"/>
                          <a:pt x="8" y="6"/>
                          <a:pt x="9" y="6"/>
                        </a:cubicBezTo>
                        <a:cubicBezTo>
                          <a:pt x="8" y="6"/>
                          <a:pt x="8" y="6"/>
                          <a:pt x="6" y="5"/>
                        </a:cubicBezTo>
                        <a:cubicBezTo>
                          <a:pt x="7" y="5"/>
                          <a:pt x="9" y="6"/>
                          <a:pt x="8" y="5"/>
                        </a:cubicBezTo>
                        <a:cubicBezTo>
                          <a:pt x="7" y="5"/>
                          <a:pt x="9" y="5"/>
                          <a:pt x="8" y="5"/>
                        </a:cubicBezTo>
                        <a:cubicBezTo>
                          <a:pt x="10" y="5"/>
                          <a:pt x="8" y="5"/>
                          <a:pt x="10" y="5"/>
                        </a:cubicBezTo>
                        <a:cubicBezTo>
                          <a:pt x="11" y="5"/>
                          <a:pt x="9" y="5"/>
                          <a:pt x="9" y="5"/>
                        </a:cubicBezTo>
                        <a:cubicBezTo>
                          <a:pt x="10" y="5"/>
                          <a:pt x="10" y="5"/>
                          <a:pt x="10" y="5"/>
                        </a:cubicBezTo>
                        <a:cubicBezTo>
                          <a:pt x="10" y="5"/>
                          <a:pt x="8" y="5"/>
                          <a:pt x="10" y="5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9" y="4"/>
                          <a:pt x="9" y="4"/>
                          <a:pt x="10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10" y="4"/>
                          <a:pt x="8" y="3"/>
                          <a:pt x="6" y="3"/>
                        </a:cubicBezTo>
                        <a:cubicBezTo>
                          <a:pt x="6" y="3"/>
                          <a:pt x="7" y="3"/>
                          <a:pt x="7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9" y="3"/>
                          <a:pt x="7" y="3"/>
                        </a:cubicBezTo>
                        <a:cubicBezTo>
                          <a:pt x="7" y="3"/>
                          <a:pt x="9" y="3"/>
                          <a:pt x="9" y="2"/>
                        </a:cubicBezTo>
                        <a:cubicBezTo>
                          <a:pt x="6" y="2"/>
                          <a:pt x="11" y="1"/>
                          <a:pt x="7" y="2"/>
                        </a:cubicBezTo>
                        <a:cubicBezTo>
                          <a:pt x="7" y="2"/>
                          <a:pt x="6" y="2"/>
                          <a:pt x="6" y="2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2"/>
                          <a:pt x="6" y="2"/>
                          <a:pt x="5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0" y="1"/>
                          <a:pt x="4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8" name="Freeform 363"/>
                  <p:cNvSpPr/>
                  <p:nvPr/>
                </p:nvSpPr>
                <p:spPr bwMode="auto">
                  <a:xfrm>
                    <a:off x="2357" y="3061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79" name="Freeform 364"/>
                  <p:cNvSpPr/>
                  <p:nvPr/>
                </p:nvSpPr>
                <p:spPr bwMode="auto">
                  <a:xfrm>
                    <a:off x="2357" y="30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0" name="Freeform 365"/>
                  <p:cNvSpPr/>
                  <p:nvPr/>
                </p:nvSpPr>
                <p:spPr bwMode="auto">
                  <a:xfrm>
                    <a:off x="2353" y="3048"/>
                    <a:ext cx="4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1" name="Freeform 366"/>
                  <p:cNvSpPr/>
                  <p:nvPr/>
                </p:nvSpPr>
                <p:spPr bwMode="auto">
                  <a:xfrm>
                    <a:off x="2349" y="3048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2" name="Freeform 367"/>
                  <p:cNvSpPr/>
                  <p:nvPr/>
                </p:nvSpPr>
                <p:spPr bwMode="auto">
                  <a:xfrm>
                    <a:off x="2324" y="3031"/>
                    <a:ext cx="33" cy="21"/>
                  </a:xfrm>
                  <a:custGeom>
                    <a:avLst/>
                    <a:gdLst>
                      <a:gd name="T0" fmla="*/ 3 w 8"/>
                      <a:gd name="T1" fmla="*/ 1 h 5"/>
                      <a:gd name="T2" fmla="*/ 2 w 8"/>
                      <a:gd name="T3" fmla="*/ 1 h 5"/>
                      <a:gd name="T4" fmla="*/ 3 w 8"/>
                      <a:gd name="T5" fmla="*/ 1 h 5"/>
                      <a:gd name="T6" fmla="*/ 0 w 8"/>
                      <a:gd name="T7" fmla="*/ 2 h 5"/>
                      <a:gd name="T8" fmla="*/ 3 w 8"/>
                      <a:gd name="T9" fmla="*/ 3 h 5"/>
                      <a:gd name="T10" fmla="*/ 2 w 8"/>
                      <a:gd name="T11" fmla="*/ 3 h 5"/>
                      <a:gd name="T12" fmla="*/ 4 w 8"/>
                      <a:gd name="T13" fmla="*/ 3 h 5"/>
                      <a:gd name="T14" fmla="*/ 2 w 8"/>
                      <a:gd name="T15" fmla="*/ 4 h 5"/>
                      <a:gd name="T16" fmla="*/ 2 w 8"/>
                      <a:gd name="T17" fmla="*/ 4 h 5"/>
                      <a:gd name="T18" fmla="*/ 3 w 8"/>
                      <a:gd name="T19" fmla="*/ 4 h 5"/>
                      <a:gd name="T20" fmla="*/ 3 w 8"/>
                      <a:gd name="T21" fmla="*/ 4 h 5"/>
                      <a:gd name="T22" fmla="*/ 3 w 8"/>
                      <a:gd name="T23" fmla="*/ 4 h 5"/>
                      <a:gd name="T24" fmla="*/ 4 w 8"/>
                      <a:gd name="T25" fmla="*/ 4 h 5"/>
                      <a:gd name="T26" fmla="*/ 3 w 8"/>
                      <a:gd name="T27" fmla="*/ 4 h 5"/>
                      <a:gd name="T28" fmla="*/ 4 w 8"/>
                      <a:gd name="T29" fmla="*/ 4 h 5"/>
                      <a:gd name="T30" fmla="*/ 3 w 8"/>
                      <a:gd name="T31" fmla="*/ 4 h 5"/>
                      <a:gd name="T32" fmla="*/ 5 w 8"/>
                      <a:gd name="T33" fmla="*/ 4 h 5"/>
                      <a:gd name="T34" fmla="*/ 6 w 8"/>
                      <a:gd name="T35" fmla="*/ 4 h 5"/>
                      <a:gd name="T36" fmla="*/ 5 w 8"/>
                      <a:gd name="T37" fmla="*/ 4 h 5"/>
                      <a:gd name="T38" fmla="*/ 5 w 8"/>
                      <a:gd name="T39" fmla="*/ 4 h 5"/>
                      <a:gd name="T40" fmla="*/ 4 w 8"/>
                      <a:gd name="T41" fmla="*/ 4 h 5"/>
                      <a:gd name="T42" fmla="*/ 6 w 8"/>
                      <a:gd name="T43" fmla="*/ 4 h 5"/>
                      <a:gd name="T44" fmla="*/ 7 w 8"/>
                      <a:gd name="T45" fmla="*/ 3 h 5"/>
                      <a:gd name="T46" fmla="*/ 7 w 8"/>
                      <a:gd name="T47" fmla="*/ 3 h 5"/>
                      <a:gd name="T48" fmla="*/ 7 w 8"/>
                      <a:gd name="T49" fmla="*/ 3 h 5"/>
                      <a:gd name="T50" fmla="*/ 6 w 8"/>
                      <a:gd name="T51" fmla="*/ 3 h 5"/>
                      <a:gd name="T52" fmla="*/ 3 w 8"/>
                      <a:gd name="T53" fmla="*/ 4 h 5"/>
                      <a:gd name="T54" fmla="*/ 3 w 8"/>
                      <a:gd name="T55" fmla="*/ 3 h 5"/>
                      <a:gd name="T56" fmla="*/ 5 w 8"/>
                      <a:gd name="T57" fmla="*/ 3 h 5"/>
                      <a:gd name="T58" fmla="*/ 4 w 8"/>
                      <a:gd name="T59" fmla="*/ 3 h 5"/>
                      <a:gd name="T60" fmla="*/ 6 w 8"/>
                      <a:gd name="T61" fmla="*/ 2 h 5"/>
                      <a:gd name="T62" fmla="*/ 4 w 8"/>
                      <a:gd name="T63" fmla="*/ 3 h 5"/>
                      <a:gd name="T64" fmla="*/ 4 w 8"/>
                      <a:gd name="T65" fmla="*/ 2 h 5"/>
                      <a:gd name="T66" fmla="*/ 5 w 8"/>
                      <a:gd name="T67" fmla="*/ 2 h 5"/>
                      <a:gd name="T68" fmla="*/ 4 w 8"/>
                      <a:gd name="T69" fmla="*/ 2 h 5"/>
                      <a:gd name="T70" fmla="*/ 4 w 8"/>
                      <a:gd name="T71" fmla="*/ 1 h 5"/>
                      <a:gd name="T72" fmla="*/ 3 w 8"/>
                      <a:gd name="T73" fmla="*/ 2 h 5"/>
                      <a:gd name="T74" fmla="*/ 3 w 8"/>
                      <a:gd name="T75" fmla="*/ 1 h 5"/>
                      <a:gd name="T76" fmla="*/ 3 w 8"/>
                      <a:gd name="T77" fmla="*/ 1 h 5"/>
                      <a:gd name="T78" fmla="*/ 1 w 8"/>
                      <a:gd name="T79" fmla="*/ 2 h 5"/>
                      <a:gd name="T80" fmla="*/ 3 w 8"/>
                      <a:gd name="T8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8" h="5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2" y="1"/>
                          <a:pt x="3" y="1"/>
                        </a:cubicBezTo>
                        <a:cubicBezTo>
                          <a:pt x="1" y="1"/>
                          <a:pt x="3" y="0"/>
                          <a:pt x="0" y="2"/>
                        </a:cubicBezTo>
                        <a:cubicBezTo>
                          <a:pt x="1" y="2"/>
                          <a:pt x="0" y="3"/>
                          <a:pt x="3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4" y="3"/>
                          <a:pt x="0" y="4"/>
                          <a:pt x="4" y="3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5" y="3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4" y="4"/>
                          <a:pt x="1" y="5"/>
                          <a:pt x="5" y="4"/>
                        </a:cubicBezTo>
                        <a:cubicBezTo>
                          <a:pt x="5" y="4"/>
                          <a:pt x="6" y="4"/>
                          <a:pt x="6" y="4"/>
                        </a:cubicBezTo>
                        <a:cubicBezTo>
                          <a:pt x="7" y="4"/>
                          <a:pt x="6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2" y="5"/>
                          <a:pt x="5" y="4"/>
                          <a:pt x="4" y="4"/>
                        </a:cubicBezTo>
                        <a:cubicBezTo>
                          <a:pt x="5" y="4"/>
                          <a:pt x="5" y="4"/>
                          <a:pt x="6" y="4"/>
                        </a:cubicBezTo>
                        <a:cubicBezTo>
                          <a:pt x="8" y="3"/>
                          <a:pt x="4" y="4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4" y="3"/>
                          <a:pt x="3" y="4"/>
                        </a:cubicBezTo>
                        <a:cubicBezTo>
                          <a:pt x="5" y="3"/>
                          <a:pt x="3" y="4"/>
                          <a:pt x="3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6" y="3"/>
                          <a:pt x="6" y="2"/>
                        </a:cubicBezTo>
                        <a:cubicBezTo>
                          <a:pt x="5" y="3"/>
                          <a:pt x="6" y="3"/>
                          <a:pt x="4" y="3"/>
                        </a:cubicBezTo>
                        <a:cubicBezTo>
                          <a:pt x="6" y="2"/>
                          <a:pt x="5" y="2"/>
                          <a:pt x="4" y="2"/>
                        </a:cubicBezTo>
                        <a:cubicBezTo>
                          <a:pt x="4" y="2"/>
                          <a:pt x="5" y="2"/>
                          <a:pt x="5" y="2"/>
                        </a:cubicBezTo>
                        <a:cubicBezTo>
                          <a:pt x="6" y="2"/>
                          <a:pt x="5" y="2"/>
                          <a:pt x="4" y="2"/>
                        </a:cubicBezTo>
                        <a:cubicBezTo>
                          <a:pt x="3" y="2"/>
                          <a:pt x="4" y="2"/>
                          <a:pt x="4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3" name="Freeform 368"/>
                  <p:cNvSpPr/>
                  <p:nvPr/>
                </p:nvSpPr>
                <p:spPr bwMode="auto">
                  <a:xfrm>
                    <a:off x="2324" y="3031"/>
                    <a:ext cx="13" cy="9"/>
                  </a:xfrm>
                  <a:custGeom>
                    <a:avLst/>
                    <a:gdLst>
                      <a:gd name="T0" fmla="*/ 1 w 3"/>
                      <a:gd name="T1" fmla="*/ 1 h 2"/>
                      <a:gd name="T2" fmla="*/ 2 w 3"/>
                      <a:gd name="T3" fmla="*/ 1 h 2"/>
                      <a:gd name="T4" fmla="*/ 0 w 3"/>
                      <a:gd name="T5" fmla="*/ 1 h 2"/>
                      <a:gd name="T6" fmla="*/ 1 w 3"/>
                      <a:gd name="T7" fmla="*/ 1 h 2"/>
                      <a:gd name="T8" fmla="*/ 1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1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0"/>
                          <a:pt x="1" y="1"/>
                          <a:pt x="0" y="1"/>
                        </a:cubicBezTo>
                        <a:cubicBezTo>
                          <a:pt x="0" y="1"/>
                          <a:pt x="0" y="2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4" name="Freeform 369"/>
                  <p:cNvSpPr/>
                  <p:nvPr/>
                </p:nvSpPr>
                <p:spPr bwMode="auto">
                  <a:xfrm>
                    <a:off x="2311" y="3027"/>
                    <a:ext cx="26" cy="13"/>
                  </a:xfrm>
                  <a:custGeom>
                    <a:avLst/>
                    <a:gdLst>
                      <a:gd name="T0" fmla="*/ 3 w 6"/>
                      <a:gd name="T1" fmla="*/ 1 h 3"/>
                      <a:gd name="T2" fmla="*/ 2 w 6"/>
                      <a:gd name="T3" fmla="*/ 1 h 3"/>
                      <a:gd name="T4" fmla="*/ 2 w 6"/>
                      <a:gd name="T5" fmla="*/ 2 h 3"/>
                      <a:gd name="T6" fmla="*/ 4 w 6"/>
                      <a:gd name="T7" fmla="*/ 2 h 3"/>
                      <a:gd name="T8" fmla="*/ 3 w 6"/>
                      <a:gd name="T9" fmla="*/ 2 h 3"/>
                      <a:gd name="T10" fmla="*/ 5 w 6"/>
                      <a:gd name="T11" fmla="*/ 2 h 3"/>
                      <a:gd name="T12" fmla="*/ 4 w 6"/>
                      <a:gd name="T13" fmla="*/ 2 h 3"/>
                      <a:gd name="T14" fmla="*/ 5 w 6"/>
                      <a:gd name="T15" fmla="*/ 2 h 3"/>
                      <a:gd name="T16" fmla="*/ 4 w 6"/>
                      <a:gd name="T17" fmla="*/ 2 h 3"/>
                      <a:gd name="T18" fmla="*/ 5 w 6"/>
                      <a:gd name="T19" fmla="*/ 1 h 3"/>
                      <a:gd name="T20" fmla="*/ 3 w 6"/>
                      <a:gd name="T21" fmla="*/ 2 h 3"/>
                      <a:gd name="T22" fmla="*/ 5 w 6"/>
                      <a:gd name="T23" fmla="*/ 1 h 3"/>
                      <a:gd name="T24" fmla="*/ 5 w 6"/>
                      <a:gd name="T25" fmla="*/ 0 h 3"/>
                      <a:gd name="T26" fmla="*/ 5 w 6"/>
                      <a:gd name="T27" fmla="*/ 1 h 3"/>
                      <a:gd name="T28" fmla="*/ 4 w 6"/>
                      <a:gd name="T29" fmla="*/ 1 h 3"/>
                      <a:gd name="T30" fmla="*/ 5 w 6"/>
                      <a:gd name="T31" fmla="*/ 0 h 3"/>
                      <a:gd name="T32" fmla="*/ 4 w 6"/>
                      <a:gd name="T33" fmla="*/ 0 h 3"/>
                      <a:gd name="T34" fmla="*/ 2 w 6"/>
                      <a:gd name="T35" fmla="*/ 1 h 3"/>
                      <a:gd name="T36" fmla="*/ 4 w 6"/>
                      <a:gd name="T37" fmla="*/ 0 h 3"/>
                      <a:gd name="T38" fmla="*/ 4 w 6"/>
                      <a:gd name="T39" fmla="*/ 0 h 3"/>
                      <a:gd name="T40" fmla="*/ 1 w 6"/>
                      <a:gd name="T41" fmla="*/ 1 h 3"/>
                      <a:gd name="T42" fmla="*/ 3 w 6"/>
                      <a:gd name="T4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" h="3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2"/>
                          <a:pt x="3" y="2"/>
                          <a:pt x="2" y="2"/>
                        </a:cubicBezTo>
                        <a:cubicBezTo>
                          <a:pt x="2" y="3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3" y="3"/>
                          <a:pt x="5" y="2"/>
                        </a:cubicBezTo>
                        <a:cubicBezTo>
                          <a:pt x="5" y="2"/>
                          <a:pt x="4" y="2"/>
                          <a:pt x="4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3" y="2"/>
                          <a:pt x="3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1"/>
                        </a:cubicBezTo>
                        <a:cubicBezTo>
                          <a:pt x="2" y="2"/>
                          <a:pt x="5" y="1"/>
                          <a:pt x="5" y="0"/>
                        </a:cubicBezTo>
                        <a:cubicBezTo>
                          <a:pt x="4" y="1"/>
                          <a:pt x="3" y="1"/>
                          <a:pt x="4" y="0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2" y="1"/>
                          <a:pt x="1" y="1"/>
                        </a:cubicBezTo>
                        <a:cubicBezTo>
                          <a:pt x="0" y="2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5" name="Rectangle 370"/>
                  <p:cNvSpPr>
                    <a:spLocks noChangeArrowheads="1"/>
                  </p:cNvSpPr>
                  <p:nvPr/>
                </p:nvSpPr>
                <p:spPr bwMode="auto">
                  <a:xfrm>
                    <a:off x="2320" y="3031"/>
                    <a:ext cx="1" cy="5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6" name="Freeform 371"/>
                  <p:cNvSpPr/>
                  <p:nvPr/>
                </p:nvSpPr>
                <p:spPr bwMode="auto">
                  <a:xfrm>
                    <a:off x="1231" y="2526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4 w 4"/>
                      <a:gd name="T3" fmla="*/ 0 h 4"/>
                      <a:gd name="T4" fmla="*/ 0 w 4"/>
                      <a:gd name="T5" fmla="*/ 4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7" name="Freeform 372"/>
                  <p:cNvSpPr/>
                  <p:nvPr/>
                </p:nvSpPr>
                <p:spPr bwMode="auto">
                  <a:xfrm>
                    <a:off x="1231" y="2513"/>
                    <a:ext cx="17" cy="17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4 w 4"/>
                      <a:gd name="T3" fmla="*/ 1 h 4"/>
                      <a:gd name="T4" fmla="*/ 0 w 4"/>
                      <a:gd name="T5" fmla="*/ 4 h 4"/>
                      <a:gd name="T6" fmla="*/ 2 w 4"/>
                      <a:gd name="T7" fmla="*/ 2 h 4"/>
                      <a:gd name="T8" fmla="*/ 2 w 4"/>
                      <a:gd name="T9" fmla="*/ 3 h 4"/>
                      <a:gd name="T10" fmla="*/ 3 w 4"/>
                      <a:gd name="T11" fmla="*/ 1 h 4"/>
                      <a:gd name="T12" fmla="*/ 3 w 4"/>
                      <a:gd name="T13" fmla="*/ 1 h 4"/>
                      <a:gd name="T14" fmla="*/ 4 w 4"/>
                      <a:gd name="T1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1" y="3"/>
                          <a:pt x="2" y="2"/>
                          <a:pt x="0" y="4"/>
                        </a:cubicBezTo>
                        <a:cubicBezTo>
                          <a:pt x="0" y="4"/>
                          <a:pt x="1" y="3"/>
                          <a:pt x="2" y="2"/>
                        </a:cubicBezTo>
                        <a:cubicBezTo>
                          <a:pt x="2" y="2"/>
                          <a:pt x="1" y="3"/>
                          <a:pt x="2" y="3"/>
                        </a:cubicBezTo>
                        <a:cubicBezTo>
                          <a:pt x="2" y="2"/>
                          <a:pt x="2" y="2"/>
                          <a:pt x="3" y="1"/>
                        </a:cubicBezTo>
                        <a:cubicBezTo>
                          <a:pt x="4" y="1"/>
                          <a:pt x="3" y="2"/>
                          <a:pt x="3" y="1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8" name="Freeform 373"/>
                  <p:cNvSpPr/>
                  <p:nvPr/>
                </p:nvSpPr>
                <p:spPr bwMode="auto">
                  <a:xfrm>
                    <a:off x="1235" y="2517"/>
                    <a:ext cx="9" cy="5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89" name="Freeform 374"/>
                  <p:cNvSpPr/>
                  <p:nvPr/>
                </p:nvSpPr>
                <p:spPr bwMode="auto">
                  <a:xfrm>
                    <a:off x="1231" y="2522"/>
                    <a:ext cx="9" cy="4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  <a:gd name="T6" fmla="*/ 1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0" name="Freeform 375"/>
                  <p:cNvSpPr/>
                  <p:nvPr/>
                </p:nvSpPr>
                <p:spPr bwMode="auto">
                  <a:xfrm>
                    <a:off x="1235" y="2522"/>
                    <a:ext cx="0" cy="4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1" name="Freeform 376"/>
                  <p:cNvSpPr/>
                  <p:nvPr/>
                </p:nvSpPr>
                <p:spPr bwMode="auto">
                  <a:xfrm>
                    <a:off x="1231" y="2517"/>
                    <a:ext cx="13" cy="9"/>
                  </a:xfrm>
                  <a:custGeom>
                    <a:avLst/>
                    <a:gdLst>
                      <a:gd name="T0" fmla="*/ 1 w 3"/>
                      <a:gd name="T1" fmla="*/ 1 h 2"/>
                      <a:gd name="T2" fmla="*/ 1 w 3"/>
                      <a:gd name="T3" fmla="*/ 1 h 2"/>
                      <a:gd name="T4" fmla="*/ 1 w 3"/>
                      <a:gd name="T5" fmla="*/ 1 h 2"/>
                      <a:gd name="T6" fmla="*/ 2 w 3"/>
                      <a:gd name="T7" fmla="*/ 0 h 2"/>
                      <a:gd name="T8" fmla="*/ 2 w 3"/>
                      <a:gd name="T9" fmla="*/ 0 h 2"/>
                      <a:gd name="T10" fmla="*/ 3 w 3"/>
                      <a:gd name="T11" fmla="*/ 0 h 2"/>
                      <a:gd name="T12" fmla="*/ 1 w 3"/>
                      <a:gd name="T13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2">
                        <a:moveTo>
                          <a:pt x="1" y="1"/>
                        </a:move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3" y="0"/>
                          <a:pt x="2" y="0"/>
                        </a:cubicBezTo>
                        <a:cubicBezTo>
                          <a:pt x="3" y="0"/>
                          <a:pt x="1" y="1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2" name="Freeform 377"/>
                  <p:cNvSpPr/>
                  <p:nvPr/>
                </p:nvSpPr>
                <p:spPr bwMode="auto">
                  <a:xfrm>
                    <a:off x="1235" y="25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3" name="Freeform 378"/>
                  <p:cNvSpPr/>
                  <p:nvPr/>
                </p:nvSpPr>
                <p:spPr bwMode="auto">
                  <a:xfrm>
                    <a:off x="1235" y="2522"/>
                    <a:ext cx="5" cy="0"/>
                  </a:xfrm>
                  <a:custGeom>
                    <a:avLst/>
                    <a:gdLst>
                      <a:gd name="T0" fmla="*/ 0 w 5"/>
                      <a:gd name="T1" fmla="*/ 0 w 5"/>
                      <a:gd name="T2" fmla="*/ 5 w 5"/>
                      <a:gd name="T3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4" name="Freeform 379"/>
                  <p:cNvSpPr/>
                  <p:nvPr/>
                </p:nvSpPr>
                <p:spPr bwMode="auto">
                  <a:xfrm>
                    <a:off x="1231" y="2513"/>
                    <a:ext cx="17" cy="9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2 w 4"/>
                      <a:gd name="T3" fmla="*/ 1 h 2"/>
                      <a:gd name="T4" fmla="*/ 4 w 4"/>
                      <a:gd name="T5" fmla="*/ 0 h 2"/>
                      <a:gd name="T6" fmla="*/ 3 w 4"/>
                      <a:gd name="T7" fmla="*/ 0 h 2"/>
                      <a:gd name="T8" fmla="*/ 0 w 4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2" y="1"/>
                          <a:pt x="0" y="2"/>
                          <a:pt x="2" y="1"/>
                        </a:cubicBez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5" name="Freeform 380"/>
                  <p:cNvSpPr/>
                  <p:nvPr/>
                </p:nvSpPr>
                <p:spPr bwMode="auto">
                  <a:xfrm>
                    <a:off x="1252" y="25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6" name="Freeform 381"/>
                  <p:cNvSpPr/>
                  <p:nvPr/>
                </p:nvSpPr>
                <p:spPr bwMode="auto">
                  <a:xfrm>
                    <a:off x="1235" y="2505"/>
                    <a:ext cx="21" cy="12"/>
                  </a:xfrm>
                  <a:custGeom>
                    <a:avLst/>
                    <a:gdLst>
                      <a:gd name="T0" fmla="*/ 1 w 5"/>
                      <a:gd name="T1" fmla="*/ 2 h 3"/>
                      <a:gd name="T2" fmla="*/ 3 w 5"/>
                      <a:gd name="T3" fmla="*/ 2 h 3"/>
                      <a:gd name="T4" fmla="*/ 1 w 5"/>
                      <a:gd name="T5" fmla="*/ 2 h 3"/>
                      <a:gd name="T6" fmla="*/ 2 w 5"/>
                      <a:gd name="T7" fmla="*/ 2 h 3"/>
                      <a:gd name="T8" fmla="*/ 0 w 5"/>
                      <a:gd name="T9" fmla="*/ 3 h 3"/>
                      <a:gd name="T10" fmla="*/ 2 w 5"/>
                      <a:gd name="T11" fmla="*/ 2 h 3"/>
                      <a:gd name="T12" fmla="*/ 1 w 5"/>
                      <a:gd name="T13" fmla="*/ 3 h 3"/>
                      <a:gd name="T14" fmla="*/ 3 w 5"/>
                      <a:gd name="T15" fmla="*/ 2 h 3"/>
                      <a:gd name="T16" fmla="*/ 2 w 5"/>
                      <a:gd name="T17" fmla="*/ 2 h 3"/>
                      <a:gd name="T18" fmla="*/ 4 w 5"/>
                      <a:gd name="T19" fmla="*/ 1 h 3"/>
                      <a:gd name="T20" fmla="*/ 5 w 5"/>
                      <a:gd name="T21" fmla="*/ 0 h 3"/>
                      <a:gd name="T22" fmla="*/ 1 w 5"/>
                      <a:gd name="T23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" h="3">
                        <a:moveTo>
                          <a:pt x="1" y="2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1" y="2"/>
                          <a:pt x="1" y="2"/>
                        </a:cubicBezTo>
                        <a:cubicBezTo>
                          <a:pt x="1" y="3"/>
                          <a:pt x="2" y="2"/>
                          <a:pt x="2" y="2"/>
                        </a:cubicBezTo>
                        <a:cubicBezTo>
                          <a:pt x="0" y="3"/>
                          <a:pt x="2" y="2"/>
                          <a:pt x="0" y="3"/>
                        </a:cubicBezTo>
                        <a:cubicBezTo>
                          <a:pt x="0" y="3"/>
                          <a:pt x="0" y="3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1" y="3"/>
                          <a:pt x="2" y="2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3" y="1"/>
                          <a:pt x="5" y="0"/>
                          <a:pt x="5" y="0"/>
                        </a:cubicBezTo>
                        <a:cubicBezTo>
                          <a:pt x="5" y="0"/>
                          <a:pt x="2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7" name="Freeform 382"/>
                  <p:cNvSpPr/>
                  <p:nvPr/>
                </p:nvSpPr>
                <p:spPr bwMode="auto">
                  <a:xfrm>
                    <a:off x="1244" y="2509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8" name="Freeform 383"/>
                  <p:cNvSpPr/>
                  <p:nvPr/>
                </p:nvSpPr>
                <p:spPr bwMode="auto">
                  <a:xfrm>
                    <a:off x="1235" y="2505"/>
                    <a:ext cx="21" cy="8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1 w 5"/>
                      <a:gd name="T3" fmla="*/ 2 h 2"/>
                      <a:gd name="T4" fmla="*/ 0 w 5"/>
                      <a:gd name="T5" fmla="*/ 2 h 2"/>
                      <a:gd name="T6" fmla="*/ 2 w 5"/>
                      <a:gd name="T7" fmla="*/ 2 h 2"/>
                      <a:gd name="T8" fmla="*/ 1 w 5"/>
                      <a:gd name="T9" fmla="*/ 2 h 2"/>
                      <a:gd name="T10" fmla="*/ 4 w 5"/>
                      <a:gd name="T11" fmla="*/ 0 h 2"/>
                      <a:gd name="T12" fmla="*/ 3 w 5"/>
                      <a:gd name="T13" fmla="*/ 1 h 2"/>
                      <a:gd name="T14" fmla="*/ 3 w 5"/>
                      <a:gd name="T15" fmla="*/ 1 h 2"/>
                      <a:gd name="T16" fmla="*/ 2 w 5"/>
                      <a:gd name="T17" fmla="*/ 1 h 2"/>
                      <a:gd name="T18" fmla="*/ 1 w 5"/>
                      <a:gd name="T19" fmla="*/ 1 h 2"/>
                      <a:gd name="T20" fmla="*/ 0 w 5"/>
                      <a:gd name="T2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4" y="1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4" y="0"/>
                        </a:cubicBezTo>
                        <a:cubicBezTo>
                          <a:pt x="4" y="0"/>
                          <a:pt x="3" y="1"/>
                          <a:pt x="3" y="1"/>
                        </a:cubicBezTo>
                        <a:cubicBezTo>
                          <a:pt x="5" y="0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399" name="Freeform 384"/>
                  <p:cNvSpPr/>
                  <p:nvPr/>
                </p:nvSpPr>
                <p:spPr bwMode="auto">
                  <a:xfrm>
                    <a:off x="1235" y="2513"/>
                    <a:ext cx="0" cy="4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0" name="Freeform 385"/>
                  <p:cNvSpPr/>
                  <p:nvPr/>
                </p:nvSpPr>
                <p:spPr bwMode="auto">
                  <a:xfrm>
                    <a:off x="1244" y="2509"/>
                    <a:ext cx="4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1" name="Freeform 386"/>
                  <p:cNvSpPr/>
                  <p:nvPr/>
                </p:nvSpPr>
                <p:spPr bwMode="auto">
                  <a:xfrm>
                    <a:off x="1235" y="2513"/>
                    <a:ext cx="5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2" name="Freeform 387"/>
                  <p:cNvSpPr/>
                  <p:nvPr/>
                </p:nvSpPr>
                <p:spPr bwMode="auto">
                  <a:xfrm>
                    <a:off x="1223" y="2496"/>
                    <a:ext cx="29" cy="17"/>
                  </a:xfrm>
                  <a:custGeom>
                    <a:avLst/>
                    <a:gdLst>
                      <a:gd name="T0" fmla="*/ 5 w 7"/>
                      <a:gd name="T1" fmla="*/ 0 h 4"/>
                      <a:gd name="T2" fmla="*/ 4 w 7"/>
                      <a:gd name="T3" fmla="*/ 0 h 4"/>
                      <a:gd name="T4" fmla="*/ 3 w 7"/>
                      <a:gd name="T5" fmla="*/ 0 h 4"/>
                      <a:gd name="T6" fmla="*/ 0 w 7"/>
                      <a:gd name="T7" fmla="*/ 1 h 4"/>
                      <a:gd name="T8" fmla="*/ 2 w 7"/>
                      <a:gd name="T9" fmla="*/ 1 h 4"/>
                      <a:gd name="T10" fmla="*/ 0 w 7"/>
                      <a:gd name="T11" fmla="*/ 1 h 4"/>
                      <a:gd name="T12" fmla="*/ 1 w 7"/>
                      <a:gd name="T13" fmla="*/ 2 h 4"/>
                      <a:gd name="T14" fmla="*/ 2 w 7"/>
                      <a:gd name="T15" fmla="*/ 2 h 4"/>
                      <a:gd name="T16" fmla="*/ 2 w 7"/>
                      <a:gd name="T17" fmla="*/ 3 h 4"/>
                      <a:gd name="T18" fmla="*/ 4 w 7"/>
                      <a:gd name="T19" fmla="*/ 3 h 4"/>
                      <a:gd name="T20" fmla="*/ 3 w 7"/>
                      <a:gd name="T21" fmla="*/ 3 h 4"/>
                      <a:gd name="T22" fmla="*/ 3 w 7"/>
                      <a:gd name="T23" fmla="*/ 3 h 4"/>
                      <a:gd name="T24" fmla="*/ 2 w 7"/>
                      <a:gd name="T25" fmla="*/ 4 h 4"/>
                      <a:gd name="T26" fmla="*/ 5 w 7"/>
                      <a:gd name="T27" fmla="*/ 3 h 4"/>
                      <a:gd name="T28" fmla="*/ 2 w 7"/>
                      <a:gd name="T29" fmla="*/ 4 h 4"/>
                      <a:gd name="T30" fmla="*/ 4 w 7"/>
                      <a:gd name="T31" fmla="*/ 3 h 4"/>
                      <a:gd name="T32" fmla="*/ 5 w 7"/>
                      <a:gd name="T33" fmla="*/ 3 h 4"/>
                      <a:gd name="T34" fmla="*/ 6 w 7"/>
                      <a:gd name="T35" fmla="*/ 2 h 4"/>
                      <a:gd name="T36" fmla="*/ 3 w 7"/>
                      <a:gd name="T37" fmla="*/ 3 h 4"/>
                      <a:gd name="T38" fmla="*/ 5 w 7"/>
                      <a:gd name="T39" fmla="*/ 2 h 4"/>
                      <a:gd name="T40" fmla="*/ 6 w 7"/>
                      <a:gd name="T41" fmla="*/ 1 h 4"/>
                      <a:gd name="T42" fmla="*/ 3 w 7"/>
                      <a:gd name="T43" fmla="*/ 2 h 4"/>
                      <a:gd name="T44" fmla="*/ 4 w 7"/>
                      <a:gd name="T45" fmla="*/ 2 h 4"/>
                      <a:gd name="T46" fmla="*/ 3 w 7"/>
                      <a:gd name="T47" fmla="*/ 2 h 4"/>
                      <a:gd name="T48" fmla="*/ 5 w 7"/>
                      <a:gd name="T49" fmla="*/ 1 h 4"/>
                      <a:gd name="T50" fmla="*/ 2 w 7"/>
                      <a:gd name="T51" fmla="*/ 2 h 4"/>
                      <a:gd name="T52" fmla="*/ 5 w 7"/>
                      <a:gd name="T53" fmla="*/ 1 h 4"/>
                      <a:gd name="T54" fmla="*/ 4 w 7"/>
                      <a:gd name="T55" fmla="*/ 1 h 4"/>
                      <a:gd name="T56" fmla="*/ 3 w 7"/>
                      <a:gd name="T57" fmla="*/ 1 h 4"/>
                      <a:gd name="T58" fmla="*/ 5 w 7"/>
                      <a:gd name="T59" fmla="*/ 1 h 4"/>
                      <a:gd name="T60" fmla="*/ 4 w 7"/>
                      <a:gd name="T61" fmla="*/ 1 h 4"/>
                      <a:gd name="T62" fmla="*/ 3 w 7"/>
                      <a:gd name="T63" fmla="*/ 1 h 4"/>
                      <a:gd name="T64" fmla="*/ 3 w 7"/>
                      <a:gd name="T65" fmla="*/ 1 h 4"/>
                      <a:gd name="T66" fmla="*/ 5 w 7"/>
                      <a:gd name="T67" fmla="*/ 0 h 4"/>
                      <a:gd name="T68" fmla="*/ 6 w 7"/>
                      <a:gd name="T69" fmla="*/ 0 h 4"/>
                      <a:gd name="T70" fmla="*/ 3 w 7"/>
                      <a:gd name="T71" fmla="*/ 0 h 4"/>
                      <a:gd name="T72" fmla="*/ 5 w 7"/>
                      <a:gd name="T7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7" h="4">
                        <a:moveTo>
                          <a:pt x="5" y="0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2" y="1"/>
                          <a:pt x="2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1"/>
                          <a:pt x="1" y="2"/>
                        </a:cubicBezTo>
                        <a:cubicBezTo>
                          <a:pt x="1" y="2"/>
                          <a:pt x="1" y="2"/>
                          <a:pt x="2" y="2"/>
                        </a:cubicBezTo>
                        <a:cubicBezTo>
                          <a:pt x="2" y="2"/>
                          <a:pt x="3" y="3"/>
                          <a:pt x="2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4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1" y="4"/>
                          <a:pt x="3" y="3"/>
                          <a:pt x="2" y="4"/>
                        </a:cubicBezTo>
                        <a:cubicBezTo>
                          <a:pt x="3" y="4"/>
                          <a:pt x="4" y="3"/>
                          <a:pt x="5" y="3"/>
                        </a:cubicBezTo>
                        <a:cubicBezTo>
                          <a:pt x="3" y="4"/>
                          <a:pt x="5" y="3"/>
                          <a:pt x="2" y="4"/>
                        </a:cubicBezTo>
                        <a:cubicBezTo>
                          <a:pt x="2" y="4"/>
                          <a:pt x="4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7" y="2"/>
                          <a:pt x="5" y="3"/>
                          <a:pt x="6" y="2"/>
                        </a:cubicBezTo>
                        <a:cubicBezTo>
                          <a:pt x="7" y="2"/>
                          <a:pt x="4" y="3"/>
                          <a:pt x="3" y="3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4" y="2"/>
                          <a:pt x="6" y="1"/>
                        </a:cubicBezTo>
                        <a:cubicBezTo>
                          <a:pt x="4" y="2"/>
                          <a:pt x="6" y="1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5" y="1"/>
                          <a:pt x="5" y="1"/>
                        </a:cubicBez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3" y="1"/>
                          <a:pt x="3" y="1"/>
                        </a:cubicBezTo>
                        <a:cubicBezTo>
                          <a:pt x="3" y="1"/>
                          <a:pt x="5" y="1"/>
                          <a:pt x="5" y="1"/>
                        </a:cubicBezTo>
                        <a:cubicBezTo>
                          <a:pt x="6" y="0"/>
                          <a:pt x="3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4" y="0"/>
                          <a:pt x="3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3" name="Rectangle 388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496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4" name="Freeform 389"/>
                  <p:cNvSpPr/>
                  <p:nvPr/>
                </p:nvSpPr>
                <p:spPr bwMode="auto">
                  <a:xfrm>
                    <a:off x="1244" y="24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5" name="Rectangle 390"/>
                  <p:cNvSpPr>
                    <a:spLocks noChangeArrowheads="1"/>
                  </p:cNvSpPr>
                  <p:nvPr/>
                </p:nvSpPr>
                <p:spPr bwMode="auto">
                  <a:xfrm>
                    <a:off x="1227" y="2505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6" name="Freeform 391"/>
                  <p:cNvSpPr/>
                  <p:nvPr/>
                </p:nvSpPr>
                <p:spPr bwMode="auto">
                  <a:xfrm>
                    <a:off x="1244" y="2496"/>
                    <a:ext cx="8" cy="5"/>
                  </a:xfrm>
                  <a:custGeom>
                    <a:avLst/>
                    <a:gdLst>
                      <a:gd name="T0" fmla="*/ 8 w 8"/>
                      <a:gd name="T1" fmla="*/ 0 h 5"/>
                      <a:gd name="T2" fmla="*/ 0 w 8"/>
                      <a:gd name="T3" fmla="*/ 5 h 5"/>
                      <a:gd name="T4" fmla="*/ 8 w 8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5">
                        <a:moveTo>
                          <a:pt x="8" y="0"/>
                        </a:moveTo>
                        <a:lnTo>
                          <a:pt x="0" y="5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7" name="Freeform 392"/>
                  <p:cNvSpPr/>
                  <p:nvPr/>
                </p:nvSpPr>
                <p:spPr bwMode="auto">
                  <a:xfrm>
                    <a:off x="1248" y="2501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8" name="Rectangle 393"/>
                  <p:cNvSpPr>
                    <a:spLocks noChangeArrowheads="1"/>
                  </p:cNvSpPr>
                  <p:nvPr/>
                </p:nvSpPr>
                <p:spPr bwMode="auto">
                  <a:xfrm>
                    <a:off x="1248" y="2496"/>
                    <a:ext cx="4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09" name="Freeform 394"/>
                  <p:cNvSpPr/>
                  <p:nvPr/>
                </p:nvSpPr>
                <p:spPr bwMode="auto">
                  <a:xfrm>
                    <a:off x="1214" y="2492"/>
                    <a:ext cx="38" cy="9"/>
                  </a:xfrm>
                  <a:custGeom>
                    <a:avLst/>
                    <a:gdLst>
                      <a:gd name="T0" fmla="*/ 2 w 9"/>
                      <a:gd name="T1" fmla="*/ 0 h 2"/>
                      <a:gd name="T2" fmla="*/ 1 w 9"/>
                      <a:gd name="T3" fmla="*/ 0 h 2"/>
                      <a:gd name="T4" fmla="*/ 4 w 9"/>
                      <a:gd name="T5" fmla="*/ 0 h 2"/>
                      <a:gd name="T6" fmla="*/ 1 w 9"/>
                      <a:gd name="T7" fmla="*/ 0 h 2"/>
                      <a:gd name="T8" fmla="*/ 4 w 9"/>
                      <a:gd name="T9" fmla="*/ 1 h 2"/>
                      <a:gd name="T10" fmla="*/ 2 w 9"/>
                      <a:gd name="T11" fmla="*/ 1 h 2"/>
                      <a:gd name="T12" fmla="*/ 6 w 9"/>
                      <a:gd name="T13" fmla="*/ 1 h 2"/>
                      <a:gd name="T14" fmla="*/ 2 w 9"/>
                      <a:gd name="T15" fmla="*/ 1 h 2"/>
                      <a:gd name="T16" fmla="*/ 2 w 9"/>
                      <a:gd name="T17" fmla="*/ 1 h 2"/>
                      <a:gd name="T18" fmla="*/ 3 w 9"/>
                      <a:gd name="T19" fmla="*/ 2 h 2"/>
                      <a:gd name="T20" fmla="*/ 5 w 9"/>
                      <a:gd name="T21" fmla="*/ 1 h 2"/>
                      <a:gd name="T22" fmla="*/ 7 w 9"/>
                      <a:gd name="T23" fmla="*/ 1 h 2"/>
                      <a:gd name="T24" fmla="*/ 6 w 9"/>
                      <a:gd name="T25" fmla="*/ 1 h 2"/>
                      <a:gd name="T26" fmla="*/ 7 w 9"/>
                      <a:gd name="T27" fmla="*/ 1 h 2"/>
                      <a:gd name="T28" fmla="*/ 6 w 9"/>
                      <a:gd name="T29" fmla="*/ 1 h 2"/>
                      <a:gd name="T30" fmla="*/ 7 w 9"/>
                      <a:gd name="T31" fmla="*/ 1 h 2"/>
                      <a:gd name="T32" fmla="*/ 6 w 9"/>
                      <a:gd name="T33" fmla="*/ 1 h 2"/>
                      <a:gd name="T34" fmla="*/ 6 w 9"/>
                      <a:gd name="T35" fmla="*/ 1 h 2"/>
                      <a:gd name="T36" fmla="*/ 5 w 9"/>
                      <a:gd name="T37" fmla="*/ 1 h 2"/>
                      <a:gd name="T38" fmla="*/ 6 w 9"/>
                      <a:gd name="T39" fmla="*/ 0 h 2"/>
                      <a:gd name="T40" fmla="*/ 5 w 9"/>
                      <a:gd name="T41" fmla="*/ 1 h 2"/>
                      <a:gd name="T42" fmla="*/ 7 w 9"/>
                      <a:gd name="T43" fmla="*/ 0 h 2"/>
                      <a:gd name="T44" fmla="*/ 6 w 9"/>
                      <a:gd name="T45" fmla="*/ 0 h 2"/>
                      <a:gd name="T46" fmla="*/ 7 w 9"/>
                      <a:gd name="T47" fmla="*/ 0 h 2"/>
                      <a:gd name="T48" fmla="*/ 4 w 9"/>
                      <a:gd name="T49" fmla="*/ 1 h 2"/>
                      <a:gd name="T50" fmla="*/ 6 w 9"/>
                      <a:gd name="T51" fmla="*/ 0 h 2"/>
                      <a:gd name="T52" fmla="*/ 6 w 9"/>
                      <a:gd name="T53" fmla="*/ 0 h 2"/>
                      <a:gd name="T54" fmla="*/ 6 w 9"/>
                      <a:gd name="T55" fmla="*/ 0 h 2"/>
                      <a:gd name="T56" fmla="*/ 5 w 9"/>
                      <a:gd name="T57" fmla="*/ 0 h 2"/>
                      <a:gd name="T58" fmla="*/ 5 w 9"/>
                      <a:gd name="T59" fmla="*/ 0 h 2"/>
                      <a:gd name="T60" fmla="*/ 4 w 9"/>
                      <a:gd name="T61" fmla="*/ 0 h 2"/>
                      <a:gd name="T62" fmla="*/ 4 w 9"/>
                      <a:gd name="T63" fmla="*/ 0 h 2"/>
                      <a:gd name="T64" fmla="*/ 2 w 9"/>
                      <a:gd name="T65" fmla="*/ 0 h 2"/>
                      <a:gd name="T66" fmla="*/ 4 w 9"/>
                      <a:gd name="T67" fmla="*/ 0 h 2"/>
                      <a:gd name="T68" fmla="*/ 2 w 9"/>
                      <a:gd name="T6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" h="2">
                        <a:moveTo>
                          <a:pt x="2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4" y="0"/>
                          <a:pt x="4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1"/>
                          <a:pt x="1" y="1"/>
                          <a:pt x="4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7" y="1"/>
                          <a:pt x="6" y="1"/>
                        </a:cubicBezTo>
                        <a:cubicBezTo>
                          <a:pt x="4" y="1"/>
                          <a:pt x="4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3" y="1"/>
                          <a:pt x="3" y="2"/>
                        </a:cubicBezTo>
                        <a:cubicBezTo>
                          <a:pt x="4" y="1"/>
                          <a:pt x="5" y="1"/>
                          <a:pt x="5" y="1"/>
                        </a:cubicBezTo>
                        <a:cubicBezTo>
                          <a:pt x="5" y="1"/>
                          <a:pt x="6" y="1"/>
                          <a:pt x="7" y="1"/>
                        </a:cubicBezTo>
                        <a:cubicBezTo>
                          <a:pt x="6" y="1"/>
                          <a:pt x="7" y="1"/>
                          <a:pt x="6" y="1"/>
                        </a:cubicBezTo>
                        <a:cubicBezTo>
                          <a:pt x="7" y="1"/>
                          <a:pt x="6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7" y="1"/>
                          <a:pt x="7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0"/>
                          <a:pt x="5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0"/>
                          <a:pt x="9" y="0"/>
                          <a:pt x="7" y="0"/>
                        </a:cubicBezTo>
                        <a:cubicBezTo>
                          <a:pt x="7" y="0"/>
                          <a:pt x="6" y="0"/>
                          <a:pt x="6" y="0"/>
                        </a:cubicBezTo>
                        <a:cubicBezTo>
                          <a:pt x="5" y="0"/>
                          <a:pt x="7" y="0"/>
                          <a:pt x="7" y="0"/>
                        </a:cubicBezTo>
                        <a:cubicBezTo>
                          <a:pt x="6" y="0"/>
                          <a:pt x="4" y="0"/>
                          <a:pt x="4" y="1"/>
                        </a:cubicBezTo>
                        <a:cubicBezTo>
                          <a:pt x="5" y="0"/>
                          <a:pt x="3" y="0"/>
                          <a:pt x="6" y="0"/>
                        </a:cubicBezTo>
                        <a:cubicBezTo>
                          <a:pt x="7" y="0"/>
                          <a:pt x="5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4" y="0"/>
                          <a:pt x="7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0" name="Freeform 395"/>
                  <p:cNvSpPr/>
                  <p:nvPr/>
                </p:nvSpPr>
                <p:spPr bwMode="auto">
                  <a:xfrm>
                    <a:off x="1240" y="2496"/>
                    <a:ext cx="4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1" name="Freeform 396"/>
                  <p:cNvSpPr/>
                  <p:nvPr/>
                </p:nvSpPr>
                <p:spPr bwMode="auto">
                  <a:xfrm>
                    <a:off x="1210" y="2484"/>
                    <a:ext cx="42" cy="4"/>
                  </a:xfrm>
                  <a:custGeom>
                    <a:avLst/>
                    <a:gdLst>
                      <a:gd name="T0" fmla="*/ 5 w 10"/>
                      <a:gd name="T1" fmla="*/ 1 h 1"/>
                      <a:gd name="T2" fmla="*/ 7 w 10"/>
                      <a:gd name="T3" fmla="*/ 1 h 1"/>
                      <a:gd name="T4" fmla="*/ 4 w 10"/>
                      <a:gd name="T5" fmla="*/ 1 h 1"/>
                      <a:gd name="T6" fmla="*/ 3 w 10"/>
                      <a:gd name="T7" fmla="*/ 1 h 1"/>
                      <a:gd name="T8" fmla="*/ 6 w 10"/>
                      <a:gd name="T9" fmla="*/ 1 h 1"/>
                      <a:gd name="T10" fmla="*/ 6 w 10"/>
                      <a:gd name="T11" fmla="*/ 1 h 1"/>
                      <a:gd name="T12" fmla="*/ 5 w 10"/>
                      <a:gd name="T13" fmla="*/ 1 h 1"/>
                      <a:gd name="T14" fmla="*/ 3 w 10"/>
                      <a:gd name="T15" fmla="*/ 0 h 1"/>
                      <a:gd name="T16" fmla="*/ 4 w 10"/>
                      <a:gd name="T17" fmla="*/ 1 h 1"/>
                      <a:gd name="T18" fmla="*/ 6 w 10"/>
                      <a:gd name="T19" fmla="*/ 1 h 1"/>
                      <a:gd name="T20" fmla="*/ 1 w 10"/>
                      <a:gd name="T21" fmla="*/ 0 h 1"/>
                      <a:gd name="T22" fmla="*/ 1 w 10"/>
                      <a:gd name="T23" fmla="*/ 0 h 1"/>
                      <a:gd name="T24" fmla="*/ 4 w 10"/>
                      <a:gd name="T25" fmla="*/ 0 h 1"/>
                      <a:gd name="T26" fmla="*/ 3 w 10"/>
                      <a:gd name="T27" fmla="*/ 0 h 1"/>
                      <a:gd name="T28" fmla="*/ 2 w 10"/>
                      <a:gd name="T29" fmla="*/ 0 h 1"/>
                      <a:gd name="T30" fmla="*/ 2 w 10"/>
                      <a:gd name="T31" fmla="*/ 1 h 1"/>
                      <a:gd name="T32" fmla="*/ 2 w 10"/>
                      <a:gd name="T33" fmla="*/ 1 h 1"/>
                      <a:gd name="T34" fmla="*/ 3 w 10"/>
                      <a:gd name="T35" fmla="*/ 1 h 1"/>
                      <a:gd name="T36" fmla="*/ 6 w 10"/>
                      <a:gd name="T37" fmla="*/ 1 h 1"/>
                      <a:gd name="T38" fmla="*/ 5 w 10"/>
                      <a:gd name="T39" fmla="*/ 1 h 1"/>
                      <a:gd name="T40" fmla="*/ 7 w 10"/>
                      <a:gd name="T41" fmla="*/ 1 h 1"/>
                      <a:gd name="T42" fmla="*/ 8 w 10"/>
                      <a:gd name="T43" fmla="*/ 1 h 1"/>
                      <a:gd name="T44" fmla="*/ 8 w 10"/>
                      <a:gd name="T45" fmla="*/ 1 h 1"/>
                      <a:gd name="T46" fmla="*/ 5 w 10"/>
                      <a:gd name="T4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0" h="1">
                        <a:moveTo>
                          <a:pt x="5" y="1"/>
                        </a:moveTo>
                        <a:cubicBezTo>
                          <a:pt x="6" y="1"/>
                          <a:pt x="6" y="1"/>
                          <a:pt x="7" y="1"/>
                        </a:cubicBezTo>
                        <a:cubicBezTo>
                          <a:pt x="6" y="1"/>
                          <a:pt x="5" y="1"/>
                          <a:pt x="4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4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6" y="1"/>
                          <a:pt x="5" y="1"/>
                        </a:cubicBezTo>
                        <a:cubicBezTo>
                          <a:pt x="3" y="1"/>
                          <a:pt x="3" y="1"/>
                          <a:pt x="3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6" y="1"/>
                          <a:pt x="5" y="1"/>
                          <a:pt x="6" y="1"/>
                        </a:cubicBezTo>
                        <a:cubicBezTo>
                          <a:pt x="4" y="0"/>
                          <a:pt x="4" y="0"/>
                          <a:pt x="1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3" y="0"/>
                          <a:pt x="4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6" y="1"/>
                          <a:pt x="5" y="1"/>
                        </a:cubicBezTo>
                        <a:cubicBezTo>
                          <a:pt x="6" y="1"/>
                          <a:pt x="6" y="1"/>
                          <a:pt x="7" y="1"/>
                        </a:cubicBezTo>
                        <a:cubicBezTo>
                          <a:pt x="8" y="1"/>
                          <a:pt x="7" y="1"/>
                          <a:pt x="8" y="1"/>
                        </a:cubicBezTo>
                        <a:cubicBezTo>
                          <a:pt x="10" y="1"/>
                          <a:pt x="7" y="1"/>
                          <a:pt x="8" y="1"/>
                        </a:cubicBezTo>
                        <a:lnTo>
                          <a:pt x="5" y="1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2" name="Freeform 397"/>
                  <p:cNvSpPr/>
                  <p:nvPr/>
                </p:nvSpPr>
                <p:spPr bwMode="auto">
                  <a:xfrm>
                    <a:off x="1231" y="2488"/>
                    <a:ext cx="9" cy="0"/>
                  </a:xfrm>
                  <a:custGeom>
                    <a:avLst/>
                    <a:gdLst>
                      <a:gd name="T0" fmla="*/ 9 w 9"/>
                      <a:gd name="T1" fmla="*/ 0 w 9"/>
                      <a:gd name="T2" fmla="*/ 4 w 9"/>
                      <a:gd name="T3" fmla="*/ 9 w 9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9">
                        <a:moveTo>
                          <a:pt x="9" y="0"/>
                        </a:move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3" name="Freeform 398"/>
                  <p:cNvSpPr/>
                  <p:nvPr/>
                </p:nvSpPr>
                <p:spPr bwMode="auto">
                  <a:xfrm>
                    <a:off x="1219" y="2488"/>
                    <a:ext cx="4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4" name="Freeform 399"/>
                  <p:cNvSpPr/>
                  <p:nvPr/>
                </p:nvSpPr>
                <p:spPr bwMode="auto">
                  <a:xfrm>
                    <a:off x="1235" y="24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5" name="Freeform 400"/>
                  <p:cNvSpPr/>
                  <p:nvPr/>
                </p:nvSpPr>
                <p:spPr bwMode="auto">
                  <a:xfrm>
                    <a:off x="1214" y="2480"/>
                    <a:ext cx="17" cy="4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1 h 1"/>
                      <a:gd name="T4" fmla="*/ 4 w 4"/>
                      <a:gd name="T5" fmla="*/ 1 h 1"/>
                      <a:gd name="T6" fmla="*/ 1 w 4"/>
                      <a:gd name="T7" fmla="*/ 1 h 1"/>
                      <a:gd name="T8" fmla="*/ 1 w 4"/>
                      <a:gd name="T9" fmla="*/ 0 h 1"/>
                      <a:gd name="T10" fmla="*/ 0 w 4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0" y="1"/>
                          <a:pt x="1" y="1"/>
                          <a:pt x="0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2" y="1"/>
                          <a:pt x="1" y="1"/>
                        </a:cubicBezTo>
                        <a:cubicBezTo>
                          <a:pt x="3" y="1"/>
                          <a:pt x="1" y="1"/>
                          <a:pt x="1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6" name="Freeform 401"/>
                  <p:cNvSpPr/>
                  <p:nvPr/>
                </p:nvSpPr>
                <p:spPr bwMode="auto">
                  <a:xfrm>
                    <a:off x="1219" y="2463"/>
                    <a:ext cx="29" cy="21"/>
                  </a:xfrm>
                  <a:custGeom>
                    <a:avLst/>
                    <a:gdLst>
                      <a:gd name="T0" fmla="*/ 4 w 7"/>
                      <a:gd name="T1" fmla="*/ 4 h 5"/>
                      <a:gd name="T2" fmla="*/ 3 w 7"/>
                      <a:gd name="T3" fmla="*/ 4 h 5"/>
                      <a:gd name="T4" fmla="*/ 4 w 7"/>
                      <a:gd name="T5" fmla="*/ 4 h 5"/>
                      <a:gd name="T6" fmla="*/ 5 w 7"/>
                      <a:gd name="T7" fmla="*/ 4 h 5"/>
                      <a:gd name="T8" fmla="*/ 4 w 7"/>
                      <a:gd name="T9" fmla="*/ 4 h 5"/>
                      <a:gd name="T10" fmla="*/ 4 w 7"/>
                      <a:gd name="T11" fmla="*/ 4 h 5"/>
                      <a:gd name="T12" fmla="*/ 2 w 7"/>
                      <a:gd name="T13" fmla="*/ 3 h 5"/>
                      <a:gd name="T14" fmla="*/ 5 w 7"/>
                      <a:gd name="T15" fmla="*/ 4 h 5"/>
                      <a:gd name="T16" fmla="*/ 1 w 7"/>
                      <a:gd name="T17" fmla="*/ 3 h 5"/>
                      <a:gd name="T18" fmla="*/ 3 w 7"/>
                      <a:gd name="T19" fmla="*/ 3 h 5"/>
                      <a:gd name="T20" fmla="*/ 3 w 7"/>
                      <a:gd name="T21" fmla="*/ 3 h 5"/>
                      <a:gd name="T22" fmla="*/ 3 w 7"/>
                      <a:gd name="T23" fmla="*/ 3 h 5"/>
                      <a:gd name="T24" fmla="*/ 5 w 7"/>
                      <a:gd name="T25" fmla="*/ 3 h 5"/>
                      <a:gd name="T26" fmla="*/ 4 w 7"/>
                      <a:gd name="T27" fmla="*/ 3 h 5"/>
                      <a:gd name="T28" fmla="*/ 5 w 7"/>
                      <a:gd name="T29" fmla="*/ 3 h 5"/>
                      <a:gd name="T30" fmla="*/ 4 w 7"/>
                      <a:gd name="T31" fmla="*/ 2 h 5"/>
                      <a:gd name="T32" fmla="*/ 5 w 7"/>
                      <a:gd name="T33" fmla="*/ 2 h 5"/>
                      <a:gd name="T34" fmla="*/ 2 w 7"/>
                      <a:gd name="T35" fmla="*/ 2 h 5"/>
                      <a:gd name="T36" fmla="*/ 2 w 7"/>
                      <a:gd name="T37" fmla="*/ 1 h 5"/>
                      <a:gd name="T38" fmla="*/ 4 w 7"/>
                      <a:gd name="T39" fmla="*/ 2 h 5"/>
                      <a:gd name="T40" fmla="*/ 3 w 7"/>
                      <a:gd name="T41" fmla="*/ 2 h 5"/>
                      <a:gd name="T42" fmla="*/ 5 w 7"/>
                      <a:gd name="T43" fmla="*/ 2 h 5"/>
                      <a:gd name="T44" fmla="*/ 3 w 7"/>
                      <a:gd name="T45" fmla="*/ 1 h 5"/>
                      <a:gd name="T46" fmla="*/ 3 w 7"/>
                      <a:gd name="T47" fmla="*/ 1 h 5"/>
                      <a:gd name="T48" fmla="*/ 0 w 7"/>
                      <a:gd name="T49" fmla="*/ 0 h 5"/>
                      <a:gd name="T50" fmla="*/ 0 w 7"/>
                      <a:gd name="T51" fmla="*/ 1 h 5"/>
                      <a:gd name="T52" fmla="*/ 2 w 7"/>
                      <a:gd name="T53" fmla="*/ 2 h 5"/>
                      <a:gd name="T54" fmla="*/ 0 w 7"/>
                      <a:gd name="T55" fmla="*/ 2 h 5"/>
                      <a:gd name="T56" fmla="*/ 2 w 7"/>
                      <a:gd name="T57" fmla="*/ 2 h 5"/>
                      <a:gd name="T58" fmla="*/ 0 w 7"/>
                      <a:gd name="T59" fmla="*/ 2 h 5"/>
                      <a:gd name="T60" fmla="*/ 2 w 7"/>
                      <a:gd name="T61" fmla="*/ 2 h 5"/>
                      <a:gd name="T62" fmla="*/ 0 w 7"/>
                      <a:gd name="T63" fmla="*/ 2 h 5"/>
                      <a:gd name="T64" fmla="*/ 0 w 7"/>
                      <a:gd name="T65" fmla="*/ 4 h 5"/>
                      <a:gd name="T66" fmla="*/ 2 w 7"/>
                      <a:gd name="T67" fmla="*/ 4 h 5"/>
                      <a:gd name="T68" fmla="*/ 2 w 7"/>
                      <a:gd name="T69" fmla="*/ 4 h 5"/>
                      <a:gd name="T70" fmla="*/ 3 w 7"/>
                      <a:gd name="T71" fmla="*/ 4 h 5"/>
                      <a:gd name="T72" fmla="*/ 0 w 7"/>
                      <a:gd name="T73" fmla="*/ 4 h 5"/>
                      <a:gd name="T74" fmla="*/ 0 w 7"/>
                      <a:gd name="T75" fmla="*/ 4 h 5"/>
                      <a:gd name="T76" fmla="*/ 1 w 7"/>
                      <a:gd name="T77" fmla="*/ 4 h 5"/>
                      <a:gd name="T78" fmla="*/ 0 w 7"/>
                      <a:gd name="T79" fmla="*/ 4 h 5"/>
                      <a:gd name="T80" fmla="*/ 4 w 7"/>
                      <a:gd name="T81" fmla="*/ 5 h 5"/>
                      <a:gd name="T82" fmla="*/ 6 w 7"/>
                      <a:gd name="T83" fmla="*/ 4 h 5"/>
                      <a:gd name="T84" fmla="*/ 4 w 7"/>
                      <a:gd name="T8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" h="5">
                        <a:moveTo>
                          <a:pt x="4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6" y="4"/>
                          <a:pt x="4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5" y="4"/>
                          <a:pt x="3" y="4"/>
                          <a:pt x="4" y="4"/>
                        </a:cubicBezTo>
                        <a:cubicBezTo>
                          <a:pt x="3" y="4"/>
                          <a:pt x="3" y="4"/>
                          <a:pt x="2" y="3"/>
                        </a:cubicBezTo>
                        <a:cubicBezTo>
                          <a:pt x="4" y="3"/>
                          <a:pt x="4" y="4"/>
                          <a:pt x="5" y="4"/>
                        </a:cubicBezTo>
                        <a:cubicBezTo>
                          <a:pt x="4" y="4"/>
                          <a:pt x="3" y="3"/>
                          <a:pt x="1" y="3"/>
                        </a:cubicBezTo>
                        <a:cubicBezTo>
                          <a:pt x="3" y="3"/>
                          <a:pt x="1" y="3"/>
                          <a:pt x="3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5" y="3"/>
                          <a:pt x="2" y="3"/>
                          <a:pt x="3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3" y="3"/>
                          <a:pt x="4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5" y="3"/>
                          <a:pt x="4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4" y="2"/>
                          <a:pt x="2" y="2"/>
                        </a:cubicBezTo>
                        <a:cubicBezTo>
                          <a:pt x="5" y="2"/>
                          <a:pt x="1" y="1"/>
                          <a:pt x="2" y="1"/>
                        </a:cubicBezTo>
                        <a:cubicBezTo>
                          <a:pt x="4" y="2"/>
                          <a:pt x="3" y="2"/>
                          <a:pt x="4" y="2"/>
                        </a:cubicBezTo>
                        <a:cubicBezTo>
                          <a:pt x="3" y="2"/>
                          <a:pt x="4" y="2"/>
                          <a:pt x="3" y="2"/>
                        </a:cubicBezTo>
                        <a:cubicBezTo>
                          <a:pt x="5" y="2"/>
                          <a:pt x="4" y="2"/>
                          <a:pt x="5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3" y="1"/>
                          <a:pt x="3" y="1"/>
                        </a:cubicBezTo>
                        <a:cubicBezTo>
                          <a:pt x="3" y="1"/>
                          <a:pt x="1" y="0"/>
                          <a:pt x="0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2" y="2"/>
                          <a:pt x="0" y="2"/>
                          <a:pt x="2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1" y="2"/>
                          <a:pt x="2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2" y="3"/>
                          <a:pt x="0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5" y="4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1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2" y="5"/>
                          <a:pt x="1" y="5"/>
                          <a:pt x="0" y="4"/>
                        </a:cubicBezTo>
                        <a:cubicBezTo>
                          <a:pt x="2" y="5"/>
                          <a:pt x="3" y="5"/>
                          <a:pt x="4" y="5"/>
                        </a:cubicBezTo>
                        <a:cubicBezTo>
                          <a:pt x="1" y="4"/>
                          <a:pt x="7" y="5"/>
                          <a:pt x="6" y="4"/>
                        </a:cubicBez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7" name="Freeform 402"/>
                  <p:cNvSpPr/>
                  <p:nvPr/>
                </p:nvSpPr>
                <p:spPr bwMode="auto">
                  <a:xfrm>
                    <a:off x="1214" y="2480"/>
                    <a:ext cx="5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lnTo>
                          <a:pt x="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8" name="Freeform 403"/>
                  <p:cNvSpPr/>
                  <p:nvPr/>
                </p:nvSpPr>
                <p:spPr bwMode="auto">
                  <a:xfrm>
                    <a:off x="1231" y="24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19" name="Rectangle 404"/>
                  <p:cNvSpPr>
                    <a:spLocks noChangeArrowheads="1"/>
                  </p:cNvSpPr>
                  <p:nvPr/>
                </p:nvSpPr>
                <p:spPr bwMode="auto">
                  <a:xfrm>
                    <a:off x="1219" y="2480"/>
                    <a:ext cx="1" cy="1"/>
                  </a:xfrm>
                  <a:prstGeom prst="rect">
                    <a:avLst/>
                  </a:pr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  <p:sp>
                <p:nvSpPr>
                  <p:cNvPr id="4420" name="Freeform 405"/>
                  <p:cNvSpPr/>
                  <p:nvPr/>
                </p:nvSpPr>
                <p:spPr bwMode="auto">
                  <a:xfrm>
                    <a:off x="1231" y="2484"/>
                    <a:ext cx="4" cy="0"/>
                  </a:xfrm>
                  <a:custGeom>
                    <a:avLst/>
                    <a:gdLst>
                      <a:gd name="T0" fmla="*/ 4 w 4"/>
                      <a:gd name="T1" fmla="*/ 4 w 4"/>
                      <a:gd name="T2" fmla="*/ 0 w 4"/>
                      <a:gd name="T3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380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p>
                    <a:endParaRPr lang="zh-CN" altLang="en-US"/>
                  </a:p>
                </p:txBody>
              </p:sp>
            </p:grpSp>
            <p:sp>
              <p:nvSpPr>
                <p:cNvPr id="52" name="Freeform 407"/>
                <p:cNvSpPr/>
                <p:nvPr/>
              </p:nvSpPr>
              <p:spPr bwMode="auto">
                <a:xfrm>
                  <a:off x="1235" y="2467"/>
                  <a:ext cx="5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53" name="Freeform 408"/>
                <p:cNvSpPr/>
                <p:nvPr/>
              </p:nvSpPr>
              <p:spPr bwMode="auto">
                <a:xfrm>
                  <a:off x="1244" y="246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54" name="Freeform 409"/>
                <p:cNvSpPr/>
                <p:nvPr/>
              </p:nvSpPr>
              <p:spPr bwMode="auto">
                <a:xfrm>
                  <a:off x="1219" y="2430"/>
                  <a:ext cx="33" cy="41"/>
                </a:xfrm>
                <a:custGeom>
                  <a:avLst/>
                  <a:gdLst>
                    <a:gd name="T0" fmla="*/ 5 w 8"/>
                    <a:gd name="T1" fmla="*/ 3 h 10"/>
                    <a:gd name="T2" fmla="*/ 4 w 8"/>
                    <a:gd name="T3" fmla="*/ 1 h 10"/>
                    <a:gd name="T4" fmla="*/ 3 w 8"/>
                    <a:gd name="T5" fmla="*/ 0 h 10"/>
                    <a:gd name="T6" fmla="*/ 4 w 8"/>
                    <a:gd name="T7" fmla="*/ 2 h 10"/>
                    <a:gd name="T8" fmla="*/ 3 w 8"/>
                    <a:gd name="T9" fmla="*/ 2 h 10"/>
                    <a:gd name="T10" fmla="*/ 2 w 8"/>
                    <a:gd name="T11" fmla="*/ 3 h 10"/>
                    <a:gd name="T12" fmla="*/ 3 w 8"/>
                    <a:gd name="T13" fmla="*/ 4 h 10"/>
                    <a:gd name="T14" fmla="*/ 3 w 8"/>
                    <a:gd name="T15" fmla="*/ 4 h 10"/>
                    <a:gd name="T16" fmla="*/ 2 w 8"/>
                    <a:gd name="T17" fmla="*/ 4 h 10"/>
                    <a:gd name="T18" fmla="*/ 5 w 8"/>
                    <a:gd name="T19" fmla="*/ 6 h 10"/>
                    <a:gd name="T20" fmla="*/ 5 w 8"/>
                    <a:gd name="T21" fmla="*/ 6 h 10"/>
                    <a:gd name="T22" fmla="*/ 3 w 8"/>
                    <a:gd name="T23" fmla="*/ 6 h 10"/>
                    <a:gd name="T24" fmla="*/ 3 w 8"/>
                    <a:gd name="T25" fmla="*/ 6 h 10"/>
                    <a:gd name="T26" fmla="*/ 2 w 8"/>
                    <a:gd name="T27" fmla="*/ 6 h 10"/>
                    <a:gd name="T28" fmla="*/ 3 w 8"/>
                    <a:gd name="T29" fmla="*/ 7 h 10"/>
                    <a:gd name="T30" fmla="*/ 4 w 8"/>
                    <a:gd name="T31" fmla="*/ 8 h 10"/>
                    <a:gd name="T32" fmla="*/ 3 w 8"/>
                    <a:gd name="T33" fmla="*/ 7 h 10"/>
                    <a:gd name="T34" fmla="*/ 3 w 8"/>
                    <a:gd name="T35" fmla="*/ 8 h 10"/>
                    <a:gd name="T36" fmla="*/ 2 w 8"/>
                    <a:gd name="T37" fmla="*/ 9 h 10"/>
                    <a:gd name="T38" fmla="*/ 3 w 8"/>
                    <a:gd name="T39" fmla="*/ 8 h 10"/>
                    <a:gd name="T40" fmla="*/ 2 w 8"/>
                    <a:gd name="T41" fmla="*/ 8 h 10"/>
                    <a:gd name="T42" fmla="*/ 6 w 8"/>
                    <a:gd name="T43" fmla="*/ 9 h 10"/>
                    <a:gd name="T44" fmla="*/ 6 w 8"/>
                    <a:gd name="T45" fmla="*/ 9 h 10"/>
                    <a:gd name="T46" fmla="*/ 6 w 8"/>
                    <a:gd name="T47" fmla="*/ 9 h 10"/>
                    <a:gd name="T48" fmla="*/ 6 w 8"/>
                    <a:gd name="T49" fmla="*/ 9 h 10"/>
                    <a:gd name="T50" fmla="*/ 7 w 8"/>
                    <a:gd name="T51" fmla="*/ 9 h 10"/>
                    <a:gd name="T52" fmla="*/ 6 w 8"/>
                    <a:gd name="T53" fmla="*/ 8 h 10"/>
                    <a:gd name="T54" fmla="*/ 6 w 8"/>
                    <a:gd name="T55" fmla="*/ 8 h 10"/>
                    <a:gd name="T56" fmla="*/ 6 w 8"/>
                    <a:gd name="T57" fmla="*/ 8 h 10"/>
                    <a:gd name="T58" fmla="*/ 6 w 8"/>
                    <a:gd name="T59" fmla="*/ 8 h 10"/>
                    <a:gd name="T60" fmla="*/ 5 w 8"/>
                    <a:gd name="T61" fmla="*/ 7 h 10"/>
                    <a:gd name="T62" fmla="*/ 7 w 8"/>
                    <a:gd name="T63" fmla="*/ 8 h 10"/>
                    <a:gd name="T64" fmla="*/ 7 w 8"/>
                    <a:gd name="T65" fmla="*/ 8 h 10"/>
                    <a:gd name="T66" fmla="*/ 6 w 8"/>
                    <a:gd name="T67" fmla="*/ 7 h 10"/>
                    <a:gd name="T68" fmla="*/ 5 w 8"/>
                    <a:gd name="T69" fmla="*/ 6 h 10"/>
                    <a:gd name="T70" fmla="*/ 5 w 8"/>
                    <a:gd name="T71" fmla="*/ 5 h 10"/>
                    <a:gd name="T72" fmla="*/ 5 w 8"/>
                    <a:gd name="T73" fmla="*/ 5 h 10"/>
                    <a:gd name="T74" fmla="*/ 5 w 8"/>
                    <a:gd name="T75" fmla="*/ 4 h 10"/>
                    <a:gd name="T76" fmla="*/ 4 w 8"/>
                    <a:gd name="T77" fmla="*/ 3 h 10"/>
                    <a:gd name="T78" fmla="*/ 6 w 8"/>
                    <a:gd name="T7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" h="10">
                      <a:moveTo>
                        <a:pt x="7" y="5"/>
                      </a:moveTo>
                      <a:cubicBezTo>
                        <a:pt x="6" y="4"/>
                        <a:pt x="6" y="4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5" y="2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3"/>
                        <a:pt x="3" y="1"/>
                        <a:pt x="3" y="0"/>
                      </a:cubicBezTo>
                      <a:cubicBezTo>
                        <a:pt x="3" y="1"/>
                        <a:pt x="5" y="3"/>
                        <a:pt x="5" y="3"/>
                      </a:cubicBezTo>
                      <a:cubicBezTo>
                        <a:pt x="5" y="3"/>
                        <a:pt x="4" y="2"/>
                        <a:pt x="4" y="2"/>
                      </a:cubicBezTo>
                      <a:cubicBezTo>
                        <a:pt x="3" y="2"/>
                        <a:pt x="5" y="3"/>
                        <a:pt x="5" y="3"/>
                      </a:cubicBezTo>
                      <a:cubicBezTo>
                        <a:pt x="1" y="0"/>
                        <a:pt x="6" y="5"/>
                        <a:pt x="3" y="2"/>
                      </a:cubicBezTo>
                      <a:cubicBezTo>
                        <a:pt x="3" y="3"/>
                        <a:pt x="3" y="3"/>
                        <a:pt x="4" y="4"/>
                      </a:cubicBezTo>
                      <a:cubicBezTo>
                        <a:pt x="3" y="3"/>
                        <a:pt x="4" y="4"/>
                        <a:pt x="2" y="3"/>
                      </a:cubicBezTo>
                      <a:cubicBezTo>
                        <a:pt x="5" y="5"/>
                        <a:pt x="1" y="2"/>
                        <a:pt x="4" y="5"/>
                      </a:cubicBezTo>
                      <a:cubicBezTo>
                        <a:pt x="3" y="4"/>
                        <a:pt x="4" y="5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4" y="5"/>
                        <a:pt x="3" y="4"/>
                      </a:cubicBezTo>
                      <a:cubicBezTo>
                        <a:pt x="2" y="4"/>
                        <a:pt x="4" y="5"/>
                        <a:pt x="5" y="6"/>
                      </a:cubicBezTo>
                      <a:cubicBezTo>
                        <a:pt x="4" y="5"/>
                        <a:pt x="4" y="5"/>
                        <a:pt x="2" y="4"/>
                      </a:cubicBezTo>
                      <a:cubicBezTo>
                        <a:pt x="4" y="5"/>
                        <a:pt x="3" y="5"/>
                        <a:pt x="4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6" y="7"/>
                        <a:pt x="6" y="7"/>
                      </a:cubicBezTo>
                      <a:cubicBezTo>
                        <a:pt x="4" y="6"/>
                        <a:pt x="6" y="7"/>
                        <a:pt x="5" y="6"/>
                      </a:cubicBezTo>
                      <a:cubicBezTo>
                        <a:pt x="4" y="6"/>
                        <a:pt x="4" y="6"/>
                        <a:pt x="3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5"/>
                        <a:pt x="2" y="5"/>
                      </a:cubicBezTo>
                      <a:cubicBezTo>
                        <a:pt x="1" y="5"/>
                        <a:pt x="4" y="7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7"/>
                        <a:pt x="2" y="6"/>
                        <a:pt x="2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1" y="6"/>
                        <a:pt x="5" y="8"/>
                        <a:pt x="3" y="7"/>
                      </a:cubicBezTo>
                      <a:cubicBezTo>
                        <a:pt x="5" y="8"/>
                        <a:pt x="6" y="9"/>
                        <a:pt x="6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2" y="7"/>
                        <a:pt x="2" y="7"/>
                      </a:cubicBezTo>
                      <a:cubicBezTo>
                        <a:pt x="2" y="7"/>
                        <a:pt x="1" y="7"/>
                        <a:pt x="3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4" y="8"/>
                        <a:pt x="3" y="8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0" y="8"/>
                        <a:pt x="2" y="9"/>
                      </a:cubicBezTo>
                      <a:cubicBezTo>
                        <a:pt x="3" y="9"/>
                        <a:pt x="5" y="10"/>
                        <a:pt x="6" y="10"/>
                      </a:cubicBezTo>
                      <a:cubicBezTo>
                        <a:pt x="5" y="9"/>
                        <a:pt x="4" y="9"/>
                        <a:pt x="3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9"/>
                        <a:pt x="3" y="8"/>
                        <a:pt x="2" y="8"/>
                      </a:cubicBezTo>
                      <a:cubicBezTo>
                        <a:pt x="1" y="7"/>
                        <a:pt x="3" y="8"/>
                        <a:pt x="2" y="8"/>
                      </a:cubicBezTo>
                      <a:cubicBezTo>
                        <a:pt x="4" y="9"/>
                        <a:pt x="4" y="9"/>
                        <a:pt x="6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6" y="9"/>
                      </a:cubicBezTo>
                      <a:cubicBezTo>
                        <a:pt x="4" y="8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4" y="8"/>
                        <a:pt x="4" y="8"/>
                      </a:cubicBezTo>
                      <a:cubicBezTo>
                        <a:pt x="6" y="9"/>
                        <a:pt x="5" y="8"/>
                        <a:pt x="7" y="9"/>
                      </a:cubicBezTo>
                      <a:cubicBezTo>
                        <a:pt x="5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5" y="8"/>
                        <a:pt x="6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4" y="7"/>
                        <a:pt x="6" y="8"/>
                      </a:cubicBezTo>
                      <a:cubicBezTo>
                        <a:pt x="5" y="7"/>
                        <a:pt x="5" y="7"/>
                        <a:pt x="4" y="6"/>
                      </a:cubicBezTo>
                      <a:cubicBezTo>
                        <a:pt x="4" y="6"/>
                        <a:pt x="5" y="7"/>
                        <a:pt x="5" y="7"/>
                      </a:cubicBezTo>
                      <a:cubicBezTo>
                        <a:pt x="4" y="6"/>
                        <a:pt x="6" y="7"/>
                        <a:pt x="5" y="7"/>
                      </a:cubicBezTo>
                      <a:cubicBezTo>
                        <a:pt x="6" y="8"/>
                        <a:pt x="5" y="7"/>
                        <a:pt x="7" y="8"/>
                      </a:cubicBezTo>
                      <a:cubicBezTo>
                        <a:pt x="7" y="8"/>
                        <a:pt x="6" y="7"/>
                        <a:pt x="6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5" y="6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7" y="7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7" y="7"/>
                        <a:pt x="6" y="6"/>
                        <a:pt x="4" y="4"/>
                      </a:cubicBezTo>
                      <a:cubicBezTo>
                        <a:pt x="4" y="4"/>
                        <a:pt x="5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7" y="6"/>
                        <a:pt x="5" y="5"/>
                      </a:cubicBezTo>
                      <a:cubicBezTo>
                        <a:pt x="5" y="4"/>
                        <a:pt x="6" y="6"/>
                        <a:pt x="7" y="6"/>
                      </a:cubicBezTo>
                      <a:cubicBezTo>
                        <a:pt x="5" y="4"/>
                        <a:pt x="8" y="7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3"/>
                        <a:pt x="4" y="3"/>
                      </a:cubicBezTo>
                      <a:cubicBezTo>
                        <a:pt x="3" y="3"/>
                        <a:pt x="5" y="4"/>
                        <a:pt x="4" y="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8" y="6"/>
                        <a:pt x="4" y="2"/>
                        <a:pt x="7" y="5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55" name="Freeform 410"/>
                <p:cNvSpPr/>
                <p:nvPr/>
              </p:nvSpPr>
              <p:spPr bwMode="auto">
                <a:xfrm>
                  <a:off x="1244" y="2455"/>
                  <a:ext cx="4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56" name="Freeform 411"/>
                <p:cNvSpPr/>
                <p:nvPr/>
              </p:nvSpPr>
              <p:spPr bwMode="auto">
                <a:xfrm>
                  <a:off x="1244" y="2451"/>
                  <a:ext cx="0" cy="4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  <a:gd name="T3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57" name="Freeform 412"/>
                <p:cNvSpPr/>
                <p:nvPr/>
              </p:nvSpPr>
              <p:spPr bwMode="auto">
                <a:xfrm>
                  <a:off x="1244" y="2446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58" name="Rectangle 413"/>
                <p:cNvSpPr>
                  <a:spLocks noChangeArrowheads="1"/>
                </p:cNvSpPr>
                <p:nvPr/>
              </p:nvSpPr>
              <p:spPr bwMode="auto">
                <a:xfrm>
                  <a:off x="1244" y="2442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59" name="Freeform 414"/>
                <p:cNvSpPr/>
                <p:nvPr/>
              </p:nvSpPr>
              <p:spPr bwMode="auto">
                <a:xfrm>
                  <a:off x="1231" y="2417"/>
                  <a:ext cx="21" cy="29"/>
                </a:xfrm>
                <a:custGeom>
                  <a:avLst/>
                  <a:gdLst>
                    <a:gd name="T0" fmla="*/ 4 w 5"/>
                    <a:gd name="T1" fmla="*/ 3 h 7"/>
                    <a:gd name="T2" fmla="*/ 4 w 5"/>
                    <a:gd name="T3" fmla="*/ 1 h 7"/>
                    <a:gd name="T4" fmla="*/ 5 w 5"/>
                    <a:gd name="T5" fmla="*/ 2 h 7"/>
                    <a:gd name="T6" fmla="*/ 4 w 5"/>
                    <a:gd name="T7" fmla="*/ 0 h 7"/>
                    <a:gd name="T8" fmla="*/ 3 w 5"/>
                    <a:gd name="T9" fmla="*/ 2 h 7"/>
                    <a:gd name="T10" fmla="*/ 2 w 5"/>
                    <a:gd name="T11" fmla="*/ 1 h 7"/>
                    <a:gd name="T12" fmla="*/ 3 w 5"/>
                    <a:gd name="T13" fmla="*/ 3 h 7"/>
                    <a:gd name="T14" fmla="*/ 1 w 5"/>
                    <a:gd name="T15" fmla="*/ 2 h 7"/>
                    <a:gd name="T16" fmla="*/ 1 w 5"/>
                    <a:gd name="T17" fmla="*/ 3 h 7"/>
                    <a:gd name="T18" fmla="*/ 2 w 5"/>
                    <a:gd name="T19" fmla="*/ 3 h 7"/>
                    <a:gd name="T20" fmla="*/ 2 w 5"/>
                    <a:gd name="T21" fmla="*/ 3 h 7"/>
                    <a:gd name="T22" fmla="*/ 2 w 5"/>
                    <a:gd name="T23" fmla="*/ 3 h 7"/>
                    <a:gd name="T24" fmla="*/ 2 w 5"/>
                    <a:gd name="T25" fmla="*/ 4 h 7"/>
                    <a:gd name="T26" fmla="*/ 1 w 5"/>
                    <a:gd name="T27" fmla="*/ 3 h 7"/>
                    <a:gd name="T28" fmla="*/ 2 w 5"/>
                    <a:gd name="T29" fmla="*/ 4 h 7"/>
                    <a:gd name="T30" fmla="*/ 1 w 5"/>
                    <a:gd name="T31" fmla="*/ 3 h 7"/>
                    <a:gd name="T32" fmla="*/ 2 w 5"/>
                    <a:gd name="T33" fmla="*/ 5 h 7"/>
                    <a:gd name="T34" fmla="*/ 3 w 5"/>
                    <a:gd name="T35" fmla="*/ 6 h 7"/>
                    <a:gd name="T36" fmla="*/ 2 w 5"/>
                    <a:gd name="T37" fmla="*/ 5 h 7"/>
                    <a:gd name="T38" fmla="*/ 2 w 5"/>
                    <a:gd name="T39" fmla="*/ 5 h 7"/>
                    <a:gd name="T40" fmla="*/ 2 w 5"/>
                    <a:gd name="T41" fmla="*/ 4 h 7"/>
                    <a:gd name="T42" fmla="*/ 3 w 5"/>
                    <a:gd name="T43" fmla="*/ 6 h 7"/>
                    <a:gd name="T44" fmla="*/ 4 w 5"/>
                    <a:gd name="T45" fmla="*/ 6 h 7"/>
                    <a:gd name="T46" fmla="*/ 4 w 5"/>
                    <a:gd name="T47" fmla="*/ 6 h 7"/>
                    <a:gd name="T48" fmla="*/ 4 w 5"/>
                    <a:gd name="T49" fmla="*/ 6 h 7"/>
                    <a:gd name="T50" fmla="*/ 3 w 5"/>
                    <a:gd name="T51" fmla="*/ 5 h 7"/>
                    <a:gd name="T52" fmla="*/ 2 w 5"/>
                    <a:gd name="T53" fmla="*/ 3 h 7"/>
                    <a:gd name="T54" fmla="*/ 2 w 5"/>
                    <a:gd name="T55" fmla="*/ 3 h 7"/>
                    <a:gd name="T56" fmla="*/ 3 w 5"/>
                    <a:gd name="T57" fmla="*/ 5 h 7"/>
                    <a:gd name="T58" fmla="*/ 3 w 5"/>
                    <a:gd name="T59" fmla="*/ 4 h 7"/>
                    <a:gd name="T60" fmla="*/ 4 w 5"/>
                    <a:gd name="T61" fmla="*/ 6 h 7"/>
                    <a:gd name="T62" fmla="*/ 3 w 5"/>
                    <a:gd name="T63" fmla="*/ 4 h 7"/>
                    <a:gd name="T64" fmla="*/ 4 w 5"/>
                    <a:gd name="T65" fmla="*/ 3 h 7"/>
                    <a:gd name="T66" fmla="*/ 4 w 5"/>
                    <a:gd name="T67" fmla="*/ 4 h 7"/>
                    <a:gd name="T68" fmla="*/ 3 w 5"/>
                    <a:gd name="T69" fmla="*/ 3 h 7"/>
                    <a:gd name="T70" fmla="*/ 4 w 5"/>
                    <a:gd name="T71" fmla="*/ 4 h 7"/>
                    <a:gd name="T72" fmla="*/ 4 w 5"/>
                    <a:gd name="T73" fmla="*/ 3 h 7"/>
                    <a:gd name="T74" fmla="*/ 4 w 5"/>
                    <a:gd name="T75" fmla="*/ 3 h 7"/>
                    <a:gd name="T76" fmla="*/ 4 w 5"/>
                    <a:gd name="T77" fmla="*/ 3 h 7"/>
                    <a:gd name="T78" fmla="*/ 3 w 5"/>
                    <a:gd name="T79" fmla="*/ 1 h 7"/>
                    <a:gd name="T80" fmla="*/ 4 w 5"/>
                    <a:gd name="T8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5" h="7">
                      <a:moveTo>
                        <a:pt x="4" y="3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4" y="1"/>
                        <a:pt x="5" y="2"/>
                      </a:cubicBezTo>
                      <a:cubicBezTo>
                        <a:pt x="4" y="1"/>
                        <a:pt x="5" y="2"/>
                        <a:pt x="4" y="0"/>
                      </a:cubicBezTo>
                      <a:cubicBezTo>
                        <a:pt x="3" y="1"/>
                        <a:pt x="2" y="0"/>
                        <a:pt x="3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3"/>
                        <a:pt x="0" y="0"/>
                        <a:pt x="3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3" y="4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3"/>
                        <a:pt x="2" y="3"/>
                        <a:pt x="1" y="3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4"/>
                        <a:pt x="0" y="2"/>
                        <a:pt x="2" y="5"/>
                      </a:cubicBezTo>
                      <a:cubicBezTo>
                        <a:pt x="2" y="5"/>
                        <a:pt x="3" y="6"/>
                        <a:pt x="3" y="6"/>
                      </a:cubicBezTo>
                      <a:cubicBezTo>
                        <a:pt x="4" y="6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2"/>
                        <a:pt x="3" y="5"/>
                        <a:pt x="2" y="4"/>
                      </a:cubicBezTo>
                      <a:cubicBezTo>
                        <a:pt x="3" y="5"/>
                        <a:pt x="3" y="5"/>
                        <a:pt x="3" y="6"/>
                      </a:cubicBezTo>
                      <a:cubicBezTo>
                        <a:pt x="5" y="7"/>
                        <a:pt x="2" y="4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7"/>
                        <a:pt x="4" y="6"/>
                        <a:pt x="4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4"/>
                        <a:pt x="2" y="3"/>
                      </a:cubicBezTo>
                      <a:cubicBezTo>
                        <a:pt x="3" y="4"/>
                        <a:pt x="2" y="3"/>
                        <a:pt x="2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5"/>
                        <a:pt x="4" y="6"/>
                      </a:cubicBezTo>
                      <a:cubicBezTo>
                        <a:pt x="4" y="5"/>
                        <a:pt x="4" y="5"/>
                        <a:pt x="3" y="4"/>
                      </a:cubicBezTo>
                      <a:cubicBezTo>
                        <a:pt x="4" y="5"/>
                        <a:pt x="4" y="5"/>
                        <a:pt x="4" y="3"/>
                      </a:cubicBezTo>
                      <a:cubicBezTo>
                        <a:pt x="4" y="4"/>
                        <a:pt x="4" y="5"/>
                        <a:pt x="4" y="4"/>
                      </a:cubicBezTo>
                      <a:cubicBezTo>
                        <a:pt x="4" y="5"/>
                        <a:pt x="4" y="4"/>
                        <a:pt x="3" y="3"/>
                      </a:cubicBezTo>
                      <a:cubicBezTo>
                        <a:pt x="3" y="2"/>
                        <a:pt x="4" y="3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1"/>
                        <a:pt x="5" y="4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2"/>
                        <a:pt x="3" y="0"/>
                        <a:pt x="3" y="1"/>
                      </a:cubicBezTo>
                      <a:cubicBezTo>
                        <a:pt x="4" y="2"/>
                        <a:pt x="4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0" name="Freeform 415"/>
                <p:cNvSpPr/>
                <p:nvPr/>
              </p:nvSpPr>
              <p:spPr bwMode="auto">
                <a:xfrm>
                  <a:off x="1244" y="2413"/>
                  <a:ext cx="8" cy="12"/>
                </a:xfrm>
                <a:custGeom>
                  <a:avLst/>
                  <a:gdLst>
                    <a:gd name="T0" fmla="*/ 1 w 2"/>
                    <a:gd name="T1" fmla="*/ 1 h 3"/>
                    <a:gd name="T2" fmla="*/ 2 w 2"/>
                    <a:gd name="T3" fmla="*/ 3 h 3"/>
                    <a:gd name="T4" fmla="*/ 1 w 2"/>
                    <a:gd name="T5" fmla="*/ 0 h 3"/>
                    <a:gd name="T6" fmla="*/ 1 w 2"/>
                    <a:gd name="T7" fmla="*/ 1 h 3"/>
                    <a:gd name="T8" fmla="*/ 1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1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1" y="1"/>
                        <a:pt x="1" y="0"/>
                      </a:cubicBezTo>
                      <a:cubicBezTo>
                        <a:pt x="1" y="1"/>
                        <a:pt x="0" y="0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1" name="Freeform 416"/>
                <p:cNvSpPr/>
                <p:nvPr/>
              </p:nvSpPr>
              <p:spPr bwMode="auto">
                <a:xfrm>
                  <a:off x="1244" y="2400"/>
                  <a:ext cx="17" cy="30"/>
                </a:xfrm>
                <a:custGeom>
                  <a:avLst/>
                  <a:gdLst>
                    <a:gd name="T0" fmla="*/ 2 w 4"/>
                    <a:gd name="T1" fmla="*/ 3 h 7"/>
                    <a:gd name="T2" fmla="*/ 2 w 4"/>
                    <a:gd name="T3" fmla="*/ 2 h 7"/>
                    <a:gd name="T4" fmla="*/ 1 w 4"/>
                    <a:gd name="T5" fmla="*/ 2 h 7"/>
                    <a:gd name="T6" fmla="*/ 2 w 4"/>
                    <a:gd name="T7" fmla="*/ 4 h 7"/>
                    <a:gd name="T8" fmla="*/ 1 w 4"/>
                    <a:gd name="T9" fmla="*/ 3 h 7"/>
                    <a:gd name="T10" fmla="*/ 2 w 4"/>
                    <a:gd name="T11" fmla="*/ 5 h 7"/>
                    <a:gd name="T12" fmla="*/ 1 w 4"/>
                    <a:gd name="T13" fmla="*/ 4 h 7"/>
                    <a:gd name="T14" fmla="*/ 2 w 4"/>
                    <a:gd name="T15" fmla="*/ 5 h 7"/>
                    <a:gd name="T16" fmla="*/ 2 w 4"/>
                    <a:gd name="T17" fmla="*/ 5 h 7"/>
                    <a:gd name="T18" fmla="*/ 2 w 4"/>
                    <a:gd name="T19" fmla="*/ 6 h 7"/>
                    <a:gd name="T20" fmla="*/ 2 w 4"/>
                    <a:gd name="T21" fmla="*/ 3 h 7"/>
                    <a:gd name="T22" fmla="*/ 2 w 4"/>
                    <a:gd name="T23" fmla="*/ 5 h 7"/>
                    <a:gd name="T24" fmla="*/ 3 w 4"/>
                    <a:gd name="T25" fmla="*/ 6 h 7"/>
                    <a:gd name="T26" fmla="*/ 3 w 4"/>
                    <a:gd name="T27" fmla="*/ 5 h 7"/>
                    <a:gd name="T28" fmla="*/ 2 w 4"/>
                    <a:gd name="T29" fmla="*/ 4 h 7"/>
                    <a:gd name="T30" fmla="*/ 3 w 4"/>
                    <a:gd name="T31" fmla="*/ 6 h 7"/>
                    <a:gd name="T32" fmla="*/ 3 w 4"/>
                    <a:gd name="T33" fmla="*/ 4 h 7"/>
                    <a:gd name="T34" fmla="*/ 3 w 4"/>
                    <a:gd name="T35" fmla="*/ 2 h 7"/>
                    <a:gd name="T36" fmla="*/ 3 w 4"/>
                    <a:gd name="T37" fmla="*/ 4 h 7"/>
                    <a:gd name="T38" fmla="*/ 3 w 4"/>
                    <a:gd name="T39" fmla="*/ 4 h 7"/>
                    <a:gd name="T40" fmla="*/ 3 w 4"/>
                    <a:gd name="T41" fmla="*/ 1 h 7"/>
                    <a:gd name="T42" fmla="*/ 2 w 4"/>
                    <a:gd name="T4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7">
                      <a:moveTo>
                        <a:pt x="2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1" y="2"/>
                      </a:cubicBezTo>
                      <a:cubicBezTo>
                        <a:pt x="1" y="2"/>
                        <a:pt x="2" y="4"/>
                        <a:pt x="2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3"/>
                        <a:pt x="2" y="5"/>
                      </a:cubicBezTo>
                      <a:cubicBezTo>
                        <a:pt x="2" y="5"/>
                        <a:pt x="1" y="4"/>
                        <a:pt x="1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7"/>
                        <a:pt x="1" y="3"/>
                        <a:pt x="2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5"/>
                        <a:pt x="2" y="5"/>
                        <a:pt x="3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3" y="5"/>
                        <a:pt x="2" y="4"/>
                        <a:pt x="2" y="4"/>
                      </a:cubicBezTo>
                      <a:cubicBezTo>
                        <a:pt x="2" y="2"/>
                        <a:pt x="3" y="5"/>
                        <a:pt x="3" y="6"/>
                      </a:cubicBezTo>
                      <a:cubicBezTo>
                        <a:pt x="3" y="4"/>
                        <a:pt x="3" y="3"/>
                        <a:pt x="3" y="4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3" y="4"/>
                      </a:cubicBezTo>
                      <a:cubicBezTo>
                        <a:pt x="3" y="3"/>
                        <a:pt x="3" y="2"/>
                        <a:pt x="3" y="1"/>
                      </a:cubicBezTo>
                      <a:cubicBezTo>
                        <a:pt x="2" y="0"/>
                        <a:pt x="3" y="4"/>
                        <a:pt x="2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2" name="Rectangle 417"/>
                <p:cNvSpPr>
                  <a:spLocks noChangeArrowheads="1"/>
                </p:cNvSpPr>
                <p:nvPr/>
              </p:nvSpPr>
              <p:spPr bwMode="auto">
                <a:xfrm>
                  <a:off x="1252" y="2409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3" name="Freeform 418"/>
                <p:cNvSpPr/>
                <p:nvPr/>
              </p:nvSpPr>
              <p:spPr bwMode="auto">
                <a:xfrm>
                  <a:off x="2060" y="3056"/>
                  <a:ext cx="0" cy="9"/>
                </a:xfrm>
                <a:custGeom>
                  <a:avLst/>
                  <a:gdLst>
                    <a:gd name="T0" fmla="*/ 5 h 9"/>
                    <a:gd name="T1" fmla="*/ 9 h 9"/>
                    <a:gd name="T2" fmla="*/ 0 h 9"/>
                    <a:gd name="T3" fmla="*/ 5 h 9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9">
                      <a:moveTo>
                        <a:pt x="0" y="5"/>
                      </a:moveTo>
                      <a:lnTo>
                        <a:pt x="0" y="9"/>
                      </a:lnTo>
                      <a:lnTo>
                        <a:pt x="0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4" name="Freeform 419"/>
                <p:cNvSpPr/>
                <p:nvPr/>
              </p:nvSpPr>
              <p:spPr bwMode="auto">
                <a:xfrm>
                  <a:off x="2060" y="3056"/>
                  <a:ext cx="9" cy="21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4 h 5"/>
                    <a:gd name="T4" fmla="*/ 0 w 2"/>
                    <a:gd name="T5" fmla="*/ 0 h 5"/>
                    <a:gd name="T6" fmla="*/ 1 w 2"/>
                    <a:gd name="T7" fmla="*/ 3 h 5"/>
                    <a:gd name="T8" fmla="*/ 1 w 2"/>
                    <a:gd name="T9" fmla="*/ 2 h 5"/>
                    <a:gd name="T10" fmla="*/ 2 w 2"/>
                    <a:gd name="T11" fmla="*/ 4 h 5"/>
                    <a:gd name="T12" fmla="*/ 2 w 2"/>
                    <a:gd name="T13" fmla="*/ 3 h 5"/>
                    <a:gd name="T14" fmla="*/ 2 w 2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1"/>
                        <a:pt x="1" y="2"/>
                        <a:pt x="0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1" y="3"/>
                        <a:pt x="0" y="2"/>
                        <a:pt x="1" y="2"/>
                      </a:cubicBezTo>
                      <a:cubicBezTo>
                        <a:pt x="1" y="3"/>
                        <a:pt x="1" y="3"/>
                        <a:pt x="2" y="4"/>
                      </a:cubicBezTo>
                      <a:cubicBezTo>
                        <a:pt x="2" y="5"/>
                        <a:pt x="1" y="3"/>
                        <a:pt x="2" y="3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5" name="Freeform 420"/>
                <p:cNvSpPr/>
                <p:nvPr/>
              </p:nvSpPr>
              <p:spPr bwMode="auto">
                <a:xfrm>
                  <a:off x="2064" y="3065"/>
                  <a:ext cx="5" cy="4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6" name="Freeform 421"/>
                <p:cNvSpPr/>
                <p:nvPr/>
              </p:nvSpPr>
              <p:spPr bwMode="auto">
                <a:xfrm>
                  <a:off x="2060" y="3061"/>
                  <a:ext cx="4" cy="8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7" name="Freeform 422"/>
                <p:cNvSpPr/>
                <p:nvPr/>
              </p:nvSpPr>
              <p:spPr bwMode="auto">
                <a:xfrm>
                  <a:off x="2064" y="30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8" name="Freeform 423"/>
                <p:cNvSpPr/>
                <p:nvPr/>
              </p:nvSpPr>
              <p:spPr bwMode="auto">
                <a:xfrm>
                  <a:off x="2060" y="3056"/>
                  <a:ext cx="9" cy="17"/>
                </a:xfrm>
                <a:custGeom>
                  <a:avLst/>
                  <a:gdLst>
                    <a:gd name="T0" fmla="*/ 1 w 2"/>
                    <a:gd name="T1" fmla="*/ 1 h 4"/>
                    <a:gd name="T2" fmla="*/ 1 w 2"/>
                    <a:gd name="T3" fmla="*/ 1 h 4"/>
                    <a:gd name="T4" fmla="*/ 1 w 2"/>
                    <a:gd name="T5" fmla="*/ 1 h 4"/>
                    <a:gd name="T6" fmla="*/ 2 w 2"/>
                    <a:gd name="T7" fmla="*/ 3 h 4"/>
                    <a:gd name="T8" fmla="*/ 2 w 2"/>
                    <a:gd name="T9" fmla="*/ 3 h 4"/>
                    <a:gd name="T10" fmla="*/ 2 w 2"/>
                    <a:gd name="T11" fmla="*/ 4 h 4"/>
                    <a:gd name="T12" fmla="*/ 1 w 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1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2" y="3"/>
                        <a:pt x="1" y="2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69" name="Freeform 424"/>
                <p:cNvSpPr/>
                <p:nvPr/>
              </p:nvSpPr>
              <p:spPr bwMode="auto">
                <a:xfrm>
                  <a:off x="2064" y="3061"/>
                  <a:ext cx="0" cy="4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0" name="Rectangle 425"/>
                <p:cNvSpPr>
                  <a:spLocks noChangeArrowheads="1"/>
                </p:cNvSpPr>
                <p:nvPr/>
              </p:nvSpPr>
              <p:spPr bwMode="auto">
                <a:xfrm>
                  <a:off x="2064" y="3061"/>
                  <a:ext cx="1" cy="4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1" name="Freeform 426"/>
                <p:cNvSpPr/>
                <p:nvPr/>
              </p:nvSpPr>
              <p:spPr bwMode="auto">
                <a:xfrm>
                  <a:off x="2064" y="3061"/>
                  <a:ext cx="9" cy="12"/>
                </a:xfrm>
                <a:custGeom>
                  <a:avLst/>
                  <a:gdLst>
                    <a:gd name="T0" fmla="*/ 0 w 2"/>
                    <a:gd name="T1" fmla="*/ 0 h 3"/>
                    <a:gd name="T2" fmla="*/ 1 w 2"/>
                    <a:gd name="T3" fmla="*/ 1 h 3"/>
                    <a:gd name="T4" fmla="*/ 2 w 2"/>
                    <a:gd name="T5" fmla="*/ 3 h 3"/>
                    <a:gd name="T6" fmla="*/ 2 w 2"/>
                    <a:gd name="T7" fmla="*/ 3 h 3"/>
                    <a:gd name="T8" fmla="*/ 0 w 2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0"/>
                      </a:moveTo>
                      <a:cubicBezTo>
                        <a:pt x="1" y="2"/>
                        <a:pt x="0" y="0"/>
                        <a:pt x="1" y="1"/>
                      </a:cubicBezTo>
                      <a:cubicBezTo>
                        <a:pt x="1" y="1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2" name="Freeform 427"/>
                <p:cNvSpPr/>
                <p:nvPr/>
              </p:nvSpPr>
              <p:spPr bwMode="auto">
                <a:xfrm>
                  <a:off x="2077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3" name="Freeform 428"/>
                <p:cNvSpPr/>
                <p:nvPr/>
              </p:nvSpPr>
              <p:spPr bwMode="auto">
                <a:xfrm>
                  <a:off x="2069" y="3065"/>
                  <a:ext cx="12" cy="16"/>
                </a:xfrm>
                <a:custGeom>
                  <a:avLst/>
                  <a:gdLst>
                    <a:gd name="T0" fmla="*/ 1 w 3"/>
                    <a:gd name="T1" fmla="*/ 0 h 4"/>
                    <a:gd name="T2" fmla="*/ 2 w 3"/>
                    <a:gd name="T3" fmla="*/ 2 h 4"/>
                    <a:gd name="T4" fmla="*/ 1 w 3"/>
                    <a:gd name="T5" fmla="*/ 0 h 4"/>
                    <a:gd name="T6" fmla="*/ 1 w 3"/>
                    <a:gd name="T7" fmla="*/ 1 h 4"/>
                    <a:gd name="T8" fmla="*/ 0 w 3"/>
                    <a:gd name="T9" fmla="*/ 0 h 4"/>
                    <a:gd name="T10" fmla="*/ 1 w 3"/>
                    <a:gd name="T11" fmla="*/ 1 h 4"/>
                    <a:gd name="T12" fmla="*/ 0 w 3"/>
                    <a:gd name="T13" fmla="*/ 0 h 4"/>
                    <a:gd name="T14" fmla="*/ 1 w 3"/>
                    <a:gd name="T15" fmla="*/ 2 h 4"/>
                    <a:gd name="T16" fmla="*/ 1 w 3"/>
                    <a:gd name="T17" fmla="*/ 2 h 4"/>
                    <a:gd name="T18" fmla="*/ 2 w 3"/>
                    <a:gd name="T19" fmla="*/ 3 h 4"/>
                    <a:gd name="T20" fmla="*/ 3 w 3"/>
                    <a:gd name="T21" fmla="*/ 4 h 4"/>
                    <a:gd name="T22" fmla="*/ 1 w 3"/>
                    <a:gd name="T2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" h="4">
                      <a:moveTo>
                        <a:pt x="1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0" y="0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4"/>
                        <a:pt x="3" y="4"/>
                      </a:cubicBezTo>
                      <a:cubicBezTo>
                        <a:pt x="3" y="4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4" name="Freeform 429"/>
                <p:cNvSpPr/>
                <p:nvPr/>
              </p:nvSpPr>
              <p:spPr bwMode="auto">
                <a:xfrm>
                  <a:off x="2077" y="3073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5" name="Freeform 430"/>
                <p:cNvSpPr/>
                <p:nvPr/>
              </p:nvSpPr>
              <p:spPr bwMode="auto">
                <a:xfrm>
                  <a:off x="2073" y="3061"/>
                  <a:ext cx="12" cy="20"/>
                </a:xfrm>
                <a:custGeom>
                  <a:avLst/>
                  <a:gdLst>
                    <a:gd name="T0" fmla="*/ 0 w 3"/>
                    <a:gd name="T1" fmla="*/ 0 h 5"/>
                    <a:gd name="T2" fmla="*/ 0 w 3"/>
                    <a:gd name="T3" fmla="*/ 2 h 5"/>
                    <a:gd name="T4" fmla="*/ 0 w 3"/>
                    <a:gd name="T5" fmla="*/ 1 h 5"/>
                    <a:gd name="T6" fmla="*/ 1 w 3"/>
                    <a:gd name="T7" fmla="*/ 2 h 5"/>
                    <a:gd name="T8" fmla="*/ 0 w 3"/>
                    <a:gd name="T9" fmla="*/ 1 h 5"/>
                    <a:gd name="T10" fmla="*/ 2 w 3"/>
                    <a:gd name="T11" fmla="*/ 4 h 5"/>
                    <a:gd name="T12" fmla="*/ 2 w 3"/>
                    <a:gd name="T13" fmla="*/ 3 h 5"/>
                    <a:gd name="T14" fmla="*/ 2 w 3"/>
                    <a:gd name="T15" fmla="*/ 3 h 5"/>
                    <a:gd name="T16" fmla="*/ 1 w 3"/>
                    <a:gd name="T17" fmla="*/ 2 h 5"/>
                    <a:gd name="T18" fmla="*/ 1 w 3"/>
                    <a:gd name="T19" fmla="*/ 2 h 5"/>
                    <a:gd name="T20" fmla="*/ 0 w 3"/>
                    <a:gd name="T2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4"/>
                        <a:pt x="0" y="2"/>
                        <a:pt x="0" y="1"/>
                      </a:cubicBezTo>
                      <a:cubicBezTo>
                        <a:pt x="1" y="2"/>
                        <a:pt x="1" y="2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3" y="5"/>
                        <a:pt x="2" y="3"/>
                        <a:pt x="2" y="3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6" name="Freeform 431"/>
                <p:cNvSpPr/>
                <p:nvPr/>
              </p:nvSpPr>
              <p:spPr bwMode="auto">
                <a:xfrm>
                  <a:off x="2069" y="3061"/>
                  <a:ext cx="4" cy="4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7" name="Freeform 432"/>
                <p:cNvSpPr/>
                <p:nvPr/>
              </p:nvSpPr>
              <p:spPr bwMode="auto">
                <a:xfrm>
                  <a:off x="2081" y="30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8" name="Freeform 433"/>
                <p:cNvSpPr/>
                <p:nvPr/>
              </p:nvSpPr>
              <p:spPr bwMode="auto">
                <a:xfrm>
                  <a:off x="2073" y="3061"/>
                  <a:ext cx="0" cy="4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79" name="Freeform 434"/>
                <p:cNvSpPr/>
                <p:nvPr/>
              </p:nvSpPr>
              <p:spPr bwMode="auto">
                <a:xfrm>
                  <a:off x="2073" y="3048"/>
                  <a:ext cx="21" cy="29"/>
                </a:xfrm>
                <a:custGeom>
                  <a:avLst/>
                  <a:gdLst>
                    <a:gd name="T0" fmla="*/ 5 w 5"/>
                    <a:gd name="T1" fmla="*/ 4 h 7"/>
                    <a:gd name="T2" fmla="*/ 4 w 5"/>
                    <a:gd name="T3" fmla="*/ 3 h 7"/>
                    <a:gd name="T4" fmla="*/ 4 w 5"/>
                    <a:gd name="T5" fmla="*/ 2 h 7"/>
                    <a:gd name="T6" fmla="*/ 2 w 5"/>
                    <a:gd name="T7" fmla="*/ 0 h 7"/>
                    <a:gd name="T8" fmla="*/ 3 w 5"/>
                    <a:gd name="T9" fmla="*/ 1 h 7"/>
                    <a:gd name="T10" fmla="*/ 2 w 5"/>
                    <a:gd name="T11" fmla="*/ 0 h 7"/>
                    <a:gd name="T12" fmla="*/ 2 w 5"/>
                    <a:gd name="T13" fmla="*/ 1 h 7"/>
                    <a:gd name="T14" fmla="*/ 2 w 5"/>
                    <a:gd name="T15" fmla="*/ 2 h 7"/>
                    <a:gd name="T16" fmla="*/ 1 w 5"/>
                    <a:gd name="T17" fmla="*/ 2 h 7"/>
                    <a:gd name="T18" fmla="*/ 2 w 5"/>
                    <a:gd name="T19" fmla="*/ 4 h 7"/>
                    <a:gd name="T20" fmla="*/ 1 w 5"/>
                    <a:gd name="T21" fmla="*/ 3 h 7"/>
                    <a:gd name="T22" fmla="*/ 1 w 5"/>
                    <a:gd name="T23" fmla="*/ 3 h 7"/>
                    <a:gd name="T24" fmla="*/ 0 w 5"/>
                    <a:gd name="T25" fmla="*/ 3 h 7"/>
                    <a:gd name="T26" fmla="*/ 2 w 5"/>
                    <a:gd name="T27" fmla="*/ 5 h 7"/>
                    <a:gd name="T28" fmla="*/ 0 w 5"/>
                    <a:gd name="T29" fmla="*/ 3 h 7"/>
                    <a:gd name="T30" fmla="*/ 1 w 5"/>
                    <a:gd name="T31" fmla="*/ 4 h 7"/>
                    <a:gd name="T32" fmla="*/ 2 w 5"/>
                    <a:gd name="T33" fmla="*/ 6 h 7"/>
                    <a:gd name="T34" fmla="*/ 2 w 5"/>
                    <a:gd name="T35" fmla="*/ 6 h 7"/>
                    <a:gd name="T36" fmla="*/ 2 w 5"/>
                    <a:gd name="T37" fmla="*/ 3 h 7"/>
                    <a:gd name="T38" fmla="*/ 2 w 5"/>
                    <a:gd name="T39" fmla="*/ 5 h 7"/>
                    <a:gd name="T40" fmla="*/ 3 w 5"/>
                    <a:gd name="T41" fmla="*/ 5 h 7"/>
                    <a:gd name="T42" fmla="*/ 2 w 5"/>
                    <a:gd name="T43" fmla="*/ 3 h 7"/>
                    <a:gd name="T44" fmla="*/ 3 w 5"/>
                    <a:gd name="T45" fmla="*/ 4 h 7"/>
                    <a:gd name="T46" fmla="*/ 2 w 5"/>
                    <a:gd name="T47" fmla="*/ 3 h 7"/>
                    <a:gd name="T48" fmla="*/ 3 w 5"/>
                    <a:gd name="T49" fmla="*/ 4 h 7"/>
                    <a:gd name="T50" fmla="*/ 2 w 5"/>
                    <a:gd name="T51" fmla="*/ 2 h 7"/>
                    <a:gd name="T52" fmla="*/ 4 w 5"/>
                    <a:gd name="T53" fmla="*/ 5 h 7"/>
                    <a:gd name="T54" fmla="*/ 3 w 5"/>
                    <a:gd name="T55" fmla="*/ 4 h 7"/>
                    <a:gd name="T56" fmla="*/ 3 w 5"/>
                    <a:gd name="T57" fmla="*/ 3 h 7"/>
                    <a:gd name="T58" fmla="*/ 4 w 5"/>
                    <a:gd name="T59" fmla="*/ 4 h 7"/>
                    <a:gd name="T60" fmla="*/ 4 w 5"/>
                    <a:gd name="T61" fmla="*/ 3 h 7"/>
                    <a:gd name="T62" fmla="*/ 3 w 5"/>
                    <a:gd name="T63" fmla="*/ 2 h 7"/>
                    <a:gd name="T64" fmla="*/ 3 w 5"/>
                    <a:gd name="T65" fmla="*/ 2 h 7"/>
                    <a:gd name="T66" fmla="*/ 5 w 5"/>
                    <a:gd name="T67" fmla="*/ 4 h 7"/>
                    <a:gd name="T68" fmla="*/ 5 w 5"/>
                    <a:gd name="T69" fmla="*/ 5 h 7"/>
                    <a:gd name="T70" fmla="*/ 4 w 5"/>
                    <a:gd name="T71" fmla="*/ 2 h 7"/>
                    <a:gd name="T72" fmla="*/ 5 w 5"/>
                    <a:gd name="T7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" h="7">
                      <a:moveTo>
                        <a:pt x="5" y="4"/>
                      </a:move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3" y="2"/>
                        <a:pt x="2" y="1"/>
                      </a:cubicBezTo>
                      <a:cubicBezTo>
                        <a:pt x="2" y="1"/>
                        <a:pt x="2" y="1"/>
                        <a:pt x="2" y="2"/>
                      </a:cubicBezTo>
                      <a:cubicBezTo>
                        <a:pt x="1" y="2"/>
                        <a:pt x="2" y="3"/>
                        <a:pt x="1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3"/>
                        <a:pt x="2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1"/>
                        <a:pt x="1" y="3"/>
                        <a:pt x="0" y="3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0" y="3"/>
                        <a:pt x="2" y="5"/>
                        <a:pt x="0" y="3"/>
                      </a:cubicBezTo>
                      <a:cubicBezTo>
                        <a:pt x="0" y="2"/>
                        <a:pt x="1" y="4"/>
                        <a:pt x="1" y="4"/>
                      </a:cubicBezTo>
                      <a:cubicBezTo>
                        <a:pt x="2" y="5"/>
                        <a:pt x="1" y="5"/>
                        <a:pt x="2" y="6"/>
                      </a:cubicBezTo>
                      <a:cubicBezTo>
                        <a:pt x="2" y="7"/>
                        <a:pt x="2" y="5"/>
                        <a:pt x="2" y="6"/>
                      </a:cubicBezTo>
                      <a:cubicBezTo>
                        <a:pt x="3" y="7"/>
                        <a:pt x="2" y="4"/>
                        <a:pt x="2" y="3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3"/>
                        <a:pt x="3" y="5"/>
                      </a:cubicBezTo>
                      <a:cubicBezTo>
                        <a:pt x="3" y="4"/>
                        <a:pt x="4" y="5"/>
                        <a:pt x="2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4"/>
                        <a:pt x="3" y="4"/>
                      </a:cubicBezTo>
                      <a:cubicBezTo>
                        <a:pt x="3" y="3"/>
                        <a:pt x="2" y="3"/>
                        <a:pt x="2" y="2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3" y="2"/>
                        <a:pt x="4" y="4"/>
                        <a:pt x="4" y="4"/>
                      </a:cubicBezTo>
                      <a:cubicBezTo>
                        <a:pt x="5" y="5"/>
                        <a:pt x="3" y="2"/>
                        <a:pt x="4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4" y="3"/>
                        <a:pt x="3" y="2"/>
                      </a:cubicBezTo>
                      <a:cubicBezTo>
                        <a:pt x="5" y="4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5" y="5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0" name="Rectangle 435"/>
                <p:cNvSpPr>
                  <a:spLocks noChangeArrowheads="1"/>
                </p:cNvSpPr>
                <p:nvPr/>
              </p:nvSpPr>
              <p:spPr bwMode="auto">
                <a:xfrm>
                  <a:off x="2094" y="3069"/>
                  <a:ext cx="4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1" name="Freeform 436"/>
                <p:cNvSpPr/>
                <p:nvPr/>
              </p:nvSpPr>
              <p:spPr bwMode="auto">
                <a:xfrm>
                  <a:off x="2094" y="30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2" name="Rectangle 437"/>
                <p:cNvSpPr>
                  <a:spLocks noChangeArrowheads="1"/>
                </p:cNvSpPr>
                <p:nvPr/>
              </p:nvSpPr>
              <p:spPr bwMode="auto">
                <a:xfrm>
                  <a:off x="2081" y="3052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3" name="Freeform 438"/>
                <p:cNvSpPr/>
                <p:nvPr/>
              </p:nvSpPr>
              <p:spPr bwMode="auto">
                <a:xfrm>
                  <a:off x="2090" y="3069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" name="Freeform 439"/>
                <p:cNvSpPr/>
                <p:nvPr/>
              </p:nvSpPr>
              <p:spPr bwMode="auto">
                <a:xfrm>
                  <a:off x="2090" y="3069"/>
                  <a:ext cx="0" cy="4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" name="Freeform 440"/>
                <p:cNvSpPr/>
                <p:nvPr/>
              </p:nvSpPr>
              <p:spPr bwMode="auto">
                <a:xfrm>
                  <a:off x="2094" y="3065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0 w 4"/>
                    <a:gd name="T5" fmla="*/ 0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" name="Freeform 441"/>
                <p:cNvSpPr/>
                <p:nvPr/>
              </p:nvSpPr>
              <p:spPr bwMode="auto">
                <a:xfrm>
                  <a:off x="2081" y="3040"/>
                  <a:ext cx="21" cy="25"/>
                </a:xfrm>
                <a:custGeom>
                  <a:avLst/>
                  <a:gdLst>
                    <a:gd name="T0" fmla="*/ 1 w 5"/>
                    <a:gd name="T1" fmla="*/ 1 h 6"/>
                    <a:gd name="T2" fmla="*/ 0 w 5"/>
                    <a:gd name="T3" fmla="*/ 0 h 6"/>
                    <a:gd name="T4" fmla="*/ 3 w 5"/>
                    <a:gd name="T5" fmla="*/ 3 h 6"/>
                    <a:gd name="T6" fmla="*/ 1 w 5"/>
                    <a:gd name="T7" fmla="*/ 1 h 6"/>
                    <a:gd name="T8" fmla="*/ 2 w 5"/>
                    <a:gd name="T9" fmla="*/ 3 h 6"/>
                    <a:gd name="T10" fmla="*/ 1 w 5"/>
                    <a:gd name="T11" fmla="*/ 2 h 6"/>
                    <a:gd name="T12" fmla="*/ 3 w 5"/>
                    <a:gd name="T13" fmla="*/ 4 h 6"/>
                    <a:gd name="T14" fmla="*/ 0 w 5"/>
                    <a:gd name="T15" fmla="*/ 2 h 6"/>
                    <a:gd name="T16" fmla="*/ 0 w 5"/>
                    <a:gd name="T17" fmla="*/ 1 h 6"/>
                    <a:gd name="T18" fmla="*/ 1 w 5"/>
                    <a:gd name="T19" fmla="*/ 2 h 6"/>
                    <a:gd name="T20" fmla="*/ 2 w 5"/>
                    <a:gd name="T21" fmla="*/ 4 h 6"/>
                    <a:gd name="T22" fmla="*/ 3 w 5"/>
                    <a:gd name="T23" fmla="*/ 6 h 6"/>
                    <a:gd name="T24" fmla="*/ 2 w 5"/>
                    <a:gd name="T25" fmla="*/ 4 h 6"/>
                    <a:gd name="T26" fmla="*/ 3 w 5"/>
                    <a:gd name="T27" fmla="*/ 5 h 6"/>
                    <a:gd name="T28" fmla="*/ 3 w 5"/>
                    <a:gd name="T29" fmla="*/ 5 h 6"/>
                    <a:gd name="T30" fmla="*/ 4 w 5"/>
                    <a:gd name="T31" fmla="*/ 6 h 6"/>
                    <a:gd name="T32" fmla="*/ 3 w 5"/>
                    <a:gd name="T33" fmla="*/ 5 h 6"/>
                    <a:gd name="T34" fmla="*/ 3 w 5"/>
                    <a:gd name="T35" fmla="*/ 5 h 6"/>
                    <a:gd name="T36" fmla="*/ 2 w 5"/>
                    <a:gd name="T37" fmla="*/ 3 h 6"/>
                    <a:gd name="T38" fmla="*/ 3 w 5"/>
                    <a:gd name="T39" fmla="*/ 5 h 6"/>
                    <a:gd name="T40" fmla="*/ 3 w 5"/>
                    <a:gd name="T41" fmla="*/ 4 h 6"/>
                    <a:gd name="T42" fmla="*/ 4 w 5"/>
                    <a:gd name="T43" fmla="*/ 5 h 6"/>
                    <a:gd name="T44" fmla="*/ 3 w 5"/>
                    <a:gd name="T45" fmla="*/ 4 h 6"/>
                    <a:gd name="T46" fmla="*/ 4 w 5"/>
                    <a:gd name="T47" fmla="*/ 5 h 6"/>
                    <a:gd name="T48" fmla="*/ 2 w 5"/>
                    <a:gd name="T49" fmla="*/ 2 h 6"/>
                    <a:gd name="T50" fmla="*/ 4 w 5"/>
                    <a:gd name="T51" fmla="*/ 4 h 6"/>
                    <a:gd name="T52" fmla="*/ 4 w 5"/>
                    <a:gd name="T53" fmla="*/ 4 h 6"/>
                    <a:gd name="T54" fmla="*/ 4 w 5"/>
                    <a:gd name="T55" fmla="*/ 4 h 6"/>
                    <a:gd name="T56" fmla="*/ 3 w 5"/>
                    <a:gd name="T57" fmla="*/ 3 h 6"/>
                    <a:gd name="T58" fmla="*/ 3 w 5"/>
                    <a:gd name="T59" fmla="*/ 3 h 6"/>
                    <a:gd name="T60" fmla="*/ 3 w 5"/>
                    <a:gd name="T61" fmla="*/ 2 h 6"/>
                    <a:gd name="T62" fmla="*/ 3 w 5"/>
                    <a:gd name="T63" fmla="*/ 2 h 6"/>
                    <a:gd name="T64" fmla="*/ 2 w 5"/>
                    <a:gd name="T65" fmla="*/ 1 h 6"/>
                    <a:gd name="T66" fmla="*/ 2 w 5"/>
                    <a:gd name="T67" fmla="*/ 2 h 6"/>
                    <a:gd name="T68" fmla="*/ 1 w 5"/>
                    <a:gd name="T6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1" y="1"/>
                        <a:pt x="3" y="3"/>
                        <a:pt x="3" y="3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2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4" y="5"/>
                        <a:pt x="3" y="4"/>
                      </a:cubicBezTo>
                      <a:cubicBezTo>
                        <a:pt x="2" y="3"/>
                        <a:pt x="2" y="3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3" y="5"/>
                        <a:pt x="3" y="5"/>
                        <a:pt x="2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6"/>
                      </a:cubicBezTo>
                      <a:cubicBezTo>
                        <a:pt x="3" y="5"/>
                        <a:pt x="3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5"/>
                        <a:pt x="2" y="3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5" y="6"/>
                        <a:pt x="4" y="5"/>
                      </a:cubicBezTo>
                      <a:cubicBezTo>
                        <a:pt x="4" y="5"/>
                        <a:pt x="4" y="4"/>
                        <a:pt x="3" y="4"/>
                      </a:cubicBezTo>
                      <a:cubicBezTo>
                        <a:pt x="3" y="3"/>
                        <a:pt x="4" y="5"/>
                        <a:pt x="4" y="5"/>
                      </a:cubicBezTo>
                      <a:cubicBezTo>
                        <a:pt x="3" y="4"/>
                        <a:pt x="2" y="3"/>
                        <a:pt x="2" y="2"/>
                      </a:cubicBezTo>
                      <a:cubicBezTo>
                        <a:pt x="3" y="3"/>
                        <a:pt x="2" y="2"/>
                        <a:pt x="4" y="4"/>
                      </a:cubicBezTo>
                      <a:cubicBezTo>
                        <a:pt x="4" y="4"/>
                        <a:pt x="3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2"/>
                        <a:pt x="5" y="5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" name="Freeform 442"/>
                <p:cNvSpPr/>
                <p:nvPr/>
              </p:nvSpPr>
              <p:spPr bwMode="auto">
                <a:xfrm>
                  <a:off x="2094" y="3061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" name="Freeform 443"/>
                <p:cNvSpPr/>
                <p:nvPr/>
              </p:nvSpPr>
              <p:spPr bwMode="auto">
                <a:xfrm>
                  <a:off x="2085" y="3031"/>
                  <a:ext cx="25" cy="30"/>
                </a:xfrm>
                <a:custGeom>
                  <a:avLst/>
                  <a:gdLst>
                    <a:gd name="T0" fmla="*/ 2 w 6"/>
                    <a:gd name="T1" fmla="*/ 4 h 7"/>
                    <a:gd name="T2" fmla="*/ 4 w 6"/>
                    <a:gd name="T3" fmla="*/ 5 h 7"/>
                    <a:gd name="T4" fmla="*/ 1 w 6"/>
                    <a:gd name="T5" fmla="*/ 3 h 7"/>
                    <a:gd name="T6" fmla="*/ 1 w 6"/>
                    <a:gd name="T7" fmla="*/ 2 h 7"/>
                    <a:gd name="T8" fmla="*/ 3 w 6"/>
                    <a:gd name="T9" fmla="*/ 4 h 7"/>
                    <a:gd name="T10" fmla="*/ 4 w 6"/>
                    <a:gd name="T11" fmla="*/ 5 h 7"/>
                    <a:gd name="T12" fmla="*/ 2 w 6"/>
                    <a:gd name="T13" fmla="*/ 3 h 7"/>
                    <a:gd name="T14" fmla="*/ 2 w 6"/>
                    <a:gd name="T15" fmla="*/ 2 h 7"/>
                    <a:gd name="T16" fmla="*/ 2 w 6"/>
                    <a:gd name="T17" fmla="*/ 3 h 7"/>
                    <a:gd name="T18" fmla="*/ 4 w 6"/>
                    <a:gd name="T19" fmla="*/ 4 h 7"/>
                    <a:gd name="T20" fmla="*/ 0 w 6"/>
                    <a:gd name="T21" fmla="*/ 0 h 7"/>
                    <a:gd name="T22" fmla="*/ 0 w 6"/>
                    <a:gd name="T23" fmla="*/ 1 h 7"/>
                    <a:gd name="T24" fmla="*/ 2 w 6"/>
                    <a:gd name="T25" fmla="*/ 2 h 7"/>
                    <a:gd name="T26" fmla="*/ 1 w 6"/>
                    <a:gd name="T27" fmla="*/ 2 h 7"/>
                    <a:gd name="T28" fmla="*/ 1 w 6"/>
                    <a:gd name="T29" fmla="*/ 1 h 7"/>
                    <a:gd name="T30" fmla="*/ 0 w 6"/>
                    <a:gd name="T31" fmla="*/ 2 h 7"/>
                    <a:gd name="T32" fmla="*/ 0 w 6"/>
                    <a:gd name="T33" fmla="*/ 2 h 7"/>
                    <a:gd name="T34" fmla="*/ 1 w 6"/>
                    <a:gd name="T35" fmla="*/ 3 h 7"/>
                    <a:gd name="T36" fmla="*/ 3 w 6"/>
                    <a:gd name="T37" fmla="*/ 4 h 7"/>
                    <a:gd name="T38" fmla="*/ 2 w 6"/>
                    <a:gd name="T39" fmla="*/ 4 h 7"/>
                    <a:gd name="T40" fmla="*/ 4 w 6"/>
                    <a:gd name="T41" fmla="*/ 5 h 7"/>
                    <a:gd name="T42" fmla="*/ 4 w 6"/>
                    <a:gd name="T43" fmla="*/ 6 h 7"/>
                    <a:gd name="T44" fmla="*/ 4 w 6"/>
                    <a:gd name="T45" fmla="*/ 6 h 7"/>
                    <a:gd name="T46" fmla="*/ 2 w 6"/>
                    <a:gd name="T4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7">
                      <a:moveTo>
                        <a:pt x="2" y="4"/>
                      </a:moveTo>
                      <a:cubicBezTo>
                        <a:pt x="3" y="4"/>
                        <a:pt x="3" y="5"/>
                        <a:pt x="4" y="5"/>
                      </a:cubicBezTo>
                      <a:cubicBezTo>
                        <a:pt x="3" y="4"/>
                        <a:pt x="2" y="4"/>
                        <a:pt x="1" y="3"/>
                      </a:cubicBezTo>
                      <a:cubicBezTo>
                        <a:pt x="2" y="3"/>
                        <a:pt x="1" y="2"/>
                        <a:pt x="1" y="2"/>
                      </a:cubicBezTo>
                      <a:cubicBezTo>
                        <a:pt x="2" y="3"/>
                        <a:pt x="3" y="4"/>
                        <a:pt x="3" y="4"/>
                      </a:cubicBezTo>
                      <a:cubicBezTo>
                        <a:pt x="3" y="4"/>
                        <a:pt x="4" y="5"/>
                        <a:pt x="4" y="5"/>
                      </a:cubicBez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4"/>
                        <a:pt x="3" y="3"/>
                        <a:pt x="4" y="4"/>
                      </a:cubicBezTo>
                      <a:cubicBezTo>
                        <a:pt x="2" y="3"/>
                        <a:pt x="3" y="2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4"/>
                        <a:pt x="3" y="4"/>
                        <a:pt x="2" y="4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6"/>
                        <a:pt x="3" y="5"/>
                        <a:pt x="4" y="6"/>
                      </a:cubicBezTo>
                      <a:cubicBezTo>
                        <a:pt x="6" y="7"/>
                        <a:pt x="3" y="5"/>
                        <a:pt x="4" y="6"/>
                      </a:cubicBez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9" name="Freeform 444"/>
                <p:cNvSpPr/>
                <p:nvPr/>
              </p:nvSpPr>
              <p:spPr bwMode="auto">
                <a:xfrm>
                  <a:off x="2094" y="3048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0" name="Freeform 445"/>
                <p:cNvSpPr/>
                <p:nvPr/>
              </p:nvSpPr>
              <p:spPr bwMode="auto">
                <a:xfrm>
                  <a:off x="2085" y="3036"/>
                  <a:ext cx="5" cy="8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1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1" name="Freeform 446"/>
                <p:cNvSpPr/>
                <p:nvPr/>
              </p:nvSpPr>
              <p:spPr bwMode="auto">
                <a:xfrm>
                  <a:off x="2098" y="3048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2" name="Freeform 447"/>
                <p:cNvSpPr/>
                <p:nvPr/>
              </p:nvSpPr>
              <p:spPr bwMode="auto">
                <a:xfrm>
                  <a:off x="2085" y="3031"/>
                  <a:ext cx="13" cy="1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3 w 3"/>
                    <a:gd name="T5" fmla="*/ 3 h 3"/>
                    <a:gd name="T6" fmla="*/ 1 w 3"/>
                    <a:gd name="T7" fmla="*/ 1 h 3"/>
                    <a:gd name="T8" fmla="*/ 1 w 3"/>
                    <a:gd name="T9" fmla="*/ 1 h 3"/>
                    <a:gd name="T10" fmla="*/ 0 w 3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0" y="0"/>
                        <a:pt x="1" y="1"/>
                        <a:pt x="0" y="0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1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3" name="Freeform 448"/>
                <p:cNvSpPr/>
                <p:nvPr/>
              </p:nvSpPr>
              <p:spPr bwMode="auto">
                <a:xfrm>
                  <a:off x="2090" y="3023"/>
                  <a:ext cx="25" cy="29"/>
                </a:xfrm>
                <a:custGeom>
                  <a:avLst/>
                  <a:gdLst>
                    <a:gd name="T0" fmla="*/ 3 w 6"/>
                    <a:gd name="T1" fmla="*/ 4 h 7"/>
                    <a:gd name="T2" fmla="*/ 3 w 6"/>
                    <a:gd name="T3" fmla="*/ 4 h 7"/>
                    <a:gd name="T4" fmla="*/ 3 w 6"/>
                    <a:gd name="T5" fmla="*/ 5 h 7"/>
                    <a:gd name="T6" fmla="*/ 4 w 6"/>
                    <a:gd name="T7" fmla="*/ 5 h 7"/>
                    <a:gd name="T8" fmla="*/ 4 w 6"/>
                    <a:gd name="T9" fmla="*/ 5 h 7"/>
                    <a:gd name="T10" fmla="*/ 3 w 6"/>
                    <a:gd name="T11" fmla="*/ 4 h 7"/>
                    <a:gd name="T12" fmla="*/ 2 w 6"/>
                    <a:gd name="T13" fmla="*/ 3 h 7"/>
                    <a:gd name="T14" fmla="*/ 5 w 6"/>
                    <a:gd name="T15" fmla="*/ 4 h 7"/>
                    <a:gd name="T16" fmla="*/ 1 w 6"/>
                    <a:gd name="T17" fmla="*/ 2 h 7"/>
                    <a:gd name="T18" fmla="*/ 3 w 6"/>
                    <a:gd name="T19" fmla="*/ 3 h 7"/>
                    <a:gd name="T20" fmla="*/ 3 w 6"/>
                    <a:gd name="T21" fmla="*/ 3 h 7"/>
                    <a:gd name="T22" fmla="*/ 3 w 6"/>
                    <a:gd name="T23" fmla="*/ 3 h 7"/>
                    <a:gd name="T24" fmla="*/ 5 w 6"/>
                    <a:gd name="T25" fmla="*/ 4 h 7"/>
                    <a:gd name="T26" fmla="*/ 5 w 6"/>
                    <a:gd name="T27" fmla="*/ 3 h 7"/>
                    <a:gd name="T28" fmla="*/ 5 w 6"/>
                    <a:gd name="T29" fmla="*/ 4 h 7"/>
                    <a:gd name="T30" fmla="*/ 5 w 6"/>
                    <a:gd name="T31" fmla="*/ 3 h 7"/>
                    <a:gd name="T32" fmla="*/ 6 w 6"/>
                    <a:gd name="T33" fmla="*/ 3 h 7"/>
                    <a:gd name="T34" fmla="*/ 3 w 6"/>
                    <a:gd name="T35" fmla="*/ 1 h 7"/>
                    <a:gd name="T36" fmla="*/ 3 w 6"/>
                    <a:gd name="T37" fmla="*/ 1 h 7"/>
                    <a:gd name="T38" fmla="*/ 5 w 6"/>
                    <a:gd name="T39" fmla="*/ 2 h 7"/>
                    <a:gd name="T40" fmla="*/ 4 w 6"/>
                    <a:gd name="T41" fmla="*/ 2 h 7"/>
                    <a:gd name="T42" fmla="*/ 6 w 6"/>
                    <a:gd name="T43" fmla="*/ 3 h 7"/>
                    <a:gd name="T44" fmla="*/ 3 w 6"/>
                    <a:gd name="T45" fmla="*/ 1 h 7"/>
                    <a:gd name="T46" fmla="*/ 4 w 6"/>
                    <a:gd name="T47" fmla="*/ 1 h 7"/>
                    <a:gd name="T48" fmla="*/ 1 w 6"/>
                    <a:gd name="T49" fmla="*/ 0 h 7"/>
                    <a:gd name="T50" fmla="*/ 1 w 6"/>
                    <a:gd name="T51" fmla="*/ 1 h 7"/>
                    <a:gd name="T52" fmla="*/ 3 w 6"/>
                    <a:gd name="T53" fmla="*/ 2 h 7"/>
                    <a:gd name="T54" fmla="*/ 1 w 6"/>
                    <a:gd name="T55" fmla="*/ 1 h 7"/>
                    <a:gd name="T56" fmla="*/ 3 w 6"/>
                    <a:gd name="T57" fmla="*/ 2 h 7"/>
                    <a:gd name="T58" fmla="*/ 1 w 6"/>
                    <a:gd name="T59" fmla="*/ 1 h 7"/>
                    <a:gd name="T60" fmla="*/ 2 w 6"/>
                    <a:gd name="T61" fmla="*/ 2 h 7"/>
                    <a:gd name="T62" fmla="*/ 0 w 6"/>
                    <a:gd name="T63" fmla="*/ 1 h 7"/>
                    <a:gd name="T64" fmla="*/ 1 w 6"/>
                    <a:gd name="T65" fmla="*/ 2 h 7"/>
                    <a:gd name="T66" fmla="*/ 2 w 6"/>
                    <a:gd name="T67" fmla="*/ 3 h 7"/>
                    <a:gd name="T68" fmla="*/ 2 w 6"/>
                    <a:gd name="T69" fmla="*/ 4 h 7"/>
                    <a:gd name="T70" fmla="*/ 2 w 6"/>
                    <a:gd name="T71" fmla="*/ 4 h 7"/>
                    <a:gd name="T72" fmla="*/ 0 w 6"/>
                    <a:gd name="T73" fmla="*/ 2 h 7"/>
                    <a:gd name="T74" fmla="*/ 0 w 6"/>
                    <a:gd name="T75" fmla="*/ 3 h 7"/>
                    <a:gd name="T76" fmla="*/ 1 w 6"/>
                    <a:gd name="T77" fmla="*/ 3 h 7"/>
                    <a:gd name="T78" fmla="*/ 0 w 6"/>
                    <a:gd name="T79" fmla="*/ 3 h 7"/>
                    <a:gd name="T80" fmla="*/ 3 w 6"/>
                    <a:gd name="T81" fmla="*/ 5 h 7"/>
                    <a:gd name="T82" fmla="*/ 5 w 6"/>
                    <a:gd name="T83" fmla="*/ 6 h 7"/>
                    <a:gd name="T84" fmla="*/ 3 w 6"/>
                    <a:gd name="T8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" h="7">
                      <a:moveTo>
                        <a:pt x="3" y="4"/>
                      </a:moveTo>
                      <a:cubicBezTo>
                        <a:pt x="3" y="4"/>
                        <a:pt x="2" y="4"/>
                        <a:pt x="3" y="4"/>
                      </a:cubicBezTo>
                      <a:cubicBezTo>
                        <a:pt x="3" y="5"/>
                        <a:pt x="4" y="5"/>
                        <a:pt x="3" y="5"/>
                      </a:cubicBezTo>
                      <a:cubicBezTo>
                        <a:pt x="5" y="6"/>
                        <a:pt x="3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4"/>
                        <a:pt x="3" y="4"/>
                        <a:pt x="5" y="4"/>
                      </a:cubicBezTo>
                      <a:cubicBezTo>
                        <a:pt x="4" y="4"/>
                        <a:pt x="3" y="3"/>
                        <a:pt x="1" y="2"/>
                      </a:cubicBezTo>
                      <a:cubicBezTo>
                        <a:pt x="3" y="3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4"/>
                        <a:pt x="3" y="3"/>
                        <a:pt x="3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3"/>
                        <a:pt x="3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2"/>
                        <a:pt x="5" y="3"/>
                        <a:pt x="3" y="1"/>
                      </a:cubicBezTo>
                      <a:cubicBezTo>
                        <a:pt x="6" y="3"/>
                        <a:pt x="2" y="1"/>
                        <a:pt x="3" y="1"/>
                      </a:cubicBezTo>
                      <a:cubicBezTo>
                        <a:pt x="4" y="2"/>
                        <a:pt x="4" y="2"/>
                        <a:pt x="5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3"/>
                        <a:pt x="4" y="2"/>
                        <a:pt x="6" y="3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2" y="0"/>
                        <a:pt x="2" y="1"/>
                        <a:pt x="1" y="1"/>
                      </a:cubicBezTo>
                      <a:cubicBezTo>
                        <a:pt x="3" y="2"/>
                        <a:pt x="1" y="1"/>
                        <a:pt x="3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3" y="2"/>
                      </a:cubicBez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2" y="1"/>
                        <a:pt x="2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3"/>
                        <a:pt x="1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4" y="5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3"/>
                        <a:pt x="0" y="2"/>
                      </a:cubicBezTo>
                      <a:cubicBezTo>
                        <a:pt x="0" y="3"/>
                        <a:pt x="0" y="2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4"/>
                        <a:pt x="1" y="4"/>
                        <a:pt x="0" y="3"/>
                      </a:cubicBezTo>
                      <a:cubicBezTo>
                        <a:pt x="1" y="4"/>
                        <a:pt x="2" y="4"/>
                        <a:pt x="3" y="5"/>
                      </a:cubicBezTo>
                      <a:cubicBezTo>
                        <a:pt x="1" y="3"/>
                        <a:pt x="5" y="7"/>
                        <a:pt x="5" y="6"/>
                      </a:cubicBezTo>
                      <a:cubicBezTo>
                        <a:pt x="4" y="5"/>
                        <a:pt x="4" y="5"/>
                        <a:pt x="3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4" name="Freeform 449"/>
                <p:cNvSpPr/>
                <p:nvPr/>
              </p:nvSpPr>
              <p:spPr bwMode="auto">
                <a:xfrm>
                  <a:off x="2090" y="30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5" name="Freeform 450"/>
                <p:cNvSpPr/>
                <p:nvPr/>
              </p:nvSpPr>
              <p:spPr bwMode="auto">
                <a:xfrm>
                  <a:off x="2106" y="30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6" name="Rectangle 451"/>
                <p:cNvSpPr>
                  <a:spLocks noChangeArrowheads="1"/>
                </p:cNvSpPr>
                <p:nvPr/>
              </p:nvSpPr>
              <p:spPr bwMode="auto">
                <a:xfrm>
                  <a:off x="2090" y="3036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7" name="Freeform 452"/>
                <p:cNvSpPr/>
                <p:nvPr/>
              </p:nvSpPr>
              <p:spPr bwMode="auto">
                <a:xfrm>
                  <a:off x="2098" y="3044"/>
                  <a:ext cx="4" cy="0"/>
                </a:xfrm>
                <a:custGeom>
                  <a:avLst/>
                  <a:gdLst>
                    <a:gd name="T0" fmla="*/ 4 w 4"/>
                    <a:gd name="T1" fmla="*/ 4 w 4"/>
                    <a:gd name="T2" fmla="*/ 0 w 4"/>
                    <a:gd name="T3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8" name="Freeform 453"/>
                <p:cNvSpPr/>
                <p:nvPr/>
              </p:nvSpPr>
              <p:spPr bwMode="auto">
                <a:xfrm>
                  <a:off x="2110" y="3027"/>
                  <a:ext cx="5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99" name="Freeform 454"/>
                <p:cNvSpPr/>
                <p:nvPr/>
              </p:nvSpPr>
              <p:spPr bwMode="auto">
                <a:xfrm>
                  <a:off x="2119" y="301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0" name="Freeform 455"/>
                <p:cNvSpPr/>
                <p:nvPr/>
              </p:nvSpPr>
              <p:spPr bwMode="auto">
                <a:xfrm>
                  <a:off x="2081" y="3002"/>
                  <a:ext cx="42" cy="29"/>
                </a:xfrm>
                <a:custGeom>
                  <a:avLst/>
                  <a:gdLst>
                    <a:gd name="T0" fmla="*/ 5 w 10"/>
                    <a:gd name="T1" fmla="*/ 0 h 7"/>
                    <a:gd name="T2" fmla="*/ 3 w 10"/>
                    <a:gd name="T3" fmla="*/ 0 h 7"/>
                    <a:gd name="T4" fmla="*/ 2 w 10"/>
                    <a:gd name="T5" fmla="*/ 1 h 7"/>
                    <a:gd name="T6" fmla="*/ 3 w 10"/>
                    <a:gd name="T7" fmla="*/ 1 h 7"/>
                    <a:gd name="T8" fmla="*/ 3 w 10"/>
                    <a:gd name="T9" fmla="*/ 1 h 7"/>
                    <a:gd name="T10" fmla="*/ 3 w 10"/>
                    <a:gd name="T11" fmla="*/ 2 h 7"/>
                    <a:gd name="T12" fmla="*/ 5 w 10"/>
                    <a:gd name="T13" fmla="*/ 2 h 7"/>
                    <a:gd name="T14" fmla="*/ 4 w 10"/>
                    <a:gd name="T15" fmla="*/ 2 h 7"/>
                    <a:gd name="T16" fmla="*/ 4 w 10"/>
                    <a:gd name="T17" fmla="*/ 2 h 7"/>
                    <a:gd name="T18" fmla="*/ 7 w 10"/>
                    <a:gd name="T19" fmla="*/ 3 h 7"/>
                    <a:gd name="T20" fmla="*/ 7 w 10"/>
                    <a:gd name="T21" fmla="*/ 3 h 7"/>
                    <a:gd name="T22" fmla="*/ 6 w 10"/>
                    <a:gd name="T23" fmla="*/ 3 h 7"/>
                    <a:gd name="T24" fmla="*/ 6 w 10"/>
                    <a:gd name="T25" fmla="*/ 3 h 7"/>
                    <a:gd name="T26" fmla="*/ 5 w 10"/>
                    <a:gd name="T27" fmla="*/ 4 h 7"/>
                    <a:gd name="T28" fmla="*/ 6 w 10"/>
                    <a:gd name="T29" fmla="*/ 4 h 7"/>
                    <a:gd name="T30" fmla="*/ 7 w 10"/>
                    <a:gd name="T31" fmla="*/ 5 h 7"/>
                    <a:gd name="T32" fmla="*/ 5 w 10"/>
                    <a:gd name="T33" fmla="*/ 5 h 7"/>
                    <a:gd name="T34" fmla="*/ 6 w 10"/>
                    <a:gd name="T35" fmla="*/ 5 h 7"/>
                    <a:gd name="T36" fmla="*/ 5 w 10"/>
                    <a:gd name="T37" fmla="*/ 6 h 7"/>
                    <a:gd name="T38" fmla="*/ 6 w 10"/>
                    <a:gd name="T39" fmla="*/ 5 h 7"/>
                    <a:gd name="T40" fmla="*/ 5 w 10"/>
                    <a:gd name="T41" fmla="*/ 5 h 7"/>
                    <a:gd name="T42" fmla="*/ 8 w 10"/>
                    <a:gd name="T43" fmla="*/ 6 h 7"/>
                    <a:gd name="T44" fmla="*/ 9 w 10"/>
                    <a:gd name="T45" fmla="*/ 6 h 7"/>
                    <a:gd name="T46" fmla="*/ 9 w 10"/>
                    <a:gd name="T47" fmla="*/ 6 h 7"/>
                    <a:gd name="T48" fmla="*/ 9 w 10"/>
                    <a:gd name="T49" fmla="*/ 5 h 7"/>
                    <a:gd name="T50" fmla="*/ 10 w 10"/>
                    <a:gd name="T51" fmla="*/ 5 h 7"/>
                    <a:gd name="T52" fmla="*/ 9 w 10"/>
                    <a:gd name="T53" fmla="*/ 4 h 7"/>
                    <a:gd name="T54" fmla="*/ 9 w 10"/>
                    <a:gd name="T55" fmla="*/ 4 h 7"/>
                    <a:gd name="T56" fmla="*/ 9 w 10"/>
                    <a:gd name="T57" fmla="*/ 4 h 7"/>
                    <a:gd name="T58" fmla="*/ 9 w 10"/>
                    <a:gd name="T59" fmla="*/ 4 h 7"/>
                    <a:gd name="T60" fmla="*/ 8 w 10"/>
                    <a:gd name="T61" fmla="*/ 3 h 7"/>
                    <a:gd name="T62" fmla="*/ 9 w 10"/>
                    <a:gd name="T63" fmla="*/ 3 h 7"/>
                    <a:gd name="T64" fmla="*/ 10 w 10"/>
                    <a:gd name="T65" fmla="*/ 3 h 7"/>
                    <a:gd name="T66" fmla="*/ 8 w 10"/>
                    <a:gd name="T67" fmla="*/ 3 h 7"/>
                    <a:gd name="T68" fmla="*/ 7 w 10"/>
                    <a:gd name="T69" fmla="*/ 2 h 7"/>
                    <a:gd name="T70" fmla="*/ 6 w 10"/>
                    <a:gd name="T71" fmla="*/ 1 h 7"/>
                    <a:gd name="T72" fmla="*/ 7 w 10"/>
                    <a:gd name="T73" fmla="*/ 1 h 7"/>
                    <a:gd name="T74" fmla="*/ 6 w 10"/>
                    <a:gd name="T75" fmla="*/ 1 h 7"/>
                    <a:gd name="T76" fmla="*/ 4 w 10"/>
                    <a:gd name="T77" fmla="*/ 1 h 7"/>
                    <a:gd name="T78" fmla="*/ 7 w 10"/>
                    <a:gd name="T7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7">
                      <a:moveTo>
                        <a:pt x="7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0"/>
                        <a:pt x="2" y="1"/>
                        <a:pt x="2" y="1"/>
                      </a:cubicBezTo>
                      <a:cubicBezTo>
                        <a:pt x="2" y="1"/>
                        <a:pt x="5" y="0"/>
                        <a:pt x="4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3" y="1"/>
                        <a:pt x="5" y="0"/>
                        <a:pt x="5" y="0"/>
                      </a:cubicBezTo>
                      <a:cubicBezTo>
                        <a:pt x="0" y="2"/>
                        <a:pt x="7" y="0"/>
                        <a:pt x="3" y="1"/>
                      </a:cubicBezTo>
                      <a:cubicBezTo>
                        <a:pt x="4" y="1"/>
                        <a:pt x="3" y="1"/>
                        <a:pt x="5" y="1"/>
                      </a:cubicBezTo>
                      <a:cubicBezTo>
                        <a:pt x="3" y="1"/>
                        <a:pt x="4" y="1"/>
                        <a:pt x="3" y="2"/>
                      </a:cubicBezTo>
                      <a:cubicBezTo>
                        <a:pt x="6" y="1"/>
                        <a:pt x="1" y="2"/>
                        <a:pt x="6" y="2"/>
                      </a:cubicBezTo>
                      <a:cubicBezTo>
                        <a:pt x="4" y="2"/>
                        <a:pt x="6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6" y="2"/>
                        <a:pt x="4" y="2"/>
                      </a:cubicBezTo>
                      <a:cubicBezTo>
                        <a:pt x="4" y="2"/>
                        <a:pt x="5" y="2"/>
                        <a:pt x="6" y="2"/>
                      </a:cubicBezTo>
                      <a:cubicBezTo>
                        <a:pt x="6" y="2"/>
                        <a:pt x="5" y="2"/>
                        <a:pt x="4" y="2"/>
                      </a:cubicBezTo>
                      <a:cubicBezTo>
                        <a:pt x="6" y="2"/>
                        <a:pt x="5" y="2"/>
                        <a:pt x="6" y="3"/>
                      </a:cubicBezTo>
                      <a:cubicBezTo>
                        <a:pt x="6" y="3"/>
                        <a:pt x="6" y="2"/>
                        <a:pt x="7" y="3"/>
                      </a:cubicBezTo>
                      <a:cubicBezTo>
                        <a:pt x="7" y="3"/>
                        <a:pt x="8" y="3"/>
                        <a:pt x="9" y="3"/>
                      </a:cubicBezTo>
                      <a:cubicBezTo>
                        <a:pt x="7" y="3"/>
                        <a:pt x="9" y="3"/>
                        <a:pt x="7" y="3"/>
                      </a:cubicBezTo>
                      <a:cubicBezTo>
                        <a:pt x="6" y="3"/>
                        <a:pt x="6" y="3"/>
                        <a:pt x="4" y="3"/>
                      </a:cubicBezTo>
                      <a:cubicBezTo>
                        <a:pt x="4" y="3"/>
                        <a:pt x="5" y="3"/>
                        <a:pt x="6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3" y="3"/>
                        <a:pt x="7" y="3"/>
                        <a:pt x="6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4"/>
                        <a:pt x="4" y="3"/>
                        <a:pt x="5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3" y="3"/>
                        <a:pt x="8" y="5"/>
                        <a:pt x="6" y="4"/>
                      </a:cubicBezTo>
                      <a:cubicBezTo>
                        <a:pt x="7" y="5"/>
                        <a:pt x="8" y="5"/>
                        <a:pt x="9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5" y="4"/>
                        <a:pt x="4" y="4"/>
                      </a:cubicBezTo>
                      <a:cubicBezTo>
                        <a:pt x="5" y="4"/>
                        <a:pt x="4" y="4"/>
                        <a:pt x="5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7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3" y="4"/>
                        <a:pt x="5" y="6"/>
                      </a:cubicBezTo>
                      <a:cubicBezTo>
                        <a:pt x="6" y="6"/>
                        <a:pt x="8" y="7"/>
                        <a:pt x="8" y="7"/>
                      </a:cubicBezTo>
                      <a:cubicBezTo>
                        <a:pt x="8" y="6"/>
                        <a:pt x="6" y="6"/>
                        <a:pt x="6" y="5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4" y="5"/>
                        <a:pt x="6" y="5"/>
                        <a:pt x="5" y="5"/>
                      </a:cubicBezTo>
                      <a:cubicBezTo>
                        <a:pt x="7" y="5"/>
                        <a:pt x="7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7" y="5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7" y="5"/>
                        <a:pt x="7" y="5"/>
                      </a:cubicBezTo>
                      <a:cubicBezTo>
                        <a:pt x="9" y="5"/>
                        <a:pt x="8" y="5"/>
                        <a:pt x="10" y="5"/>
                      </a:cubicBezTo>
                      <a:cubicBezTo>
                        <a:pt x="8" y="4"/>
                        <a:pt x="9" y="4"/>
                        <a:pt x="8" y="4"/>
                      </a:cubicBezTo>
                      <a:cubicBezTo>
                        <a:pt x="7" y="4"/>
                        <a:pt x="8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8" y="4"/>
                        <a:pt x="9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7" y="4"/>
                        <a:pt x="9" y="4"/>
                      </a:cubicBezTo>
                      <a:cubicBezTo>
                        <a:pt x="8" y="4"/>
                        <a:pt x="8" y="3"/>
                        <a:pt x="6" y="3"/>
                      </a:cubicBezTo>
                      <a:cubicBezTo>
                        <a:pt x="6" y="3"/>
                        <a:pt x="8" y="3"/>
                        <a:pt x="8" y="3"/>
                      </a:cubicBezTo>
                      <a:cubicBezTo>
                        <a:pt x="6" y="3"/>
                        <a:pt x="8" y="3"/>
                        <a:pt x="7" y="3"/>
                      </a:cubicBezTo>
                      <a:cubicBezTo>
                        <a:pt x="9" y="3"/>
                        <a:pt x="8" y="3"/>
                        <a:pt x="9" y="3"/>
                      </a:cubicBezTo>
                      <a:cubicBezTo>
                        <a:pt x="10" y="3"/>
                        <a:pt x="8" y="3"/>
                        <a:pt x="8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9" y="3"/>
                        <a:pt x="8" y="3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8" y="2"/>
                        <a:pt x="9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9" y="2"/>
                        <a:pt x="7" y="2"/>
                        <a:pt x="5" y="2"/>
                      </a:cubicBezTo>
                      <a:cubicBezTo>
                        <a:pt x="5" y="2"/>
                        <a:pt x="6" y="1"/>
                        <a:pt x="6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8" y="1"/>
                        <a:pt x="7" y="1"/>
                      </a:cubicBezTo>
                      <a:cubicBezTo>
                        <a:pt x="6" y="1"/>
                        <a:pt x="8" y="1"/>
                        <a:pt x="8" y="1"/>
                      </a:cubicBezTo>
                      <a:cubicBezTo>
                        <a:pt x="6" y="1"/>
                        <a:pt x="10" y="0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0" y="0"/>
                        <a:pt x="4" y="1"/>
                        <a:pt x="7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1" name="Freeform 456"/>
                <p:cNvSpPr/>
                <p:nvPr/>
              </p:nvSpPr>
              <p:spPr bwMode="auto">
                <a:xfrm>
                  <a:off x="2110" y="3006"/>
                  <a:ext cx="9" cy="4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2" name="Freeform 457"/>
                <p:cNvSpPr/>
                <p:nvPr/>
              </p:nvSpPr>
              <p:spPr bwMode="auto">
                <a:xfrm>
                  <a:off x="2110" y="3006"/>
                  <a:ext cx="5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3" name="Freeform 458"/>
                <p:cNvSpPr/>
                <p:nvPr/>
              </p:nvSpPr>
              <p:spPr bwMode="auto">
                <a:xfrm>
                  <a:off x="2106" y="2998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4" name="Freeform 459"/>
                <p:cNvSpPr/>
                <p:nvPr/>
              </p:nvSpPr>
              <p:spPr bwMode="auto">
                <a:xfrm>
                  <a:off x="2102" y="2998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5" name="Freeform 460"/>
                <p:cNvSpPr/>
                <p:nvPr/>
              </p:nvSpPr>
              <p:spPr bwMode="auto">
                <a:xfrm>
                  <a:off x="2077" y="2994"/>
                  <a:ext cx="33" cy="12"/>
                </a:xfrm>
                <a:custGeom>
                  <a:avLst/>
                  <a:gdLst>
                    <a:gd name="T0" fmla="*/ 4 w 8"/>
                    <a:gd name="T1" fmla="*/ 0 h 3"/>
                    <a:gd name="T2" fmla="*/ 2 w 8"/>
                    <a:gd name="T3" fmla="*/ 0 h 3"/>
                    <a:gd name="T4" fmla="*/ 3 w 8"/>
                    <a:gd name="T5" fmla="*/ 0 h 3"/>
                    <a:gd name="T6" fmla="*/ 1 w 8"/>
                    <a:gd name="T7" fmla="*/ 1 h 3"/>
                    <a:gd name="T8" fmla="*/ 3 w 8"/>
                    <a:gd name="T9" fmla="*/ 1 h 3"/>
                    <a:gd name="T10" fmla="*/ 2 w 8"/>
                    <a:gd name="T11" fmla="*/ 2 h 3"/>
                    <a:gd name="T12" fmla="*/ 4 w 8"/>
                    <a:gd name="T13" fmla="*/ 1 h 3"/>
                    <a:gd name="T14" fmla="*/ 2 w 8"/>
                    <a:gd name="T15" fmla="*/ 2 h 3"/>
                    <a:gd name="T16" fmla="*/ 3 w 8"/>
                    <a:gd name="T17" fmla="*/ 2 h 3"/>
                    <a:gd name="T18" fmla="*/ 4 w 8"/>
                    <a:gd name="T19" fmla="*/ 2 h 3"/>
                    <a:gd name="T20" fmla="*/ 3 w 8"/>
                    <a:gd name="T21" fmla="*/ 2 h 3"/>
                    <a:gd name="T22" fmla="*/ 4 w 8"/>
                    <a:gd name="T23" fmla="*/ 2 h 3"/>
                    <a:gd name="T24" fmla="*/ 4 w 8"/>
                    <a:gd name="T25" fmla="*/ 2 h 3"/>
                    <a:gd name="T26" fmla="*/ 3 w 8"/>
                    <a:gd name="T27" fmla="*/ 2 h 3"/>
                    <a:gd name="T28" fmla="*/ 4 w 8"/>
                    <a:gd name="T29" fmla="*/ 2 h 3"/>
                    <a:gd name="T30" fmla="*/ 3 w 8"/>
                    <a:gd name="T31" fmla="*/ 2 h 3"/>
                    <a:gd name="T32" fmla="*/ 5 w 8"/>
                    <a:gd name="T33" fmla="*/ 2 h 3"/>
                    <a:gd name="T34" fmla="*/ 6 w 8"/>
                    <a:gd name="T35" fmla="*/ 2 h 3"/>
                    <a:gd name="T36" fmla="*/ 5 w 8"/>
                    <a:gd name="T37" fmla="*/ 2 h 3"/>
                    <a:gd name="T38" fmla="*/ 5 w 8"/>
                    <a:gd name="T39" fmla="*/ 2 h 3"/>
                    <a:gd name="T40" fmla="*/ 4 w 8"/>
                    <a:gd name="T41" fmla="*/ 2 h 3"/>
                    <a:gd name="T42" fmla="*/ 6 w 8"/>
                    <a:gd name="T43" fmla="*/ 1 h 3"/>
                    <a:gd name="T44" fmla="*/ 7 w 8"/>
                    <a:gd name="T45" fmla="*/ 0 h 3"/>
                    <a:gd name="T46" fmla="*/ 7 w 8"/>
                    <a:gd name="T47" fmla="*/ 0 h 3"/>
                    <a:gd name="T48" fmla="*/ 7 w 8"/>
                    <a:gd name="T49" fmla="*/ 1 h 3"/>
                    <a:gd name="T50" fmla="*/ 6 w 8"/>
                    <a:gd name="T51" fmla="*/ 1 h 3"/>
                    <a:gd name="T52" fmla="*/ 4 w 8"/>
                    <a:gd name="T53" fmla="*/ 2 h 3"/>
                    <a:gd name="T54" fmla="*/ 4 w 8"/>
                    <a:gd name="T55" fmla="*/ 1 h 3"/>
                    <a:gd name="T56" fmla="*/ 6 w 8"/>
                    <a:gd name="T57" fmla="*/ 1 h 3"/>
                    <a:gd name="T58" fmla="*/ 5 w 8"/>
                    <a:gd name="T59" fmla="*/ 1 h 3"/>
                    <a:gd name="T60" fmla="*/ 7 w 8"/>
                    <a:gd name="T61" fmla="*/ 0 h 3"/>
                    <a:gd name="T62" fmla="*/ 5 w 8"/>
                    <a:gd name="T63" fmla="*/ 1 h 3"/>
                    <a:gd name="T64" fmla="*/ 4 w 8"/>
                    <a:gd name="T65" fmla="*/ 1 h 3"/>
                    <a:gd name="T66" fmla="*/ 5 w 8"/>
                    <a:gd name="T67" fmla="*/ 0 h 3"/>
                    <a:gd name="T68" fmla="*/ 4 w 8"/>
                    <a:gd name="T69" fmla="*/ 1 h 3"/>
                    <a:gd name="T70" fmla="*/ 5 w 8"/>
                    <a:gd name="T71" fmla="*/ 0 h 3"/>
                    <a:gd name="T72" fmla="*/ 4 w 8"/>
                    <a:gd name="T73" fmla="*/ 0 h 3"/>
                    <a:gd name="T74" fmla="*/ 4 w 8"/>
                    <a:gd name="T75" fmla="*/ 0 h 3"/>
                    <a:gd name="T76" fmla="*/ 4 w 8"/>
                    <a:gd name="T77" fmla="*/ 0 h 3"/>
                    <a:gd name="T78" fmla="*/ 2 w 8"/>
                    <a:gd name="T79" fmla="*/ 1 h 3"/>
                    <a:gd name="T80" fmla="*/ 4 w 8"/>
                    <a:gd name="T8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" h="3">
                      <a:moveTo>
                        <a:pt x="4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2" y="0"/>
                        <a:pt x="3" y="0"/>
                      </a:cubicBezTo>
                      <a:cubicBezTo>
                        <a:pt x="2" y="1"/>
                        <a:pt x="3" y="0"/>
                        <a:pt x="1" y="1"/>
                      </a:cubicBezTo>
                      <a:cubicBezTo>
                        <a:pt x="2" y="1"/>
                        <a:pt x="1" y="2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4" y="1"/>
                        <a:pt x="0" y="3"/>
                        <a:pt x="4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5" y="1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4" y="2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4" y="2"/>
                        <a:pt x="2" y="3"/>
                        <a:pt x="5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7" y="1"/>
                        <a:pt x="6" y="1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3"/>
                        <a:pt x="6" y="1"/>
                        <a:pt x="4" y="2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8" y="0"/>
                        <a:pt x="4" y="2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4" y="1"/>
                        <a:pt x="4" y="2"/>
                      </a:cubicBezTo>
                      <a:cubicBezTo>
                        <a:pt x="5" y="1"/>
                        <a:pt x="3" y="2"/>
                        <a:pt x="4" y="1"/>
                      </a:cubicBezTo>
                      <a:cubicBezTo>
                        <a:pt x="5" y="1"/>
                        <a:pt x="5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6" y="1"/>
                        <a:pt x="7" y="0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6" y="0"/>
                        <a:pt x="6" y="0"/>
                        <a:pt x="4" y="1"/>
                      </a:cubicBezTo>
                      <a:cubicBezTo>
                        <a:pt x="5" y="1"/>
                        <a:pt x="6" y="0"/>
                        <a:pt x="5" y="0"/>
                      </a:cubicBez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3" y="1"/>
                        <a:pt x="4" y="1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1" y="1"/>
                        <a:pt x="2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6" name="Freeform 461"/>
                <p:cNvSpPr/>
                <p:nvPr/>
              </p:nvSpPr>
              <p:spPr bwMode="auto">
                <a:xfrm>
                  <a:off x="2077" y="2994"/>
                  <a:ext cx="13" cy="4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1 w 3"/>
                    <a:gd name="T5" fmla="*/ 1 h 1"/>
                    <a:gd name="T6" fmla="*/ 1 w 3"/>
                    <a:gd name="T7" fmla="*/ 1 h 1"/>
                    <a:gd name="T8" fmla="*/ 2 w 3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7" name="Freeform 462"/>
                <p:cNvSpPr/>
                <p:nvPr/>
              </p:nvSpPr>
              <p:spPr bwMode="auto">
                <a:xfrm>
                  <a:off x="2069" y="2990"/>
                  <a:ext cx="25" cy="12"/>
                </a:xfrm>
                <a:custGeom>
                  <a:avLst/>
                  <a:gdLst>
                    <a:gd name="T0" fmla="*/ 3 w 6"/>
                    <a:gd name="T1" fmla="*/ 1 h 3"/>
                    <a:gd name="T2" fmla="*/ 2 w 6"/>
                    <a:gd name="T3" fmla="*/ 2 h 3"/>
                    <a:gd name="T4" fmla="*/ 2 w 6"/>
                    <a:gd name="T5" fmla="*/ 2 h 3"/>
                    <a:gd name="T6" fmla="*/ 4 w 6"/>
                    <a:gd name="T7" fmla="*/ 1 h 3"/>
                    <a:gd name="T8" fmla="*/ 3 w 6"/>
                    <a:gd name="T9" fmla="*/ 2 h 3"/>
                    <a:gd name="T10" fmla="*/ 4 w 6"/>
                    <a:gd name="T11" fmla="*/ 1 h 3"/>
                    <a:gd name="T12" fmla="*/ 3 w 6"/>
                    <a:gd name="T13" fmla="*/ 1 h 3"/>
                    <a:gd name="T14" fmla="*/ 4 w 6"/>
                    <a:gd name="T15" fmla="*/ 1 h 3"/>
                    <a:gd name="T16" fmla="*/ 4 w 6"/>
                    <a:gd name="T17" fmla="*/ 1 h 3"/>
                    <a:gd name="T18" fmla="*/ 5 w 6"/>
                    <a:gd name="T19" fmla="*/ 1 h 3"/>
                    <a:gd name="T20" fmla="*/ 3 w 6"/>
                    <a:gd name="T21" fmla="*/ 1 h 3"/>
                    <a:gd name="T22" fmla="*/ 5 w 6"/>
                    <a:gd name="T23" fmla="*/ 0 h 3"/>
                    <a:gd name="T24" fmla="*/ 5 w 6"/>
                    <a:gd name="T25" fmla="*/ 0 h 3"/>
                    <a:gd name="T26" fmla="*/ 4 w 6"/>
                    <a:gd name="T27" fmla="*/ 0 h 3"/>
                    <a:gd name="T28" fmla="*/ 3 w 6"/>
                    <a:gd name="T29" fmla="*/ 1 h 3"/>
                    <a:gd name="T30" fmla="*/ 5 w 6"/>
                    <a:gd name="T31" fmla="*/ 0 h 3"/>
                    <a:gd name="T32" fmla="*/ 4 w 6"/>
                    <a:gd name="T33" fmla="*/ 0 h 3"/>
                    <a:gd name="T34" fmla="*/ 2 w 6"/>
                    <a:gd name="T35" fmla="*/ 1 h 3"/>
                    <a:gd name="T36" fmla="*/ 3 w 6"/>
                    <a:gd name="T37" fmla="*/ 0 h 3"/>
                    <a:gd name="T38" fmla="*/ 4 w 6"/>
                    <a:gd name="T39" fmla="*/ 0 h 3"/>
                    <a:gd name="T40" fmla="*/ 1 w 6"/>
                    <a:gd name="T41" fmla="*/ 2 h 3"/>
                    <a:gd name="T42" fmla="*/ 3 w 6"/>
                    <a:gd name="T4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6" h="3">
                      <a:moveTo>
                        <a:pt x="3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1"/>
                        <a:pt x="2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1"/>
                        <a:pt x="2" y="2"/>
                        <a:pt x="4" y="1"/>
                      </a:cubicBezTo>
                      <a:cubicBezTo>
                        <a:pt x="4" y="1"/>
                        <a:pt x="3" y="2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0"/>
                        <a:pt x="2" y="2"/>
                        <a:pt x="3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1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2" y="2"/>
                        <a:pt x="4" y="0"/>
                        <a:pt x="5" y="0"/>
                      </a:cubicBezTo>
                      <a:cubicBezTo>
                        <a:pt x="4" y="1"/>
                        <a:pt x="3" y="1"/>
                        <a:pt x="4" y="0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ubicBezTo>
                        <a:pt x="0" y="3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8" name="Rectangle 463"/>
                <p:cNvSpPr>
                  <a:spLocks noChangeArrowheads="1"/>
                </p:cNvSpPr>
                <p:nvPr/>
              </p:nvSpPr>
              <p:spPr bwMode="auto">
                <a:xfrm>
                  <a:off x="2077" y="2998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09" name="Freeform 464"/>
                <p:cNvSpPr/>
                <p:nvPr/>
              </p:nvSpPr>
              <p:spPr bwMode="auto">
                <a:xfrm>
                  <a:off x="1453" y="3194"/>
                  <a:ext cx="0" cy="4"/>
                </a:xfrm>
                <a:custGeom>
                  <a:avLst/>
                  <a:gdLst>
                    <a:gd name="T0" fmla="*/ 0 h 4"/>
                    <a:gd name="T1" fmla="*/ 0 h 4"/>
                    <a:gd name="T2" fmla="*/ 4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0" name="Freeform 465"/>
                <p:cNvSpPr/>
                <p:nvPr/>
              </p:nvSpPr>
              <p:spPr bwMode="auto">
                <a:xfrm>
                  <a:off x="1445" y="3178"/>
                  <a:ext cx="8" cy="20"/>
                </a:xfrm>
                <a:custGeom>
                  <a:avLst/>
                  <a:gdLst>
                    <a:gd name="T0" fmla="*/ 0 w 2"/>
                    <a:gd name="T1" fmla="*/ 0 h 5"/>
                    <a:gd name="T2" fmla="*/ 0 w 2"/>
                    <a:gd name="T3" fmla="*/ 1 h 5"/>
                    <a:gd name="T4" fmla="*/ 2 w 2"/>
                    <a:gd name="T5" fmla="*/ 5 h 5"/>
                    <a:gd name="T6" fmla="*/ 1 w 2"/>
                    <a:gd name="T7" fmla="*/ 2 h 5"/>
                    <a:gd name="T8" fmla="*/ 1 w 2"/>
                    <a:gd name="T9" fmla="*/ 3 h 5"/>
                    <a:gd name="T10" fmla="*/ 0 w 2"/>
                    <a:gd name="T11" fmla="*/ 1 h 5"/>
                    <a:gd name="T12" fmla="*/ 0 w 2"/>
                    <a:gd name="T13" fmla="*/ 2 h 5"/>
                    <a:gd name="T14" fmla="*/ 0 w 2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4"/>
                        <a:pt x="1" y="3"/>
                        <a:pt x="2" y="5"/>
                      </a:cubicBezTo>
                      <a:cubicBezTo>
                        <a:pt x="2" y="5"/>
                        <a:pt x="2" y="4"/>
                        <a:pt x="1" y="2"/>
                      </a:cubicBezTo>
                      <a:cubicBezTo>
                        <a:pt x="1" y="3"/>
                        <a:pt x="2" y="4"/>
                        <a:pt x="1" y="3"/>
                      </a:cubicBezTo>
                      <a:cubicBezTo>
                        <a:pt x="1" y="3"/>
                        <a:pt x="1" y="3"/>
                        <a:pt x="0" y="1"/>
                      </a:cubicBezTo>
                      <a:cubicBezTo>
                        <a:pt x="0" y="0"/>
                        <a:pt x="1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1" name="Freeform 466"/>
                <p:cNvSpPr/>
                <p:nvPr/>
              </p:nvSpPr>
              <p:spPr bwMode="auto">
                <a:xfrm>
                  <a:off x="1445" y="3186"/>
                  <a:ext cx="4" cy="8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2" name="Freeform 467"/>
                <p:cNvSpPr/>
                <p:nvPr/>
              </p:nvSpPr>
              <p:spPr bwMode="auto">
                <a:xfrm>
                  <a:off x="1445" y="3190"/>
                  <a:ext cx="4" cy="8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3" name="Freeform 468"/>
                <p:cNvSpPr/>
                <p:nvPr/>
              </p:nvSpPr>
              <p:spPr bwMode="auto">
                <a:xfrm>
                  <a:off x="1445" y="3194"/>
                  <a:ext cx="4" cy="4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4" name="Freeform 469"/>
                <p:cNvSpPr/>
                <p:nvPr/>
              </p:nvSpPr>
              <p:spPr bwMode="auto">
                <a:xfrm>
                  <a:off x="1445" y="3182"/>
                  <a:ext cx="4" cy="16"/>
                </a:xfrm>
                <a:custGeom>
                  <a:avLst/>
                  <a:gdLst>
                    <a:gd name="T0" fmla="*/ 0 w 1"/>
                    <a:gd name="T1" fmla="*/ 3 h 4"/>
                    <a:gd name="T2" fmla="*/ 0 w 1"/>
                    <a:gd name="T3" fmla="*/ 3 h 4"/>
                    <a:gd name="T4" fmla="*/ 0 w 1"/>
                    <a:gd name="T5" fmla="*/ 3 h 4"/>
                    <a:gd name="T6" fmla="*/ 0 w 1"/>
                    <a:gd name="T7" fmla="*/ 1 h 4"/>
                    <a:gd name="T8" fmla="*/ 0 w 1"/>
                    <a:gd name="T9" fmla="*/ 1 h 4"/>
                    <a:gd name="T10" fmla="*/ 0 w 1"/>
                    <a:gd name="T11" fmla="*/ 0 h 4"/>
                    <a:gd name="T12" fmla="*/ 0 w 1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" h="4">
                      <a:moveTo>
                        <a:pt x="0" y="3"/>
                      </a:moveTo>
                      <a:cubicBezTo>
                        <a:pt x="1" y="4"/>
                        <a:pt x="0" y="4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5" name="Freeform 470"/>
                <p:cNvSpPr/>
                <p:nvPr/>
              </p:nvSpPr>
              <p:spPr bwMode="auto">
                <a:xfrm>
                  <a:off x="1445" y="31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6" name="Freeform 471"/>
                <p:cNvSpPr/>
                <p:nvPr/>
              </p:nvSpPr>
              <p:spPr bwMode="auto">
                <a:xfrm>
                  <a:off x="1445" y="319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0 w 4"/>
                    <a:gd name="T5" fmla="*/ 0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7" name="Freeform 472"/>
                <p:cNvSpPr/>
                <p:nvPr/>
              </p:nvSpPr>
              <p:spPr bwMode="auto">
                <a:xfrm>
                  <a:off x="1441" y="3182"/>
                  <a:ext cx="4" cy="16"/>
                </a:xfrm>
                <a:custGeom>
                  <a:avLst/>
                  <a:gdLst>
                    <a:gd name="T0" fmla="*/ 1 w 1"/>
                    <a:gd name="T1" fmla="*/ 4 h 4"/>
                    <a:gd name="T2" fmla="*/ 1 w 1"/>
                    <a:gd name="T3" fmla="*/ 2 h 4"/>
                    <a:gd name="T4" fmla="*/ 0 w 1"/>
                    <a:gd name="T5" fmla="*/ 0 h 4"/>
                    <a:gd name="T6" fmla="*/ 0 w 1"/>
                    <a:gd name="T7" fmla="*/ 0 h 4"/>
                    <a:gd name="T8" fmla="*/ 1 w 1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1"/>
                        <a:pt x="1" y="4"/>
                        <a:pt x="1" y="2"/>
                      </a:cubicBez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3"/>
                        <a:pt x="1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8" name="Freeform 473"/>
                <p:cNvSpPr/>
                <p:nvPr/>
              </p:nvSpPr>
              <p:spPr bwMode="auto">
                <a:xfrm>
                  <a:off x="1436" y="3173"/>
                  <a:ext cx="5" cy="5"/>
                </a:xfrm>
                <a:custGeom>
                  <a:avLst/>
                  <a:gdLst>
                    <a:gd name="T0" fmla="*/ 0 w 5"/>
                    <a:gd name="T1" fmla="*/ 0 h 5"/>
                    <a:gd name="T2" fmla="*/ 5 w 5"/>
                    <a:gd name="T3" fmla="*/ 5 h 5"/>
                    <a:gd name="T4" fmla="*/ 0 w 5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5">
                      <a:moveTo>
                        <a:pt x="0" y="0"/>
                      </a:moveTo>
                      <a:lnTo>
                        <a:pt x="5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19" name="Freeform 474"/>
                <p:cNvSpPr/>
                <p:nvPr/>
              </p:nvSpPr>
              <p:spPr bwMode="auto">
                <a:xfrm>
                  <a:off x="1436" y="3169"/>
                  <a:ext cx="5" cy="25"/>
                </a:xfrm>
                <a:custGeom>
                  <a:avLst/>
                  <a:gdLst>
                    <a:gd name="T0" fmla="*/ 0 w 1"/>
                    <a:gd name="T1" fmla="*/ 5 h 6"/>
                    <a:gd name="T2" fmla="*/ 0 w 1"/>
                    <a:gd name="T3" fmla="*/ 3 h 6"/>
                    <a:gd name="T4" fmla="*/ 1 w 1"/>
                    <a:gd name="T5" fmla="*/ 5 h 6"/>
                    <a:gd name="T6" fmla="*/ 1 w 1"/>
                    <a:gd name="T7" fmla="*/ 4 h 6"/>
                    <a:gd name="T8" fmla="*/ 1 w 1"/>
                    <a:gd name="T9" fmla="*/ 6 h 6"/>
                    <a:gd name="T10" fmla="*/ 1 w 1"/>
                    <a:gd name="T11" fmla="*/ 4 h 6"/>
                    <a:gd name="T12" fmla="*/ 1 w 1"/>
                    <a:gd name="T13" fmla="*/ 5 h 6"/>
                    <a:gd name="T14" fmla="*/ 1 w 1"/>
                    <a:gd name="T15" fmla="*/ 3 h 6"/>
                    <a:gd name="T16" fmla="*/ 1 w 1"/>
                    <a:gd name="T17" fmla="*/ 3 h 6"/>
                    <a:gd name="T18" fmla="*/ 1 w 1"/>
                    <a:gd name="T19" fmla="*/ 2 h 6"/>
                    <a:gd name="T20" fmla="*/ 0 w 1"/>
                    <a:gd name="T21" fmla="*/ 0 h 6"/>
                    <a:gd name="T22" fmla="*/ 0 w 1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" h="6">
                      <a:moveTo>
                        <a:pt x="0" y="5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3"/>
                        <a:pt x="1" y="4"/>
                      </a:cubicBezTo>
                      <a:cubicBezTo>
                        <a:pt x="1" y="6"/>
                        <a:pt x="1" y="4"/>
                        <a:pt x="1" y="6"/>
                      </a:cubicBezTo>
                      <a:cubicBezTo>
                        <a:pt x="1" y="6"/>
                        <a:pt x="1" y="5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5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0" y="4"/>
                        <a:pt x="0" y="5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0" name="Freeform 475"/>
                <p:cNvSpPr/>
                <p:nvPr/>
              </p:nvSpPr>
              <p:spPr bwMode="auto">
                <a:xfrm>
                  <a:off x="1436" y="3178"/>
                  <a:ext cx="0" cy="4"/>
                </a:xfrm>
                <a:custGeom>
                  <a:avLst/>
                  <a:gdLst>
                    <a:gd name="T0" fmla="*/ 4 h 4"/>
                    <a:gd name="T1" fmla="*/ 0 h 4"/>
                    <a:gd name="T2" fmla="*/ 4 h 4"/>
                    <a:gd name="T3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1" name="Freeform 476"/>
                <p:cNvSpPr/>
                <p:nvPr/>
              </p:nvSpPr>
              <p:spPr bwMode="auto">
                <a:xfrm>
                  <a:off x="1436" y="3169"/>
                  <a:ext cx="0" cy="25"/>
                </a:xfrm>
                <a:custGeom>
                  <a:avLst/>
                  <a:gdLst>
                    <a:gd name="T0" fmla="*/ 6 h 6"/>
                    <a:gd name="T1" fmla="*/ 4 h 6"/>
                    <a:gd name="T2" fmla="*/ 5 h 6"/>
                    <a:gd name="T3" fmla="*/ 3 h 6"/>
                    <a:gd name="T4" fmla="*/ 4 h 6"/>
                    <a:gd name="T5" fmla="*/ 1 h 6"/>
                    <a:gd name="T6" fmla="*/ 2 h 6"/>
                    <a:gd name="T7" fmla="*/ 2 h 6"/>
                    <a:gd name="T8" fmla="*/ 3 h 6"/>
                    <a:gd name="T9" fmla="*/ 4 h 6"/>
                    <a:gd name="T10" fmla="*/ 6 h 6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</a:cxnLst>
                  <a:rect l="0" t="0" r="r" b="b"/>
                  <a:pathLst>
                    <a:path h="6">
                      <a:moveTo>
                        <a:pt x="0" y="6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0" y="3"/>
                      </a:cubicBezTo>
                      <a:cubicBezTo>
                        <a:pt x="0" y="1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2" name="Freeform 477"/>
                <p:cNvSpPr/>
                <p:nvPr/>
              </p:nvSpPr>
              <p:spPr bwMode="auto">
                <a:xfrm>
                  <a:off x="1436" y="3190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3" name="Freeform 478"/>
                <p:cNvSpPr/>
                <p:nvPr/>
              </p:nvSpPr>
              <p:spPr bwMode="auto">
                <a:xfrm>
                  <a:off x="1436" y="3178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4" name="Freeform 479"/>
                <p:cNvSpPr/>
                <p:nvPr/>
              </p:nvSpPr>
              <p:spPr bwMode="auto">
                <a:xfrm>
                  <a:off x="1432" y="3190"/>
                  <a:ext cx="4" cy="4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5" name="Freeform 480"/>
                <p:cNvSpPr/>
                <p:nvPr/>
              </p:nvSpPr>
              <p:spPr bwMode="auto">
                <a:xfrm>
                  <a:off x="1411" y="3169"/>
                  <a:ext cx="25" cy="29"/>
                </a:xfrm>
                <a:custGeom>
                  <a:avLst/>
                  <a:gdLst>
                    <a:gd name="T0" fmla="*/ 3 w 6"/>
                    <a:gd name="T1" fmla="*/ 1 h 7"/>
                    <a:gd name="T2" fmla="*/ 2 w 6"/>
                    <a:gd name="T3" fmla="*/ 2 h 7"/>
                    <a:gd name="T4" fmla="*/ 1 w 6"/>
                    <a:gd name="T5" fmla="*/ 3 h 7"/>
                    <a:gd name="T6" fmla="*/ 0 w 6"/>
                    <a:gd name="T7" fmla="*/ 5 h 7"/>
                    <a:gd name="T8" fmla="*/ 1 w 6"/>
                    <a:gd name="T9" fmla="*/ 4 h 7"/>
                    <a:gd name="T10" fmla="*/ 0 w 6"/>
                    <a:gd name="T11" fmla="*/ 5 h 7"/>
                    <a:gd name="T12" fmla="*/ 1 w 6"/>
                    <a:gd name="T13" fmla="*/ 5 h 7"/>
                    <a:gd name="T14" fmla="*/ 2 w 6"/>
                    <a:gd name="T15" fmla="*/ 5 h 7"/>
                    <a:gd name="T16" fmla="*/ 4 w 6"/>
                    <a:gd name="T17" fmla="*/ 6 h 7"/>
                    <a:gd name="T18" fmla="*/ 4 w 6"/>
                    <a:gd name="T19" fmla="*/ 4 h 7"/>
                    <a:gd name="T20" fmla="*/ 4 w 6"/>
                    <a:gd name="T21" fmla="*/ 5 h 7"/>
                    <a:gd name="T22" fmla="*/ 4 w 6"/>
                    <a:gd name="T23" fmla="*/ 5 h 7"/>
                    <a:gd name="T24" fmla="*/ 5 w 6"/>
                    <a:gd name="T25" fmla="*/ 6 h 7"/>
                    <a:gd name="T26" fmla="*/ 5 w 6"/>
                    <a:gd name="T27" fmla="*/ 3 h 7"/>
                    <a:gd name="T28" fmla="*/ 5 w 6"/>
                    <a:gd name="T29" fmla="*/ 6 h 7"/>
                    <a:gd name="T30" fmla="*/ 5 w 6"/>
                    <a:gd name="T31" fmla="*/ 4 h 7"/>
                    <a:gd name="T32" fmla="*/ 5 w 6"/>
                    <a:gd name="T33" fmla="*/ 2 h 7"/>
                    <a:gd name="T34" fmla="*/ 6 w 6"/>
                    <a:gd name="T35" fmla="*/ 1 h 7"/>
                    <a:gd name="T36" fmla="*/ 4 w 6"/>
                    <a:gd name="T37" fmla="*/ 4 h 7"/>
                    <a:gd name="T38" fmla="*/ 4 w 6"/>
                    <a:gd name="T39" fmla="*/ 3 h 7"/>
                    <a:gd name="T40" fmla="*/ 4 w 6"/>
                    <a:gd name="T41" fmla="*/ 2 h 7"/>
                    <a:gd name="T42" fmla="*/ 3 w 6"/>
                    <a:gd name="T43" fmla="*/ 4 h 7"/>
                    <a:gd name="T44" fmla="*/ 3 w 6"/>
                    <a:gd name="T45" fmla="*/ 3 h 7"/>
                    <a:gd name="T46" fmla="*/ 3 w 6"/>
                    <a:gd name="T47" fmla="*/ 4 h 7"/>
                    <a:gd name="T48" fmla="*/ 3 w 6"/>
                    <a:gd name="T49" fmla="*/ 2 h 7"/>
                    <a:gd name="T50" fmla="*/ 2 w 6"/>
                    <a:gd name="T51" fmla="*/ 5 h 7"/>
                    <a:gd name="T52" fmla="*/ 3 w 6"/>
                    <a:gd name="T53" fmla="*/ 1 h 7"/>
                    <a:gd name="T54" fmla="*/ 3 w 6"/>
                    <a:gd name="T55" fmla="*/ 3 h 7"/>
                    <a:gd name="T56" fmla="*/ 2 w 6"/>
                    <a:gd name="T57" fmla="*/ 3 h 7"/>
                    <a:gd name="T58" fmla="*/ 3 w 6"/>
                    <a:gd name="T59" fmla="*/ 1 h 7"/>
                    <a:gd name="T60" fmla="*/ 2 w 6"/>
                    <a:gd name="T61" fmla="*/ 3 h 7"/>
                    <a:gd name="T62" fmla="*/ 2 w 6"/>
                    <a:gd name="T63" fmla="*/ 4 h 7"/>
                    <a:gd name="T64" fmla="*/ 2 w 6"/>
                    <a:gd name="T65" fmla="*/ 3 h 7"/>
                    <a:gd name="T66" fmla="*/ 3 w 6"/>
                    <a:gd name="T67" fmla="*/ 1 h 7"/>
                    <a:gd name="T68" fmla="*/ 3 w 6"/>
                    <a:gd name="T69" fmla="*/ 0 h 7"/>
                    <a:gd name="T70" fmla="*/ 2 w 6"/>
                    <a:gd name="T71" fmla="*/ 2 h 7"/>
                    <a:gd name="T72" fmla="*/ 3 w 6"/>
                    <a:gd name="T7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" h="7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3"/>
                        <a:pt x="1" y="2"/>
                        <a:pt x="1" y="3"/>
                      </a:cubicBezTo>
                      <a:cubicBezTo>
                        <a:pt x="1" y="3"/>
                        <a:pt x="0" y="4"/>
                        <a:pt x="0" y="5"/>
                      </a:cubicBezTo>
                      <a:cubicBezTo>
                        <a:pt x="0" y="5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4"/>
                        <a:pt x="1" y="5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2" y="6"/>
                        <a:pt x="3" y="5"/>
                        <a:pt x="4" y="6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7"/>
                        <a:pt x="5" y="5"/>
                        <a:pt x="5" y="6"/>
                      </a:cubicBezTo>
                      <a:cubicBezTo>
                        <a:pt x="5" y="5"/>
                        <a:pt x="5" y="4"/>
                        <a:pt x="5" y="3"/>
                      </a:cubicBezTo>
                      <a:cubicBezTo>
                        <a:pt x="5" y="6"/>
                        <a:pt x="5" y="3"/>
                        <a:pt x="5" y="6"/>
                      </a:cubicBezTo>
                      <a:cubicBezTo>
                        <a:pt x="5" y="7"/>
                        <a:pt x="5" y="4"/>
                        <a:pt x="5" y="4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1"/>
                        <a:pt x="5" y="3"/>
                        <a:pt x="6" y="1"/>
                      </a:cubicBezTo>
                      <a:cubicBezTo>
                        <a:pt x="5" y="1"/>
                        <a:pt x="5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2"/>
                      </a:cubicBezTo>
                      <a:cubicBezTo>
                        <a:pt x="4" y="3"/>
                        <a:pt x="4" y="1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2"/>
                        <a:pt x="3" y="2"/>
                      </a:cubicBezTo>
                      <a:cubicBezTo>
                        <a:pt x="3" y="4"/>
                        <a:pt x="3" y="4"/>
                        <a:pt x="2" y="5"/>
                      </a:cubicBezTo>
                      <a:cubicBezTo>
                        <a:pt x="3" y="3"/>
                        <a:pt x="3" y="2"/>
                        <a:pt x="3" y="1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ubicBezTo>
                        <a:pt x="3" y="1"/>
                        <a:pt x="2" y="4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2" y="1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6" name="Rectangle 481"/>
                <p:cNvSpPr>
                  <a:spLocks noChangeArrowheads="1"/>
                </p:cNvSpPr>
                <p:nvPr/>
              </p:nvSpPr>
              <p:spPr bwMode="auto">
                <a:xfrm>
                  <a:off x="1424" y="3169"/>
                  <a:ext cx="4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7" name="Freeform 482"/>
                <p:cNvSpPr/>
                <p:nvPr/>
              </p:nvSpPr>
              <p:spPr bwMode="auto">
                <a:xfrm>
                  <a:off x="1424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8" name="Rectangle 483"/>
                <p:cNvSpPr>
                  <a:spLocks noChangeArrowheads="1"/>
                </p:cNvSpPr>
                <p:nvPr/>
              </p:nvSpPr>
              <p:spPr bwMode="auto">
                <a:xfrm>
                  <a:off x="1415" y="3190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29" name="Freeform 484"/>
                <p:cNvSpPr/>
                <p:nvPr/>
              </p:nvSpPr>
              <p:spPr bwMode="auto">
                <a:xfrm>
                  <a:off x="1424" y="3169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0" name="Freeform 485"/>
                <p:cNvSpPr/>
                <p:nvPr/>
              </p:nvSpPr>
              <p:spPr bwMode="auto">
                <a:xfrm>
                  <a:off x="1428" y="3173"/>
                  <a:ext cx="0" cy="5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1" name="Rectangle 486"/>
                <p:cNvSpPr>
                  <a:spLocks noChangeArrowheads="1"/>
                </p:cNvSpPr>
                <p:nvPr/>
              </p:nvSpPr>
              <p:spPr bwMode="auto">
                <a:xfrm>
                  <a:off x="1424" y="3169"/>
                  <a:ext cx="4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2" name="Freeform 487"/>
                <p:cNvSpPr/>
                <p:nvPr/>
              </p:nvSpPr>
              <p:spPr bwMode="auto">
                <a:xfrm>
                  <a:off x="1395" y="3165"/>
                  <a:ext cx="29" cy="25"/>
                </a:xfrm>
                <a:custGeom>
                  <a:avLst/>
                  <a:gdLst>
                    <a:gd name="T0" fmla="*/ 1 w 7"/>
                    <a:gd name="T1" fmla="*/ 3 h 6"/>
                    <a:gd name="T2" fmla="*/ 1 w 7"/>
                    <a:gd name="T3" fmla="*/ 4 h 6"/>
                    <a:gd name="T4" fmla="*/ 4 w 7"/>
                    <a:gd name="T5" fmla="*/ 3 h 6"/>
                    <a:gd name="T6" fmla="*/ 1 w 7"/>
                    <a:gd name="T7" fmla="*/ 4 h 6"/>
                    <a:gd name="T8" fmla="*/ 4 w 7"/>
                    <a:gd name="T9" fmla="*/ 4 h 6"/>
                    <a:gd name="T10" fmla="*/ 3 w 7"/>
                    <a:gd name="T11" fmla="*/ 5 h 6"/>
                    <a:gd name="T12" fmla="*/ 5 w 7"/>
                    <a:gd name="T13" fmla="*/ 3 h 6"/>
                    <a:gd name="T14" fmla="*/ 3 w 7"/>
                    <a:gd name="T15" fmla="*/ 5 h 6"/>
                    <a:gd name="T16" fmla="*/ 3 w 7"/>
                    <a:gd name="T17" fmla="*/ 5 h 6"/>
                    <a:gd name="T18" fmla="*/ 4 w 7"/>
                    <a:gd name="T19" fmla="*/ 5 h 6"/>
                    <a:gd name="T20" fmla="*/ 5 w 7"/>
                    <a:gd name="T21" fmla="*/ 4 h 6"/>
                    <a:gd name="T22" fmla="*/ 6 w 7"/>
                    <a:gd name="T23" fmla="*/ 2 h 6"/>
                    <a:gd name="T24" fmla="*/ 5 w 7"/>
                    <a:gd name="T25" fmla="*/ 3 h 6"/>
                    <a:gd name="T26" fmla="*/ 6 w 7"/>
                    <a:gd name="T27" fmla="*/ 2 h 6"/>
                    <a:gd name="T28" fmla="*/ 5 w 7"/>
                    <a:gd name="T29" fmla="*/ 3 h 6"/>
                    <a:gd name="T30" fmla="*/ 6 w 7"/>
                    <a:gd name="T31" fmla="*/ 2 h 6"/>
                    <a:gd name="T32" fmla="*/ 5 w 7"/>
                    <a:gd name="T33" fmla="*/ 2 h 6"/>
                    <a:gd name="T34" fmla="*/ 6 w 7"/>
                    <a:gd name="T35" fmla="*/ 2 h 6"/>
                    <a:gd name="T36" fmla="*/ 4 w 7"/>
                    <a:gd name="T37" fmla="*/ 3 h 6"/>
                    <a:gd name="T38" fmla="*/ 6 w 7"/>
                    <a:gd name="T39" fmla="*/ 2 h 6"/>
                    <a:gd name="T40" fmla="*/ 5 w 7"/>
                    <a:gd name="T41" fmla="*/ 3 h 6"/>
                    <a:gd name="T42" fmla="*/ 6 w 7"/>
                    <a:gd name="T43" fmla="*/ 1 h 6"/>
                    <a:gd name="T44" fmla="*/ 5 w 7"/>
                    <a:gd name="T45" fmla="*/ 2 h 6"/>
                    <a:gd name="T46" fmla="*/ 6 w 7"/>
                    <a:gd name="T47" fmla="*/ 1 h 6"/>
                    <a:gd name="T48" fmla="*/ 3 w 7"/>
                    <a:gd name="T49" fmla="*/ 4 h 6"/>
                    <a:gd name="T50" fmla="*/ 5 w 7"/>
                    <a:gd name="T51" fmla="*/ 2 h 6"/>
                    <a:gd name="T52" fmla="*/ 5 w 7"/>
                    <a:gd name="T53" fmla="*/ 2 h 6"/>
                    <a:gd name="T54" fmla="*/ 5 w 7"/>
                    <a:gd name="T55" fmla="*/ 1 h 6"/>
                    <a:gd name="T56" fmla="*/ 4 w 7"/>
                    <a:gd name="T57" fmla="*/ 2 h 6"/>
                    <a:gd name="T58" fmla="*/ 4 w 7"/>
                    <a:gd name="T59" fmla="*/ 2 h 6"/>
                    <a:gd name="T60" fmla="*/ 3 w 7"/>
                    <a:gd name="T61" fmla="*/ 3 h 6"/>
                    <a:gd name="T62" fmla="*/ 3 w 7"/>
                    <a:gd name="T63" fmla="*/ 2 h 6"/>
                    <a:gd name="T64" fmla="*/ 1 w 7"/>
                    <a:gd name="T65" fmla="*/ 3 h 6"/>
                    <a:gd name="T66" fmla="*/ 3 w 7"/>
                    <a:gd name="T67" fmla="*/ 3 h 6"/>
                    <a:gd name="T68" fmla="*/ 1 w 7"/>
                    <a:gd name="T6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6">
                      <a:moveTo>
                        <a:pt x="1" y="3"/>
                      </a:move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5"/>
                        <a:pt x="2" y="6"/>
                        <a:pt x="4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6" y="2"/>
                        <a:pt x="5" y="3"/>
                      </a:cubicBezTo>
                      <a:cubicBezTo>
                        <a:pt x="4" y="4"/>
                        <a:pt x="4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4"/>
                        <a:pt x="5" y="3"/>
                        <a:pt x="5" y="4"/>
                      </a:cubicBezTo>
                      <a:cubicBezTo>
                        <a:pt x="5" y="3"/>
                        <a:pt x="6" y="3"/>
                        <a:pt x="6" y="2"/>
                      </a:cubicBezTo>
                      <a:cubicBezTo>
                        <a:pt x="6" y="3"/>
                        <a:pt x="6" y="2"/>
                        <a:pt x="5" y="3"/>
                      </a:cubicBezTo>
                      <a:cubicBezTo>
                        <a:pt x="6" y="2"/>
                        <a:pt x="6" y="3"/>
                        <a:pt x="6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6" y="2"/>
                        <a:pt x="4" y="3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7" y="0"/>
                        <a:pt x="6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3"/>
                        <a:pt x="6" y="2"/>
                        <a:pt x="6" y="1"/>
                      </a:cubicBezTo>
                      <a:cubicBezTo>
                        <a:pt x="5" y="2"/>
                        <a:pt x="4" y="3"/>
                        <a:pt x="3" y="4"/>
                      </a:cubicBezTo>
                      <a:cubicBezTo>
                        <a:pt x="4" y="3"/>
                        <a:pt x="3" y="3"/>
                        <a:pt x="5" y="2"/>
                      </a:cubicBezTo>
                      <a:cubicBezTo>
                        <a:pt x="5" y="1"/>
                        <a:pt x="4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2"/>
                        <a:pt x="6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2" y="3"/>
                        <a:pt x="1" y="4"/>
                        <a:pt x="1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3" name="Freeform 488"/>
                <p:cNvSpPr/>
                <p:nvPr/>
              </p:nvSpPr>
              <p:spPr bwMode="auto">
                <a:xfrm>
                  <a:off x="1420" y="31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4" name="Freeform 489"/>
                <p:cNvSpPr/>
                <p:nvPr/>
              </p:nvSpPr>
              <p:spPr bwMode="auto">
                <a:xfrm>
                  <a:off x="1386" y="3165"/>
                  <a:ext cx="42" cy="13"/>
                </a:xfrm>
                <a:custGeom>
                  <a:avLst/>
                  <a:gdLst>
                    <a:gd name="T0" fmla="*/ 5 w 10"/>
                    <a:gd name="T1" fmla="*/ 2 h 3"/>
                    <a:gd name="T2" fmla="*/ 7 w 10"/>
                    <a:gd name="T3" fmla="*/ 1 h 3"/>
                    <a:gd name="T4" fmla="*/ 3 w 10"/>
                    <a:gd name="T5" fmla="*/ 2 h 3"/>
                    <a:gd name="T6" fmla="*/ 3 w 10"/>
                    <a:gd name="T7" fmla="*/ 2 h 3"/>
                    <a:gd name="T8" fmla="*/ 6 w 10"/>
                    <a:gd name="T9" fmla="*/ 1 h 3"/>
                    <a:gd name="T10" fmla="*/ 6 w 10"/>
                    <a:gd name="T11" fmla="*/ 1 h 3"/>
                    <a:gd name="T12" fmla="*/ 4 w 10"/>
                    <a:gd name="T13" fmla="*/ 1 h 3"/>
                    <a:gd name="T14" fmla="*/ 3 w 10"/>
                    <a:gd name="T15" fmla="*/ 1 h 3"/>
                    <a:gd name="T16" fmla="*/ 4 w 10"/>
                    <a:gd name="T17" fmla="*/ 1 h 3"/>
                    <a:gd name="T18" fmla="*/ 6 w 10"/>
                    <a:gd name="T19" fmla="*/ 1 h 3"/>
                    <a:gd name="T20" fmla="*/ 1 w 10"/>
                    <a:gd name="T21" fmla="*/ 1 h 3"/>
                    <a:gd name="T22" fmla="*/ 1 w 10"/>
                    <a:gd name="T23" fmla="*/ 1 h 3"/>
                    <a:gd name="T24" fmla="*/ 3 w 10"/>
                    <a:gd name="T25" fmla="*/ 1 h 3"/>
                    <a:gd name="T26" fmla="*/ 3 w 10"/>
                    <a:gd name="T27" fmla="*/ 1 h 3"/>
                    <a:gd name="T28" fmla="*/ 1 w 10"/>
                    <a:gd name="T29" fmla="*/ 1 h 3"/>
                    <a:gd name="T30" fmla="*/ 2 w 10"/>
                    <a:gd name="T31" fmla="*/ 3 h 3"/>
                    <a:gd name="T32" fmla="*/ 2 w 10"/>
                    <a:gd name="T33" fmla="*/ 3 h 3"/>
                    <a:gd name="T34" fmla="*/ 3 w 10"/>
                    <a:gd name="T35" fmla="*/ 2 h 3"/>
                    <a:gd name="T36" fmla="*/ 5 w 10"/>
                    <a:gd name="T37" fmla="*/ 2 h 3"/>
                    <a:gd name="T38" fmla="*/ 5 w 10"/>
                    <a:gd name="T39" fmla="*/ 2 h 3"/>
                    <a:gd name="T40" fmla="*/ 7 w 10"/>
                    <a:gd name="T41" fmla="*/ 1 h 3"/>
                    <a:gd name="T42" fmla="*/ 8 w 10"/>
                    <a:gd name="T43" fmla="*/ 1 h 3"/>
                    <a:gd name="T44" fmla="*/ 8 w 10"/>
                    <a:gd name="T45" fmla="*/ 1 h 3"/>
                    <a:gd name="T46" fmla="*/ 5 w 10"/>
                    <a:gd name="T4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" h="3">
                      <a:moveTo>
                        <a:pt x="5" y="2"/>
                      </a:moveTo>
                      <a:cubicBezTo>
                        <a:pt x="5" y="1"/>
                        <a:pt x="6" y="1"/>
                        <a:pt x="7" y="1"/>
                      </a:cubicBezTo>
                      <a:cubicBezTo>
                        <a:pt x="6" y="1"/>
                        <a:pt x="5" y="2"/>
                        <a:pt x="3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4" y="2"/>
                        <a:pt x="5" y="1"/>
                        <a:pt x="6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3" y="2"/>
                        <a:pt x="2" y="2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1"/>
                        <a:pt x="4" y="1"/>
                        <a:pt x="6" y="1"/>
                      </a:cubicBezTo>
                      <a:cubicBezTo>
                        <a:pt x="4" y="1"/>
                        <a:pt x="4" y="0"/>
                        <a:pt x="1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3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2"/>
                        <a:pt x="3" y="3"/>
                        <a:pt x="3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10" y="0"/>
                        <a:pt x="6" y="1"/>
                        <a:pt x="8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5" name="Freeform 490"/>
                <p:cNvSpPr/>
                <p:nvPr/>
              </p:nvSpPr>
              <p:spPr bwMode="auto">
                <a:xfrm>
                  <a:off x="1407" y="3169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4 h 4"/>
                    <a:gd name="T6" fmla="*/ 4 w 4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6" name="Freeform 491"/>
                <p:cNvSpPr/>
                <p:nvPr/>
              </p:nvSpPr>
              <p:spPr bwMode="auto">
                <a:xfrm>
                  <a:off x="1395" y="3178"/>
                  <a:ext cx="4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7" name="Freeform 492"/>
                <p:cNvSpPr/>
                <p:nvPr/>
              </p:nvSpPr>
              <p:spPr bwMode="auto">
                <a:xfrm>
                  <a:off x="1407" y="3169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8" name="Freeform 493"/>
                <p:cNvSpPr/>
                <p:nvPr/>
              </p:nvSpPr>
              <p:spPr bwMode="auto">
                <a:xfrm>
                  <a:off x="1386" y="3165"/>
                  <a:ext cx="21" cy="4"/>
                </a:xfrm>
                <a:custGeom>
                  <a:avLst/>
                  <a:gdLst>
                    <a:gd name="T0" fmla="*/ 0 w 5"/>
                    <a:gd name="T1" fmla="*/ 0 h 1"/>
                    <a:gd name="T2" fmla="*/ 0 w 5"/>
                    <a:gd name="T3" fmla="*/ 1 h 1"/>
                    <a:gd name="T4" fmla="*/ 4 w 5"/>
                    <a:gd name="T5" fmla="*/ 0 h 1"/>
                    <a:gd name="T6" fmla="*/ 2 w 5"/>
                    <a:gd name="T7" fmla="*/ 0 h 1"/>
                    <a:gd name="T8" fmla="*/ 2 w 5"/>
                    <a:gd name="T9" fmla="*/ 0 h 1"/>
                    <a:gd name="T10" fmla="*/ 0 w 5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0" y="0"/>
                        <a:pt x="1" y="0"/>
                        <a:pt x="0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5" y="0"/>
                        <a:pt x="2" y="0"/>
                        <a:pt x="2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39" name="Freeform 494"/>
                <p:cNvSpPr/>
                <p:nvPr/>
              </p:nvSpPr>
              <p:spPr bwMode="auto">
                <a:xfrm>
                  <a:off x="1390" y="3132"/>
                  <a:ext cx="30" cy="37"/>
                </a:xfrm>
                <a:custGeom>
                  <a:avLst/>
                  <a:gdLst>
                    <a:gd name="T0" fmla="*/ 4 w 7"/>
                    <a:gd name="T1" fmla="*/ 7 h 9"/>
                    <a:gd name="T2" fmla="*/ 4 w 7"/>
                    <a:gd name="T3" fmla="*/ 7 h 9"/>
                    <a:gd name="T4" fmla="*/ 5 w 7"/>
                    <a:gd name="T5" fmla="*/ 7 h 9"/>
                    <a:gd name="T6" fmla="*/ 5 w 7"/>
                    <a:gd name="T7" fmla="*/ 7 h 9"/>
                    <a:gd name="T8" fmla="*/ 5 w 7"/>
                    <a:gd name="T9" fmla="*/ 7 h 9"/>
                    <a:gd name="T10" fmla="*/ 4 w 7"/>
                    <a:gd name="T11" fmla="*/ 7 h 9"/>
                    <a:gd name="T12" fmla="*/ 3 w 7"/>
                    <a:gd name="T13" fmla="*/ 6 h 9"/>
                    <a:gd name="T14" fmla="*/ 6 w 7"/>
                    <a:gd name="T15" fmla="*/ 7 h 9"/>
                    <a:gd name="T16" fmla="*/ 2 w 7"/>
                    <a:gd name="T17" fmla="*/ 5 h 9"/>
                    <a:gd name="T18" fmla="*/ 3 w 7"/>
                    <a:gd name="T19" fmla="*/ 5 h 9"/>
                    <a:gd name="T20" fmla="*/ 4 w 7"/>
                    <a:gd name="T21" fmla="*/ 6 h 9"/>
                    <a:gd name="T22" fmla="*/ 4 w 7"/>
                    <a:gd name="T23" fmla="*/ 5 h 9"/>
                    <a:gd name="T24" fmla="*/ 5 w 7"/>
                    <a:gd name="T25" fmla="*/ 6 h 9"/>
                    <a:gd name="T26" fmla="*/ 5 w 7"/>
                    <a:gd name="T27" fmla="*/ 6 h 9"/>
                    <a:gd name="T28" fmla="*/ 6 w 7"/>
                    <a:gd name="T29" fmla="*/ 6 h 9"/>
                    <a:gd name="T30" fmla="*/ 3 w 7"/>
                    <a:gd name="T31" fmla="*/ 1 h 9"/>
                    <a:gd name="T32" fmla="*/ 3 w 7"/>
                    <a:gd name="T33" fmla="*/ 0 h 9"/>
                    <a:gd name="T34" fmla="*/ 3 w 7"/>
                    <a:gd name="T35" fmla="*/ 4 h 9"/>
                    <a:gd name="T36" fmla="*/ 3 w 7"/>
                    <a:gd name="T37" fmla="*/ 3 h 9"/>
                    <a:gd name="T38" fmla="*/ 3 w 7"/>
                    <a:gd name="T39" fmla="*/ 1 h 9"/>
                    <a:gd name="T40" fmla="*/ 3 w 7"/>
                    <a:gd name="T41" fmla="*/ 2 h 9"/>
                    <a:gd name="T42" fmla="*/ 3 w 7"/>
                    <a:gd name="T43" fmla="*/ 0 h 9"/>
                    <a:gd name="T44" fmla="*/ 2 w 7"/>
                    <a:gd name="T45" fmla="*/ 3 h 9"/>
                    <a:gd name="T46" fmla="*/ 2 w 7"/>
                    <a:gd name="T47" fmla="*/ 2 h 9"/>
                    <a:gd name="T48" fmla="*/ 2 w 7"/>
                    <a:gd name="T49" fmla="*/ 5 h 9"/>
                    <a:gd name="T50" fmla="*/ 2 w 7"/>
                    <a:gd name="T51" fmla="*/ 3 h 9"/>
                    <a:gd name="T52" fmla="*/ 3 w 7"/>
                    <a:gd name="T53" fmla="*/ 4 h 9"/>
                    <a:gd name="T54" fmla="*/ 2 w 7"/>
                    <a:gd name="T55" fmla="*/ 3 h 9"/>
                    <a:gd name="T56" fmla="*/ 3 w 7"/>
                    <a:gd name="T57" fmla="*/ 4 h 9"/>
                    <a:gd name="T58" fmla="*/ 2 w 7"/>
                    <a:gd name="T59" fmla="*/ 3 h 9"/>
                    <a:gd name="T60" fmla="*/ 3 w 7"/>
                    <a:gd name="T61" fmla="*/ 4 h 9"/>
                    <a:gd name="T62" fmla="*/ 1 w 7"/>
                    <a:gd name="T63" fmla="*/ 3 h 9"/>
                    <a:gd name="T64" fmla="*/ 1 w 7"/>
                    <a:gd name="T65" fmla="*/ 6 h 9"/>
                    <a:gd name="T66" fmla="*/ 2 w 7"/>
                    <a:gd name="T67" fmla="*/ 7 h 9"/>
                    <a:gd name="T68" fmla="*/ 2 w 7"/>
                    <a:gd name="T69" fmla="*/ 7 h 9"/>
                    <a:gd name="T70" fmla="*/ 4 w 7"/>
                    <a:gd name="T71" fmla="*/ 8 h 9"/>
                    <a:gd name="T72" fmla="*/ 0 w 7"/>
                    <a:gd name="T73" fmla="*/ 7 h 9"/>
                    <a:gd name="T74" fmla="*/ 1 w 7"/>
                    <a:gd name="T75" fmla="*/ 8 h 9"/>
                    <a:gd name="T76" fmla="*/ 1 w 7"/>
                    <a:gd name="T77" fmla="*/ 7 h 9"/>
                    <a:gd name="T78" fmla="*/ 1 w 7"/>
                    <a:gd name="T79" fmla="*/ 8 h 9"/>
                    <a:gd name="T80" fmla="*/ 5 w 7"/>
                    <a:gd name="T81" fmla="*/ 8 h 9"/>
                    <a:gd name="T82" fmla="*/ 6 w 7"/>
                    <a:gd name="T83" fmla="*/ 8 h 9"/>
                    <a:gd name="T84" fmla="*/ 4 w 7"/>
                    <a:gd name="T8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" h="9">
                      <a:moveTo>
                        <a:pt x="4" y="7"/>
                      </a:moveTo>
                      <a:cubicBezTo>
                        <a:pt x="4" y="7"/>
                        <a:pt x="3" y="7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6" y="8"/>
                        <a:pt x="4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3" y="7"/>
                        <a:pt x="4" y="7"/>
                      </a:cubicBezTo>
                      <a:cubicBezTo>
                        <a:pt x="4" y="7"/>
                        <a:pt x="4" y="6"/>
                        <a:pt x="3" y="6"/>
                      </a:cubicBezTo>
                      <a:cubicBezTo>
                        <a:pt x="4" y="6"/>
                        <a:pt x="4" y="6"/>
                        <a:pt x="6" y="7"/>
                      </a:cubicBezTo>
                      <a:cubicBezTo>
                        <a:pt x="5" y="7"/>
                        <a:pt x="3" y="6"/>
                        <a:pt x="2" y="5"/>
                      </a:cubicBezTo>
                      <a:cubicBezTo>
                        <a:pt x="4" y="6"/>
                        <a:pt x="2" y="5"/>
                        <a:pt x="3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6" y="7"/>
                        <a:pt x="3" y="5"/>
                        <a:pt x="4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5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4" y="4"/>
                        <a:pt x="7" y="9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2"/>
                        <a:pt x="4" y="1"/>
                        <a:pt x="3" y="4"/>
                      </a:cubicBezTo>
                      <a:cubicBezTo>
                        <a:pt x="4" y="0"/>
                        <a:pt x="3" y="5"/>
                        <a:pt x="3" y="3"/>
                      </a:cubicBezTo>
                      <a:cubicBezTo>
                        <a:pt x="3" y="2"/>
                        <a:pt x="3" y="3"/>
                        <a:pt x="3" y="1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1"/>
                        <a:pt x="3" y="2"/>
                        <a:pt x="3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5"/>
                        <a:pt x="2" y="5"/>
                      </a:cubicBezTo>
                      <a:cubicBezTo>
                        <a:pt x="2" y="4"/>
                        <a:pt x="4" y="7"/>
                        <a:pt x="2" y="3"/>
                      </a:cubicBezTo>
                      <a:cubicBezTo>
                        <a:pt x="4" y="4"/>
                        <a:pt x="2" y="3"/>
                        <a:pt x="3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4"/>
                        <a:pt x="2" y="4"/>
                        <a:pt x="2" y="3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5"/>
                        <a:pt x="2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5" y="8"/>
                        <a:pt x="2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7"/>
                        <a:pt x="1" y="7"/>
                        <a:pt x="0" y="7"/>
                      </a:cubicBezTo>
                      <a:cubicBezTo>
                        <a:pt x="1" y="7"/>
                        <a:pt x="0" y="7"/>
                        <a:pt x="1" y="8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3" y="8"/>
                        <a:pt x="2" y="8"/>
                        <a:pt x="1" y="8"/>
                      </a:cubicBezTo>
                      <a:cubicBezTo>
                        <a:pt x="2" y="8"/>
                        <a:pt x="3" y="8"/>
                        <a:pt x="5" y="8"/>
                      </a:cubicBezTo>
                      <a:cubicBezTo>
                        <a:pt x="2" y="7"/>
                        <a:pt x="7" y="8"/>
                        <a:pt x="6" y="8"/>
                      </a:cubicBezTo>
                      <a:cubicBezTo>
                        <a:pt x="5" y="7"/>
                        <a:pt x="5" y="7"/>
                        <a:pt x="4" y="7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0" name="Freeform 495"/>
                <p:cNvSpPr/>
                <p:nvPr/>
              </p:nvSpPr>
              <p:spPr bwMode="auto">
                <a:xfrm>
                  <a:off x="1390" y="31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1" name="Freeform 496"/>
                <p:cNvSpPr/>
                <p:nvPr/>
              </p:nvSpPr>
              <p:spPr bwMode="auto">
                <a:xfrm>
                  <a:off x="1399" y="3140"/>
                  <a:ext cx="0" cy="4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2" name="Rectangle 497"/>
                <p:cNvSpPr>
                  <a:spLocks noChangeArrowheads="1"/>
                </p:cNvSpPr>
                <p:nvPr/>
              </p:nvSpPr>
              <p:spPr bwMode="auto">
                <a:xfrm>
                  <a:off x="1395" y="3165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3" name="Rectangle 498"/>
                <p:cNvSpPr>
                  <a:spLocks noChangeArrowheads="1"/>
                </p:cNvSpPr>
                <p:nvPr/>
              </p:nvSpPr>
              <p:spPr bwMode="auto">
                <a:xfrm>
                  <a:off x="1407" y="3165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4" name="Freeform 499"/>
                <p:cNvSpPr/>
                <p:nvPr/>
              </p:nvSpPr>
              <p:spPr bwMode="auto">
                <a:xfrm>
                  <a:off x="1399" y="3132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5" name="Freeform 500"/>
                <p:cNvSpPr/>
                <p:nvPr/>
              </p:nvSpPr>
              <p:spPr bwMode="auto">
                <a:xfrm>
                  <a:off x="1390" y="31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6" name="Freeform 501"/>
                <p:cNvSpPr/>
                <p:nvPr/>
              </p:nvSpPr>
              <p:spPr bwMode="auto">
                <a:xfrm>
                  <a:off x="1344" y="3115"/>
                  <a:ext cx="55" cy="42"/>
                </a:xfrm>
                <a:custGeom>
                  <a:avLst/>
                  <a:gdLst>
                    <a:gd name="T0" fmla="*/ 5 w 13"/>
                    <a:gd name="T1" fmla="*/ 1 h 10"/>
                    <a:gd name="T2" fmla="*/ 2 w 13"/>
                    <a:gd name="T3" fmla="*/ 2 h 10"/>
                    <a:gd name="T4" fmla="*/ 2 w 13"/>
                    <a:gd name="T5" fmla="*/ 3 h 10"/>
                    <a:gd name="T6" fmla="*/ 3 w 13"/>
                    <a:gd name="T7" fmla="*/ 3 h 10"/>
                    <a:gd name="T8" fmla="*/ 4 w 13"/>
                    <a:gd name="T9" fmla="*/ 4 h 10"/>
                    <a:gd name="T10" fmla="*/ 4 w 13"/>
                    <a:gd name="T11" fmla="*/ 5 h 10"/>
                    <a:gd name="T12" fmla="*/ 6 w 13"/>
                    <a:gd name="T13" fmla="*/ 5 h 10"/>
                    <a:gd name="T14" fmla="*/ 6 w 13"/>
                    <a:gd name="T15" fmla="*/ 5 h 10"/>
                    <a:gd name="T16" fmla="*/ 6 w 13"/>
                    <a:gd name="T17" fmla="*/ 6 h 10"/>
                    <a:gd name="T18" fmla="*/ 9 w 13"/>
                    <a:gd name="T19" fmla="*/ 4 h 10"/>
                    <a:gd name="T20" fmla="*/ 9 w 13"/>
                    <a:gd name="T21" fmla="*/ 4 h 10"/>
                    <a:gd name="T22" fmla="*/ 9 w 13"/>
                    <a:gd name="T23" fmla="*/ 5 h 10"/>
                    <a:gd name="T24" fmla="*/ 9 w 13"/>
                    <a:gd name="T25" fmla="*/ 6 h 10"/>
                    <a:gd name="T26" fmla="*/ 9 w 13"/>
                    <a:gd name="T27" fmla="*/ 7 h 10"/>
                    <a:gd name="T28" fmla="*/ 10 w 13"/>
                    <a:gd name="T29" fmla="*/ 6 h 10"/>
                    <a:gd name="T30" fmla="*/ 11 w 13"/>
                    <a:gd name="T31" fmla="*/ 5 h 10"/>
                    <a:gd name="T32" fmla="*/ 11 w 13"/>
                    <a:gd name="T33" fmla="*/ 7 h 10"/>
                    <a:gd name="T34" fmla="*/ 11 w 13"/>
                    <a:gd name="T35" fmla="*/ 7 h 10"/>
                    <a:gd name="T36" fmla="*/ 13 w 13"/>
                    <a:gd name="T37" fmla="*/ 7 h 10"/>
                    <a:gd name="T38" fmla="*/ 12 w 13"/>
                    <a:gd name="T39" fmla="*/ 7 h 10"/>
                    <a:gd name="T40" fmla="*/ 12 w 13"/>
                    <a:gd name="T41" fmla="*/ 8 h 10"/>
                    <a:gd name="T42" fmla="*/ 13 w 13"/>
                    <a:gd name="T43" fmla="*/ 4 h 10"/>
                    <a:gd name="T44" fmla="*/ 13 w 13"/>
                    <a:gd name="T45" fmla="*/ 3 h 10"/>
                    <a:gd name="T46" fmla="*/ 12 w 13"/>
                    <a:gd name="T47" fmla="*/ 4 h 10"/>
                    <a:gd name="T48" fmla="*/ 12 w 13"/>
                    <a:gd name="T49" fmla="*/ 3 h 10"/>
                    <a:gd name="T50" fmla="*/ 12 w 13"/>
                    <a:gd name="T51" fmla="*/ 3 h 10"/>
                    <a:gd name="T52" fmla="*/ 11 w 13"/>
                    <a:gd name="T53" fmla="*/ 3 h 10"/>
                    <a:gd name="T54" fmla="*/ 11 w 13"/>
                    <a:gd name="T55" fmla="*/ 3 h 10"/>
                    <a:gd name="T56" fmla="*/ 11 w 13"/>
                    <a:gd name="T57" fmla="*/ 3 h 10"/>
                    <a:gd name="T58" fmla="*/ 11 w 13"/>
                    <a:gd name="T59" fmla="*/ 3 h 10"/>
                    <a:gd name="T60" fmla="*/ 10 w 13"/>
                    <a:gd name="T61" fmla="*/ 4 h 10"/>
                    <a:gd name="T62" fmla="*/ 11 w 13"/>
                    <a:gd name="T63" fmla="*/ 2 h 10"/>
                    <a:gd name="T64" fmla="*/ 11 w 13"/>
                    <a:gd name="T65" fmla="*/ 2 h 10"/>
                    <a:gd name="T66" fmla="*/ 9 w 13"/>
                    <a:gd name="T67" fmla="*/ 3 h 10"/>
                    <a:gd name="T68" fmla="*/ 8 w 13"/>
                    <a:gd name="T69" fmla="*/ 3 h 10"/>
                    <a:gd name="T70" fmla="*/ 7 w 13"/>
                    <a:gd name="T71" fmla="*/ 3 h 10"/>
                    <a:gd name="T72" fmla="*/ 7 w 13"/>
                    <a:gd name="T73" fmla="*/ 3 h 10"/>
                    <a:gd name="T74" fmla="*/ 6 w 13"/>
                    <a:gd name="T75" fmla="*/ 2 h 10"/>
                    <a:gd name="T76" fmla="*/ 5 w 13"/>
                    <a:gd name="T77" fmla="*/ 4 h 10"/>
                    <a:gd name="T78" fmla="*/ 7 w 13"/>
                    <a:gd name="T79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" h="10">
                      <a:moveTo>
                        <a:pt x="7" y="1"/>
                      </a:move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1"/>
                        <a:pt x="2" y="2"/>
                        <a:pt x="2" y="3"/>
                      </a:cubicBezTo>
                      <a:cubicBezTo>
                        <a:pt x="2" y="3"/>
                        <a:pt x="5" y="2"/>
                        <a:pt x="4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3" y="3"/>
                        <a:pt x="5" y="2"/>
                        <a:pt x="5" y="2"/>
                      </a:cubicBezTo>
                      <a:cubicBezTo>
                        <a:pt x="0" y="5"/>
                        <a:pt x="7" y="2"/>
                        <a:pt x="4" y="4"/>
                      </a:cubicBezTo>
                      <a:cubicBezTo>
                        <a:pt x="5" y="4"/>
                        <a:pt x="4" y="4"/>
                        <a:pt x="5" y="4"/>
                      </a:cubicBezTo>
                      <a:cubicBezTo>
                        <a:pt x="4" y="5"/>
                        <a:pt x="6" y="4"/>
                        <a:pt x="4" y="5"/>
                      </a:cubicBezTo>
                      <a:cubicBezTo>
                        <a:pt x="7" y="3"/>
                        <a:pt x="3" y="7"/>
                        <a:pt x="7" y="4"/>
                      </a:cubicBezTo>
                      <a:cubicBezTo>
                        <a:pt x="6" y="5"/>
                        <a:pt x="7" y="4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6"/>
                        <a:pt x="7" y="4"/>
                        <a:pt x="6" y="5"/>
                      </a:cubicBezTo>
                      <a:cubicBezTo>
                        <a:pt x="6" y="6"/>
                        <a:pt x="7" y="5"/>
                        <a:pt x="8" y="4"/>
                      </a:cubicBezTo>
                      <a:cubicBezTo>
                        <a:pt x="8" y="4"/>
                        <a:pt x="7" y="5"/>
                        <a:pt x="6" y="6"/>
                      </a:cubicBezTo>
                      <a:cubicBezTo>
                        <a:pt x="8" y="5"/>
                        <a:pt x="7" y="6"/>
                        <a:pt x="8" y="5"/>
                      </a:cubicBezTo>
                      <a:cubicBezTo>
                        <a:pt x="8" y="5"/>
                        <a:pt x="8" y="4"/>
                        <a:pt x="9" y="4"/>
                      </a:cubicBezTo>
                      <a:cubicBezTo>
                        <a:pt x="9" y="4"/>
                        <a:pt x="10" y="3"/>
                        <a:pt x="10" y="3"/>
                      </a:cubicBezTo>
                      <a:cubicBezTo>
                        <a:pt x="9" y="4"/>
                        <a:pt x="10" y="3"/>
                        <a:pt x="9" y="4"/>
                      </a:cubicBezTo>
                      <a:cubicBezTo>
                        <a:pt x="8" y="5"/>
                        <a:pt x="8" y="5"/>
                        <a:pt x="7" y="6"/>
                      </a:cubicBezTo>
                      <a:cubicBezTo>
                        <a:pt x="7" y="6"/>
                        <a:pt x="8" y="6"/>
                        <a:pt x="9" y="5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8"/>
                        <a:pt x="10" y="5"/>
                        <a:pt x="9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8"/>
                        <a:pt x="11" y="4"/>
                        <a:pt x="10" y="6"/>
                      </a:cubicBezTo>
                      <a:cubicBezTo>
                        <a:pt x="11" y="5"/>
                        <a:pt x="12" y="4"/>
                        <a:pt x="12" y="4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0" y="7"/>
                        <a:pt x="10" y="8"/>
                      </a:cubicBezTo>
                      <a:cubicBezTo>
                        <a:pt x="10" y="7"/>
                        <a:pt x="10" y="8"/>
                        <a:pt x="11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2" y="5"/>
                        <a:pt x="11" y="7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2" y="10"/>
                        <a:pt x="13" y="7"/>
                      </a:cubicBezTo>
                      <a:cubicBezTo>
                        <a:pt x="13" y="7"/>
                        <a:pt x="13" y="5"/>
                        <a:pt x="13" y="4"/>
                      </a:cubicBezTo>
                      <a:cubicBezTo>
                        <a:pt x="13" y="5"/>
                        <a:pt x="13" y="6"/>
                        <a:pt x="12" y="7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6"/>
                        <a:pt x="12" y="7"/>
                        <a:pt x="12" y="8"/>
                      </a:cubicBezTo>
                      <a:cubicBezTo>
                        <a:pt x="11" y="8"/>
                        <a:pt x="12" y="6"/>
                        <a:pt x="12" y="7"/>
                      </a:cubicBezTo>
                      <a:cubicBezTo>
                        <a:pt x="12" y="5"/>
                        <a:pt x="12" y="5"/>
                        <a:pt x="13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2" y="5"/>
                        <a:pt x="13" y="3"/>
                        <a:pt x="12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3"/>
                        <a:pt x="12" y="4"/>
                        <a:pt x="12" y="3"/>
                      </a:cubicBezTo>
                      <a:cubicBezTo>
                        <a:pt x="12" y="4"/>
                        <a:pt x="11" y="5"/>
                        <a:pt x="11" y="5"/>
                      </a:cubicBezTo>
                      <a:cubicBezTo>
                        <a:pt x="12" y="4"/>
                        <a:pt x="11" y="4"/>
                        <a:pt x="12" y="3"/>
                      </a:cubicBezTo>
                      <a:cubicBezTo>
                        <a:pt x="11" y="4"/>
                        <a:pt x="11" y="3"/>
                        <a:pt x="11" y="4"/>
                      </a:cubicBezTo>
                      <a:cubicBezTo>
                        <a:pt x="11" y="4"/>
                        <a:pt x="11" y="4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1" y="4"/>
                        <a:pt x="11" y="3"/>
                      </a:cubicBezTo>
                      <a:cubicBezTo>
                        <a:pt x="12" y="3"/>
                        <a:pt x="12" y="3"/>
                        <a:pt x="12" y="2"/>
                      </a:cubicBezTo>
                      <a:cubicBezTo>
                        <a:pt x="12" y="2"/>
                        <a:pt x="10" y="5"/>
                        <a:pt x="11" y="3"/>
                      </a:cubicBezTo>
                      <a:cubicBezTo>
                        <a:pt x="10" y="4"/>
                        <a:pt x="10" y="4"/>
                        <a:pt x="9" y="5"/>
                      </a:cubicBezTo>
                      <a:cubicBezTo>
                        <a:pt x="9" y="5"/>
                        <a:pt x="10" y="4"/>
                        <a:pt x="10" y="4"/>
                      </a:cubicBezTo>
                      <a:cubicBezTo>
                        <a:pt x="9" y="5"/>
                        <a:pt x="10" y="3"/>
                        <a:pt x="9" y="4"/>
                      </a:cubicBezTo>
                      <a:cubicBezTo>
                        <a:pt x="11" y="3"/>
                        <a:pt x="10" y="3"/>
                        <a:pt x="11" y="2"/>
                      </a:cubicBezTo>
                      <a:cubicBezTo>
                        <a:pt x="11" y="2"/>
                        <a:pt x="10" y="3"/>
                        <a:pt x="10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9" y="3"/>
                        <a:pt x="10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9" y="3"/>
                        <a:pt x="10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10" y="1"/>
                        <a:pt x="8" y="3"/>
                        <a:pt x="6" y="4"/>
                      </a:cubicBezTo>
                      <a:cubicBezTo>
                        <a:pt x="6" y="4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9" y="2"/>
                        <a:pt x="7" y="3"/>
                      </a:cubicBezTo>
                      <a:cubicBezTo>
                        <a:pt x="7" y="3"/>
                        <a:pt x="8" y="2"/>
                        <a:pt x="8" y="2"/>
                      </a:cubicBezTo>
                      <a:cubicBezTo>
                        <a:pt x="6" y="3"/>
                        <a:pt x="10" y="0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ubicBezTo>
                        <a:pt x="4" y="4"/>
                        <a:pt x="6" y="3"/>
                        <a:pt x="5" y="3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9" y="0"/>
                        <a:pt x="4" y="3"/>
                        <a:pt x="7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7" name="Freeform 502"/>
                <p:cNvSpPr/>
                <p:nvPr/>
              </p:nvSpPr>
              <p:spPr bwMode="auto">
                <a:xfrm>
                  <a:off x="1378" y="3123"/>
                  <a:ext cx="4" cy="4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8" name="Rectangle 503"/>
                <p:cNvSpPr>
                  <a:spLocks noChangeArrowheads="1"/>
                </p:cNvSpPr>
                <p:nvPr/>
              </p:nvSpPr>
              <p:spPr bwMode="auto">
                <a:xfrm>
                  <a:off x="1378" y="3123"/>
                  <a:ext cx="1" cy="4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49" name="Freeform 504"/>
                <p:cNvSpPr/>
                <p:nvPr/>
              </p:nvSpPr>
              <p:spPr bwMode="auto">
                <a:xfrm>
                  <a:off x="1369" y="3115"/>
                  <a:ext cx="5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0" name="Rectangle 505"/>
                <p:cNvSpPr>
                  <a:spLocks noChangeArrowheads="1"/>
                </p:cNvSpPr>
                <p:nvPr/>
              </p:nvSpPr>
              <p:spPr bwMode="auto">
                <a:xfrm>
                  <a:off x="1365" y="3115"/>
                  <a:ext cx="1" cy="4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1" name="Freeform 506"/>
                <p:cNvSpPr/>
                <p:nvPr/>
              </p:nvSpPr>
              <p:spPr bwMode="auto">
                <a:xfrm>
                  <a:off x="1336" y="3086"/>
                  <a:ext cx="38" cy="37"/>
                </a:xfrm>
                <a:custGeom>
                  <a:avLst/>
                  <a:gdLst>
                    <a:gd name="T0" fmla="*/ 6 w 9"/>
                    <a:gd name="T1" fmla="*/ 2 h 9"/>
                    <a:gd name="T2" fmla="*/ 4 w 9"/>
                    <a:gd name="T3" fmla="*/ 1 h 9"/>
                    <a:gd name="T4" fmla="*/ 5 w 9"/>
                    <a:gd name="T5" fmla="*/ 2 h 9"/>
                    <a:gd name="T6" fmla="*/ 4 w 9"/>
                    <a:gd name="T7" fmla="*/ 0 h 9"/>
                    <a:gd name="T8" fmla="*/ 3 w 9"/>
                    <a:gd name="T9" fmla="*/ 5 h 9"/>
                    <a:gd name="T10" fmla="*/ 2 w 9"/>
                    <a:gd name="T11" fmla="*/ 4 h 9"/>
                    <a:gd name="T12" fmla="*/ 4 w 9"/>
                    <a:gd name="T13" fmla="*/ 6 h 9"/>
                    <a:gd name="T14" fmla="*/ 2 w 9"/>
                    <a:gd name="T15" fmla="*/ 6 h 9"/>
                    <a:gd name="T16" fmla="*/ 3 w 9"/>
                    <a:gd name="T17" fmla="*/ 7 h 9"/>
                    <a:gd name="T18" fmla="*/ 4 w 9"/>
                    <a:gd name="T19" fmla="*/ 7 h 9"/>
                    <a:gd name="T20" fmla="*/ 4 w 9"/>
                    <a:gd name="T21" fmla="*/ 7 h 9"/>
                    <a:gd name="T22" fmla="*/ 4 w 9"/>
                    <a:gd name="T23" fmla="*/ 7 h 9"/>
                    <a:gd name="T24" fmla="*/ 4 w 9"/>
                    <a:gd name="T25" fmla="*/ 7 h 9"/>
                    <a:gd name="T26" fmla="*/ 4 w 9"/>
                    <a:gd name="T27" fmla="*/ 7 h 9"/>
                    <a:gd name="T28" fmla="*/ 5 w 9"/>
                    <a:gd name="T29" fmla="*/ 7 h 9"/>
                    <a:gd name="T30" fmla="*/ 3 w 9"/>
                    <a:gd name="T31" fmla="*/ 8 h 9"/>
                    <a:gd name="T32" fmla="*/ 5 w 9"/>
                    <a:gd name="T33" fmla="*/ 8 h 9"/>
                    <a:gd name="T34" fmla="*/ 7 w 9"/>
                    <a:gd name="T35" fmla="*/ 8 h 9"/>
                    <a:gd name="T36" fmla="*/ 5 w 9"/>
                    <a:gd name="T37" fmla="*/ 7 h 9"/>
                    <a:gd name="T38" fmla="*/ 5 w 9"/>
                    <a:gd name="T39" fmla="*/ 7 h 9"/>
                    <a:gd name="T40" fmla="*/ 5 w 9"/>
                    <a:gd name="T41" fmla="*/ 7 h 9"/>
                    <a:gd name="T42" fmla="*/ 7 w 9"/>
                    <a:gd name="T43" fmla="*/ 7 h 9"/>
                    <a:gd name="T44" fmla="*/ 8 w 9"/>
                    <a:gd name="T45" fmla="*/ 6 h 9"/>
                    <a:gd name="T46" fmla="*/ 8 w 9"/>
                    <a:gd name="T47" fmla="*/ 6 h 9"/>
                    <a:gd name="T48" fmla="*/ 7 w 9"/>
                    <a:gd name="T49" fmla="*/ 6 h 9"/>
                    <a:gd name="T50" fmla="*/ 6 w 9"/>
                    <a:gd name="T51" fmla="*/ 6 h 9"/>
                    <a:gd name="T52" fmla="*/ 4 w 9"/>
                    <a:gd name="T53" fmla="*/ 7 h 9"/>
                    <a:gd name="T54" fmla="*/ 4 w 9"/>
                    <a:gd name="T55" fmla="*/ 6 h 9"/>
                    <a:gd name="T56" fmla="*/ 6 w 9"/>
                    <a:gd name="T57" fmla="*/ 6 h 9"/>
                    <a:gd name="T58" fmla="*/ 5 w 9"/>
                    <a:gd name="T59" fmla="*/ 6 h 9"/>
                    <a:gd name="T60" fmla="*/ 7 w 9"/>
                    <a:gd name="T61" fmla="*/ 6 h 9"/>
                    <a:gd name="T62" fmla="*/ 5 w 9"/>
                    <a:gd name="T63" fmla="*/ 6 h 9"/>
                    <a:gd name="T64" fmla="*/ 5 w 9"/>
                    <a:gd name="T65" fmla="*/ 4 h 9"/>
                    <a:gd name="T66" fmla="*/ 6 w 9"/>
                    <a:gd name="T67" fmla="*/ 5 h 9"/>
                    <a:gd name="T68" fmla="*/ 5 w 9"/>
                    <a:gd name="T69" fmla="*/ 4 h 9"/>
                    <a:gd name="T70" fmla="*/ 6 w 9"/>
                    <a:gd name="T71" fmla="*/ 4 h 9"/>
                    <a:gd name="T72" fmla="*/ 5 w 9"/>
                    <a:gd name="T73" fmla="*/ 3 h 9"/>
                    <a:gd name="T74" fmla="*/ 5 w 9"/>
                    <a:gd name="T75" fmla="*/ 3 h 9"/>
                    <a:gd name="T76" fmla="*/ 5 w 9"/>
                    <a:gd name="T77" fmla="*/ 3 h 9"/>
                    <a:gd name="T78" fmla="*/ 4 w 9"/>
                    <a:gd name="T79" fmla="*/ 1 h 9"/>
                    <a:gd name="T80" fmla="*/ 6 w 9"/>
                    <a:gd name="T81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" h="9">
                      <a:moveTo>
                        <a:pt x="6" y="2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2"/>
                        <a:pt x="4" y="1"/>
                        <a:pt x="5" y="2"/>
                      </a:cubicBezTo>
                      <a:cubicBezTo>
                        <a:pt x="4" y="0"/>
                        <a:pt x="6" y="1"/>
                        <a:pt x="4" y="0"/>
                      </a:cubicBezTo>
                      <a:cubicBezTo>
                        <a:pt x="4" y="1"/>
                        <a:pt x="1" y="3"/>
                        <a:pt x="3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5" y="5"/>
                        <a:pt x="0" y="5"/>
                        <a:pt x="4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5" y="6"/>
                        <a:pt x="3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4" y="7"/>
                        <a:pt x="4" y="7"/>
                      </a:cubicBezTo>
                      <a:cubicBezTo>
                        <a:pt x="3" y="8"/>
                        <a:pt x="4" y="7"/>
                        <a:pt x="5" y="7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4" y="8"/>
                        <a:pt x="2" y="9"/>
                        <a:pt x="5" y="8"/>
                      </a:cubicBezTo>
                      <a:cubicBezTo>
                        <a:pt x="6" y="8"/>
                        <a:pt x="6" y="8"/>
                        <a:pt x="7" y="8"/>
                      </a:cubicBezTo>
                      <a:cubicBezTo>
                        <a:pt x="8" y="7"/>
                        <a:pt x="6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2" y="8"/>
                        <a:pt x="6" y="7"/>
                        <a:pt x="5" y="7"/>
                      </a:cubicBezTo>
                      <a:cubicBezTo>
                        <a:pt x="6" y="7"/>
                        <a:pt x="6" y="7"/>
                        <a:pt x="7" y="7"/>
                      </a:cubicBezTo>
                      <a:cubicBezTo>
                        <a:pt x="9" y="6"/>
                        <a:pt x="5" y="7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4" y="7"/>
                      </a:cubicBezTo>
                      <a:cubicBezTo>
                        <a:pt x="5" y="6"/>
                        <a:pt x="3" y="6"/>
                        <a:pt x="4" y="6"/>
                      </a:cubicBezTo>
                      <a:cubicBezTo>
                        <a:pt x="5" y="6"/>
                        <a:pt x="5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6" y="6"/>
                        <a:pt x="7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7" y="6"/>
                        <a:pt x="6" y="5"/>
                        <a:pt x="5" y="4"/>
                      </a:cubicBezTo>
                      <a:cubicBezTo>
                        <a:pt x="5" y="5"/>
                        <a:pt x="6" y="5"/>
                        <a:pt x="6" y="5"/>
                      </a:cubicBezTo>
                      <a:cubicBezTo>
                        <a:pt x="6" y="5"/>
                        <a:pt x="6" y="4"/>
                        <a:pt x="5" y="4"/>
                      </a:cubicBezTo>
                      <a:cubicBezTo>
                        <a:pt x="4" y="4"/>
                        <a:pt x="5" y="4"/>
                        <a:pt x="6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3" y="1"/>
                        <a:pt x="4" y="1"/>
                      </a:cubicBezTo>
                      <a:cubicBezTo>
                        <a:pt x="5" y="2"/>
                        <a:pt x="4" y="2"/>
                        <a:pt x="6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2" name="Freeform 507"/>
                <p:cNvSpPr/>
                <p:nvPr/>
              </p:nvSpPr>
              <p:spPr bwMode="auto">
                <a:xfrm>
                  <a:off x="1348" y="3081"/>
                  <a:ext cx="13" cy="9"/>
                </a:xfrm>
                <a:custGeom>
                  <a:avLst/>
                  <a:gdLst>
                    <a:gd name="T0" fmla="*/ 1 w 3"/>
                    <a:gd name="T1" fmla="*/ 1 h 2"/>
                    <a:gd name="T2" fmla="*/ 2 w 3"/>
                    <a:gd name="T3" fmla="*/ 2 h 2"/>
                    <a:gd name="T4" fmla="*/ 1 w 3"/>
                    <a:gd name="T5" fmla="*/ 0 h 2"/>
                    <a:gd name="T6" fmla="*/ 1 w 3"/>
                    <a:gd name="T7" fmla="*/ 1 h 2"/>
                    <a:gd name="T8" fmla="*/ 1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3" name="Freeform 508"/>
                <p:cNvSpPr/>
                <p:nvPr/>
              </p:nvSpPr>
              <p:spPr bwMode="auto">
                <a:xfrm>
                  <a:off x="1348" y="3061"/>
                  <a:ext cx="21" cy="29"/>
                </a:xfrm>
                <a:custGeom>
                  <a:avLst/>
                  <a:gdLst>
                    <a:gd name="T0" fmla="*/ 4 w 5"/>
                    <a:gd name="T1" fmla="*/ 4 h 7"/>
                    <a:gd name="T2" fmla="*/ 3 w 5"/>
                    <a:gd name="T3" fmla="*/ 3 h 7"/>
                    <a:gd name="T4" fmla="*/ 1 w 5"/>
                    <a:gd name="T5" fmla="*/ 4 h 7"/>
                    <a:gd name="T6" fmla="*/ 2 w 5"/>
                    <a:gd name="T7" fmla="*/ 5 h 7"/>
                    <a:gd name="T8" fmla="*/ 1 w 5"/>
                    <a:gd name="T9" fmla="*/ 5 h 7"/>
                    <a:gd name="T10" fmla="*/ 2 w 5"/>
                    <a:gd name="T11" fmla="*/ 6 h 7"/>
                    <a:gd name="T12" fmla="*/ 2 w 5"/>
                    <a:gd name="T13" fmla="*/ 5 h 7"/>
                    <a:gd name="T14" fmla="*/ 2 w 5"/>
                    <a:gd name="T15" fmla="*/ 6 h 7"/>
                    <a:gd name="T16" fmla="*/ 2 w 5"/>
                    <a:gd name="T17" fmla="*/ 6 h 7"/>
                    <a:gd name="T18" fmla="*/ 3 w 5"/>
                    <a:gd name="T19" fmla="*/ 6 h 7"/>
                    <a:gd name="T20" fmla="*/ 2 w 5"/>
                    <a:gd name="T21" fmla="*/ 4 h 7"/>
                    <a:gd name="T22" fmla="*/ 3 w 5"/>
                    <a:gd name="T23" fmla="*/ 6 h 7"/>
                    <a:gd name="T24" fmla="*/ 4 w 5"/>
                    <a:gd name="T25" fmla="*/ 6 h 7"/>
                    <a:gd name="T26" fmla="*/ 4 w 5"/>
                    <a:gd name="T27" fmla="*/ 5 h 7"/>
                    <a:gd name="T28" fmla="*/ 3 w 5"/>
                    <a:gd name="T29" fmla="*/ 4 h 7"/>
                    <a:gd name="T30" fmla="*/ 4 w 5"/>
                    <a:gd name="T31" fmla="*/ 6 h 7"/>
                    <a:gd name="T32" fmla="*/ 5 w 5"/>
                    <a:gd name="T33" fmla="*/ 4 h 7"/>
                    <a:gd name="T34" fmla="*/ 4 w 5"/>
                    <a:gd name="T35" fmla="*/ 2 h 7"/>
                    <a:gd name="T36" fmla="*/ 5 w 5"/>
                    <a:gd name="T37" fmla="*/ 4 h 7"/>
                    <a:gd name="T38" fmla="*/ 5 w 5"/>
                    <a:gd name="T39" fmla="*/ 4 h 7"/>
                    <a:gd name="T40" fmla="*/ 4 w 5"/>
                    <a:gd name="T41" fmla="*/ 1 h 7"/>
                    <a:gd name="T42" fmla="*/ 4 w 5"/>
                    <a:gd name="T4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" h="7">
                      <a:moveTo>
                        <a:pt x="4" y="4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3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0" y="5"/>
                        <a:pt x="2" y="6"/>
                      </a:cubicBezTo>
                      <a:cubicBezTo>
                        <a:pt x="2" y="6"/>
                        <a:pt x="1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1" y="4"/>
                        <a:pt x="2" y="4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3" y="5"/>
                        <a:pt x="4" y="6"/>
                      </a:cubicBez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4"/>
                      </a:cubicBezTo>
                      <a:cubicBezTo>
                        <a:pt x="2" y="3"/>
                        <a:pt x="4" y="5"/>
                        <a:pt x="4" y="6"/>
                      </a:cubicBezTo>
                      <a:cubicBezTo>
                        <a:pt x="4" y="4"/>
                        <a:pt x="4" y="3"/>
                        <a:pt x="5" y="4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3"/>
                        <a:pt x="4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4" y="4"/>
                        <a:pt x="4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4" name="Freeform 509"/>
                <p:cNvSpPr/>
                <p:nvPr/>
              </p:nvSpPr>
              <p:spPr bwMode="auto">
                <a:xfrm>
                  <a:off x="1361" y="3069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5" name="Freeform 510"/>
                <p:cNvSpPr/>
                <p:nvPr/>
              </p:nvSpPr>
              <p:spPr bwMode="auto">
                <a:xfrm>
                  <a:off x="1746" y="299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0 w 4"/>
                    <a:gd name="T3" fmla="*/ 0 h 4"/>
                    <a:gd name="T4" fmla="*/ 4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0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6" name="Freeform 511"/>
                <p:cNvSpPr/>
                <p:nvPr/>
              </p:nvSpPr>
              <p:spPr bwMode="auto">
                <a:xfrm>
                  <a:off x="1738" y="2977"/>
                  <a:ext cx="12" cy="21"/>
                </a:xfrm>
                <a:custGeom>
                  <a:avLst/>
                  <a:gdLst>
                    <a:gd name="T0" fmla="*/ 0 w 3"/>
                    <a:gd name="T1" fmla="*/ 0 h 5"/>
                    <a:gd name="T2" fmla="*/ 0 w 3"/>
                    <a:gd name="T3" fmla="*/ 1 h 5"/>
                    <a:gd name="T4" fmla="*/ 3 w 3"/>
                    <a:gd name="T5" fmla="*/ 5 h 5"/>
                    <a:gd name="T6" fmla="*/ 1 w 3"/>
                    <a:gd name="T7" fmla="*/ 2 h 5"/>
                    <a:gd name="T8" fmla="*/ 2 w 3"/>
                    <a:gd name="T9" fmla="*/ 3 h 5"/>
                    <a:gd name="T10" fmla="*/ 1 w 3"/>
                    <a:gd name="T11" fmla="*/ 1 h 5"/>
                    <a:gd name="T12" fmla="*/ 1 w 3"/>
                    <a:gd name="T13" fmla="*/ 2 h 5"/>
                    <a:gd name="T14" fmla="*/ 0 w 3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4"/>
                        <a:pt x="1" y="3"/>
                        <a:pt x="3" y="5"/>
                      </a:cubicBezTo>
                      <a:cubicBezTo>
                        <a:pt x="2" y="4"/>
                        <a:pt x="2" y="3"/>
                        <a:pt x="1" y="2"/>
                      </a:cubicBezTo>
                      <a:cubicBezTo>
                        <a:pt x="1" y="2"/>
                        <a:pt x="2" y="4"/>
                        <a:pt x="2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0" y="0"/>
                        <a:pt x="1" y="2"/>
                        <a:pt x="1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7" name="Freeform 512"/>
                <p:cNvSpPr/>
                <p:nvPr/>
              </p:nvSpPr>
              <p:spPr bwMode="auto">
                <a:xfrm>
                  <a:off x="1738" y="2985"/>
                  <a:ext cx="4" cy="5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8" name="Freeform 513"/>
                <p:cNvSpPr/>
                <p:nvPr/>
              </p:nvSpPr>
              <p:spPr bwMode="auto">
                <a:xfrm>
                  <a:off x="1738" y="2990"/>
                  <a:ext cx="4" cy="8"/>
                </a:xfrm>
                <a:custGeom>
                  <a:avLst/>
                  <a:gdLst>
                    <a:gd name="T0" fmla="*/ 1 w 1"/>
                    <a:gd name="T1" fmla="*/ 1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59" name="Freeform 514"/>
                <p:cNvSpPr/>
                <p:nvPr/>
              </p:nvSpPr>
              <p:spPr bwMode="auto">
                <a:xfrm>
                  <a:off x="1738" y="2994"/>
                  <a:ext cx="4" cy="4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0" name="Freeform 515"/>
                <p:cNvSpPr/>
                <p:nvPr/>
              </p:nvSpPr>
              <p:spPr bwMode="auto">
                <a:xfrm>
                  <a:off x="1734" y="2981"/>
                  <a:ext cx="8" cy="17"/>
                </a:xfrm>
                <a:custGeom>
                  <a:avLst/>
                  <a:gdLst>
                    <a:gd name="T0" fmla="*/ 1 w 2"/>
                    <a:gd name="T1" fmla="*/ 3 h 4"/>
                    <a:gd name="T2" fmla="*/ 1 w 2"/>
                    <a:gd name="T3" fmla="*/ 3 h 4"/>
                    <a:gd name="T4" fmla="*/ 1 w 2"/>
                    <a:gd name="T5" fmla="*/ 3 h 4"/>
                    <a:gd name="T6" fmla="*/ 1 w 2"/>
                    <a:gd name="T7" fmla="*/ 1 h 4"/>
                    <a:gd name="T8" fmla="*/ 1 w 2"/>
                    <a:gd name="T9" fmla="*/ 1 h 4"/>
                    <a:gd name="T10" fmla="*/ 0 w 2"/>
                    <a:gd name="T11" fmla="*/ 0 h 4"/>
                    <a:gd name="T12" fmla="*/ 1 w 2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1" y="3"/>
                      </a:moveTo>
                      <a:cubicBezTo>
                        <a:pt x="2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1"/>
                        <a:pt x="1" y="1"/>
                      </a:cubicBezTo>
                      <a:cubicBezTo>
                        <a:pt x="1" y="1"/>
                        <a:pt x="1" y="2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1" name="Freeform 516"/>
                <p:cNvSpPr/>
                <p:nvPr/>
              </p:nvSpPr>
              <p:spPr bwMode="auto">
                <a:xfrm>
                  <a:off x="1738" y="29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2" name="Freeform 517"/>
                <p:cNvSpPr/>
                <p:nvPr/>
              </p:nvSpPr>
              <p:spPr bwMode="auto">
                <a:xfrm>
                  <a:off x="1738" y="299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0 w 4"/>
                    <a:gd name="T5" fmla="*/ 0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0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3" name="Freeform 518"/>
                <p:cNvSpPr/>
                <p:nvPr/>
              </p:nvSpPr>
              <p:spPr bwMode="auto">
                <a:xfrm>
                  <a:off x="1729" y="2981"/>
                  <a:ext cx="9" cy="17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0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2"/>
                        <a:pt x="2" y="4"/>
                        <a:pt x="2" y="2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4" name="Freeform 519"/>
                <p:cNvSpPr/>
                <p:nvPr/>
              </p:nvSpPr>
              <p:spPr bwMode="auto">
                <a:xfrm>
                  <a:off x="1725" y="2977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5" name="Freeform 520"/>
                <p:cNvSpPr/>
                <p:nvPr/>
              </p:nvSpPr>
              <p:spPr bwMode="auto">
                <a:xfrm>
                  <a:off x="1725" y="2973"/>
                  <a:ext cx="9" cy="21"/>
                </a:xfrm>
                <a:custGeom>
                  <a:avLst/>
                  <a:gdLst>
                    <a:gd name="T0" fmla="*/ 1 w 2"/>
                    <a:gd name="T1" fmla="*/ 5 h 5"/>
                    <a:gd name="T2" fmla="*/ 0 w 2"/>
                    <a:gd name="T3" fmla="*/ 2 h 5"/>
                    <a:gd name="T4" fmla="*/ 1 w 2"/>
                    <a:gd name="T5" fmla="*/ 4 h 5"/>
                    <a:gd name="T6" fmla="*/ 1 w 2"/>
                    <a:gd name="T7" fmla="*/ 3 h 5"/>
                    <a:gd name="T8" fmla="*/ 1 w 2"/>
                    <a:gd name="T9" fmla="*/ 5 h 5"/>
                    <a:gd name="T10" fmla="*/ 1 w 2"/>
                    <a:gd name="T11" fmla="*/ 3 h 5"/>
                    <a:gd name="T12" fmla="*/ 2 w 2"/>
                    <a:gd name="T13" fmla="*/ 4 h 5"/>
                    <a:gd name="T14" fmla="*/ 1 w 2"/>
                    <a:gd name="T15" fmla="*/ 2 h 5"/>
                    <a:gd name="T16" fmla="*/ 1 w 2"/>
                    <a:gd name="T17" fmla="*/ 2 h 5"/>
                    <a:gd name="T18" fmla="*/ 1 w 2"/>
                    <a:gd name="T19" fmla="*/ 1 h 5"/>
                    <a:gd name="T20" fmla="*/ 0 w 2"/>
                    <a:gd name="T21" fmla="*/ 0 h 5"/>
                    <a:gd name="T22" fmla="*/ 1 w 2"/>
                    <a:gd name="T2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5"/>
                        <a:pt x="1" y="3"/>
                        <a:pt x="1" y="5"/>
                      </a:cubicBezTo>
                      <a:cubicBezTo>
                        <a:pt x="1" y="5"/>
                        <a:pt x="2" y="5"/>
                        <a:pt x="1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4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0"/>
                        <a:pt x="0" y="0"/>
                      </a:cubicBezTo>
                      <a:cubicBezTo>
                        <a:pt x="0" y="0"/>
                        <a:pt x="1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6" name="Freeform 521"/>
                <p:cNvSpPr/>
                <p:nvPr/>
              </p:nvSpPr>
              <p:spPr bwMode="auto">
                <a:xfrm>
                  <a:off x="1725" y="2981"/>
                  <a:ext cx="0" cy="4"/>
                </a:xfrm>
                <a:custGeom>
                  <a:avLst/>
                  <a:gdLst>
                    <a:gd name="T0" fmla="*/ 0 h 4"/>
                    <a:gd name="T1" fmla="*/ 0 h 4"/>
                    <a:gd name="T2" fmla="*/ 4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7" name="Freeform 522"/>
                <p:cNvSpPr/>
                <p:nvPr/>
              </p:nvSpPr>
              <p:spPr bwMode="auto">
                <a:xfrm>
                  <a:off x="1721" y="2973"/>
                  <a:ext cx="4" cy="21"/>
                </a:xfrm>
                <a:custGeom>
                  <a:avLst/>
                  <a:gdLst>
                    <a:gd name="T0" fmla="*/ 1 w 1"/>
                    <a:gd name="T1" fmla="*/ 5 h 5"/>
                    <a:gd name="T2" fmla="*/ 1 w 1"/>
                    <a:gd name="T3" fmla="*/ 4 h 5"/>
                    <a:gd name="T4" fmla="*/ 1 w 1"/>
                    <a:gd name="T5" fmla="*/ 5 h 5"/>
                    <a:gd name="T6" fmla="*/ 1 w 1"/>
                    <a:gd name="T7" fmla="*/ 3 h 5"/>
                    <a:gd name="T8" fmla="*/ 1 w 1"/>
                    <a:gd name="T9" fmla="*/ 4 h 5"/>
                    <a:gd name="T10" fmla="*/ 0 w 1"/>
                    <a:gd name="T11" fmla="*/ 1 h 5"/>
                    <a:gd name="T12" fmla="*/ 1 w 1"/>
                    <a:gd name="T13" fmla="*/ 2 h 5"/>
                    <a:gd name="T14" fmla="*/ 0 w 1"/>
                    <a:gd name="T15" fmla="*/ 2 h 5"/>
                    <a:gd name="T16" fmla="*/ 0 w 1"/>
                    <a:gd name="T17" fmla="*/ 3 h 5"/>
                    <a:gd name="T18" fmla="*/ 0 w 1"/>
                    <a:gd name="T19" fmla="*/ 3 h 5"/>
                    <a:gd name="T20" fmla="*/ 1 w 1"/>
                    <a:gd name="T2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" h="5">
                      <a:moveTo>
                        <a:pt x="1" y="5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1"/>
                        <a:pt x="1" y="4"/>
                        <a:pt x="1" y="4"/>
                      </a:cubicBezTo>
                      <a:cubicBezTo>
                        <a:pt x="0" y="3"/>
                        <a:pt x="1" y="3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5"/>
                        <a:pt x="1" y="5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8" name="Freeform 523"/>
                <p:cNvSpPr/>
                <p:nvPr/>
              </p:nvSpPr>
              <p:spPr bwMode="auto">
                <a:xfrm>
                  <a:off x="1725" y="2994"/>
                  <a:ext cx="4" cy="4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69" name="Freeform 524"/>
                <p:cNvSpPr/>
                <p:nvPr/>
              </p:nvSpPr>
              <p:spPr bwMode="auto">
                <a:xfrm>
                  <a:off x="1721" y="29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70" name="Freeform 525"/>
                <p:cNvSpPr/>
                <p:nvPr/>
              </p:nvSpPr>
              <p:spPr bwMode="auto">
                <a:xfrm>
                  <a:off x="1721" y="2990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71" name="Freeform 526"/>
                <p:cNvSpPr/>
                <p:nvPr/>
              </p:nvSpPr>
              <p:spPr bwMode="auto">
                <a:xfrm>
                  <a:off x="1692" y="2973"/>
                  <a:ext cx="29" cy="29"/>
                </a:xfrm>
                <a:custGeom>
                  <a:avLst/>
                  <a:gdLst>
                    <a:gd name="T0" fmla="*/ 4 w 7"/>
                    <a:gd name="T1" fmla="*/ 0 h 7"/>
                    <a:gd name="T2" fmla="*/ 3 w 7"/>
                    <a:gd name="T3" fmla="*/ 1 h 7"/>
                    <a:gd name="T4" fmla="*/ 2 w 7"/>
                    <a:gd name="T5" fmla="*/ 1 h 7"/>
                    <a:gd name="T6" fmla="*/ 0 w 7"/>
                    <a:gd name="T7" fmla="*/ 3 h 7"/>
                    <a:gd name="T8" fmla="*/ 1 w 7"/>
                    <a:gd name="T9" fmla="*/ 2 h 7"/>
                    <a:gd name="T10" fmla="*/ 0 w 7"/>
                    <a:gd name="T11" fmla="*/ 3 h 7"/>
                    <a:gd name="T12" fmla="*/ 2 w 7"/>
                    <a:gd name="T13" fmla="*/ 4 h 7"/>
                    <a:gd name="T14" fmla="*/ 3 w 7"/>
                    <a:gd name="T15" fmla="*/ 4 h 7"/>
                    <a:gd name="T16" fmla="*/ 5 w 7"/>
                    <a:gd name="T17" fmla="*/ 6 h 7"/>
                    <a:gd name="T18" fmla="*/ 6 w 7"/>
                    <a:gd name="T19" fmla="*/ 3 h 7"/>
                    <a:gd name="T20" fmla="*/ 6 w 7"/>
                    <a:gd name="T21" fmla="*/ 5 h 7"/>
                    <a:gd name="T22" fmla="*/ 6 w 7"/>
                    <a:gd name="T23" fmla="*/ 5 h 7"/>
                    <a:gd name="T24" fmla="*/ 6 w 7"/>
                    <a:gd name="T25" fmla="*/ 5 h 7"/>
                    <a:gd name="T26" fmla="*/ 7 w 7"/>
                    <a:gd name="T27" fmla="*/ 3 h 7"/>
                    <a:gd name="T28" fmla="*/ 7 w 7"/>
                    <a:gd name="T29" fmla="*/ 6 h 7"/>
                    <a:gd name="T30" fmla="*/ 7 w 7"/>
                    <a:gd name="T31" fmla="*/ 4 h 7"/>
                    <a:gd name="T32" fmla="*/ 7 w 7"/>
                    <a:gd name="T33" fmla="*/ 2 h 7"/>
                    <a:gd name="T34" fmla="*/ 7 w 7"/>
                    <a:gd name="T35" fmla="*/ 1 h 7"/>
                    <a:gd name="T36" fmla="*/ 5 w 7"/>
                    <a:gd name="T37" fmla="*/ 4 h 7"/>
                    <a:gd name="T38" fmla="*/ 6 w 7"/>
                    <a:gd name="T39" fmla="*/ 3 h 7"/>
                    <a:gd name="T40" fmla="*/ 6 w 7"/>
                    <a:gd name="T41" fmla="*/ 1 h 7"/>
                    <a:gd name="T42" fmla="*/ 4 w 7"/>
                    <a:gd name="T43" fmla="*/ 3 h 7"/>
                    <a:gd name="T44" fmla="*/ 5 w 7"/>
                    <a:gd name="T45" fmla="*/ 2 h 7"/>
                    <a:gd name="T46" fmla="*/ 4 w 7"/>
                    <a:gd name="T47" fmla="*/ 3 h 7"/>
                    <a:gd name="T48" fmla="*/ 5 w 7"/>
                    <a:gd name="T49" fmla="*/ 2 h 7"/>
                    <a:gd name="T50" fmla="*/ 3 w 7"/>
                    <a:gd name="T51" fmla="*/ 4 h 7"/>
                    <a:gd name="T52" fmla="*/ 5 w 7"/>
                    <a:gd name="T53" fmla="*/ 1 h 7"/>
                    <a:gd name="T54" fmla="*/ 4 w 7"/>
                    <a:gd name="T55" fmla="*/ 2 h 7"/>
                    <a:gd name="T56" fmla="*/ 3 w 7"/>
                    <a:gd name="T57" fmla="*/ 3 h 7"/>
                    <a:gd name="T58" fmla="*/ 5 w 7"/>
                    <a:gd name="T59" fmla="*/ 1 h 7"/>
                    <a:gd name="T60" fmla="*/ 3 w 7"/>
                    <a:gd name="T61" fmla="*/ 2 h 7"/>
                    <a:gd name="T62" fmla="*/ 2 w 7"/>
                    <a:gd name="T63" fmla="*/ 3 h 7"/>
                    <a:gd name="T64" fmla="*/ 3 w 7"/>
                    <a:gd name="T65" fmla="*/ 2 h 7"/>
                    <a:gd name="T66" fmla="*/ 4 w 7"/>
                    <a:gd name="T67" fmla="*/ 0 h 7"/>
                    <a:gd name="T68" fmla="*/ 5 w 7"/>
                    <a:gd name="T69" fmla="*/ 0 h 7"/>
                    <a:gd name="T70" fmla="*/ 3 w 7"/>
                    <a:gd name="T71" fmla="*/ 1 h 7"/>
                    <a:gd name="T72" fmla="*/ 4 w 7"/>
                    <a:gd name="T7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3"/>
                        <a:pt x="1" y="2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5"/>
                        <a:pt x="5" y="5"/>
                        <a:pt x="5" y="6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5"/>
                        <a:pt x="6" y="3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7"/>
                        <a:pt x="6" y="5"/>
                        <a:pt x="6" y="5"/>
                      </a:cubicBezTo>
                      <a:cubicBezTo>
                        <a:pt x="6" y="5"/>
                        <a:pt x="7" y="3"/>
                        <a:pt x="7" y="3"/>
                      </a:cubicBezTo>
                      <a:cubicBezTo>
                        <a:pt x="6" y="5"/>
                        <a:pt x="7" y="3"/>
                        <a:pt x="7" y="6"/>
                      </a:cubicBezTo>
                      <a:cubicBezTo>
                        <a:pt x="7" y="6"/>
                        <a:pt x="7" y="3"/>
                        <a:pt x="7" y="4"/>
                      </a:cubicBezTo>
                      <a:cubicBezTo>
                        <a:pt x="7" y="2"/>
                        <a:pt x="7" y="3"/>
                        <a:pt x="7" y="2"/>
                      </a:cubicBezTo>
                      <a:cubicBezTo>
                        <a:pt x="7" y="1"/>
                        <a:pt x="7" y="3"/>
                        <a:pt x="7" y="1"/>
                      </a:cubicBezTo>
                      <a:cubicBezTo>
                        <a:pt x="7" y="0"/>
                        <a:pt x="6" y="3"/>
                        <a:pt x="5" y="4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4"/>
                        <a:pt x="5" y="3"/>
                        <a:pt x="6" y="1"/>
                      </a:cubicBezTo>
                      <a:cubicBezTo>
                        <a:pt x="5" y="3"/>
                        <a:pt x="6" y="1"/>
                        <a:pt x="4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4" y="3"/>
                        <a:pt x="4" y="3"/>
                        <a:pt x="3" y="4"/>
                      </a:cubicBezTo>
                      <a:cubicBezTo>
                        <a:pt x="4" y="3"/>
                        <a:pt x="4" y="2"/>
                        <a:pt x="5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3" y="3"/>
                      </a:cubicBezTo>
                      <a:cubicBezTo>
                        <a:pt x="3" y="3"/>
                        <a:pt x="4" y="2"/>
                        <a:pt x="5" y="1"/>
                      </a:cubicBezTo>
                      <a:cubicBezTo>
                        <a:pt x="5" y="1"/>
                        <a:pt x="3" y="3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4" y="0"/>
                        <a:pt x="4" y="1"/>
                        <a:pt x="4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72" name="Freeform 527"/>
                <p:cNvSpPr/>
                <p:nvPr/>
              </p:nvSpPr>
              <p:spPr bwMode="auto">
                <a:xfrm>
                  <a:off x="1713" y="2969"/>
                  <a:ext cx="4" cy="4"/>
                </a:xfrm>
                <a:custGeom>
                  <a:avLst/>
                  <a:gdLst>
                    <a:gd name="T0" fmla="*/ 0 w 4"/>
                    <a:gd name="T1" fmla="*/ 4 h 4"/>
                    <a:gd name="T2" fmla="*/ 4 w 4"/>
                    <a:gd name="T3" fmla="*/ 0 h 4"/>
                    <a:gd name="T4" fmla="*/ 4 w 4"/>
                    <a:gd name="T5" fmla="*/ 0 h 4"/>
                    <a:gd name="T6" fmla="*/ 0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173" name="Freeform 528"/>
                <p:cNvSpPr/>
                <p:nvPr/>
              </p:nvSpPr>
              <p:spPr bwMode="auto">
                <a:xfrm>
                  <a:off x="1709" y="297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32" name="Rectangle 529"/>
                <p:cNvSpPr>
                  <a:spLocks noChangeArrowheads="1"/>
                </p:cNvSpPr>
                <p:nvPr/>
              </p:nvSpPr>
              <p:spPr bwMode="auto">
                <a:xfrm>
                  <a:off x="1700" y="2990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33" name="Freeform 530"/>
                <p:cNvSpPr/>
                <p:nvPr/>
              </p:nvSpPr>
              <p:spPr bwMode="auto">
                <a:xfrm>
                  <a:off x="1713" y="2973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34" name="Freeform 531"/>
                <p:cNvSpPr/>
                <p:nvPr/>
              </p:nvSpPr>
              <p:spPr bwMode="auto">
                <a:xfrm>
                  <a:off x="1717" y="2973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35" name="Freeform 532"/>
                <p:cNvSpPr/>
                <p:nvPr/>
              </p:nvSpPr>
              <p:spPr bwMode="auto">
                <a:xfrm>
                  <a:off x="1713" y="2969"/>
                  <a:ext cx="0" cy="4"/>
                </a:xfrm>
                <a:custGeom>
                  <a:avLst/>
                  <a:gdLst>
                    <a:gd name="T0" fmla="*/ 0 h 4"/>
                    <a:gd name="T1" fmla="*/ 0 h 4"/>
                    <a:gd name="T2" fmla="*/ 4 h 4"/>
                    <a:gd name="T3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36" name="Freeform 533"/>
                <p:cNvSpPr/>
                <p:nvPr/>
              </p:nvSpPr>
              <p:spPr bwMode="auto">
                <a:xfrm>
                  <a:off x="1679" y="2964"/>
                  <a:ext cx="34" cy="17"/>
                </a:xfrm>
                <a:custGeom>
                  <a:avLst/>
                  <a:gdLst>
                    <a:gd name="T0" fmla="*/ 1 w 8"/>
                    <a:gd name="T1" fmla="*/ 0 h 4"/>
                    <a:gd name="T2" fmla="*/ 0 w 8"/>
                    <a:gd name="T3" fmla="*/ 1 h 4"/>
                    <a:gd name="T4" fmla="*/ 4 w 8"/>
                    <a:gd name="T5" fmla="*/ 1 h 4"/>
                    <a:gd name="T6" fmla="*/ 1 w 8"/>
                    <a:gd name="T7" fmla="*/ 2 h 4"/>
                    <a:gd name="T8" fmla="*/ 3 w 8"/>
                    <a:gd name="T9" fmla="*/ 3 h 4"/>
                    <a:gd name="T10" fmla="*/ 2 w 8"/>
                    <a:gd name="T11" fmla="*/ 3 h 4"/>
                    <a:gd name="T12" fmla="*/ 6 w 8"/>
                    <a:gd name="T13" fmla="*/ 2 h 4"/>
                    <a:gd name="T14" fmla="*/ 2 w 8"/>
                    <a:gd name="T15" fmla="*/ 4 h 4"/>
                    <a:gd name="T16" fmla="*/ 2 w 8"/>
                    <a:gd name="T17" fmla="*/ 4 h 4"/>
                    <a:gd name="T18" fmla="*/ 3 w 8"/>
                    <a:gd name="T19" fmla="*/ 4 h 4"/>
                    <a:gd name="T20" fmla="*/ 5 w 8"/>
                    <a:gd name="T21" fmla="*/ 3 h 4"/>
                    <a:gd name="T22" fmla="*/ 7 w 8"/>
                    <a:gd name="T23" fmla="*/ 2 h 4"/>
                    <a:gd name="T24" fmla="*/ 5 w 8"/>
                    <a:gd name="T25" fmla="*/ 2 h 4"/>
                    <a:gd name="T26" fmla="*/ 7 w 8"/>
                    <a:gd name="T27" fmla="*/ 2 h 4"/>
                    <a:gd name="T28" fmla="*/ 6 w 8"/>
                    <a:gd name="T29" fmla="*/ 2 h 4"/>
                    <a:gd name="T30" fmla="*/ 7 w 8"/>
                    <a:gd name="T31" fmla="*/ 1 h 4"/>
                    <a:gd name="T32" fmla="*/ 6 w 8"/>
                    <a:gd name="T33" fmla="*/ 2 h 4"/>
                    <a:gd name="T34" fmla="*/ 6 w 8"/>
                    <a:gd name="T35" fmla="*/ 2 h 4"/>
                    <a:gd name="T36" fmla="*/ 4 w 8"/>
                    <a:gd name="T37" fmla="*/ 2 h 4"/>
                    <a:gd name="T38" fmla="*/ 6 w 8"/>
                    <a:gd name="T39" fmla="*/ 1 h 4"/>
                    <a:gd name="T40" fmla="*/ 5 w 8"/>
                    <a:gd name="T41" fmla="*/ 2 h 4"/>
                    <a:gd name="T42" fmla="*/ 6 w 8"/>
                    <a:gd name="T43" fmla="*/ 0 h 4"/>
                    <a:gd name="T44" fmla="*/ 5 w 8"/>
                    <a:gd name="T45" fmla="*/ 1 h 4"/>
                    <a:gd name="T46" fmla="*/ 6 w 8"/>
                    <a:gd name="T47" fmla="*/ 1 h 4"/>
                    <a:gd name="T48" fmla="*/ 3 w 8"/>
                    <a:gd name="T49" fmla="*/ 2 h 4"/>
                    <a:gd name="T50" fmla="*/ 6 w 8"/>
                    <a:gd name="T51" fmla="*/ 0 h 4"/>
                    <a:gd name="T52" fmla="*/ 5 w 8"/>
                    <a:gd name="T53" fmla="*/ 0 h 4"/>
                    <a:gd name="T54" fmla="*/ 5 w 8"/>
                    <a:gd name="T55" fmla="*/ 0 h 4"/>
                    <a:gd name="T56" fmla="*/ 4 w 8"/>
                    <a:gd name="T57" fmla="*/ 0 h 4"/>
                    <a:gd name="T58" fmla="*/ 4 w 8"/>
                    <a:gd name="T59" fmla="*/ 0 h 4"/>
                    <a:gd name="T60" fmla="*/ 3 w 8"/>
                    <a:gd name="T61" fmla="*/ 0 h 4"/>
                    <a:gd name="T62" fmla="*/ 4 w 8"/>
                    <a:gd name="T63" fmla="*/ 0 h 4"/>
                    <a:gd name="T64" fmla="*/ 1 w 8"/>
                    <a:gd name="T65" fmla="*/ 0 h 4"/>
                    <a:gd name="T66" fmla="*/ 3 w 8"/>
                    <a:gd name="T67" fmla="*/ 0 h 4"/>
                    <a:gd name="T68" fmla="*/ 1 w 8"/>
                    <a:gd name="T6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" h="4">
                      <a:moveTo>
                        <a:pt x="1" y="0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1" y="2"/>
                        <a:pt x="4" y="1"/>
                        <a:pt x="4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6" y="1"/>
                        <a:pt x="6" y="2"/>
                      </a:cubicBezTo>
                      <a:cubicBezTo>
                        <a:pt x="4" y="3"/>
                        <a:pt x="4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4"/>
                        <a:pt x="5" y="3"/>
                        <a:pt x="5" y="3"/>
                      </a:cubicBezTo>
                      <a:cubicBezTo>
                        <a:pt x="5" y="3"/>
                        <a:pt x="6" y="2"/>
                        <a:pt x="7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4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8" y="0"/>
                        <a:pt x="6" y="0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4" y="1"/>
                        <a:pt x="6" y="1"/>
                        <a:pt x="6" y="1"/>
                      </a:cubicBezTo>
                      <a:cubicBezTo>
                        <a:pt x="5" y="1"/>
                        <a:pt x="4" y="1"/>
                        <a:pt x="3" y="2"/>
                      </a:cubicBezTo>
                      <a:cubicBezTo>
                        <a:pt x="4" y="1"/>
                        <a:pt x="3" y="1"/>
                        <a:pt x="6" y="0"/>
                      </a:cubicBezTo>
                      <a:cubicBezTo>
                        <a:pt x="6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6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37" name="Freeform 534"/>
                <p:cNvSpPr/>
                <p:nvPr/>
              </p:nvSpPr>
              <p:spPr bwMode="auto">
                <a:xfrm>
                  <a:off x="1704" y="2969"/>
                  <a:ext cx="5" cy="4"/>
                </a:xfrm>
                <a:custGeom>
                  <a:avLst/>
                  <a:gdLst>
                    <a:gd name="T0" fmla="*/ 5 w 5"/>
                    <a:gd name="T1" fmla="*/ 0 h 4"/>
                    <a:gd name="T2" fmla="*/ 0 w 5"/>
                    <a:gd name="T3" fmla="*/ 4 h 4"/>
                    <a:gd name="T4" fmla="*/ 5 w 5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4">
                      <a:moveTo>
                        <a:pt x="5" y="0"/>
                      </a:moveTo>
                      <a:lnTo>
                        <a:pt x="0" y="4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38" name="Freeform 535"/>
                <p:cNvSpPr/>
                <p:nvPr/>
              </p:nvSpPr>
              <p:spPr bwMode="auto">
                <a:xfrm>
                  <a:off x="1671" y="2948"/>
                  <a:ext cx="42" cy="16"/>
                </a:xfrm>
                <a:custGeom>
                  <a:avLst/>
                  <a:gdLst>
                    <a:gd name="T0" fmla="*/ 5 w 10"/>
                    <a:gd name="T1" fmla="*/ 3 h 4"/>
                    <a:gd name="T2" fmla="*/ 7 w 10"/>
                    <a:gd name="T3" fmla="*/ 2 h 4"/>
                    <a:gd name="T4" fmla="*/ 3 w 10"/>
                    <a:gd name="T5" fmla="*/ 3 h 4"/>
                    <a:gd name="T6" fmla="*/ 3 w 10"/>
                    <a:gd name="T7" fmla="*/ 2 h 4"/>
                    <a:gd name="T8" fmla="*/ 6 w 10"/>
                    <a:gd name="T9" fmla="*/ 2 h 4"/>
                    <a:gd name="T10" fmla="*/ 6 w 10"/>
                    <a:gd name="T11" fmla="*/ 2 h 4"/>
                    <a:gd name="T12" fmla="*/ 4 w 10"/>
                    <a:gd name="T13" fmla="*/ 2 h 4"/>
                    <a:gd name="T14" fmla="*/ 3 w 10"/>
                    <a:gd name="T15" fmla="*/ 2 h 4"/>
                    <a:gd name="T16" fmla="*/ 4 w 10"/>
                    <a:gd name="T17" fmla="*/ 2 h 4"/>
                    <a:gd name="T18" fmla="*/ 6 w 10"/>
                    <a:gd name="T19" fmla="*/ 2 h 4"/>
                    <a:gd name="T20" fmla="*/ 1 w 10"/>
                    <a:gd name="T21" fmla="*/ 0 h 4"/>
                    <a:gd name="T22" fmla="*/ 1 w 10"/>
                    <a:gd name="T23" fmla="*/ 1 h 4"/>
                    <a:gd name="T24" fmla="*/ 4 w 10"/>
                    <a:gd name="T25" fmla="*/ 1 h 4"/>
                    <a:gd name="T26" fmla="*/ 3 w 10"/>
                    <a:gd name="T27" fmla="*/ 1 h 4"/>
                    <a:gd name="T28" fmla="*/ 2 w 10"/>
                    <a:gd name="T29" fmla="*/ 1 h 4"/>
                    <a:gd name="T30" fmla="*/ 2 w 10"/>
                    <a:gd name="T31" fmla="*/ 4 h 4"/>
                    <a:gd name="T32" fmla="*/ 2 w 10"/>
                    <a:gd name="T33" fmla="*/ 3 h 4"/>
                    <a:gd name="T34" fmla="*/ 3 w 10"/>
                    <a:gd name="T35" fmla="*/ 3 h 4"/>
                    <a:gd name="T36" fmla="*/ 5 w 10"/>
                    <a:gd name="T37" fmla="*/ 3 h 4"/>
                    <a:gd name="T38" fmla="*/ 5 w 10"/>
                    <a:gd name="T39" fmla="*/ 3 h 4"/>
                    <a:gd name="T40" fmla="*/ 7 w 10"/>
                    <a:gd name="T41" fmla="*/ 3 h 4"/>
                    <a:gd name="T42" fmla="*/ 8 w 10"/>
                    <a:gd name="T43" fmla="*/ 3 h 4"/>
                    <a:gd name="T44" fmla="*/ 8 w 10"/>
                    <a:gd name="T45" fmla="*/ 2 h 4"/>
                    <a:gd name="T46" fmla="*/ 5 w 10"/>
                    <a:gd name="T4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0" h="4">
                      <a:moveTo>
                        <a:pt x="5" y="3"/>
                      </a:moveTo>
                      <a:cubicBezTo>
                        <a:pt x="5" y="3"/>
                        <a:pt x="6" y="3"/>
                        <a:pt x="7" y="2"/>
                      </a:cubicBezTo>
                      <a:cubicBezTo>
                        <a:pt x="6" y="2"/>
                        <a:pt x="5" y="3"/>
                        <a:pt x="3" y="3"/>
                      </a:cubicBezTo>
                      <a:cubicBezTo>
                        <a:pt x="4" y="3"/>
                        <a:pt x="3" y="3"/>
                        <a:pt x="3" y="2"/>
                      </a:cubicBezTo>
                      <a:cubicBezTo>
                        <a:pt x="4" y="2"/>
                        <a:pt x="6" y="2"/>
                        <a:pt x="6" y="2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2"/>
                        <a:pt x="6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6" y="2"/>
                        <a:pt x="5" y="2"/>
                        <a:pt x="6" y="2"/>
                      </a:cubicBezTo>
                      <a:cubicBezTo>
                        <a:pt x="4" y="1"/>
                        <a:pt x="4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2" y="0"/>
                        <a:pt x="3" y="1"/>
                        <a:pt x="4" y="1"/>
                      </a:cubicBezTo>
                      <a:cubicBezTo>
                        <a:pt x="3" y="1"/>
                        <a:pt x="4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2"/>
                        <a:pt x="1" y="3"/>
                        <a:pt x="2" y="4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5" y="3"/>
                      </a:cubicBezTo>
                      <a:cubicBezTo>
                        <a:pt x="6" y="3"/>
                        <a:pt x="6" y="3"/>
                        <a:pt x="7" y="3"/>
                      </a:cubicBezTo>
                      <a:cubicBezTo>
                        <a:pt x="8" y="3"/>
                        <a:pt x="7" y="3"/>
                        <a:pt x="8" y="3"/>
                      </a:cubicBezTo>
                      <a:cubicBezTo>
                        <a:pt x="10" y="2"/>
                        <a:pt x="7" y="3"/>
                        <a:pt x="8" y="2"/>
                      </a:cubicBezTo>
                      <a:lnTo>
                        <a:pt x="5" y="3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39" name="Freeform 536"/>
                <p:cNvSpPr/>
                <p:nvPr/>
              </p:nvSpPr>
              <p:spPr bwMode="auto">
                <a:xfrm>
                  <a:off x="1692" y="2960"/>
                  <a:ext cx="8" cy="0"/>
                </a:xfrm>
                <a:custGeom>
                  <a:avLst/>
                  <a:gdLst>
                    <a:gd name="T0" fmla="*/ 8 w 8"/>
                    <a:gd name="T1" fmla="*/ 0 w 8"/>
                    <a:gd name="T2" fmla="*/ 4 w 8"/>
                    <a:gd name="T3" fmla="*/ 8 w 8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8">
                      <a:moveTo>
                        <a:pt x="8" y="0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0" name="Freeform 537"/>
                <p:cNvSpPr/>
                <p:nvPr/>
              </p:nvSpPr>
              <p:spPr bwMode="auto">
                <a:xfrm>
                  <a:off x="1679" y="2964"/>
                  <a:ext cx="4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1" name="Freeform 538"/>
                <p:cNvSpPr/>
                <p:nvPr/>
              </p:nvSpPr>
              <p:spPr bwMode="auto">
                <a:xfrm>
                  <a:off x="1696" y="295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2" name="Freeform 539"/>
                <p:cNvSpPr/>
                <p:nvPr/>
              </p:nvSpPr>
              <p:spPr bwMode="auto">
                <a:xfrm>
                  <a:off x="1675" y="2944"/>
                  <a:ext cx="17" cy="8"/>
                </a:xfrm>
                <a:custGeom>
                  <a:avLst/>
                  <a:gdLst>
                    <a:gd name="T0" fmla="*/ 0 w 4"/>
                    <a:gd name="T1" fmla="*/ 0 h 2"/>
                    <a:gd name="T2" fmla="*/ 0 w 4"/>
                    <a:gd name="T3" fmla="*/ 1 h 2"/>
                    <a:gd name="T4" fmla="*/ 4 w 4"/>
                    <a:gd name="T5" fmla="*/ 2 h 2"/>
                    <a:gd name="T6" fmla="*/ 1 w 4"/>
                    <a:gd name="T7" fmla="*/ 1 h 2"/>
                    <a:gd name="T8" fmla="*/ 1 w 4"/>
                    <a:gd name="T9" fmla="*/ 0 h 2"/>
                    <a:gd name="T10" fmla="*/ 0 w 4"/>
                    <a:gd name="T1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0" y="0"/>
                      </a:moveTo>
                      <a:cubicBezTo>
                        <a:pt x="0" y="1"/>
                        <a:pt x="1" y="1"/>
                        <a:pt x="0" y="1"/>
                      </a:cubicBezTo>
                      <a:cubicBezTo>
                        <a:pt x="1" y="2"/>
                        <a:pt x="2" y="1"/>
                        <a:pt x="4" y="2"/>
                      </a:cubicBezTo>
                      <a:cubicBezTo>
                        <a:pt x="4" y="1"/>
                        <a:pt x="2" y="1"/>
                        <a:pt x="1" y="1"/>
                      </a:cubicBezTo>
                      <a:cubicBezTo>
                        <a:pt x="2" y="1"/>
                        <a:pt x="1" y="1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3" name="Freeform 540"/>
                <p:cNvSpPr/>
                <p:nvPr/>
              </p:nvSpPr>
              <p:spPr bwMode="auto">
                <a:xfrm>
                  <a:off x="1679" y="2910"/>
                  <a:ext cx="30" cy="38"/>
                </a:xfrm>
                <a:custGeom>
                  <a:avLst/>
                  <a:gdLst>
                    <a:gd name="T0" fmla="*/ 3 w 7"/>
                    <a:gd name="T1" fmla="*/ 8 h 9"/>
                    <a:gd name="T2" fmla="*/ 3 w 7"/>
                    <a:gd name="T3" fmla="*/ 7 h 9"/>
                    <a:gd name="T4" fmla="*/ 4 w 7"/>
                    <a:gd name="T5" fmla="*/ 8 h 9"/>
                    <a:gd name="T6" fmla="*/ 5 w 7"/>
                    <a:gd name="T7" fmla="*/ 8 h 9"/>
                    <a:gd name="T8" fmla="*/ 4 w 7"/>
                    <a:gd name="T9" fmla="*/ 7 h 9"/>
                    <a:gd name="T10" fmla="*/ 4 w 7"/>
                    <a:gd name="T11" fmla="*/ 7 h 9"/>
                    <a:gd name="T12" fmla="*/ 2 w 7"/>
                    <a:gd name="T13" fmla="*/ 6 h 9"/>
                    <a:gd name="T14" fmla="*/ 5 w 7"/>
                    <a:gd name="T15" fmla="*/ 6 h 9"/>
                    <a:gd name="T16" fmla="*/ 2 w 7"/>
                    <a:gd name="T17" fmla="*/ 5 h 9"/>
                    <a:gd name="T18" fmla="*/ 3 w 7"/>
                    <a:gd name="T19" fmla="*/ 5 h 9"/>
                    <a:gd name="T20" fmla="*/ 3 w 7"/>
                    <a:gd name="T21" fmla="*/ 5 h 9"/>
                    <a:gd name="T22" fmla="*/ 3 w 7"/>
                    <a:gd name="T23" fmla="*/ 5 h 9"/>
                    <a:gd name="T24" fmla="*/ 5 w 7"/>
                    <a:gd name="T25" fmla="*/ 6 h 9"/>
                    <a:gd name="T26" fmla="*/ 5 w 7"/>
                    <a:gd name="T27" fmla="*/ 5 h 9"/>
                    <a:gd name="T28" fmla="*/ 6 w 7"/>
                    <a:gd name="T29" fmla="*/ 5 h 9"/>
                    <a:gd name="T30" fmla="*/ 5 w 7"/>
                    <a:gd name="T31" fmla="*/ 4 h 9"/>
                    <a:gd name="T32" fmla="*/ 6 w 7"/>
                    <a:gd name="T33" fmla="*/ 4 h 9"/>
                    <a:gd name="T34" fmla="*/ 3 w 7"/>
                    <a:gd name="T35" fmla="*/ 3 h 9"/>
                    <a:gd name="T36" fmla="*/ 4 w 7"/>
                    <a:gd name="T37" fmla="*/ 2 h 9"/>
                    <a:gd name="T38" fmla="*/ 6 w 7"/>
                    <a:gd name="T39" fmla="*/ 4 h 9"/>
                    <a:gd name="T40" fmla="*/ 5 w 7"/>
                    <a:gd name="T41" fmla="*/ 3 h 9"/>
                    <a:gd name="T42" fmla="*/ 7 w 7"/>
                    <a:gd name="T43" fmla="*/ 4 h 9"/>
                    <a:gd name="T44" fmla="*/ 5 w 7"/>
                    <a:gd name="T45" fmla="*/ 2 h 9"/>
                    <a:gd name="T46" fmla="*/ 5 w 7"/>
                    <a:gd name="T47" fmla="*/ 2 h 9"/>
                    <a:gd name="T48" fmla="*/ 3 w 7"/>
                    <a:gd name="T49" fmla="*/ 0 h 9"/>
                    <a:gd name="T50" fmla="*/ 2 w 7"/>
                    <a:gd name="T51" fmla="*/ 2 h 9"/>
                    <a:gd name="T52" fmla="*/ 3 w 7"/>
                    <a:gd name="T53" fmla="*/ 3 h 9"/>
                    <a:gd name="T54" fmla="*/ 1 w 7"/>
                    <a:gd name="T55" fmla="*/ 2 h 9"/>
                    <a:gd name="T56" fmla="*/ 3 w 7"/>
                    <a:gd name="T57" fmla="*/ 3 h 9"/>
                    <a:gd name="T58" fmla="*/ 1 w 7"/>
                    <a:gd name="T59" fmla="*/ 3 h 9"/>
                    <a:gd name="T60" fmla="*/ 3 w 7"/>
                    <a:gd name="T61" fmla="*/ 4 h 9"/>
                    <a:gd name="T62" fmla="*/ 1 w 7"/>
                    <a:gd name="T63" fmla="*/ 3 h 9"/>
                    <a:gd name="T64" fmla="*/ 0 w 7"/>
                    <a:gd name="T65" fmla="*/ 7 h 9"/>
                    <a:gd name="T66" fmla="*/ 2 w 7"/>
                    <a:gd name="T67" fmla="*/ 7 h 9"/>
                    <a:gd name="T68" fmla="*/ 2 w 7"/>
                    <a:gd name="T69" fmla="*/ 8 h 9"/>
                    <a:gd name="T70" fmla="*/ 3 w 7"/>
                    <a:gd name="T71" fmla="*/ 8 h 9"/>
                    <a:gd name="T72" fmla="*/ 0 w 7"/>
                    <a:gd name="T73" fmla="*/ 8 h 9"/>
                    <a:gd name="T74" fmla="*/ 0 w 7"/>
                    <a:gd name="T75" fmla="*/ 8 h 9"/>
                    <a:gd name="T76" fmla="*/ 1 w 7"/>
                    <a:gd name="T77" fmla="*/ 8 h 9"/>
                    <a:gd name="T78" fmla="*/ 0 w 7"/>
                    <a:gd name="T79" fmla="*/ 8 h 9"/>
                    <a:gd name="T80" fmla="*/ 4 w 7"/>
                    <a:gd name="T81" fmla="*/ 9 h 9"/>
                    <a:gd name="T82" fmla="*/ 6 w 7"/>
                    <a:gd name="T83" fmla="*/ 8 h 9"/>
                    <a:gd name="T84" fmla="*/ 3 w 7"/>
                    <a:gd name="T8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" h="9">
                      <a:moveTo>
                        <a:pt x="3" y="8"/>
                      </a:moveTo>
                      <a:cubicBezTo>
                        <a:pt x="4" y="8"/>
                        <a:pt x="3" y="7"/>
                        <a:pt x="3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6" y="8"/>
                        <a:pt x="4" y="7"/>
                        <a:pt x="5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3" y="7"/>
                        <a:pt x="4" y="7"/>
                      </a:cubicBezTo>
                      <a:cubicBezTo>
                        <a:pt x="4" y="6"/>
                        <a:pt x="4" y="6"/>
                        <a:pt x="2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3" y="6"/>
                        <a:pt x="2" y="5"/>
                      </a:cubicBezTo>
                      <a:cubicBezTo>
                        <a:pt x="4" y="6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3" y="5"/>
                      </a:cubicBezTo>
                      <a:cubicBezTo>
                        <a:pt x="5" y="6"/>
                        <a:pt x="3" y="5"/>
                        <a:pt x="3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5"/>
                        <a:pt x="4" y="5"/>
                        <a:pt x="5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6" y="4"/>
                        <a:pt x="5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3"/>
                        <a:pt x="5" y="4"/>
                        <a:pt x="3" y="3"/>
                      </a:cubicBezTo>
                      <a:cubicBezTo>
                        <a:pt x="6" y="4"/>
                        <a:pt x="3" y="2"/>
                        <a:pt x="4" y="2"/>
                      </a:cubicBezTo>
                      <a:cubicBezTo>
                        <a:pt x="5" y="3"/>
                        <a:pt x="4" y="3"/>
                        <a:pt x="6" y="4"/>
                      </a:cubicBezTo>
                      <a:cubicBezTo>
                        <a:pt x="4" y="3"/>
                        <a:pt x="5" y="3"/>
                        <a:pt x="5" y="3"/>
                      </a:cubicBezTo>
                      <a:cubicBezTo>
                        <a:pt x="6" y="4"/>
                        <a:pt x="5" y="3"/>
                        <a:pt x="7" y="4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4" y="0"/>
                        <a:pt x="3" y="0"/>
                      </a:cubicBezTo>
                      <a:cubicBezTo>
                        <a:pt x="3" y="1"/>
                        <a:pt x="3" y="2"/>
                        <a:pt x="2" y="2"/>
                      </a:cubicBezTo>
                      <a:cubicBezTo>
                        <a:pt x="4" y="3"/>
                        <a:pt x="2" y="2"/>
                        <a:pt x="3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4"/>
                        <a:pt x="2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2" y="6"/>
                        <a:pt x="0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7"/>
                        <a:pt x="5" y="8"/>
                        <a:pt x="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1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2" y="8"/>
                        <a:pt x="1" y="8"/>
                        <a:pt x="0" y="8"/>
                      </a:cubicBezTo>
                      <a:cubicBezTo>
                        <a:pt x="2" y="9"/>
                        <a:pt x="3" y="9"/>
                        <a:pt x="4" y="9"/>
                      </a:cubicBezTo>
                      <a:cubicBezTo>
                        <a:pt x="1" y="8"/>
                        <a:pt x="7" y="9"/>
                        <a:pt x="6" y="8"/>
                      </a:cubicBezTo>
                      <a:cubicBezTo>
                        <a:pt x="5" y="8"/>
                        <a:pt x="4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4" name="Freeform 541"/>
                <p:cNvSpPr/>
                <p:nvPr/>
              </p:nvSpPr>
              <p:spPr bwMode="auto">
                <a:xfrm>
                  <a:off x="1675" y="2944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5" name="Freeform 542"/>
                <p:cNvSpPr/>
                <p:nvPr/>
              </p:nvSpPr>
              <p:spPr bwMode="auto">
                <a:xfrm>
                  <a:off x="1700" y="2914"/>
                  <a:ext cx="0" cy="5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6" name="Rectangle 543"/>
                <p:cNvSpPr>
                  <a:spLocks noChangeArrowheads="1"/>
                </p:cNvSpPr>
                <p:nvPr/>
              </p:nvSpPr>
              <p:spPr bwMode="auto">
                <a:xfrm>
                  <a:off x="1679" y="2944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7" name="Freeform 544"/>
                <p:cNvSpPr/>
                <p:nvPr/>
              </p:nvSpPr>
              <p:spPr bwMode="auto">
                <a:xfrm>
                  <a:off x="1692" y="2948"/>
                  <a:ext cx="4" cy="0"/>
                </a:xfrm>
                <a:custGeom>
                  <a:avLst/>
                  <a:gdLst>
                    <a:gd name="T0" fmla="*/ 4 w 4"/>
                    <a:gd name="T1" fmla="*/ 4 w 4"/>
                    <a:gd name="T2" fmla="*/ 0 w 4"/>
                    <a:gd name="T3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8" name="Freeform 545"/>
                <p:cNvSpPr/>
                <p:nvPr/>
              </p:nvSpPr>
              <p:spPr bwMode="auto">
                <a:xfrm>
                  <a:off x="1709" y="2914"/>
                  <a:ext cx="4" cy="5"/>
                </a:xfrm>
                <a:custGeom>
                  <a:avLst/>
                  <a:gdLst>
                    <a:gd name="T0" fmla="*/ 4 w 4"/>
                    <a:gd name="T1" fmla="*/ 5 h 5"/>
                    <a:gd name="T2" fmla="*/ 0 w 4"/>
                    <a:gd name="T3" fmla="*/ 0 h 5"/>
                    <a:gd name="T4" fmla="*/ 4 w 4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5">
                      <a:moveTo>
                        <a:pt x="4" y="5"/>
                      </a:moveTo>
                      <a:lnTo>
                        <a:pt x="0" y="0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49" name="Freeform 546"/>
                <p:cNvSpPr/>
                <p:nvPr/>
              </p:nvSpPr>
              <p:spPr bwMode="auto">
                <a:xfrm>
                  <a:off x="1692" y="28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0" name="Freeform 547"/>
                <p:cNvSpPr/>
                <p:nvPr/>
              </p:nvSpPr>
              <p:spPr bwMode="auto">
                <a:xfrm>
                  <a:off x="1642" y="2873"/>
                  <a:ext cx="71" cy="50"/>
                </a:xfrm>
                <a:custGeom>
                  <a:avLst/>
                  <a:gdLst>
                    <a:gd name="T0" fmla="*/ 4 w 17"/>
                    <a:gd name="T1" fmla="*/ 4 h 12"/>
                    <a:gd name="T2" fmla="*/ 2 w 17"/>
                    <a:gd name="T3" fmla="*/ 4 h 12"/>
                    <a:gd name="T4" fmla="*/ 1 w 17"/>
                    <a:gd name="T5" fmla="*/ 5 h 12"/>
                    <a:gd name="T6" fmla="*/ 3 w 17"/>
                    <a:gd name="T7" fmla="*/ 6 h 12"/>
                    <a:gd name="T8" fmla="*/ 4 w 17"/>
                    <a:gd name="T9" fmla="*/ 7 h 12"/>
                    <a:gd name="T10" fmla="*/ 5 w 17"/>
                    <a:gd name="T11" fmla="*/ 9 h 12"/>
                    <a:gd name="T12" fmla="*/ 8 w 17"/>
                    <a:gd name="T13" fmla="*/ 8 h 12"/>
                    <a:gd name="T14" fmla="*/ 8 w 17"/>
                    <a:gd name="T15" fmla="*/ 9 h 12"/>
                    <a:gd name="T16" fmla="*/ 8 w 17"/>
                    <a:gd name="T17" fmla="*/ 10 h 12"/>
                    <a:gd name="T18" fmla="*/ 10 w 17"/>
                    <a:gd name="T19" fmla="*/ 7 h 12"/>
                    <a:gd name="T20" fmla="*/ 10 w 17"/>
                    <a:gd name="T21" fmla="*/ 7 h 12"/>
                    <a:gd name="T22" fmla="*/ 11 w 17"/>
                    <a:gd name="T23" fmla="*/ 8 h 12"/>
                    <a:gd name="T24" fmla="*/ 12 w 17"/>
                    <a:gd name="T25" fmla="*/ 9 h 12"/>
                    <a:gd name="T26" fmla="*/ 13 w 17"/>
                    <a:gd name="T27" fmla="*/ 9 h 12"/>
                    <a:gd name="T28" fmla="*/ 13 w 17"/>
                    <a:gd name="T29" fmla="*/ 8 h 12"/>
                    <a:gd name="T30" fmla="*/ 14 w 17"/>
                    <a:gd name="T31" fmla="*/ 7 h 12"/>
                    <a:gd name="T32" fmla="*/ 14 w 17"/>
                    <a:gd name="T33" fmla="*/ 8 h 12"/>
                    <a:gd name="T34" fmla="*/ 15 w 17"/>
                    <a:gd name="T35" fmla="*/ 8 h 12"/>
                    <a:gd name="T36" fmla="*/ 14 w 17"/>
                    <a:gd name="T37" fmla="*/ 10 h 12"/>
                    <a:gd name="T38" fmla="*/ 15 w 17"/>
                    <a:gd name="T39" fmla="*/ 9 h 12"/>
                    <a:gd name="T40" fmla="*/ 14 w 17"/>
                    <a:gd name="T41" fmla="*/ 8 h 12"/>
                    <a:gd name="T42" fmla="*/ 17 w 17"/>
                    <a:gd name="T43" fmla="*/ 11 h 12"/>
                    <a:gd name="T44" fmla="*/ 17 w 17"/>
                    <a:gd name="T45" fmla="*/ 11 h 12"/>
                    <a:gd name="T46" fmla="*/ 17 w 17"/>
                    <a:gd name="T47" fmla="*/ 11 h 12"/>
                    <a:gd name="T48" fmla="*/ 17 w 17"/>
                    <a:gd name="T49" fmla="*/ 11 h 12"/>
                    <a:gd name="T50" fmla="*/ 17 w 17"/>
                    <a:gd name="T51" fmla="*/ 11 h 12"/>
                    <a:gd name="T52" fmla="*/ 14 w 17"/>
                    <a:gd name="T53" fmla="*/ 5 h 12"/>
                    <a:gd name="T54" fmla="*/ 14 w 17"/>
                    <a:gd name="T55" fmla="*/ 5 h 12"/>
                    <a:gd name="T56" fmla="*/ 14 w 17"/>
                    <a:gd name="T57" fmla="*/ 5 h 12"/>
                    <a:gd name="T58" fmla="*/ 14 w 17"/>
                    <a:gd name="T59" fmla="*/ 5 h 12"/>
                    <a:gd name="T60" fmla="*/ 13 w 17"/>
                    <a:gd name="T61" fmla="*/ 4 h 12"/>
                    <a:gd name="T62" fmla="*/ 13 w 17"/>
                    <a:gd name="T63" fmla="*/ 4 h 12"/>
                    <a:gd name="T64" fmla="*/ 12 w 17"/>
                    <a:gd name="T65" fmla="*/ 5 h 12"/>
                    <a:gd name="T66" fmla="*/ 12 w 17"/>
                    <a:gd name="T67" fmla="*/ 5 h 12"/>
                    <a:gd name="T68" fmla="*/ 12 w 17"/>
                    <a:gd name="T69" fmla="*/ 5 h 12"/>
                    <a:gd name="T70" fmla="*/ 12 w 17"/>
                    <a:gd name="T71" fmla="*/ 5 h 12"/>
                    <a:gd name="T72" fmla="*/ 11 w 17"/>
                    <a:gd name="T73" fmla="*/ 6 h 12"/>
                    <a:gd name="T74" fmla="*/ 11 w 17"/>
                    <a:gd name="T75" fmla="*/ 5 h 12"/>
                    <a:gd name="T76" fmla="*/ 11 w 17"/>
                    <a:gd name="T77" fmla="*/ 4 h 12"/>
                    <a:gd name="T78" fmla="*/ 10 w 17"/>
                    <a:gd name="T79" fmla="*/ 6 h 12"/>
                    <a:gd name="T80" fmla="*/ 9 w 17"/>
                    <a:gd name="T81" fmla="*/ 6 h 12"/>
                    <a:gd name="T82" fmla="*/ 7 w 17"/>
                    <a:gd name="T83" fmla="*/ 6 h 12"/>
                    <a:gd name="T84" fmla="*/ 7 w 17"/>
                    <a:gd name="T85" fmla="*/ 6 h 12"/>
                    <a:gd name="T86" fmla="*/ 6 w 17"/>
                    <a:gd name="T87" fmla="*/ 5 h 12"/>
                    <a:gd name="T88" fmla="*/ 5 w 17"/>
                    <a:gd name="T89" fmla="*/ 7 h 12"/>
                    <a:gd name="T90" fmla="*/ 7 w 17"/>
                    <a:gd name="T91" fmla="*/ 4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7" h="12">
                      <a:moveTo>
                        <a:pt x="7" y="3"/>
                      </a:moveTo>
                      <a:cubicBezTo>
                        <a:pt x="6" y="3"/>
                        <a:pt x="5" y="3"/>
                        <a:pt x="4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3" y="3"/>
                        <a:pt x="2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4" y="4"/>
                        <a:pt x="2" y="5"/>
                        <a:pt x="1" y="5"/>
                      </a:cubicBezTo>
                      <a:cubicBezTo>
                        <a:pt x="2" y="6"/>
                        <a:pt x="4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3" y="6"/>
                        <a:pt x="5" y="5"/>
                        <a:pt x="5" y="5"/>
                      </a:cubicBezTo>
                      <a:cubicBezTo>
                        <a:pt x="0" y="8"/>
                        <a:pt x="7" y="5"/>
                        <a:pt x="4" y="7"/>
                      </a:cubicBezTo>
                      <a:cubicBezTo>
                        <a:pt x="5" y="7"/>
                        <a:pt x="5" y="8"/>
                        <a:pt x="6" y="7"/>
                      </a:cubicBezTo>
                      <a:cubicBezTo>
                        <a:pt x="5" y="8"/>
                        <a:pt x="6" y="8"/>
                        <a:pt x="5" y="9"/>
                      </a:cubicBezTo>
                      <a:cubicBezTo>
                        <a:pt x="7" y="6"/>
                        <a:pt x="5" y="11"/>
                        <a:pt x="7" y="7"/>
                      </a:cubicBezTo>
                      <a:cubicBezTo>
                        <a:pt x="7" y="8"/>
                        <a:pt x="8" y="7"/>
                        <a:pt x="8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8" y="7"/>
                        <a:pt x="8" y="9"/>
                      </a:cubicBezTo>
                      <a:cubicBezTo>
                        <a:pt x="8" y="9"/>
                        <a:pt x="8" y="8"/>
                        <a:pt x="9" y="7"/>
                      </a:cubicBezTo>
                      <a:cubicBezTo>
                        <a:pt x="9" y="8"/>
                        <a:pt x="9" y="8"/>
                        <a:pt x="8" y="10"/>
                      </a:cubicBezTo>
                      <a:cubicBezTo>
                        <a:pt x="9" y="8"/>
                        <a:pt x="9" y="9"/>
                        <a:pt x="9" y="8"/>
                      </a:cubicBezTo>
                      <a:cubicBezTo>
                        <a:pt x="9" y="8"/>
                        <a:pt x="9" y="7"/>
                        <a:pt x="10" y="7"/>
                      </a:cubicBezTo>
                      <a:cubicBezTo>
                        <a:pt x="10" y="7"/>
                        <a:pt x="10" y="6"/>
                        <a:pt x="11" y="5"/>
                      </a:cubicBezTo>
                      <a:cubicBezTo>
                        <a:pt x="10" y="7"/>
                        <a:pt x="11" y="5"/>
                        <a:pt x="10" y="7"/>
                      </a:cubicBezTo>
                      <a:cubicBezTo>
                        <a:pt x="10" y="8"/>
                        <a:pt x="10" y="8"/>
                        <a:pt x="9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9"/>
                        <a:pt x="10" y="9"/>
                        <a:pt x="10" y="10"/>
                      </a:cubicBezTo>
                      <a:cubicBezTo>
                        <a:pt x="11" y="11"/>
                        <a:pt x="11" y="7"/>
                        <a:pt x="12" y="9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2" y="8"/>
                        <a:pt x="12" y="10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11"/>
                        <a:pt x="13" y="6"/>
                        <a:pt x="13" y="8"/>
                      </a:cubicBezTo>
                      <a:cubicBezTo>
                        <a:pt x="13" y="6"/>
                        <a:pt x="14" y="5"/>
                        <a:pt x="14" y="5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6"/>
                        <a:pt x="14" y="9"/>
                        <a:pt x="14" y="10"/>
                      </a:cubicBezTo>
                      <a:cubicBezTo>
                        <a:pt x="14" y="9"/>
                        <a:pt x="14" y="10"/>
                        <a:pt x="14" y="8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5" y="10"/>
                        <a:pt x="14" y="7"/>
                        <a:pt x="15" y="8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4" y="7"/>
                        <a:pt x="12" y="8"/>
                        <a:pt x="14" y="10"/>
                      </a:cubicBezTo>
                      <a:cubicBezTo>
                        <a:pt x="14" y="10"/>
                        <a:pt x="16" y="11"/>
                        <a:pt x="17" y="12"/>
                      </a:cubicBezTo>
                      <a:cubicBezTo>
                        <a:pt x="16" y="11"/>
                        <a:pt x="15" y="10"/>
                        <a:pt x="15" y="9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9"/>
                        <a:pt x="14" y="8"/>
                      </a:cubicBezTo>
                      <a:cubicBezTo>
                        <a:pt x="14" y="8"/>
                        <a:pt x="15" y="9"/>
                        <a:pt x="15" y="8"/>
                      </a:cubicBezTo>
                      <a:cubicBezTo>
                        <a:pt x="16" y="10"/>
                        <a:pt x="16" y="10"/>
                        <a:pt x="17" y="11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2" y="0"/>
                        <a:pt x="16" y="8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4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5"/>
                        <a:pt x="14" y="5"/>
                        <a:pt x="13" y="4"/>
                      </a:cubicBezTo>
                      <a:cubicBezTo>
                        <a:pt x="13" y="5"/>
                        <a:pt x="13" y="7"/>
                        <a:pt x="13" y="7"/>
                      </a:cubicBezTo>
                      <a:cubicBezTo>
                        <a:pt x="13" y="5"/>
                        <a:pt x="13" y="6"/>
                        <a:pt x="13" y="4"/>
                      </a:cubicBezTo>
                      <a:cubicBezTo>
                        <a:pt x="13" y="6"/>
                        <a:pt x="12" y="5"/>
                        <a:pt x="12" y="6"/>
                      </a:cubicBezTo>
                      <a:cubicBezTo>
                        <a:pt x="12" y="7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4"/>
                      </a:cubicBezTo>
                      <a:cubicBezTo>
                        <a:pt x="12" y="4"/>
                        <a:pt x="12" y="7"/>
                        <a:pt x="12" y="5"/>
                      </a:cubicBezTo>
                      <a:cubicBezTo>
                        <a:pt x="11" y="6"/>
                        <a:pt x="11" y="6"/>
                        <a:pt x="11" y="8"/>
                      </a:cubicBezTo>
                      <a:cubicBezTo>
                        <a:pt x="11" y="8"/>
                        <a:pt x="11" y="6"/>
                        <a:pt x="11" y="6"/>
                      </a:cubicBezTo>
                      <a:cubicBezTo>
                        <a:pt x="10" y="8"/>
                        <a:pt x="11" y="6"/>
                        <a:pt x="10" y="7"/>
                      </a:cubicBezTo>
                      <a:cubicBezTo>
                        <a:pt x="11" y="5"/>
                        <a:pt x="11" y="6"/>
                        <a:pt x="11" y="5"/>
                      </a:cubicBezTo>
                      <a:cubicBezTo>
                        <a:pt x="11" y="4"/>
                        <a:pt x="10" y="6"/>
                        <a:pt x="10" y="6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5"/>
                        <a:pt x="10" y="6"/>
                        <a:pt x="10" y="5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5"/>
                        <a:pt x="10" y="6"/>
                        <a:pt x="10" y="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0" y="4"/>
                        <a:pt x="9" y="6"/>
                        <a:pt x="7" y="7"/>
                      </a:cubicBezTo>
                      <a:cubicBezTo>
                        <a:pt x="7" y="7"/>
                        <a:pt x="7" y="7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9" y="5"/>
                        <a:pt x="7" y="6"/>
                      </a:cubicBezTo>
                      <a:cubicBezTo>
                        <a:pt x="7" y="6"/>
                        <a:pt x="8" y="5"/>
                        <a:pt x="8" y="5"/>
                      </a:cubicBezTo>
                      <a:cubicBezTo>
                        <a:pt x="6" y="6"/>
                        <a:pt x="9" y="3"/>
                        <a:pt x="6" y="5"/>
                      </a:cubicBezTo>
                      <a:cubicBezTo>
                        <a:pt x="6" y="5"/>
                        <a:pt x="6" y="6"/>
                        <a:pt x="6" y="6"/>
                      </a:cubicBezTo>
                      <a:cubicBezTo>
                        <a:pt x="6" y="6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5" y="6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9" y="3"/>
                        <a:pt x="3" y="6"/>
                        <a:pt x="7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1" name="Freeform 548"/>
                <p:cNvSpPr/>
                <p:nvPr/>
              </p:nvSpPr>
              <p:spPr bwMode="auto">
                <a:xfrm>
                  <a:off x="1675" y="2889"/>
                  <a:ext cx="4" cy="9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2" name="Rectangle 549"/>
                <p:cNvSpPr>
                  <a:spLocks noChangeArrowheads="1"/>
                </p:cNvSpPr>
                <p:nvPr/>
              </p:nvSpPr>
              <p:spPr bwMode="auto">
                <a:xfrm>
                  <a:off x="1675" y="2893"/>
                  <a:ext cx="1" cy="5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3" name="Freeform 550"/>
                <p:cNvSpPr/>
                <p:nvPr/>
              </p:nvSpPr>
              <p:spPr bwMode="auto">
                <a:xfrm>
                  <a:off x="1662" y="2885"/>
                  <a:ext cx="5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4" name="Rectangle 551"/>
                <p:cNvSpPr>
                  <a:spLocks noChangeArrowheads="1"/>
                </p:cNvSpPr>
                <p:nvPr/>
              </p:nvSpPr>
              <p:spPr bwMode="auto">
                <a:xfrm>
                  <a:off x="1662" y="2885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5" name="Freeform 552"/>
                <p:cNvSpPr/>
                <p:nvPr/>
              </p:nvSpPr>
              <p:spPr bwMode="auto">
                <a:xfrm>
                  <a:off x="1629" y="2847"/>
                  <a:ext cx="38" cy="42"/>
                </a:xfrm>
                <a:custGeom>
                  <a:avLst/>
                  <a:gdLst>
                    <a:gd name="T0" fmla="*/ 6 w 9"/>
                    <a:gd name="T1" fmla="*/ 2 h 10"/>
                    <a:gd name="T2" fmla="*/ 4 w 9"/>
                    <a:gd name="T3" fmla="*/ 2 h 10"/>
                    <a:gd name="T4" fmla="*/ 6 w 9"/>
                    <a:gd name="T5" fmla="*/ 2 h 10"/>
                    <a:gd name="T6" fmla="*/ 3 w 9"/>
                    <a:gd name="T7" fmla="*/ 0 h 10"/>
                    <a:gd name="T8" fmla="*/ 4 w 9"/>
                    <a:gd name="T9" fmla="*/ 5 h 10"/>
                    <a:gd name="T10" fmla="*/ 3 w 9"/>
                    <a:gd name="T11" fmla="*/ 5 h 10"/>
                    <a:gd name="T12" fmla="*/ 5 w 9"/>
                    <a:gd name="T13" fmla="*/ 7 h 10"/>
                    <a:gd name="T14" fmla="*/ 3 w 9"/>
                    <a:gd name="T15" fmla="*/ 7 h 10"/>
                    <a:gd name="T16" fmla="*/ 4 w 9"/>
                    <a:gd name="T17" fmla="*/ 8 h 10"/>
                    <a:gd name="T18" fmla="*/ 4 w 9"/>
                    <a:gd name="T19" fmla="*/ 7 h 10"/>
                    <a:gd name="T20" fmla="*/ 4 w 9"/>
                    <a:gd name="T21" fmla="*/ 8 h 10"/>
                    <a:gd name="T22" fmla="*/ 4 w 9"/>
                    <a:gd name="T23" fmla="*/ 8 h 10"/>
                    <a:gd name="T24" fmla="*/ 5 w 9"/>
                    <a:gd name="T25" fmla="*/ 8 h 10"/>
                    <a:gd name="T26" fmla="*/ 4 w 9"/>
                    <a:gd name="T27" fmla="*/ 8 h 10"/>
                    <a:gd name="T28" fmla="*/ 5 w 9"/>
                    <a:gd name="T29" fmla="*/ 9 h 10"/>
                    <a:gd name="T30" fmla="*/ 4 w 9"/>
                    <a:gd name="T31" fmla="*/ 9 h 10"/>
                    <a:gd name="T32" fmla="*/ 6 w 9"/>
                    <a:gd name="T33" fmla="*/ 10 h 10"/>
                    <a:gd name="T34" fmla="*/ 7 w 9"/>
                    <a:gd name="T35" fmla="*/ 9 h 10"/>
                    <a:gd name="T36" fmla="*/ 6 w 9"/>
                    <a:gd name="T37" fmla="*/ 9 h 10"/>
                    <a:gd name="T38" fmla="*/ 6 w 9"/>
                    <a:gd name="T39" fmla="*/ 9 h 10"/>
                    <a:gd name="T40" fmla="*/ 5 w 9"/>
                    <a:gd name="T41" fmla="*/ 8 h 10"/>
                    <a:gd name="T42" fmla="*/ 7 w 9"/>
                    <a:gd name="T43" fmla="*/ 8 h 10"/>
                    <a:gd name="T44" fmla="*/ 8 w 9"/>
                    <a:gd name="T45" fmla="*/ 7 h 10"/>
                    <a:gd name="T46" fmla="*/ 8 w 9"/>
                    <a:gd name="T47" fmla="*/ 7 h 10"/>
                    <a:gd name="T48" fmla="*/ 8 w 9"/>
                    <a:gd name="T49" fmla="*/ 7 h 10"/>
                    <a:gd name="T50" fmla="*/ 7 w 9"/>
                    <a:gd name="T51" fmla="*/ 7 h 10"/>
                    <a:gd name="T52" fmla="*/ 5 w 9"/>
                    <a:gd name="T53" fmla="*/ 7 h 10"/>
                    <a:gd name="T54" fmla="*/ 5 w 9"/>
                    <a:gd name="T55" fmla="*/ 7 h 10"/>
                    <a:gd name="T56" fmla="*/ 6 w 9"/>
                    <a:gd name="T57" fmla="*/ 7 h 10"/>
                    <a:gd name="T58" fmla="*/ 6 w 9"/>
                    <a:gd name="T59" fmla="*/ 7 h 10"/>
                    <a:gd name="T60" fmla="*/ 8 w 9"/>
                    <a:gd name="T61" fmla="*/ 6 h 10"/>
                    <a:gd name="T62" fmla="*/ 6 w 9"/>
                    <a:gd name="T63" fmla="*/ 6 h 10"/>
                    <a:gd name="T64" fmla="*/ 5 w 9"/>
                    <a:gd name="T65" fmla="*/ 5 h 10"/>
                    <a:gd name="T66" fmla="*/ 7 w 9"/>
                    <a:gd name="T67" fmla="*/ 5 h 10"/>
                    <a:gd name="T68" fmla="*/ 5 w 9"/>
                    <a:gd name="T69" fmla="*/ 5 h 10"/>
                    <a:gd name="T70" fmla="*/ 6 w 9"/>
                    <a:gd name="T71" fmla="*/ 4 h 10"/>
                    <a:gd name="T72" fmla="*/ 5 w 9"/>
                    <a:gd name="T73" fmla="*/ 4 h 10"/>
                    <a:gd name="T74" fmla="*/ 5 w 9"/>
                    <a:gd name="T75" fmla="*/ 3 h 10"/>
                    <a:gd name="T76" fmla="*/ 5 w 9"/>
                    <a:gd name="T77" fmla="*/ 3 h 10"/>
                    <a:gd name="T78" fmla="*/ 4 w 9"/>
                    <a:gd name="T79" fmla="*/ 2 h 10"/>
                    <a:gd name="T80" fmla="*/ 6 w 9"/>
                    <a:gd name="T81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" h="10">
                      <a:moveTo>
                        <a:pt x="6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4" y="1"/>
                        <a:pt x="6" y="2"/>
                      </a:cubicBezTo>
                      <a:cubicBezTo>
                        <a:pt x="4" y="1"/>
                        <a:pt x="6" y="1"/>
                        <a:pt x="3" y="0"/>
                      </a:cubicBezTo>
                      <a:cubicBezTo>
                        <a:pt x="4" y="2"/>
                        <a:pt x="2" y="3"/>
                        <a:pt x="4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6"/>
                        <a:pt x="0" y="6"/>
                        <a:pt x="5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6" y="7"/>
                        <a:pt x="4" y="8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5" y="8"/>
                        <a:pt x="5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3" y="10"/>
                        <a:pt x="6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3" y="9"/>
                        <a:pt x="7" y="8"/>
                        <a:pt x="5" y="8"/>
                      </a:cubicBezTo>
                      <a:cubicBezTo>
                        <a:pt x="6" y="8"/>
                        <a:pt x="6" y="8"/>
                        <a:pt x="7" y="8"/>
                      </a:cubicBezTo>
                      <a:cubicBezTo>
                        <a:pt x="9" y="7"/>
                        <a:pt x="5" y="8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5" y="7"/>
                        <a:pt x="5" y="7"/>
                      </a:cubicBezTo>
                      <a:cubicBezTo>
                        <a:pt x="6" y="7"/>
                        <a:pt x="4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7" y="7"/>
                        <a:pt x="8" y="6"/>
                      </a:cubicBezTo>
                      <a:cubicBezTo>
                        <a:pt x="7" y="6"/>
                        <a:pt x="7" y="7"/>
                        <a:pt x="6" y="6"/>
                      </a:cubicBezTo>
                      <a:cubicBezTo>
                        <a:pt x="7" y="6"/>
                        <a:pt x="7" y="5"/>
                        <a:pt x="5" y="5"/>
                      </a:cubicBezTo>
                      <a:cubicBezTo>
                        <a:pt x="6" y="5"/>
                        <a:pt x="7" y="5"/>
                        <a:pt x="7" y="5"/>
                      </a:cubicBezTo>
                      <a:cubicBezTo>
                        <a:pt x="7" y="5"/>
                        <a:pt x="6" y="5"/>
                        <a:pt x="5" y="5"/>
                      </a:cubicBezTo>
                      <a:cubicBezTo>
                        <a:pt x="4" y="4"/>
                        <a:pt x="5" y="4"/>
                        <a:pt x="6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3" y="2"/>
                        <a:pt x="4" y="2"/>
                      </a:cubicBezTo>
                      <a:cubicBezTo>
                        <a:pt x="5" y="2"/>
                        <a:pt x="5" y="2"/>
                        <a:pt x="6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6" name="Freeform 553"/>
                <p:cNvSpPr/>
                <p:nvPr/>
              </p:nvSpPr>
              <p:spPr bwMode="auto">
                <a:xfrm>
                  <a:off x="1642" y="2847"/>
                  <a:ext cx="12" cy="5"/>
                </a:xfrm>
                <a:custGeom>
                  <a:avLst/>
                  <a:gdLst>
                    <a:gd name="T0" fmla="*/ 1 w 3"/>
                    <a:gd name="T1" fmla="*/ 0 h 1"/>
                    <a:gd name="T2" fmla="*/ 2 w 3"/>
                    <a:gd name="T3" fmla="*/ 1 h 1"/>
                    <a:gd name="T4" fmla="*/ 0 w 3"/>
                    <a:gd name="T5" fmla="*/ 0 h 1"/>
                    <a:gd name="T6" fmla="*/ 0 w 3"/>
                    <a:gd name="T7" fmla="*/ 0 h 1"/>
                    <a:gd name="T8" fmla="*/ 1 w 3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">
                      <a:moveTo>
                        <a:pt x="1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7" name="Freeform 554"/>
                <p:cNvSpPr/>
                <p:nvPr/>
              </p:nvSpPr>
              <p:spPr bwMode="auto">
                <a:xfrm>
                  <a:off x="1637" y="2818"/>
                  <a:ext cx="67" cy="34"/>
                </a:xfrm>
                <a:custGeom>
                  <a:avLst/>
                  <a:gdLst>
                    <a:gd name="T0" fmla="*/ 10 w 16"/>
                    <a:gd name="T1" fmla="*/ 3 h 8"/>
                    <a:gd name="T2" fmla="*/ 11 w 16"/>
                    <a:gd name="T3" fmla="*/ 3 h 8"/>
                    <a:gd name="T4" fmla="*/ 1 w 16"/>
                    <a:gd name="T5" fmla="*/ 5 h 8"/>
                    <a:gd name="T6" fmla="*/ 3 w 16"/>
                    <a:gd name="T7" fmla="*/ 6 h 8"/>
                    <a:gd name="T8" fmla="*/ 1 w 16"/>
                    <a:gd name="T9" fmla="*/ 6 h 8"/>
                    <a:gd name="T10" fmla="*/ 3 w 16"/>
                    <a:gd name="T11" fmla="*/ 7 h 8"/>
                    <a:gd name="T12" fmla="*/ 2 w 16"/>
                    <a:gd name="T13" fmla="*/ 6 h 8"/>
                    <a:gd name="T14" fmla="*/ 3 w 16"/>
                    <a:gd name="T15" fmla="*/ 7 h 8"/>
                    <a:gd name="T16" fmla="*/ 3 w 16"/>
                    <a:gd name="T17" fmla="*/ 6 h 8"/>
                    <a:gd name="T18" fmla="*/ 4 w 16"/>
                    <a:gd name="T19" fmla="*/ 7 h 8"/>
                    <a:gd name="T20" fmla="*/ 2 w 16"/>
                    <a:gd name="T21" fmla="*/ 5 h 8"/>
                    <a:gd name="T22" fmla="*/ 4 w 16"/>
                    <a:gd name="T23" fmla="*/ 6 h 8"/>
                    <a:gd name="T24" fmla="*/ 7 w 16"/>
                    <a:gd name="T25" fmla="*/ 5 h 8"/>
                    <a:gd name="T26" fmla="*/ 6 w 16"/>
                    <a:gd name="T27" fmla="*/ 4 h 8"/>
                    <a:gd name="T28" fmla="*/ 6 w 16"/>
                    <a:gd name="T29" fmla="*/ 3 h 8"/>
                    <a:gd name="T30" fmla="*/ 7 w 16"/>
                    <a:gd name="T31" fmla="*/ 5 h 8"/>
                    <a:gd name="T32" fmla="*/ 10 w 16"/>
                    <a:gd name="T33" fmla="*/ 5 h 8"/>
                    <a:gd name="T34" fmla="*/ 10 w 16"/>
                    <a:gd name="T35" fmla="*/ 6 h 8"/>
                    <a:gd name="T36" fmla="*/ 12 w 16"/>
                    <a:gd name="T37" fmla="*/ 4 h 8"/>
                    <a:gd name="T38" fmla="*/ 11 w 16"/>
                    <a:gd name="T39" fmla="*/ 6 h 8"/>
                    <a:gd name="T40" fmla="*/ 10 w 16"/>
                    <a:gd name="T41" fmla="*/ 5 h 8"/>
                    <a:gd name="T42" fmla="*/ 10 w 16"/>
                    <a:gd name="T43" fmla="*/ 2 h 8"/>
                    <a:gd name="T44" fmla="*/ 10 w 16"/>
                    <a:gd name="T4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6" h="8">
                      <a:moveTo>
                        <a:pt x="10" y="3"/>
                      </a:moveTo>
                      <a:cubicBezTo>
                        <a:pt x="10" y="4"/>
                        <a:pt x="11" y="3"/>
                        <a:pt x="11" y="3"/>
                      </a:cubicBezTo>
                      <a:cubicBezTo>
                        <a:pt x="3" y="1"/>
                        <a:pt x="8" y="0"/>
                        <a:pt x="1" y="5"/>
                      </a:cubicBezTo>
                      <a:cubicBezTo>
                        <a:pt x="0" y="5"/>
                        <a:pt x="2" y="6"/>
                        <a:pt x="3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0" y="6"/>
                        <a:pt x="3" y="7"/>
                      </a:cubicBezTo>
                      <a:cubicBezTo>
                        <a:pt x="3" y="7"/>
                        <a:pt x="2" y="6"/>
                        <a:pt x="2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5" y="7"/>
                        <a:pt x="1" y="5"/>
                        <a:pt x="2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7" y="3"/>
                        <a:pt x="5" y="4"/>
                        <a:pt x="7" y="5"/>
                      </a:cubicBezTo>
                      <a:cubicBezTo>
                        <a:pt x="7" y="5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3"/>
                      </a:cubicBezTo>
                      <a:cubicBezTo>
                        <a:pt x="7" y="1"/>
                        <a:pt x="6" y="4"/>
                        <a:pt x="7" y="5"/>
                      </a:cubicBezTo>
                      <a:cubicBezTo>
                        <a:pt x="7" y="4"/>
                        <a:pt x="8" y="3"/>
                        <a:pt x="10" y="5"/>
                      </a:cubicBezTo>
                      <a:cubicBezTo>
                        <a:pt x="12" y="6"/>
                        <a:pt x="11" y="6"/>
                        <a:pt x="10" y="6"/>
                      </a:cubicBezTo>
                      <a:cubicBezTo>
                        <a:pt x="11" y="5"/>
                        <a:pt x="13" y="6"/>
                        <a:pt x="12" y="4"/>
                      </a:cubicBezTo>
                      <a:cubicBezTo>
                        <a:pt x="11" y="4"/>
                        <a:pt x="11" y="5"/>
                        <a:pt x="11" y="6"/>
                      </a:cubicBezTo>
                      <a:cubicBezTo>
                        <a:pt x="10" y="6"/>
                        <a:pt x="10" y="6"/>
                        <a:pt x="10" y="5"/>
                      </a:cubicBezTo>
                      <a:cubicBezTo>
                        <a:pt x="11" y="5"/>
                        <a:pt x="12" y="3"/>
                        <a:pt x="10" y="2"/>
                      </a:cubicBezTo>
                      <a:cubicBezTo>
                        <a:pt x="16" y="4"/>
                        <a:pt x="12" y="8"/>
                        <a:pt x="10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8" name="Freeform 555"/>
                <p:cNvSpPr/>
                <p:nvPr/>
              </p:nvSpPr>
              <p:spPr bwMode="auto">
                <a:xfrm>
                  <a:off x="1683" y="2831"/>
                  <a:ext cx="5" cy="8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2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59" name="Freeform 556"/>
                <p:cNvSpPr/>
                <p:nvPr/>
              </p:nvSpPr>
              <p:spPr bwMode="auto">
                <a:xfrm>
                  <a:off x="1281" y="2751"/>
                  <a:ext cx="0" cy="5"/>
                </a:xfrm>
                <a:custGeom>
                  <a:avLst/>
                  <a:gdLst>
                    <a:gd name="T0" fmla="*/ 5 h 5"/>
                    <a:gd name="T1" fmla="*/ 0 h 5"/>
                    <a:gd name="T2" fmla="*/ 5 h 5"/>
                    <a:gd name="T3" fmla="*/ 5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5">
                      <a:moveTo>
                        <a:pt x="0" y="5"/>
                      </a:move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0" name="Freeform 557"/>
                <p:cNvSpPr/>
                <p:nvPr/>
              </p:nvSpPr>
              <p:spPr bwMode="auto">
                <a:xfrm>
                  <a:off x="1277" y="2735"/>
                  <a:ext cx="9" cy="21"/>
                </a:xfrm>
                <a:custGeom>
                  <a:avLst/>
                  <a:gdLst>
                    <a:gd name="T0" fmla="*/ 2 w 2"/>
                    <a:gd name="T1" fmla="*/ 0 h 5"/>
                    <a:gd name="T2" fmla="*/ 1 w 2"/>
                    <a:gd name="T3" fmla="*/ 1 h 5"/>
                    <a:gd name="T4" fmla="*/ 0 w 2"/>
                    <a:gd name="T5" fmla="*/ 5 h 5"/>
                    <a:gd name="T6" fmla="*/ 1 w 2"/>
                    <a:gd name="T7" fmla="*/ 3 h 5"/>
                    <a:gd name="T8" fmla="*/ 1 w 2"/>
                    <a:gd name="T9" fmla="*/ 3 h 5"/>
                    <a:gd name="T10" fmla="*/ 2 w 2"/>
                    <a:gd name="T11" fmla="*/ 1 h 5"/>
                    <a:gd name="T12" fmla="*/ 1 w 2"/>
                    <a:gd name="T13" fmla="*/ 2 h 5"/>
                    <a:gd name="T14" fmla="*/ 2 w 2"/>
                    <a:gd name="T1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" h="5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4"/>
                        <a:pt x="1" y="3"/>
                        <a:pt x="0" y="5"/>
                      </a:cubicBezTo>
                      <a:cubicBezTo>
                        <a:pt x="0" y="5"/>
                        <a:pt x="1" y="4"/>
                        <a:pt x="1" y="3"/>
                      </a:cubicBezTo>
                      <a:cubicBezTo>
                        <a:pt x="1" y="3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2" y="1"/>
                      </a:cubicBezTo>
                      <a:cubicBezTo>
                        <a:pt x="2" y="0"/>
                        <a:pt x="1" y="2"/>
                        <a:pt x="1" y="2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1" name="Freeform 558"/>
                <p:cNvSpPr/>
                <p:nvPr/>
              </p:nvSpPr>
              <p:spPr bwMode="auto">
                <a:xfrm>
                  <a:off x="1281" y="2743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2" name="Freeform 559"/>
                <p:cNvSpPr/>
                <p:nvPr/>
              </p:nvSpPr>
              <p:spPr bwMode="auto">
                <a:xfrm>
                  <a:off x="1277" y="2743"/>
                  <a:ext cx="4" cy="8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3" name="Freeform 560"/>
                <p:cNvSpPr/>
                <p:nvPr/>
              </p:nvSpPr>
              <p:spPr bwMode="auto">
                <a:xfrm>
                  <a:off x="1277" y="2747"/>
                  <a:ext cx="0" cy="4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4" name="Freeform 561"/>
                <p:cNvSpPr/>
                <p:nvPr/>
              </p:nvSpPr>
              <p:spPr bwMode="auto">
                <a:xfrm>
                  <a:off x="1273" y="2739"/>
                  <a:ext cx="8" cy="1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3 h 3"/>
                    <a:gd name="T4" fmla="*/ 1 w 2"/>
                    <a:gd name="T5" fmla="*/ 2 h 3"/>
                    <a:gd name="T6" fmla="*/ 2 w 2"/>
                    <a:gd name="T7" fmla="*/ 1 h 3"/>
                    <a:gd name="T8" fmla="*/ 2 w 2"/>
                    <a:gd name="T9" fmla="*/ 1 h 3"/>
                    <a:gd name="T10" fmla="*/ 2 w 2"/>
                    <a:gd name="T11" fmla="*/ 0 h 3"/>
                    <a:gd name="T12" fmla="*/ 1 w 2"/>
                    <a:gd name="T13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0"/>
                        <a:pt x="2" y="1"/>
                      </a:cubicBezTo>
                      <a:cubicBezTo>
                        <a:pt x="2" y="0"/>
                        <a:pt x="1" y="2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5" name="Freeform 562"/>
                <p:cNvSpPr/>
                <p:nvPr/>
              </p:nvSpPr>
              <p:spPr bwMode="auto">
                <a:xfrm>
                  <a:off x="1277" y="27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6" name="Rectangle 563"/>
                <p:cNvSpPr>
                  <a:spLocks noChangeArrowheads="1"/>
                </p:cNvSpPr>
                <p:nvPr/>
              </p:nvSpPr>
              <p:spPr bwMode="auto">
                <a:xfrm>
                  <a:off x="1277" y="2747"/>
                  <a:ext cx="1" cy="4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7" name="Freeform 564"/>
                <p:cNvSpPr/>
                <p:nvPr/>
              </p:nvSpPr>
              <p:spPr bwMode="auto">
                <a:xfrm>
                  <a:off x="1273" y="2735"/>
                  <a:ext cx="8" cy="16"/>
                </a:xfrm>
                <a:custGeom>
                  <a:avLst/>
                  <a:gdLst>
                    <a:gd name="T0" fmla="*/ 0 w 2"/>
                    <a:gd name="T1" fmla="*/ 3 h 4"/>
                    <a:gd name="T2" fmla="*/ 1 w 2"/>
                    <a:gd name="T3" fmla="*/ 2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3"/>
                      </a:moveTo>
                      <a:cubicBezTo>
                        <a:pt x="1" y="1"/>
                        <a:pt x="0" y="4"/>
                        <a:pt x="1" y="2"/>
                      </a:cubicBezTo>
                      <a:cubicBezTo>
                        <a:pt x="1" y="2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8" name="Freeform 565"/>
                <p:cNvSpPr/>
                <p:nvPr/>
              </p:nvSpPr>
              <p:spPr bwMode="auto">
                <a:xfrm>
                  <a:off x="1281" y="2726"/>
                  <a:ext cx="0" cy="4"/>
                </a:xfrm>
                <a:custGeom>
                  <a:avLst/>
                  <a:gdLst>
                    <a:gd name="T0" fmla="*/ 0 h 4"/>
                    <a:gd name="T1" fmla="*/ 4 h 4"/>
                    <a:gd name="T2" fmla="*/ 0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4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69" name="Freeform 566"/>
                <p:cNvSpPr/>
                <p:nvPr/>
              </p:nvSpPr>
              <p:spPr bwMode="auto">
                <a:xfrm>
                  <a:off x="1273" y="2722"/>
                  <a:ext cx="8" cy="21"/>
                </a:xfrm>
                <a:custGeom>
                  <a:avLst/>
                  <a:gdLst>
                    <a:gd name="T0" fmla="*/ 0 w 2"/>
                    <a:gd name="T1" fmla="*/ 4 h 5"/>
                    <a:gd name="T2" fmla="*/ 1 w 2"/>
                    <a:gd name="T3" fmla="*/ 2 h 5"/>
                    <a:gd name="T4" fmla="*/ 0 w 2"/>
                    <a:gd name="T5" fmla="*/ 4 h 5"/>
                    <a:gd name="T6" fmla="*/ 1 w 2"/>
                    <a:gd name="T7" fmla="*/ 3 h 5"/>
                    <a:gd name="T8" fmla="*/ 0 w 2"/>
                    <a:gd name="T9" fmla="*/ 5 h 5"/>
                    <a:gd name="T10" fmla="*/ 1 w 2"/>
                    <a:gd name="T11" fmla="*/ 3 h 5"/>
                    <a:gd name="T12" fmla="*/ 1 w 2"/>
                    <a:gd name="T13" fmla="*/ 5 h 5"/>
                    <a:gd name="T14" fmla="*/ 1 w 2"/>
                    <a:gd name="T15" fmla="*/ 3 h 5"/>
                    <a:gd name="T16" fmla="*/ 1 w 2"/>
                    <a:gd name="T17" fmla="*/ 3 h 5"/>
                    <a:gd name="T18" fmla="*/ 2 w 2"/>
                    <a:gd name="T19" fmla="*/ 2 h 5"/>
                    <a:gd name="T20" fmla="*/ 2 w 2"/>
                    <a:gd name="T21" fmla="*/ 0 h 5"/>
                    <a:gd name="T22" fmla="*/ 0 w 2"/>
                    <a:gd name="T2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" h="5">
                      <a:moveTo>
                        <a:pt x="0" y="4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0" y="4"/>
                        <a:pt x="0" y="4"/>
                      </a:cubicBezTo>
                      <a:cubicBezTo>
                        <a:pt x="0" y="4"/>
                        <a:pt x="1" y="3"/>
                        <a:pt x="1" y="3"/>
                      </a:cubicBezTo>
                      <a:cubicBezTo>
                        <a:pt x="0" y="5"/>
                        <a:pt x="0" y="3"/>
                        <a:pt x="0" y="5"/>
                      </a:cubicBezTo>
                      <a:cubicBezTo>
                        <a:pt x="0" y="5"/>
                        <a:pt x="0" y="5"/>
                        <a:pt x="1" y="3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4"/>
                        <a:pt x="1" y="3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1" y="2"/>
                        <a:pt x="2" y="0"/>
                        <a:pt x="2" y="0"/>
                      </a:cubicBezTo>
                      <a:cubicBezTo>
                        <a:pt x="2" y="0"/>
                        <a:pt x="0" y="3"/>
                        <a:pt x="0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0" name="Freeform 567"/>
                <p:cNvSpPr/>
                <p:nvPr/>
              </p:nvSpPr>
              <p:spPr bwMode="auto">
                <a:xfrm>
                  <a:off x="1273" y="2726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0 h 4"/>
                    <a:gd name="T4" fmla="*/ 0 w 4"/>
                    <a:gd name="T5" fmla="*/ 4 h 4"/>
                    <a:gd name="T6" fmla="*/ 4 w 4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1" name="Freeform 568"/>
                <p:cNvSpPr/>
                <p:nvPr/>
              </p:nvSpPr>
              <p:spPr bwMode="auto">
                <a:xfrm>
                  <a:off x="1269" y="2718"/>
                  <a:ext cx="8" cy="25"/>
                </a:xfrm>
                <a:custGeom>
                  <a:avLst/>
                  <a:gdLst>
                    <a:gd name="T0" fmla="*/ 0 w 2"/>
                    <a:gd name="T1" fmla="*/ 6 h 6"/>
                    <a:gd name="T2" fmla="*/ 1 w 2"/>
                    <a:gd name="T3" fmla="*/ 4 h 6"/>
                    <a:gd name="T4" fmla="*/ 0 w 2"/>
                    <a:gd name="T5" fmla="*/ 5 h 6"/>
                    <a:gd name="T6" fmla="*/ 1 w 2"/>
                    <a:gd name="T7" fmla="*/ 4 h 6"/>
                    <a:gd name="T8" fmla="*/ 0 w 2"/>
                    <a:gd name="T9" fmla="*/ 5 h 6"/>
                    <a:gd name="T10" fmla="*/ 2 w 2"/>
                    <a:gd name="T11" fmla="*/ 2 h 6"/>
                    <a:gd name="T12" fmla="*/ 2 w 2"/>
                    <a:gd name="T13" fmla="*/ 2 h 6"/>
                    <a:gd name="T14" fmla="*/ 1 w 2"/>
                    <a:gd name="T15" fmla="*/ 3 h 6"/>
                    <a:gd name="T16" fmla="*/ 1 w 2"/>
                    <a:gd name="T17" fmla="*/ 3 h 6"/>
                    <a:gd name="T18" fmla="*/ 0 w 2"/>
                    <a:gd name="T19" fmla="*/ 4 h 6"/>
                    <a:gd name="T20" fmla="*/ 0 w 2"/>
                    <a:gd name="T2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6">
                      <a:moveTo>
                        <a:pt x="0" y="6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1" y="4"/>
                        <a:pt x="1" y="4"/>
                        <a:pt x="2" y="2"/>
                      </a:cubicBezTo>
                      <a:cubicBezTo>
                        <a:pt x="2" y="2"/>
                        <a:pt x="1" y="2"/>
                        <a:pt x="2" y="2"/>
                      </a:cubicBezTo>
                      <a:cubicBezTo>
                        <a:pt x="2" y="0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0" y="6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2" name="Freeform 569"/>
                <p:cNvSpPr/>
                <p:nvPr/>
              </p:nvSpPr>
              <p:spPr bwMode="auto">
                <a:xfrm>
                  <a:off x="1269" y="2739"/>
                  <a:ext cx="0" cy="4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3" name="Freeform 570"/>
                <p:cNvSpPr/>
                <p:nvPr/>
              </p:nvSpPr>
              <p:spPr bwMode="auto">
                <a:xfrm>
                  <a:off x="1273" y="27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4" name="Freeform 571"/>
                <p:cNvSpPr/>
                <p:nvPr/>
              </p:nvSpPr>
              <p:spPr bwMode="auto">
                <a:xfrm>
                  <a:off x="1265" y="2739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5" name="Freeform 572"/>
                <p:cNvSpPr/>
                <p:nvPr/>
              </p:nvSpPr>
              <p:spPr bwMode="auto">
                <a:xfrm>
                  <a:off x="1244" y="2714"/>
                  <a:ext cx="29" cy="29"/>
                </a:xfrm>
                <a:custGeom>
                  <a:avLst/>
                  <a:gdLst>
                    <a:gd name="T0" fmla="*/ 3 w 7"/>
                    <a:gd name="T1" fmla="*/ 1 h 7"/>
                    <a:gd name="T2" fmla="*/ 3 w 7"/>
                    <a:gd name="T3" fmla="*/ 1 h 7"/>
                    <a:gd name="T4" fmla="*/ 2 w 7"/>
                    <a:gd name="T5" fmla="*/ 2 h 7"/>
                    <a:gd name="T6" fmla="*/ 0 w 7"/>
                    <a:gd name="T7" fmla="*/ 4 h 7"/>
                    <a:gd name="T8" fmla="*/ 1 w 7"/>
                    <a:gd name="T9" fmla="*/ 4 h 7"/>
                    <a:gd name="T10" fmla="*/ 0 w 7"/>
                    <a:gd name="T11" fmla="*/ 5 h 7"/>
                    <a:gd name="T12" fmla="*/ 1 w 7"/>
                    <a:gd name="T13" fmla="*/ 4 h 7"/>
                    <a:gd name="T14" fmla="*/ 2 w 7"/>
                    <a:gd name="T15" fmla="*/ 4 h 7"/>
                    <a:gd name="T16" fmla="*/ 4 w 7"/>
                    <a:gd name="T17" fmla="*/ 6 h 7"/>
                    <a:gd name="T18" fmla="*/ 5 w 7"/>
                    <a:gd name="T19" fmla="*/ 4 h 7"/>
                    <a:gd name="T20" fmla="*/ 5 w 7"/>
                    <a:gd name="T21" fmla="*/ 6 h 7"/>
                    <a:gd name="T22" fmla="*/ 4 w 7"/>
                    <a:gd name="T23" fmla="*/ 6 h 7"/>
                    <a:gd name="T24" fmla="*/ 5 w 7"/>
                    <a:gd name="T25" fmla="*/ 6 h 7"/>
                    <a:gd name="T26" fmla="*/ 6 w 7"/>
                    <a:gd name="T27" fmla="*/ 4 h 7"/>
                    <a:gd name="T28" fmla="*/ 5 w 7"/>
                    <a:gd name="T29" fmla="*/ 6 h 7"/>
                    <a:gd name="T30" fmla="*/ 6 w 7"/>
                    <a:gd name="T31" fmla="*/ 5 h 7"/>
                    <a:gd name="T32" fmla="*/ 7 w 7"/>
                    <a:gd name="T33" fmla="*/ 3 h 7"/>
                    <a:gd name="T34" fmla="*/ 7 w 7"/>
                    <a:gd name="T35" fmla="*/ 3 h 7"/>
                    <a:gd name="T36" fmla="*/ 4 w 7"/>
                    <a:gd name="T37" fmla="*/ 5 h 7"/>
                    <a:gd name="T38" fmla="*/ 5 w 7"/>
                    <a:gd name="T39" fmla="*/ 4 h 7"/>
                    <a:gd name="T40" fmla="*/ 5 w 7"/>
                    <a:gd name="T41" fmla="*/ 2 h 7"/>
                    <a:gd name="T42" fmla="*/ 4 w 7"/>
                    <a:gd name="T43" fmla="*/ 4 h 7"/>
                    <a:gd name="T44" fmla="*/ 4 w 7"/>
                    <a:gd name="T45" fmla="*/ 3 h 7"/>
                    <a:gd name="T46" fmla="*/ 4 w 7"/>
                    <a:gd name="T47" fmla="*/ 4 h 7"/>
                    <a:gd name="T48" fmla="*/ 4 w 7"/>
                    <a:gd name="T49" fmla="*/ 3 h 7"/>
                    <a:gd name="T50" fmla="*/ 3 w 7"/>
                    <a:gd name="T51" fmla="*/ 5 h 7"/>
                    <a:gd name="T52" fmla="*/ 4 w 7"/>
                    <a:gd name="T53" fmla="*/ 1 h 7"/>
                    <a:gd name="T54" fmla="*/ 4 w 7"/>
                    <a:gd name="T55" fmla="*/ 2 h 7"/>
                    <a:gd name="T56" fmla="*/ 3 w 7"/>
                    <a:gd name="T57" fmla="*/ 3 h 7"/>
                    <a:gd name="T58" fmla="*/ 4 w 7"/>
                    <a:gd name="T59" fmla="*/ 1 h 7"/>
                    <a:gd name="T60" fmla="*/ 3 w 7"/>
                    <a:gd name="T61" fmla="*/ 2 h 7"/>
                    <a:gd name="T62" fmla="*/ 2 w 7"/>
                    <a:gd name="T63" fmla="*/ 3 h 7"/>
                    <a:gd name="T64" fmla="*/ 2 w 7"/>
                    <a:gd name="T65" fmla="*/ 3 h 7"/>
                    <a:gd name="T66" fmla="*/ 4 w 7"/>
                    <a:gd name="T67" fmla="*/ 1 h 7"/>
                    <a:gd name="T68" fmla="*/ 4 w 7"/>
                    <a:gd name="T69" fmla="*/ 0 h 7"/>
                    <a:gd name="T70" fmla="*/ 2 w 7"/>
                    <a:gd name="T71" fmla="*/ 2 h 7"/>
                    <a:gd name="T72" fmla="*/ 3 w 7"/>
                    <a:gd name="T7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" h="7"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0" y="4"/>
                      </a:cubicBezTo>
                      <a:cubicBezTo>
                        <a:pt x="0" y="4"/>
                        <a:pt x="1" y="3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4"/>
                        <a:pt x="2" y="4"/>
                        <a:pt x="1" y="4"/>
                      </a:cubicBezTo>
                      <a:cubicBezTo>
                        <a:pt x="1" y="5"/>
                        <a:pt x="2" y="5"/>
                        <a:pt x="2" y="4"/>
                      </a:cubicBezTo>
                      <a:cubicBezTo>
                        <a:pt x="3" y="5"/>
                        <a:pt x="4" y="5"/>
                        <a:pt x="4" y="6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5"/>
                        <a:pt x="5" y="4"/>
                        <a:pt x="5" y="6"/>
                      </a:cubicBezTo>
                      <a:cubicBezTo>
                        <a:pt x="5" y="5"/>
                        <a:pt x="4" y="6"/>
                        <a:pt x="4" y="6"/>
                      </a:cubicBez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5" y="6"/>
                        <a:pt x="6" y="4"/>
                        <a:pt x="6" y="4"/>
                      </a:cubicBezTo>
                      <a:cubicBezTo>
                        <a:pt x="5" y="6"/>
                        <a:pt x="6" y="4"/>
                        <a:pt x="5" y="6"/>
                      </a:cubicBezTo>
                      <a:cubicBezTo>
                        <a:pt x="5" y="7"/>
                        <a:pt x="6" y="5"/>
                        <a:pt x="6" y="5"/>
                      </a:cubicBezTo>
                      <a:cubicBezTo>
                        <a:pt x="7" y="4"/>
                        <a:pt x="6" y="4"/>
                        <a:pt x="7" y="3"/>
                      </a:cubicBezTo>
                      <a:cubicBezTo>
                        <a:pt x="7" y="2"/>
                        <a:pt x="7" y="4"/>
                        <a:pt x="7" y="3"/>
                      </a:cubicBezTo>
                      <a:cubicBezTo>
                        <a:pt x="7" y="2"/>
                        <a:pt x="5" y="4"/>
                        <a:pt x="4" y="5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5" y="2"/>
                      </a:cubicBezTo>
                      <a:cubicBezTo>
                        <a:pt x="5" y="3"/>
                        <a:pt x="5" y="1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4" y="3"/>
                        <a:pt x="4" y="3"/>
                      </a:cubicBezTo>
                      <a:cubicBezTo>
                        <a:pt x="3" y="4"/>
                        <a:pt x="3" y="4"/>
                        <a:pt x="3" y="5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3"/>
                        <a:pt x="4" y="2"/>
                        <a:pt x="4" y="1"/>
                      </a:cubicBezTo>
                      <a:cubicBezTo>
                        <a:pt x="4" y="1"/>
                        <a:pt x="2" y="3"/>
                        <a:pt x="3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3" y="2"/>
                        <a:pt x="2" y="3"/>
                      </a:cubicBezTo>
                      <a:cubicBezTo>
                        <a:pt x="3" y="1"/>
                        <a:pt x="3" y="2"/>
                        <a:pt x="4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6" name="Rectangle 573"/>
                <p:cNvSpPr>
                  <a:spLocks noChangeArrowheads="1"/>
                </p:cNvSpPr>
                <p:nvPr/>
              </p:nvSpPr>
              <p:spPr bwMode="auto">
                <a:xfrm>
                  <a:off x="1261" y="2714"/>
                  <a:ext cx="4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7" name="Freeform 574"/>
                <p:cNvSpPr/>
                <p:nvPr/>
              </p:nvSpPr>
              <p:spPr bwMode="auto">
                <a:xfrm>
                  <a:off x="1256" y="2714"/>
                  <a:ext cx="5" cy="4"/>
                </a:xfrm>
                <a:custGeom>
                  <a:avLst/>
                  <a:gdLst>
                    <a:gd name="T0" fmla="*/ 0 w 5"/>
                    <a:gd name="T1" fmla="*/ 4 h 4"/>
                    <a:gd name="T2" fmla="*/ 5 w 5"/>
                    <a:gd name="T3" fmla="*/ 0 h 4"/>
                    <a:gd name="T4" fmla="*/ 0 w 5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8" name="Rectangle 575"/>
                <p:cNvSpPr>
                  <a:spLocks noChangeArrowheads="1"/>
                </p:cNvSpPr>
                <p:nvPr/>
              </p:nvSpPr>
              <p:spPr bwMode="auto">
                <a:xfrm>
                  <a:off x="1248" y="2730"/>
                  <a:ext cx="1" cy="5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79" name="Freeform 576"/>
                <p:cNvSpPr/>
                <p:nvPr/>
              </p:nvSpPr>
              <p:spPr bwMode="auto">
                <a:xfrm>
                  <a:off x="1261" y="2714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0" name="Freeform 577"/>
                <p:cNvSpPr/>
                <p:nvPr/>
              </p:nvSpPr>
              <p:spPr bwMode="auto">
                <a:xfrm>
                  <a:off x="1265" y="2718"/>
                  <a:ext cx="4" cy="4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1" name="Rectangle 578"/>
                <p:cNvSpPr>
                  <a:spLocks noChangeArrowheads="1"/>
                </p:cNvSpPr>
                <p:nvPr/>
              </p:nvSpPr>
              <p:spPr bwMode="auto">
                <a:xfrm>
                  <a:off x="1261" y="2714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2" name="Freeform 579"/>
                <p:cNvSpPr/>
                <p:nvPr/>
              </p:nvSpPr>
              <p:spPr bwMode="auto">
                <a:xfrm>
                  <a:off x="1227" y="2710"/>
                  <a:ext cx="29" cy="20"/>
                </a:xfrm>
                <a:custGeom>
                  <a:avLst/>
                  <a:gdLst>
                    <a:gd name="T0" fmla="*/ 2 w 7"/>
                    <a:gd name="T1" fmla="*/ 3 h 5"/>
                    <a:gd name="T2" fmla="*/ 1 w 7"/>
                    <a:gd name="T3" fmla="*/ 4 h 5"/>
                    <a:gd name="T4" fmla="*/ 4 w 7"/>
                    <a:gd name="T5" fmla="*/ 2 h 5"/>
                    <a:gd name="T6" fmla="*/ 2 w 7"/>
                    <a:gd name="T7" fmla="*/ 4 h 5"/>
                    <a:gd name="T8" fmla="*/ 4 w 7"/>
                    <a:gd name="T9" fmla="*/ 4 h 5"/>
                    <a:gd name="T10" fmla="*/ 3 w 7"/>
                    <a:gd name="T11" fmla="*/ 4 h 5"/>
                    <a:gd name="T12" fmla="*/ 6 w 7"/>
                    <a:gd name="T13" fmla="*/ 2 h 5"/>
                    <a:gd name="T14" fmla="*/ 3 w 7"/>
                    <a:gd name="T15" fmla="*/ 5 h 5"/>
                    <a:gd name="T16" fmla="*/ 3 w 7"/>
                    <a:gd name="T17" fmla="*/ 5 h 5"/>
                    <a:gd name="T18" fmla="*/ 4 w 7"/>
                    <a:gd name="T19" fmla="*/ 5 h 5"/>
                    <a:gd name="T20" fmla="*/ 6 w 7"/>
                    <a:gd name="T21" fmla="*/ 3 h 5"/>
                    <a:gd name="T22" fmla="*/ 7 w 7"/>
                    <a:gd name="T23" fmla="*/ 2 h 5"/>
                    <a:gd name="T24" fmla="*/ 6 w 7"/>
                    <a:gd name="T25" fmla="*/ 3 h 5"/>
                    <a:gd name="T26" fmla="*/ 7 w 7"/>
                    <a:gd name="T27" fmla="*/ 2 h 5"/>
                    <a:gd name="T28" fmla="*/ 6 w 7"/>
                    <a:gd name="T29" fmla="*/ 2 h 5"/>
                    <a:gd name="T30" fmla="*/ 7 w 7"/>
                    <a:gd name="T31" fmla="*/ 1 h 5"/>
                    <a:gd name="T32" fmla="*/ 6 w 7"/>
                    <a:gd name="T33" fmla="*/ 2 h 5"/>
                    <a:gd name="T34" fmla="*/ 6 w 7"/>
                    <a:gd name="T35" fmla="*/ 2 h 5"/>
                    <a:gd name="T36" fmla="*/ 5 w 7"/>
                    <a:gd name="T37" fmla="*/ 3 h 5"/>
                    <a:gd name="T38" fmla="*/ 6 w 7"/>
                    <a:gd name="T39" fmla="*/ 1 h 5"/>
                    <a:gd name="T40" fmla="*/ 5 w 7"/>
                    <a:gd name="T41" fmla="*/ 2 h 5"/>
                    <a:gd name="T42" fmla="*/ 6 w 7"/>
                    <a:gd name="T43" fmla="*/ 1 h 5"/>
                    <a:gd name="T44" fmla="*/ 5 w 7"/>
                    <a:gd name="T45" fmla="*/ 1 h 5"/>
                    <a:gd name="T46" fmla="*/ 6 w 7"/>
                    <a:gd name="T47" fmla="*/ 1 h 5"/>
                    <a:gd name="T48" fmla="*/ 4 w 7"/>
                    <a:gd name="T49" fmla="*/ 3 h 5"/>
                    <a:gd name="T50" fmla="*/ 6 w 7"/>
                    <a:gd name="T51" fmla="*/ 1 h 5"/>
                    <a:gd name="T52" fmla="*/ 5 w 7"/>
                    <a:gd name="T53" fmla="*/ 1 h 5"/>
                    <a:gd name="T54" fmla="*/ 5 w 7"/>
                    <a:gd name="T55" fmla="*/ 1 h 5"/>
                    <a:gd name="T56" fmla="*/ 4 w 7"/>
                    <a:gd name="T57" fmla="*/ 1 h 5"/>
                    <a:gd name="T58" fmla="*/ 4 w 7"/>
                    <a:gd name="T59" fmla="*/ 2 h 5"/>
                    <a:gd name="T60" fmla="*/ 3 w 7"/>
                    <a:gd name="T61" fmla="*/ 2 h 5"/>
                    <a:gd name="T62" fmla="*/ 4 w 7"/>
                    <a:gd name="T63" fmla="*/ 2 h 5"/>
                    <a:gd name="T64" fmla="*/ 2 w 7"/>
                    <a:gd name="T65" fmla="*/ 3 h 5"/>
                    <a:gd name="T66" fmla="*/ 3 w 7"/>
                    <a:gd name="T67" fmla="*/ 2 h 5"/>
                    <a:gd name="T68" fmla="*/ 2 w 7"/>
                    <a:gd name="T6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" h="5">
                      <a:moveTo>
                        <a:pt x="2" y="3"/>
                      </a:move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2" y="4"/>
                        <a:pt x="4" y="2"/>
                        <a:pt x="4" y="2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6" y="1"/>
                        <a:pt x="6" y="2"/>
                      </a:cubicBezTo>
                      <a:cubicBezTo>
                        <a:pt x="4" y="3"/>
                        <a:pt x="5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4" y="4"/>
                        <a:pt x="4" y="5"/>
                      </a:cubicBezTo>
                      <a:cubicBezTo>
                        <a:pt x="5" y="4"/>
                        <a:pt x="6" y="3"/>
                        <a:pt x="6" y="3"/>
                      </a:cubicBezTo>
                      <a:cubicBezTo>
                        <a:pt x="6" y="3"/>
                        <a:pt x="6" y="2"/>
                        <a:pt x="7" y="2"/>
                      </a:cubicBezTo>
                      <a:cubicBezTo>
                        <a:pt x="6" y="2"/>
                        <a:pt x="7" y="2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5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7" y="0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2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5" y="2"/>
                        <a:pt x="3" y="3"/>
                        <a:pt x="6" y="1"/>
                      </a:cubicBezTo>
                      <a:cubicBezTo>
                        <a:pt x="6" y="1"/>
                        <a:pt x="5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2"/>
                        <a:pt x="6" y="0"/>
                        <a:pt x="4" y="1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2" y="2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2" y="3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3" name="Freeform 580"/>
                <p:cNvSpPr/>
                <p:nvPr/>
              </p:nvSpPr>
              <p:spPr bwMode="auto">
                <a:xfrm>
                  <a:off x="1252" y="2714"/>
                  <a:ext cx="4" cy="4"/>
                </a:xfrm>
                <a:custGeom>
                  <a:avLst/>
                  <a:gdLst>
                    <a:gd name="T0" fmla="*/ 4 w 4"/>
                    <a:gd name="T1" fmla="*/ 0 h 4"/>
                    <a:gd name="T2" fmla="*/ 0 w 4"/>
                    <a:gd name="T3" fmla="*/ 4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4" name="Freeform 581"/>
                <p:cNvSpPr/>
                <p:nvPr/>
              </p:nvSpPr>
              <p:spPr bwMode="auto">
                <a:xfrm>
                  <a:off x="1219" y="2705"/>
                  <a:ext cx="37" cy="17"/>
                </a:xfrm>
                <a:custGeom>
                  <a:avLst/>
                  <a:gdLst>
                    <a:gd name="T0" fmla="*/ 5 w 9"/>
                    <a:gd name="T1" fmla="*/ 2 h 4"/>
                    <a:gd name="T2" fmla="*/ 7 w 9"/>
                    <a:gd name="T3" fmla="*/ 1 h 4"/>
                    <a:gd name="T4" fmla="*/ 4 w 9"/>
                    <a:gd name="T5" fmla="*/ 3 h 4"/>
                    <a:gd name="T6" fmla="*/ 3 w 9"/>
                    <a:gd name="T7" fmla="*/ 3 h 4"/>
                    <a:gd name="T8" fmla="*/ 6 w 9"/>
                    <a:gd name="T9" fmla="*/ 1 h 4"/>
                    <a:gd name="T10" fmla="*/ 6 w 9"/>
                    <a:gd name="T11" fmla="*/ 1 h 4"/>
                    <a:gd name="T12" fmla="*/ 4 w 9"/>
                    <a:gd name="T13" fmla="*/ 2 h 4"/>
                    <a:gd name="T14" fmla="*/ 3 w 9"/>
                    <a:gd name="T15" fmla="*/ 2 h 4"/>
                    <a:gd name="T16" fmla="*/ 4 w 9"/>
                    <a:gd name="T17" fmla="*/ 2 h 4"/>
                    <a:gd name="T18" fmla="*/ 6 w 9"/>
                    <a:gd name="T19" fmla="*/ 1 h 4"/>
                    <a:gd name="T20" fmla="*/ 0 w 9"/>
                    <a:gd name="T21" fmla="*/ 2 h 4"/>
                    <a:gd name="T22" fmla="*/ 1 w 9"/>
                    <a:gd name="T23" fmla="*/ 3 h 4"/>
                    <a:gd name="T24" fmla="*/ 3 w 9"/>
                    <a:gd name="T25" fmla="*/ 2 h 4"/>
                    <a:gd name="T26" fmla="*/ 3 w 9"/>
                    <a:gd name="T27" fmla="*/ 2 h 4"/>
                    <a:gd name="T28" fmla="*/ 1 w 9"/>
                    <a:gd name="T29" fmla="*/ 2 h 4"/>
                    <a:gd name="T30" fmla="*/ 2 w 9"/>
                    <a:gd name="T31" fmla="*/ 4 h 4"/>
                    <a:gd name="T32" fmla="*/ 2 w 9"/>
                    <a:gd name="T33" fmla="*/ 4 h 4"/>
                    <a:gd name="T34" fmla="*/ 4 w 9"/>
                    <a:gd name="T35" fmla="*/ 3 h 4"/>
                    <a:gd name="T36" fmla="*/ 5 w 9"/>
                    <a:gd name="T37" fmla="*/ 2 h 4"/>
                    <a:gd name="T38" fmla="*/ 5 w 9"/>
                    <a:gd name="T39" fmla="*/ 2 h 4"/>
                    <a:gd name="T40" fmla="*/ 7 w 9"/>
                    <a:gd name="T41" fmla="*/ 1 h 4"/>
                    <a:gd name="T42" fmla="*/ 8 w 9"/>
                    <a:gd name="T43" fmla="*/ 1 h 4"/>
                    <a:gd name="T44" fmla="*/ 8 w 9"/>
                    <a:gd name="T45" fmla="*/ 0 h 4"/>
                    <a:gd name="T46" fmla="*/ 5 w 9"/>
                    <a:gd name="T4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9" h="4">
                      <a:moveTo>
                        <a:pt x="5" y="2"/>
                      </a:moveTo>
                      <a:cubicBezTo>
                        <a:pt x="5" y="2"/>
                        <a:pt x="6" y="1"/>
                        <a:pt x="7" y="1"/>
                      </a:cubicBezTo>
                      <a:cubicBezTo>
                        <a:pt x="6" y="1"/>
                        <a:pt x="5" y="2"/>
                        <a:pt x="4" y="3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4" y="2"/>
                        <a:pt x="5" y="1"/>
                        <a:pt x="6" y="1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5" y="2"/>
                        <a:pt x="5" y="1"/>
                        <a:pt x="4" y="2"/>
                      </a:cubicBezTo>
                      <a:cubicBezTo>
                        <a:pt x="3" y="2"/>
                        <a:pt x="2" y="3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1"/>
                        <a:pt x="4" y="1"/>
                        <a:pt x="6" y="1"/>
                      </a:cubicBezTo>
                      <a:cubicBezTo>
                        <a:pt x="4" y="2"/>
                        <a:pt x="3" y="1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2"/>
                        <a:pt x="4" y="2"/>
                        <a:pt x="3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2"/>
                        <a:pt x="5" y="2"/>
                      </a:cubicBezTo>
                      <a:cubicBezTo>
                        <a:pt x="6" y="2"/>
                        <a:pt x="6" y="2"/>
                        <a:pt x="7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9" y="0"/>
                        <a:pt x="7" y="1"/>
                        <a:pt x="8" y="0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5" name="Freeform 582"/>
                <p:cNvSpPr/>
                <p:nvPr/>
              </p:nvSpPr>
              <p:spPr bwMode="auto">
                <a:xfrm>
                  <a:off x="1240" y="2714"/>
                  <a:ext cx="4" cy="0"/>
                </a:xfrm>
                <a:custGeom>
                  <a:avLst/>
                  <a:gdLst>
                    <a:gd name="T0" fmla="*/ 4 w 4"/>
                    <a:gd name="T1" fmla="*/ 0 w 4"/>
                    <a:gd name="T2" fmla="*/ 4 w 4"/>
                    <a:gd name="T3" fmla="*/ 4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4" y="0"/>
                      </a:moveTo>
                      <a:lnTo>
                        <a:pt x="0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6" name="Freeform 583"/>
                <p:cNvSpPr/>
                <p:nvPr/>
              </p:nvSpPr>
              <p:spPr bwMode="auto">
                <a:xfrm>
                  <a:off x="1227" y="2718"/>
                  <a:ext cx="8" cy="4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7" name="Freeform 584"/>
                <p:cNvSpPr/>
                <p:nvPr/>
              </p:nvSpPr>
              <p:spPr bwMode="auto">
                <a:xfrm>
                  <a:off x="1240" y="2710"/>
                  <a:ext cx="4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88" name="Freeform 585"/>
                <p:cNvSpPr/>
                <p:nvPr/>
              </p:nvSpPr>
              <p:spPr bwMode="auto">
                <a:xfrm>
                  <a:off x="1219" y="2710"/>
                  <a:ext cx="16" cy="8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4 w 4"/>
                    <a:gd name="T5" fmla="*/ 0 h 2"/>
                    <a:gd name="T6" fmla="*/ 1 w 4"/>
                    <a:gd name="T7" fmla="*/ 1 h 2"/>
                    <a:gd name="T8" fmla="*/ 1 w 4"/>
                    <a:gd name="T9" fmla="*/ 0 h 2"/>
                    <a:gd name="T10" fmla="*/ 0 w 4"/>
                    <a:gd name="T11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1" y="1"/>
                        <a:pt x="0" y="2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3" y="0"/>
                        <a:pt x="1" y="1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91" name="Freeform 586"/>
                <p:cNvSpPr/>
                <p:nvPr/>
              </p:nvSpPr>
              <p:spPr bwMode="auto">
                <a:xfrm>
                  <a:off x="1214" y="2685"/>
                  <a:ext cx="34" cy="25"/>
                </a:xfrm>
                <a:custGeom>
                  <a:avLst/>
                  <a:gdLst>
                    <a:gd name="T0" fmla="*/ 5 w 8"/>
                    <a:gd name="T1" fmla="*/ 4 h 6"/>
                    <a:gd name="T2" fmla="*/ 5 w 8"/>
                    <a:gd name="T3" fmla="*/ 4 h 6"/>
                    <a:gd name="T4" fmla="*/ 6 w 8"/>
                    <a:gd name="T5" fmla="*/ 4 h 6"/>
                    <a:gd name="T6" fmla="*/ 6 w 8"/>
                    <a:gd name="T7" fmla="*/ 4 h 6"/>
                    <a:gd name="T8" fmla="*/ 6 w 8"/>
                    <a:gd name="T9" fmla="*/ 4 h 6"/>
                    <a:gd name="T10" fmla="*/ 5 w 8"/>
                    <a:gd name="T11" fmla="*/ 4 h 6"/>
                    <a:gd name="T12" fmla="*/ 3 w 8"/>
                    <a:gd name="T13" fmla="*/ 4 h 6"/>
                    <a:gd name="T14" fmla="*/ 6 w 8"/>
                    <a:gd name="T15" fmla="*/ 3 h 6"/>
                    <a:gd name="T16" fmla="*/ 2 w 8"/>
                    <a:gd name="T17" fmla="*/ 4 h 6"/>
                    <a:gd name="T18" fmla="*/ 3 w 8"/>
                    <a:gd name="T19" fmla="*/ 3 h 6"/>
                    <a:gd name="T20" fmla="*/ 4 w 8"/>
                    <a:gd name="T21" fmla="*/ 3 h 6"/>
                    <a:gd name="T22" fmla="*/ 4 w 8"/>
                    <a:gd name="T23" fmla="*/ 3 h 6"/>
                    <a:gd name="T24" fmla="*/ 5 w 8"/>
                    <a:gd name="T25" fmla="*/ 3 h 6"/>
                    <a:gd name="T26" fmla="*/ 5 w 8"/>
                    <a:gd name="T27" fmla="*/ 2 h 6"/>
                    <a:gd name="T28" fmla="*/ 6 w 8"/>
                    <a:gd name="T29" fmla="*/ 2 h 6"/>
                    <a:gd name="T30" fmla="*/ 5 w 8"/>
                    <a:gd name="T31" fmla="*/ 1 h 6"/>
                    <a:gd name="T32" fmla="*/ 6 w 8"/>
                    <a:gd name="T33" fmla="*/ 1 h 6"/>
                    <a:gd name="T34" fmla="*/ 3 w 8"/>
                    <a:gd name="T35" fmla="*/ 2 h 6"/>
                    <a:gd name="T36" fmla="*/ 3 w 8"/>
                    <a:gd name="T37" fmla="*/ 1 h 6"/>
                    <a:gd name="T38" fmla="*/ 5 w 8"/>
                    <a:gd name="T39" fmla="*/ 1 h 6"/>
                    <a:gd name="T40" fmla="*/ 4 w 8"/>
                    <a:gd name="T41" fmla="*/ 1 h 6"/>
                    <a:gd name="T42" fmla="*/ 6 w 8"/>
                    <a:gd name="T43" fmla="*/ 1 h 6"/>
                    <a:gd name="T44" fmla="*/ 3 w 8"/>
                    <a:gd name="T45" fmla="*/ 0 h 6"/>
                    <a:gd name="T46" fmla="*/ 4 w 8"/>
                    <a:gd name="T47" fmla="*/ 0 h 6"/>
                    <a:gd name="T48" fmla="*/ 1 w 8"/>
                    <a:gd name="T49" fmla="*/ 0 h 6"/>
                    <a:gd name="T50" fmla="*/ 1 w 8"/>
                    <a:gd name="T51" fmla="*/ 2 h 6"/>
                    <a:gd name="T52" fmla="*/ 3 w 8"/>
                    <a:gd name="T53" fmla="*/ 2 h 6"/>
                    <a:gd name="T54" fmla="*/ 1 w 8"/>
                    <a:gd name="T55" fmla="*/ 2 h 6"/>
                    <a:gd name="T56" fmla="*/ 3 w 8"/>
                    <a:gd name="T57" fmla="*/ 2 h 6"/>
                    <a:gd name="T58" fmla="*/ 1 w 8"/>
                    <a:gd name="T59" fmla="*/ 2 h 6"/>
                    <a:gd name="T60" fmla="*/ 3 w 8"/>
                    <a:gd name="T61" fmla="*/ 2 h 6"/>
                    <a:gd name="T62" fmla="*/ 0 w 8"/>
                    <a:gd name="T63" fmla="*/ 3 h 6"/>
                    <a:gd name="T64" fmla="*/ 2 w 8"/>
                    <a:gd name="T65" fmla="*/ 5 h 6"/>
                    <a:gd name="T66" fmla="*/ 3 w 8"/>
                    <a:gd name="T67" fmla="*/ 5 h 6"/>
                    <a:gd name="T68" fmla="*/ 4 w 8"/>
                    <a:gd name="T69" fmla="*/ 5 h 6"/>
                    <a:gd name="T70" fmla="*/ 5 w 8"/>
                    <a:gd name="T71" fmla="*/ 5 h 6"/>
                    <a:gd name="T72" fmla="*/ 2 w 8"/>
                    <a:gd name="T73" fmla="*/ 6 h 6"/>
                    <a:gd name="T74" fmla="*/ 2 w 8"/>
                    <a:gd name="T75" fmla="*/ 6 h 6"/>
                    <a:gd name="T76" fmla="*/ 3 w 8"/>
                    <a:gd name="T77" fmla="*/ 6 h 6"/>
                    <a:gd name="T78" fmla="*/ 2 w 8"/>
                    <a:gd name="T79" fmla="*/ 6 h 6"/>
                    <a:gd name="T80" fmla="*/ 6 w 8"/>
                    <a:gd name="T81" fmla="*/ 5 h 6"/>
                    <a:gd name="T82" fmla="*/ 7 w 8"/>
                    <a:gd name="T83" fmla="*/ 4 h 6"/>
                    <a:gd name="T84" fmla="*/ 5 w 8"/>
                    <a:gd name="T8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" h="6">
                      <a:moveTo>
                        <a:pt x="5" y="4"/>
                      </a:moveTo>
                      <a:cubicBezTo>
                        <a:pt x="5" y="4"/>
                        <a:pt x="4" y="4"/>
                        <a:pt x="5" y="4"/>
                      </a:cubicBezTo>
                      <a:cubicBezTo>
                        <a:pt x="5" y="4"/>
                        <a:pt x="6" y="4"/>
                        <a:pt x="6" y="4"/>
                      </a:cubicBezTo>
                      <a:cubicBezTo>
                        <a:pt x="7" y="4"/>
                        <a:pt x="5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4" y="4"/>
                        <a:pt x="5" y="4"/>
                      </a:cubicBezTo>
                      <a:cubicBezTo>
                        <a:pt x="5" y="4"/>
                        <a:pt x="5" y="4"/>
                        <a:pt x="3" y="4"/>
                      </a:cubicBezTo>
                      <a:cubicBezTo>
                        <a:pt x="5" y="3"/>
                        <a:pt x="5" y="3"/>
                        <a:pt x="6" y="3"/>
                      </a:cubicBezTo>
                      <a:cubicBezTo>
                        <a:pt x="5" y="3"/>
                        <a:pt x="4" y="4"/>
                        <a:pt x="2" y="4"/>
                      </a:cubicBezTo>
                      <a:cubicBezTo>
                        <a:pt x="4" y="3"/>
                        <a:pt x="2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6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4" y="2"/>
                        <a:pt x="5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2"/>
                        <a:pt x="3" y="2"/>
                      </a:cubicBezTo>
                      <a:cubicBezTo>
                        <a:pt x="6" y="1"/>
                        <a:pt x="1" y="1"/>
                        <a:pt x="3" y="1"/>
                      </a:cubicBezTo>
                      <a:cubicBezTo>
                        <a:pt x="4" y="1"/>
                        <a:pt x="3" y="1"/>
                        <a:pt x="5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6" y="1"/>
                        <a:pt x="4" y="1"/>
                        <a:pt x="6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1" y="0"/>
                        <a:pt x="1" y="0"/>
                      </a:cubicBezTo>
                      <a:cubicBezTo>
                        <a:pt x="1" y="1"/>
                        <a:pt x="2" y="1"/>
                        <a:pt x="1" y="2"/>
                      </a:cubicBezTo>
                      <a:cubicBezTo>
                        <a:pt x="3" y="2"/>
                        <a:pt x="1" y="2"/>
                        <a:pt x="3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2"/>
                        <a:pt x="3" y="2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1" y="3"/>
                        <a:pt x="1" y="2"/>
                        <a:pt x="3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4"/>
                        <a:pt x="2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7" y="4"/>
                        <a:pt x="4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5"/>
                        <a:pt x="3" y="6"/>
                        <a:pt x="2" y="6"/>
                      </a:cubicBezTo>
                      <a:cubicBezTo>
                        <a:pt x="4" y="6"/>
                        <a:pt x="5" y="5"/>
                        <a:pt x="6" y="5"/>
                      </a:cubicBezTo>
                      <a:cubicBezTo>
                        <a:pt x="3" y="5"/>
                        <a:pt x="8" y="4"/>
                        <a:pt x="7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92" name="Freeform 587"/>
                <p:cNvSpPr/>
                <p:nvPr/>
              </p:nvSpPr>
              <p:spPr bwMode="auto">
                <a:xfrm>
                  <a:off x="1219" y="2710"/>
                  <a:ext cx="4" cy="0"/>
                </a:xfrm>
                <a:custGeom>
                  <a:avLst/>
                  <a:gdLst>
                    <a:gd name="T0" fmla="*/ 0 w 4"/>
                    <a:gd name="T1" fmla="*/ 4 w 4"/>
                    <a:gd name="T2" fmla="*/ 0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4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93" name="Freeform 588"/>
                <p:cNvSpPr/>
                <p:nvPr/>
              </p:nvSpPr>
              <p:spPr bwMode="auto">
                <a:xfrm>
                  <a:off x="1227" y="2685"/>
                  <a:ext cx="4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94" name="Rectangle 589"/>
                <p:cNvSpPr>
                  <a:spLocks noChangeArrowheads="1"/>
                </p:cNvSpPr>
                <p:nvPr/>
              </p:nvSpPr>
              <p:spPr bwMode="auto">
                <a:xfrm>
                  <a:off x="1223" y="2710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895" name="Freeform 590"/>
                <p:cNvSpPr/>
                <p:nvPr/>
              </p:nvSpPr>
              <p:spPr bwMode="auto">
                <a:xfrm>
                  <a:off x="1235" y="2705"/>
                  <a:ext cx="5" cy="0"/>
                </a:xfrm>
                <a:custGeom>
                  <a:avLst/>
                  <a:gdLst>
                    <a:gd name="T0" fmla="*/ 5 w 5"/>
                    <a:gd name="T1" fmla="*/ 5 w 5"/>
                    <a:gd name="T2" fmla="*/ 0 w 5"/>
                    <a:gd name="T3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lnTo>
                        <a:pt x="5" y="0"/>
                      </a:ln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4280" name="Freeform 591"/>
                <p:cNvSpPr/>
                <p:nvPr/>
              </p:nvSpPr>
              <p:spPr bwMode="auto">
                <a:xfrm>
                  <a:off x="1235" y="2685"/>
                  <a:ext cx="5" cy="0"/>
                </a:xfrm>
                <a:custGeom>
                  <a:avLst/>
                  <a:gdLst>
                    <a:gd name="T0" fmla="*/ 5 w 5"/>
                    <a:gd name="T1" fmla="*/ 0 w 5"/>
                    <a:gd name="T2" fmla="*/ 5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5">
                      <a:moveTo>
                        <a:pt x="5" y="0"/>
                      </a:moveTo>
                      <a:lnTo>
                        <a:pt x="0" y="0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4281" name="Freeform 592"/>
                <p:cNvSpPr/>
                <p:nvPr/>
              </p:nvSpPr>
              <p:spPr bwMode="auto">
                <a:xfrm>
                  <a:off x="1240" y="267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4282" name="Freeform 593"/>
                <p:cNvSpPr/>
                <p:nvPr/>
              </p:nvSpPr>
              <p:spPr bwMode="auto">
                <a:xfrm>
                  <a:off x="1214" y="2634"/>
                  <a:ext cx="38" cy="51"/>
                </a:xfrm>
                <a:custGeom>
                  <a:avLst/>
                  <a:gdLst>
                    <a:gd name="T0" fmla="*/ 6 w 9"/>
                    <a:gd name="T1" fmla="*/ 3 h 12"/>
                    <a:gd name="T2" fmla="*/ 4 w 9"/>
                    <a:gd name="T3" fmla="*/ 1 h 12"/>
                    <a:gd name="T4" fmla="*/ 3 w 9"/>
                    <a:gd name="T5" fmla="*/ 1 h 12"/>
                    <a:gd name="T6" fmla="*/ 4 w 9"/>
                    <a:gd name="T7" fmla="*/ 2 h 12"/>
                    <a:gd name="T8" fmla="*/ 3 w 9"/>
                    <a:gd name="T9" fmla="*/ 3 h 12"/>
                    <a:gd name="T10" fmla="*/ 2 w 9"/>
                    <a:gd name="T11" fmla="*/ 4 h 12"/>
                    <a:gd name="T12" fmla="*/ 4 w 9"/>
                    <a:gd name="T13" fmla="*/ 6 h 12"/>
                    <a:gd name="T14" fmla="*/ 3 w 9"/>
                    <a:gd name="T15" fmla="*/ 5 h 12"/>
                    <a:gd name="T16" fmla="*/ 2 w 9"/>
                    <a:gd name="T17" fmla="*/ 6 h 12"/>
                    <a:gd name="T18" fmla="*/ 5 w 9"/>
                    <a:gd name="T19" fmla="*/ 7 h 12"/>
                    <a:gd name="T20" fmla="*/ 5 w 9"/>
                    <a:gd name="T21" fmla="*/ 8 h 12"/>
                    <a:gd name="T22" fmla="*/ 4 w 9"/>
                    <a:gd name="T23" fmla="*/ 8 h 12"/>
                    <a:gd name="T24" fmla="*/ 3 w 9"/>
                    <a:gd name="T25" fmla="*/ 8 h 12"/>
                    <a:gd name="T26" fmla="*/ 2 w 9"/>
                    <a:gd name="T27" fmla="*/ 9 h 12"/>
                    <a:gd name="T28" fmla="*/ 3 w 9"/>
                    <a:gd name="T29" fmla="*/ 10 h 12"/>
                    <a:gd name="T30" fmla="*/ 4 w 9"/>
                    <a:gd name="T31" fmla="*/ 10 h 12"/>
                    <a:gd name="T32" fmla="*/ 3 w 9"/>
                    <a:gd name="T33" fmla="*/ 10 h 12"/>
                    <a:gd name="T34" fmla="*/ 3 w 9"/>
                    <a:gd name="T35" fmla="*/ 11 h 12"/>
                    <a:gd name="T36" fmla="*/ 3 w 9"/>
                    <a:gd name="T37" fmla="*/ 12 h 12"/>
                    <a:gd name="T38" fmla="*/ 3 w 9"/>
                    <a:gd name="T39" fmla="*/ 11 h 12"/>
                    <a:gd name="T40" fmla="*/ 2 w 9"/>
                    <a:gd name="T41" fmla="*/ 11 h 12"/>
                    <a:gd name="T42" fmla="*/ 6 w 9"/>
                    <a:gd name="T43" fmla="*/ 11 h 12"/>
                    <a:gd name="T44" fmla="*/ 6 w 9"/>
                    <a:gd name="T45" fmla="*/ 11 h 12"/>
                    <a:gd name="T46" fmla="*/ 6 w 9"/>
                    <a:gd name="T47" fmla="*/ 11 h 12"/>
                    <a:gd name="T48" fmla="*/ 7 w 9"/>
                    <a:gd name="T49" fmla="*/ 11 h 12"/>
                    <a:gd name="T50" fmla="*/ 7 w 9"/>
                    <a:gd name="T51" fmla="*/ 10 h 12"/>
                    <a:gd name="T52" fmla="*/ 6 w 9"/>
                    <a:gd name="T53" fmla="*/ 10 h 12"/>
                    <a:gd name="T54" fmla="*/ 7 w 9"/>
                    <a:gd name="T55" fmla="*/ 10 h 12"/>
                    <a:gd name="T56" fmla="*/ 7 w 9"/>
                    <a:gd name="T57" fmla="*/ 10 h 12"/>
                    <a:gd name="T58" fmla="*/ 6 w 9"/>
                    <a:gd name="T59" fmla="*/ 9 h 12"/>
                    <a:gd name="T60" fmla="*/ 6 w 9"/>
                    <a:gd name="T61" fmla="*/ 8 h 12"/>
                    <a:gd name="T62" fmla="*/ 7 w 9"/>
                    <a:gd name="T63" fmla="*/ 9 h 12"/>
                    <a:gd name="T64" fmla="*/ 7 w 9"/>
                    <a:gd name="T65" fmla="*/ 9 h 12"/>
                    <a:gd name="T66" fmla="*/ 6 w 9"/>
                    <a:gd name="T67" fmla="*/ 8 h 12"/>
                    <a:gd name="T68" fmla="*/ 6 w 9"/>
                    <a:gd name="T69" fmla="*/ 7 h 12"/>
                    <a:gd name="T70" fmla="*/ 5 w 9"/>
                    <a:gd name="T71" fmla="*/ 6 h 12"/>
                    <a:gd name="T72" fmla="*/ 6 w 9"/>
                    <a:gd name="T73" fmla="*/ 5 h 12"/>
                    <a:gd name="T74" fmla="*/ 6 w 9"/>
                    <a:gd name="T75" fmla="*/ 4 h 12"/>
                    <a:gd name="T76" fmla="*/ 4 w 9"/>
                    <a:gd name="T77" fmla="*/ 4 h 12"/>
                    <a:gd name="T78" fmla="*/ 7 w 9"/>
                    <a:gd name="T7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" h="12">
                      <a:moveTo>
                        <a:pt x="8" y="4"/>
                      </a:move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2"/>
                        <a:pt x="4" y="1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6" y="2"/>
                        <a:pt x="4" y="1"/>
                        <a:pt x="3" y="1"/>
                      </a:cubicBezTo>
                      <a:cubicBezTo>
                        <a:pt x="3" y="1"/>
                        <a:pt x="6" y="3"/>
                        <a:pt x="5" y="3"/>
                      </a:cubicBezTo>
                      <a:cubicBezTo>
                        <a:pt x="5" y="3"/>
                        <a:pt x="4" y="2"/>
                        <a:pt x="4" y="2"/>
                      </a:cubicBezTo>
                      <a:cubicBezTo>
                        <a:pt x="4" y="2"/>
                        <a:pt x="6" y="3"/>
                        <a:pt x="6" y="4"/>
                      </a:cubicBezTo>
                      <a:cubicBezTo>
                        <a:pt x="1" y="0"/>
                        <a:pt x="7" y="5"/>
                        <a:pt x="3" y="3"/>
                      </a:cubicBezTo>
                      <a:cubicBezTo>
                        <a:pt x="4" y="4"/>
                        <a:pt x="3" y="4"/>
                        <a:pt x="4" y="4"/>
                      </a:cubicBezTo>
                      <a:cubicBezTo>
                        <a:pt x="3" y="3"/>
                        <a:pt x="4" y="4"/>
                        <a:pt x="2" y="4"/>
                      </a:cubicBezTo>
                      <a:cubicBezTo>
                        <a:pt x="5" y="5"/>
                        <a:pt x="1" y="3"/>
                        <a:pt x="4" y="6"/>
                      </a:cubicBezTo>
                      <a:cubicBezTo>
                        <a:pt x="3" y="5"/>
                        <a:pt x="5" y="6"/>
                        <a:pt x="4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5" y="6"/>
                        <a:pt x="3" y="5"/>
                      </a:cubicBezTo>
                      <a:cubicBezTo>
                        <a:pt x="2" y="6"/>
                        <a:pt x="4" y="6"/>
                        <a:pt x="5" y="7"/>
                      </a:cubicBezTo>
                      <a:cubicBezTo>
                        <a:pt x="4" y="7"/>
                        <a:pt x="4" y="6"/>
                        <a:pt x="2" y="6"/>
                      </a:cubicBezTo>
                      <a:cubicBezTo>
                        <a:pt x="4" y="7"/>
                        <a:pt x="3" y="6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8"/>
                        <a:pt x="6" y="8"/>
                        <a:pt x="7" y="9"/>
                      </a:cubicBezTo>
                      <a:cubicBezTo>
                        <a:pt x="5" y="8"/>
                        <a:pt x="7" y="8"/>
                        <a:pt x="5" y="8"/>
                      </a:cubicBezTo>
                      <a:cubicBezTo>
                        <a:pt x="4" y="7"/>
                        <a:pt x="4" y="7"/>
                        <a:pt x="3" y="6"/>
                      </a:cubicBezTo>
                      <a:cubicBezTo>
                        <a:pt x="3" y="7"/>
                        <a:pt x="3" y="7"/>
                        <a:pt x="4" y="8"/>
                      </a:cubicBezTo>
                      <a:cubicBezTo>
                        <a:pt x="3" y="8"/>
                        <a:pt x="3" y="7"/>
                        <a:pt x="2" y="7"/>
                      </a:cubicBezTo>
                      <a:cubicBezTo>
                        <a:pt x="1" y="7"/>
                        <a:pt x="4" y="8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4" y="9"/>
                        <a:pt x="2" y="8"/>
                        <a:pt x="2" y="9"/>
                      </a:cubicBezTo>
                      <a:cubicBezTo>
                        <a:pt x="3" y="9"/>
                        <a:pt x="3" y="9"/>
                        <a:pt x="4" y="9"/>
                      </a:cubicBezTo>
                      <a:cubicBezTo>
                        <a:pt x="1" y="8"/>
                        <a:pt x="5" y="10"/>
                        <a:pt x="3" y="10"/>
                      </a:cubicBezTo>
                      <a:cubicBezTo>
                        <a:pt x="5" y="10"/>
                        <a:pt x="6" y="11"/>
                        <a:pt x="6" y="11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2" y="10"/>
                        <a:pt x="1" y="9"/>
                      </a:cubicBezTo>
                      <a:cubicBezTo>
                        <a:pt x="2" y="10"/>
                        <a:pt x="1" y="10"/>
                        <a:pt x="3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4" y="11"/>
                        <a:pt x="3" y="11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0" y="11"/>
                        <a:pt x="3" y="12"/>
                      </a:cubicBezTo>
                      <a:cubicBezTo>
                        <a:pt x="3" y="12"/>
                        <a:pt x="6" y="12"/>
                        <a:pt x="6" y="12"/>
                      </a:cubicBezTo>
                      <a:cubicBezTo>
                        <a:pt x="5" y="12"/>
                        <a:pt x="4" y="12"/>
                        <a:pt x="3" y="1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1"/>
                        <a:pt x="3" y="11"/>
                        <a:pt x="2" y="11"/>
                      </a:cubicBezTo>
                      <a:cubicBezTo>
                        <a:pt x="1" y="11"/>
                        <a:pt x="4" y="11"/>
                        <a:pt x="3" y="11"/>
                      </a:cubicBezTo>
                      <a:cubicBezTo>
                        <a:pt x="4" y="11"/>
                        <a:pt x="5" y="11"/>
                        <a:pt x="6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4" y="11"/>
                        <a:pt x="7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7" y="11"/>
                      </a:cubicBezTo>
                      <a:cubicBezTo>
                        <a:pt x="6" y="10"/>
                        <a:pt x="4" y="10"/>
                        <a:pt x="4" y="10"/>
                      </a:cubicBezTo>
                      <a:cubicBezTo>
                        <a:pt x="6" y="10"/>
                        <a:pt x="5" y="10"/>
                        <a:pt x="7" y="10"/>
                      </a:cubicBezTo>
                      <a:cubicBezTo>
                        <a:pt x="5" y="10"/>
                        <a:pt x="6" y="10"/>
                        <a:pt x="5" y="10"/>
                      </a:cubicBezTo>
                      <a:cubicBezTo>
                        <a:pt x="5" y="9"/>
                        <a:pt x="5" y="9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5" y="9"/>
                        <a:pt x="6" y="9"/>
                      </a:cubicBezTo>
                      <a:cubicBezTo>
                        <a:pt x="6" y="9"/>
                        <a:pt x="6" y="9"/>
                        <a:pt x="4" y="8"/>
                      </a:cubicBezTo>
                      <a:cubicBezTo>
                        <a:pt x="4" y="8"/>
                        <a:pt x="6" y="9"/>
                        <a:pt x="6" y="8"/>
                      </a:cubicBezTo>
                      <a:cubicBezTo>
                        <a:pt x="4" y="8"/>
                        <a:pt x="6" y="8"/>
                        <a:pt x="5" y="8"/>
                      </a:cubicBezTo>
                      <a:cubicBezTo>
                        <a:pt x="7" y="9"/>
                        <a:pt x="6" y="8"/>
                        <a:pt x="7" y="9"/>
                      </a:cubicBezTo>
                      <a:cubicBezTo>
                        <a:pt x="8" y="9"/>
                        <a:pt x="6" y="8"/>
                        <a:pt x="6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8"/>
                        <a:pt x="6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7" y="8"/>
                        <a:pt x="6" y="7"/>
                        <a:pt x="7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8" y="8"/>
                        <a:pt x="6" y="6"/>
                        <a:pt x="4" y="5"/>
                      </a:cubicBezTo>
                      <a:cubicBezTo>
                        <a:pt x="4" y="5"/>
                        <a:pt x="5" y="5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7" y="6"/>
                        <a:pt x="6" y="5"/>
                      </a:cubicBezTo>
                      <a:cubicBezTo>
                        <a:pt x="5" y="5"/>
                        <a:pt x="7" y="6"/>
                        <a:pt x="7" y="6"/>
                      </a:cubicBezTo>
                      <a:cubicBezTo>
                        <a:pt x="5" y="5"/>
                        <a:pt x="9" y="7"/>
                        <a:pt x="6" y="4"/>
                      </a:cubicBezTo>
                      <a:cubicBezTo>
                        <a:pt x="6" y="4"/>
                        <a:pt x="5" y="4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4" y="3"/>
                        <a:pt x="5" y="4"/>
                        <a:pt x="5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9" y="6"/>
                        <a:pt x="4" y="2"/>
                        <a:pt x="8" y="4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4283" name="Freeform 594"/>
                <p:cNvSpPr/>
                <p:nvPr/>
              </p:nvSpPr>
              <p:spPr bwMode="auto">
                <a:xfrm>
                  <a:off x="1240" y="2659"/>
                  <a:ext cx="4" cy="5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4284" name="Rectangle 595"/>
                <p:cNvSpPr>
                  <a:spLocks noChangeArrowheads="1"/>
                </p:cNvSpPr>
                <p:nvPr/>
              </p:nvSpPr>
              <p:spPr bwMode="auto">
                <a:xfrm>
                  <a:off x="1240" y="2659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4285" name="Freeform 596"/>
                <p:cNvSpPr/>
                <p:nvPr/>
              </p:nvSpPr>
              <p:spPr bwMode="auto">
                <a:xfrm>
                  <a:off x="1244" y="2647"/>
                  <a:ext cx="4" cy="4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4286" name="Rectangle 597"/>
                <p:cNvSpPr>
                  <a:spLocks noChangeArrowheads="1"/>
                </p:cNvSpPr>
                <p:nvPr/>
              </p:nvSpPr>
              <p:spPr bwMode="auto">
                <a:xfrm>
                  <a:off x="1244" y="2647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4287" name="Freeform 598"/>
                <p:cNvSpPr/>
                <p:nvPr/>
              </p:nvSpPr>
              <p:spPr bwMode="auto">
                <a:xfrm>
                  <a:off x="1227" y="2613"/>
                  <a:ext cx="25" cy="34"/>
                </a:xfrm>
                <a:custGeom>
                  <a:avLst/>
                  <a:gdLst>
                    <a:gd name="T0" fmla="*/ 6 w 6"/>
                    <a:gd name="T1" fmla="*/ 3 h 8"/>
                    <a:gd name="T2" fmla="*/ 5 w 6"/>
                    <a:gd name="T3" fmla="*/ 2 h 8"/>
                    <a:gd name="T4" fmla="*/ 6 w 6"/>
                    <a:gd name="T5" fmla="*/ 3 h 8"/>
                    <a:gd name="T6" fmla="*/ 4 w 6"/>
                    <a:gd name="T7" fmla="*/ 0 h 8"/>
                    <a:gd name="T8" fmla="*/ 3 w 6"/>
                    <a:gd name="T9" fmla="*/ 3 h 8"/>
                    <a:gd name="T10" fmla="*/ 3 w 6"/>
                    <a:gd name="T11" fmla="*/ 3 h 8"/>
                    <a:gd name="T12" fmla="*/ 3 w 6"/>
                    <a:gd name="T13" fmla="*/ 5 h 8"/>
                    <a:gd name="T14" fmla="*/ 2 w 6"/>
                    <a:gd name="T15" fmla="*/ 3 h 8"/>
                    <a:gd name="T16" fmla="*/ 2 w 6"/>
                    <a:gd name="T17" fmla="*/ 4 h 8"/>
                    <a:gd name="T18" fmla="*/ 3 w 6"/>
                    <a:gd name="T19" fmla="*/ 5 h 8"/>
                    <a:gd name="T20" fmla="*/ 2 w 6"/>
                    <a:gd name="T21" fmla="*/ 5 h 8"/>
                    <a:gd name="T22" fmla="*/ 2 w 6"/>
                    <a:gd name="T23" fmla="*/ 5 h 8"/>
                    <a:gd name="T24" fmla="*/ 2 w 6"/>
                    <a:gd name="T25" fmla="*/ 5 h 8"/>
                    <a:gd name="T26" fmla="*/ 2 w 6"/>
                    <a:gd name="T27" fmla="*/ 5 h 8"/>
                    <a:gd name="T28" fmla="*/ 2 w 6"/>
                    <a:gd name="T29" fmla="*/ 6 h 8"/>
                    <a:gd name="T30" fmla="*/ 1 w 6"/>
                    <a:gd name="T31" fmla="*/ 5 h 8"/>
                    <a:gd name="T32" fmla="*/ 2 w 6"/>
                    <a:gd name="T33" fmla="*/ 7 h 8"/>
                    <a:gd name="T34" fmla="*/ 3 w 6"/>
                    <a:gd name="T35" fmla="*/ 8 h 8"/>
                    <a:gd name="T36" fmla="*/ 3 w 6"/>
                    <a:gd name="T37" fmla="*/ 6 h 8"/>
                    <a:gd name="T38" fmla="*/ 3 w 6"/>
                    <a:gd name="T39" fmla="*/ 6 h 8"/>
                    <a:gd name="T40" fmla="*/ 3 w 6"/>
                    <a:gd name="T41" fmla="*/ 6 h 8"/>
                    <a:gd name="T42" fmla="*/ 4 w 6"/>
                    <a:gd name="T43" fmla="*/ 7 h 8"/>
                    <a:gd name="T44" fmla="*/ 5 w 6"/>
                    <a:gd name="T45" fmla="*/ 7 h 8"/>
                    <a:gd name="T46" fmla="*/ 5 w 6"/>
                    <a:gd name="T47" fmla="*/ 8 h 8"/>
                    <a:gd name="T48" fmla="*/ 5 w 6"/>
                    <a:gd name="T49" fmla="*/ 7 h 8"/>
                    <a:gd name="T50" fmla="*/ 4 w 6"/>
                    <a:gd name="T51" fmla="*/ 6 h 8"/>
                    <a:gd name="T52" fmla="*/ 3 w 6"/>
                    <a:gd name="T53" fmla="*/ 5 h 8"/>
                    <a:gd name="T54" fmla="*/ 3 w 6"/>
                    <a:gd name="T55" fmla="*/ 5 h 8"/>
                    <a:gd name="T56" fmla="*/ 4 w 6"/>
                    <a:gd name="T57" fmla="*/ 6 h 8"/>
                    <a:gd name="T58" fmla="*/ 4 w 6"/>
                    <a:gd name="T59" fmla="*/ 5 h 8"/>
                    <a:gd name="T60" fmla="*/ 5 w 6"/>
                    <a:gd name="T61" fmla="*/ 7 h 8"/>
                    <a:gd name="T62" fmla="*/ 4 w 6"/>
                    <a:gd name="T63" fmla="*/ 5 h 8"/>
                    <a:gd name="T64" fmla="*/ 5 w 6"/>
                    <a:gd name="T65" fmla="*/ 4 h 8"/>
                    <a:gd name="T66" fmla="*/ 5 w 6"/>
                    <a:gd name="T67" fmla="*/ 5 h 8"/>
                    <a:gd name="T68" fmla="*/ 4 w 6"/>
                    <a:gd name="T69" fmla="*/ 4 h 8"/>
                    <a:gd name="T70" fmla="*/ 5 w 6"/>
                    <a:gd name="T71" fmla="*/ 4 h 8"/>
                    <a:gd name="T72" fmla="*/ 5 w 6"/>
                    <a:gd name="T73" fmla="*/ 4 h 8"/>
                    <a:gd name="T74" fmla="*/ 5 w 6"/>
                    <a:gd name="T75" fmla="*/ 3 h 8"/>
                    <a:gd name="T76" fmla="*/ 5 w 6"/>
                    <a:gd name="T77" fmla="*/ 3 h 8"/>
                    <a:gd name="T78" fmla="*/ 4 w 6"/>
                    <a:gd name="T79" fmla="*/ 1 h 8"/>
                    <a:gd name="T80" fmla="*/ 6 w 6"/>
                    <a:gd name="T8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" h="8">
                      <a:moveTo>
                        <a:pt x="6" y="3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6" y="3"/>
                      </a:cubicBezTo>
                      <a:cubicBezTo>
                        <a:pt x="5" y="1"/>
                        <a:pt x="6" y="2"/>
                        <a:pt x="4" y="0"/>
                      </a:cubicBezTo>
                      <a:cubicBezTo>
                        <a:pt x="4" y="2"/>
                        <a:pt x="2" y="1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4"/>
                        <a:pt x="0" y="1"/>
                        <a:pt x="3" y="5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4" y="6"/>
                        <a:pt x="2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6"/>
                        <a:pt x="3" y="6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2" y="6"/>
                        <a:pt x="0" y="4"/>
                        <a:pt x="2" y="7"/>
                      </a:cubicBez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4" y="8"/>
                        <a:pt x="4" y="7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1" y="4"/>
                        <a:pt x="4" y="7"/>
                        <a:pt x="3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6" y="8"/>
                        <a:pt x="3" y="6"/>
                        <a:pt x="5" y="7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8"/>
                        <a:pt x="5" y="7"/>
                        <a:pt x="5" y="7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5"/>
                        <a:pt x="3" y="5"/>
                      </a:cubicBezTo>
                      <a:cubicBezTo>
                        <a:pt x="4" y="6"/>
                        <a:pt x="2" y="4"/>
                        <a:pt x="3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5" y="6"/>
                        <a:pt x="5" y="7"/>
                      </a:cubicBezTo>
                      <a:cubicBezTo>
                        <a:pt x="5" y="6"/>
                        <a:pt x="5" y="6"/>
                        <a:pt x="4" y="5"/>
                      </a:cubicBezTo>
                      <a:cubicBezTo>
                        <a:pt x="5" y="6"/>
                        <a:pt x="5" y="5"/>
                        <a:pt x="5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4"/>
                      </a:cubicBezTo>
                      <a:cubicBezTo>
                        <a:pt x="4" y="3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2"/>
                        <a:pt x="6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6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112" name="Freeform 599"/>
                <p:cNvSpPr/>
                <p:nvPr/>
              </p:nvSpPr>
              <p:spPr bwMode="auto">
                <a:xfrm>
                  <a:off x="1244" y="2613"/>
                  <a:ext cx="8" cy="9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0 w 2"/>
                    <a:gd name="T5" fmla="*/ 0 h 2"/>
                    <a:gd name="T6" fmla="*/ 1 w 2"/>
                    <a:gd name="T7" fmla="*/ 0 h 2"/>
                    <a:gd name="T8" fmla="*/ 1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113" name="Freeform 600"/>
                <p:cNvSpPr/>
                <p:nvPr/>
              </p:nvSpPr>
              <p:spPr bwMode="auto">
                <a:xfrm>
                  <a:off x="1244" y="2597"/>
                  <a:ext cx="17" cy="29"/>
                </a:xfrm>
                <a:custGeom>
                  <a:avLst/>
                  <a:gdLst>
                    <a:gd name="T0" fmla="*/ 3 w 4"/>
                    <a:gd name="T1" fmla="*/ 3 h 7"/>
                    <a:gd name="T2" fmla="*/ 2 w 4"/>
                    <a:gd name="T3" fmla="*/ 2 h 7"/>
                    <a:gd name="T4" fmla="*/ 1 w 4"/>
                    <a:gd name="T5" fmla="*/ 3 h 7"/>
                    <a:gd name="T6" fmla="*/ 2 w 4"/>
                    <a:gd name="T7" fmla="*/ 5 h 7"/>
                    <a:gd name="T8" fmla="*/ 1 w 4"/>
                    <a:gd name="T9" fmla="*/ 4 h 7"/>
                    <a:gd name="T10" fmla="*/ 2 w 4"/>
                    <a:gd name="T11" fmla="*/ 5 h 7"/>
                    <a:gd name="T12" fmla="*/ 1 w 4"/>
                    <a:gd name="T13" fmla="*/ 4 h 7"/>
                    <a:gd name="T14" fmla="*/ 2 w 4"/>
                    <a:gd name="T15" fmla="*/ 5 h 7"/>
                    <a:gd name="T16" fmla="*/ 2 w 4"/>
                    <a:gd name="T17" fmla="*/ 5 h 7"/>
                    <a:gd name="T18" fmla="*/ 2 w 4"/>
                    <a:gd name="T19" fmla="*/ 6 h 7"/>
                    <a:gd name="T20" fmla="*/ 1 w 4"/>
                    <a:gd name="T21" fmla="*/ 4 h 7"/>
                    <a:gd name="T22" fmla="*/ 3 w 4"/>
                    <a:gd name="T23" fmla="*/ 5 h 7"/>
                    <a:gd name="T24" fmla="*/ 3 w 4"/>
                    <a:gd name="T25" fmla="*/ 5 h 7"/>
                    <a:gd name="T26" fmla="*/ 3 w 4"/>
                    <a:gd name="T27" fmla="*/ 5 h 7"/>
                    <a:gd name="T28" fmla="*/ 2 w 4"/>
                    <a:gd name="T29" fmla="*/ 4 h 7"/>
                    <a:gd name="T30" fmla="*/ 3 w 4"/>
                    <a:gd name="T31" fmla="*/ 5 h 7"/>
                    <a:gd name="T32" fmla="*/ 4 w 4"/>
                    <a:gd name="T33" fmla="*/ 4 h 7"/>
                    <a:gd name="T34" fmla="*/ 3 w 4"/>
                    <a:gd name="T35" fmla="*/ 2 h 7"/>
                    <a:gd name="T36" fmla="*/ 3 w 4"/>
                    <a:gd name="T37" fmla="*/ 3 h 7"/>
                    <a:gd name="T38" fmla="*/ 4 w 4"/>
                    <a:gd name="T39" fmla="*/ 4 h 7"/>
                    <a:gd name="T40" fmla="*/ 2 w 4"/>
                    <a:gd name="T41" fmla="*/ 1 h 7"/>
                    <a:gd name="T42" fmla="*/ 3 w 4"/>
                    <a:gd name="T4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7">
                      <a:moveTo>
                        <a:pt x="3" y="3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1" y="3"/>
                        <a:pt x="1" y="3"/>
                      </a:cubicBezTo>
                      <a:cubicBezTo>
                        <a:pt x="0" y="3"/>
                        <a:pt x="2" y="4"/>
                        <a:pt x="2" y="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3"/>
                        <a:pt x="2" y="5"/>
                      </a:cubicBezTo>
                      <a:cubicBezTo>
                        <a:pt x="2" y="5"/>
                        <a:pt x="1" y="4"/>
                        <a:pt x="1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7"/>
                        <a:pt x="1" y="3"/>
                        <a:pt x="1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4"/>
                        <a:pt x="2" y="4"/>
                      </a:cubicBezTo>
                      <a:cubicBezTo>
                        <a:pt x="1" y="2"/>
                        <a:pt x="3" y="5"/>
                        <a:pt x="3" y="5"/>
                      </a:cubicBezTo>
                      <a:cubicBezTo>
                        <a:pt x="3" y="4"/>
                        <a:pt x="3" y="3"/>
                        <a:pt x="4" y="4"/>
                      </a:cubicBezTo>
                      <a:cubicBezTo>
                        <a:pt x="3" y="3"/>
                        <a:pt x="2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3" y="3"/>
                        <a:pt x="2" y="1"/>
                        <a:pt x="2" y="1"/>
                      </a:cubicBezTo>
                      <a:cubicBezTo>
                        <a:pt x="1" y="0"/>
                        <a:pt x="3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  <p:sp>
              <p:nvSpPr>
                <p:cNvPr id="2114" name="Rectangle 601"/>
                <p:cNvSpPr>
                  <a:spLocks noChangeArrowheads="1"/>
                </p:cNvSpPr>
                <p:nvPr/>
              </p:nvSpPr>
              <p:spPr bwMode="auto">
                <a:xfrm>
                  <a:off x="1252" y="2605"/>
                  <a:ext cx="1" cy="1"/>
                </a:xfrm>
                <a:prstGeom prst="rect">
                  <a:avLst/>
                </a:prstGeom>
                <a:solidFill>
                  <a:srgbClr val="A380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p>
                  <a:endParaRPr lang="zh-CN" altLang="en-US"/>
                </a:p>
              </p:txBody>
            </p:sp>
          </p:grpSp>
        </p:grpSp>
        <p:sp>
          <p:nvSpPr>
            <p:cNvPr id="174" name="圆角矩形标注 3586"/>
            <p:cNvSpPr/>
            <p:nvPr/>
          </p:nvSpPr>
          <p:spPr>
            <a:xfrm flipH="1">
              <a:off x="1642" y="6386"/>
              <a:ext cx="9506" cy="984"/>
            </a:xfrm>
            <a:prstGeom prst="wedgeRoundRectCallout">
              <a:avLst>
                <a:gd name="adj1" fmla="val -59057"/>
                <a:gd name="adj2" fmla="val -55284"/>
                <a:gd name="adj3" fmla="val 16667"/>
              </a:avLst>
            </a:prstGeom>
            <a:noFill/>
            <a:ln>
              <a:solidFill>
                <a:srgbClr val="50A94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79" name="矩形 1456"/>
            <p:cNvSpPr/>
            <p:nvPr/>
          </p:nvSpPr>
          <p:spPr>
            <a:xfrm>
              <a:off x="1563" y="6320"/>
              <a:ext cx="9951" cy="1016"/>
            </a:xfrm>
            <a:prstGeom prst="rect">
              <a:avLst/>
            </a:prstGeom>
          </p:spPr>
          <p:txBody>
            <a:bodyPr wrap="square">
              <a:spAutoFit/>
            </a:bodyPr>
            <a:p>
              <a:pPr>
                <a:lnSpc>
                  <a:spcPct val="150000"/>
                </a:lnSpc>
              </a:pPr>
              <a:r>
                <a:rPr lang="en-GB" altLang="en-US" sz="2400" b="1" kern="0">
                  <a:solidFill>
                    <a:schemeClr val="tx1">
                      <a:lumMod val="85000"/>
                      <a:lumOff val="15000"/>
                    </a:schemeClr>
                  </a:solidFill>
                </a:rPr>
                <a:t>Thế nào là từ đồng nghĩa không hoàn toàn?</a:t>
              </a:r>
              <a:endParaRPr lang="en-GB" altLang="en-US" sz="2400" b="1" kern="0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8" presetClass="entr" presetSubtype="0" ac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8000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1"/>
                                          </p:val>
                                        </p:tav>
                                        <p:tav tm="50000">
                                          <p:val>
                                            <p:fltVal val="0.9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162" name="Google Shape;162;p18" descr="C:\Users\HP\Pictures\HINH SOAN BAI\LTVC TUAN 1\download.pngdownload">
            <a:hlinkClick r:id=""/>
          </p:cNvPr>
          <p:cNvPicPr preferRelativeResize="0"/>
          <p:nvPr/>
        </p:nvPicPr>
        <p:blipFill rotWithShape="1">
          <a:blip r:embed="rId1"/>
          <a:srcRect/>
          <a:stretch>
            <a:fillRect/>
          </a:stretch>
        </p:blipFill>
        <p:spPr>
          <a:xfrm>
            <a:off x="6623050" y="2288540"/>
            <a:ext cx="1344295" cy="2854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3" name="Google Shape;163;p18" descr="C:\Users\HP\Pictures\HINH SOAN BAI\LTVC TUAN 1\png-clipart-doors-closed-rectangular-red-2-panel-door-illustration.pngpng-clipart-doors-closed-rectangular-red-2-panel-door-illustration">
            <a:hlinkClick r:id=""/>
          </p:cNvPr>
          <p:cNvPicPr preferRelativeResize="0"/>
          <p:nvPr/>
        </p:nvPicPr>
        <p:blipFill rotWithShape="1">
          <a:blip r:embed="rId2"/>
          <a:srcRect l="30393" t="10762" r="28537" b="12159"/>
          <a:stretch>
            <a:fillRect/>
          </a:stretch>
        </p:blipFill>
        <p:spPr>
          <a:xfrm>
            <a:off x="2975610" y="2288540"/>
            <a:ext cx="1459865" cy="2854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164;p18">
            <a:hlinkClick r:id=""/>
          </p:cNvPr>
          <p:cNvPicPr preferRelativeResize="0"/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1129383" y="2288358"/>
            <a:ext cx="1457051" cy="2908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165;p18" descr="C:\Users\HP\Pictures\HINH SOAN BAI\LTVC TUAN 1\90050_04648535_001_l.jpg90050_04648535_001_l">
            <a:hlinkClick r:id=""/>
          </p:cNvPr>
          <p:cNvPicPr preferRelativeResize="0"/>
          <p:nvPr/>
        </p:nvPicPr>
        <p:blipFill rotWithShape="1">
          <a:blip r:embed="rId4"/>
          <a:srcRect l="30600" t="2870" r="31457" b="4761"/>
          <a:stretch>
            <a:fillRect/>
          </a:stretch>
        </p:blipFill>
        <p:spPr>
          <a:xfrm>
            <a:off x="4824095" y="2288540"/>
            <a:ext cx="1543050" cy="2854960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67" name="Google Shape;167;p18"/>
          <p:cNvCxnSpPr/>
          <p:nvPr/>
        </p:nvCxnSpPr>
        <p:spPr>
          <a:xfrm>
            <a:off x="513998" y="1450282"/>
            <a:ext cx="1104900" cy="0"/>
          </a:xfrm>
          <a:prstGeom prst="straightConnector1">
            <a:avLst/>
          </a:prstGeom>
          <a:noFill/>
          <a:ln w="19050" cap="flat" cmpd="sng">
            <a:solidFill>
              <a:srgbClr val="006699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8" name="Google Shape;168;p18"/>
          <p:cNvCxnSpPr/>
          <p:nvPr/>
        </p:nvCxnSpPr>
        <p:spPr>
          <a:xfrm>
            <a:off x="7223482" y="1450311"/>
            <a:ext cx="1104900" cy="0"/>
          </a:xfrm>
          <a:prstGeom prst="straightConnector1">
            <a:avLst/>
          </a:prstGeom>
          <a:noFill/>
          <a:ln w="19050" cap="flat" cmpd="sng">
            <a:solidFill>
              <a:srgbClr val="006699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" name="流程图: 过程 10"/>
          <p:cNvSpPr/>
          <p:nvPr/>
        </p:nvSpPr>
        <p:spPr>
          <a:xfrm>
            <a:off x="1522730" y="511175"/>
            <a:ext cx="6076315" cy="1184910"/>
          </a:xfrm>
          <a:prstGeom prst="flowChartProcess">
            <a:avLst/>
          </a:prstGeom>
          <a:solidFill>
            <a:srgbClr val="D9EEF7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pic>
        <p:nvPicPr>
          <p:cNvPr id="5" name="图片 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66"/>
          <a:stretch>
            <a:fillRect/>
          </a:stretch>
        </p:blipFill>
        <p:spPr>
          <a:xfrm>
            <a:off x="7524750" y="511175"/>
            <a:ext cx="1248410" cy="153225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136"/>
          <a:stretch>
            <a:fillRect/>
          </a:stretch>
        </p:blipFill>
        <p:spPr>
          <a:xfrm>
            <a:off x="0" y="300355"/>
            <a:ext cx="1522730" cy="187452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18615" y="772160"/>
            <a:ext cx="6067425" cy="9239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20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ular Callout 3"/>
          <p:cNvSpPr/>
          <p:nvPr/>
        </p:nvSpPr>
        <p:spPr>
          <a:xfrm>
            <a:off x="2353945" y="1019810"/>
            <a:ext cx="6667500" cy="2966720"/>
          </a:xfrm>
          <a:prstGeom prst="wedgeRoundRectCallout">
            <a:avLst>
              <a:gd name="adj1" fmla="val -40019"/>
              <a:gd name="adj2" fmla="val 63869"/>
              <a:gd name="adj3" fmla="val 16667"/>
            </a:avLst>
          </a:prstGeom>
          <a:solidFill>
            <a:srgbClr val="FFF7BD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39" name="椭圆 38"/>
          <p:cNvSpPr/>
          <p:nvPr/>
        </p:nvSpPr>
        <p:spPr>
          <a:xfrm>
            <a:off x="929005" y="3983355"/>
            <a:ext cx="2000885" cy="204851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Group 1411"/>
          <p:cNvGrpSpPr/>
          <p:nvPr/>
        </p:nvGrpSpPr>
        <p:grpSpPr bwMode="auto">
          <a:xfrm rot="0" flipH="1">
            <a:off x="822960" y="2820670"/>
            <a:ext cx="1978025" cy="2100580"/>
            <a:chOff x="316" y="2113"/>
            <a:chExt cx="1081" cy="1148"/>
          </a:xfrm>
        </p:grpSpPr>
        <p:sp>
          <p:nvSpPr>
            <p:cNvPr id="310" name="Freeform 1211"/>
            <p:cNvSpPr/>
            <p:nvPr/>
          </p:nvSpPr>
          <p:spPr bwMode="auto">
            <a:xfrm>
              <a:off x="661" y="294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1212"/>
            <p:cNvSpPr/>
            <p:nvPr/>
          </p:nvSpPr>
          <p:spPr bwMode="auto">
            <a:xfrm>
              <a:off x="637" y="2897"/>
              <a:ext cx="3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1213"/>
            <p:cNvSpPr/>
            <p:nvPr/>
          </p:nvSpPr>
          <p:spPr bwMode="auto">
            <a:xfrm>
              <a:off x="634" y="2897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1214"/>
            <p:cNvSpPr/>
            <p:nvPr/>
          </p:nvSpPr>
          <p:spPr bwMode="auto">
            <a:xfrm>
              <a:off x="553" y="2881"/>
              <a:ext cx="95" cy="38"/>
            </a:xfrm>
            <a:custGeom>
              <a:avLst/>
              <a:gdLst>
                <a:gd name="T0" fmla="*/ 6 w 35"/>
                <a:gd name="T1" fmla="*/ 6 h 14"/>
                <a:gd name="T2" fmla="*/ 3 w 35"/>
                <a:gd name="T3" fmla="*/ 6 h 14"/>
                <a:gd name="T4" fmla="*/ 3 w 35"/>
                <a:gd name="T5" fmla="*/ 3 h 14"/>
                <a:gd name="T6" fmla="*/ 0 w 35"/>
                <a:gd name="T7" fmla="*/ 1 h 14"/>
                <a:gd name="T8" fmla="*/ 6 w 35"/>
                <a:gd name="T9" fmla="*/ 11 h 14"/>
                <a:gd name="T10" fmla="*/ 18 w 35"/>
                <a:gd name="T11" fmla="*/ 11 h 14"/>
                <a:gd name="T12" fmla="*/ 17 w 35"/>
                <a:gd name="T13" fmla="*/ 13 h 14"/>
                <a:gd name="T14" fmla="*/ 23 w 35"/>
                <a:gd name="T15" fmla="*/ 8 h 14"/>
                <a:gd name="T16" fmla="*/ 24 w 35"/>
                <a:gd name="T17" fmla="*/ 10 h 14"/>
                <a:gd name="T18" fmla="*/ 27 w 35"/>
                <a:gd name="T19" fmla="*/ 7 h 14"/>
                <a:gd name="T20" fmla="*/ 27 w 35"/>
                <a:gd name="T21" fmla="*/ 7 h 14"/>
                <a:gd name="T22" fmla="*/ 28 w 35"/>
                <a:gd name="T23" fmla="*/ 6 h 14"/>
                <a:gd name="T24" fmla="*/ 27 w 35"/>
                <a:gd name="T25" fmla="*/ 6 h 14"/>
                <a:gd name="T26" fmla="*/ 29 w 35"/>
                <a:gd name="T27" fmla="*/ 5 h 14"/>
                <a:gd name="T28" fmla="*/ 29 w 35"/>
                <a:gd name="T29" fmla="*/ 6 h 14"/>
                <a:gd name="T30" fmla="*/ 30 w 35"/>
                <a:gd name="T31" fmla="*/ 4 h 14"/>
                <a:gd name="T32" fmla="*/ 31 w 35"/>
                <a:gd name="T33" fmla="*/ 5 h 14"/>
                <a:gd name="T34" fmla="*/ 31 w 35"/>
                <a:gd name="T35" fmla="*/ 5 h 14"/>
                <a:gd name="T36" fmla="*/ 31 w 35"/>
                <a:gd name="T37" fmla="*/ 5 h 14"/>
                <a:gd name="T38" fmla="*/ 31 w 35"/>
                <a:gd name="T39" fmla="*/ 5 h 14"/>
                <a:gd name="T40" fmla="*/ 31 w 35"/>
                <a:gd name="T41" fmla="*/ 5 h 14"/>
                <a:gd name="T42" fmla="*/ 31 w 35"/>
                <a:gd name="T43" fmla="*/ 5 h 14"/>
                <a:gd name="T44" fmla="*/ 31 w 35"/>
                <a:gd name="T45" fmla="*/ 5 h 14"/>
                <a:gd name="T46" fmla="*/ 31 w 35"/>
                <a:gd name="T47" fmla="*/ 5 h 14"/>
                <a:gd name="T48" fmla="*/ 27 w 35"/>
                <a:gd name="T49" fmla="*/ 2 h 14"/>
                <a:gd name="T50" fmla="*/ 27 w 35"/>
                <a:gd name="T51" fmla="*/ 2 h 14"/>
                <a:gd name="T52" fmla="*/ 27 w 35"/>
                <a:gd name="T53" fmla="*/ 2 h 14"/>
                <a:gd name="T54" fmla="*/ 27 w 35"/>
                <a:gd name="T55" fmla="*/ 2 h 14"/>
                <a:gd name="T56" fmla="*/ 27 w 35"/>
                <a:gd name="T57" fmla="*/ 3 h 14"/>
                <a:gd name="T58" fmla="*/ 28 w 35"/>
                <a:gd name="T59" fmla="*/ 6 h 14"/>
                <a:gd name="T60" fmla="*/ 30 w 35"/>
                <a:gd name="T61" fmla="*/ 6 h 14"/>
                <a:gd name="T62" fmla="*/ 29 w 35"/>
                <a:gd name="T63" fmla="*/ 2 h 14"/>
                <a:gd name="T64" fmla="*/ 29 w 35"/>
                <a:gd name="T65" fmla="*/ 2 h 14"/>
                <a:gd name="T66" fmla="*/ 29 w 35"/>
                <a:gd name="T67" fmla="*/ 4 h 14"/>
                <a:gd name="T68" fmla="*/ 29 w 35"/>
                <a:gd name="T69" fmla="*/ 2 h 14"/>
                <a:gd name="T70" fmla="*/ 25 w 35"/>
                <a:gd name="T71" fmla="*/ 3 h 14"/>
                <a:gd name="T72" fmla="*/ 25 w 35"/>
                <a:gd name="T73" fmla="*/ 3 h 14"/>
                <a:gd name="T74" fmla="*/ 24 w 35"/>
                <a:gd name="T75" fmla="*/ 4 h 14"/>
                <a:gd name="T76" fmla="*/ 26 w 35"/>
                <a:gd name="T77" fmla="*/ 4 h 14"/>
                <a:gd name="T78" fmla="*/ 26 w 35"/>
                <a:gd name="T79" fmla="*/ 7 h 14"/>
                <a:gd name="T80" fmla="*/ 25 w 35"/>
                <a:gd name="T81" fmla="*/ 7 h 14"/>
                <a:gd name="T82" fmla="*/ 25 w 35"/>
                <a:gd name="T83" fmla="*/ 5 h 14"/>
                <a:gd name="T84" fmla="*/ 24 w 35"/>
                <a:gd name="T85" fmla="*/ 7 h 14"/>
                <a:gd name="T86" fmla="*/ 22 w 35"/>
                <a:gd name="T87" fmla="*/ 6 h 14"/>
                <a:gd name="T88" fmla="*/ 23 w 35"/>
                <a:gd name="T89" fmla="*/ 7 h 14"/>
                <a:gd name="T90" fmla="*/ 16 w 35"/>
                <a:gd name="T91" fmla="*/ 10 h 14"/>
                <a:gd name="T92" fmla="*/ 17 w 35"/>
                <a:gd name="T93" fmla="*/ 9 h 14"/>
                <a:gd name="T94" fmla="*/ 16 w 35"/>
                <a:gd name="T95" fmla="*/ 11 h 14"/>
                <a:gd name="T96" fmla="*/ 11 w 35"/>
                <a:gd name="T97" fmla="*/ 10 h 14"/>
                <a:gd name="T98" fmla="*/ 11 w 35"/>
                <a:gd name="T99" fmla="*/ 11 h 14"/>
                <a:gd name="T100" fmla="*/ 6 w 35"/>
                <a:gd name="T101" fmla="*/ 8 h 14"/>
                <a:gd name="T102" fmla="*/ 6 w 35"/>
                <a:gd name="T103" fmla="*/ 8 h 14"/>
                <a:gd name="T104" fmla="*/ 3 w 35"/>
                <a:gd name="T105" fmla="*/ 7 h 14"/>
                <a:gd name="T106" fmla="*/ 6 w 35"/>
                <a:gd name="T10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4">
                  <a:moveTo>
                    <a:pt x="6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2" y="3"/>
                    <a:pt x="3" y="3"/>
                  </a:cubicBezTo>
                  <a:cubicBezTo>
                    <a:pt x="1" y="3"/>
                    <a:pt x="2" y="0"/>
                    <a:pt x="0" y="1"/>
                  </a:cubicBezTo>
                  <a:cubicBezTo>
                    <a:pt x="1" y="5"/>
                    <a:pt x="3" y="8"/>
                    <a:pt x="6" y="11"/>
                  </a:cubicBezTo>
                  <a:cubicBezTo>
                    <a:pt x="10" y="14"/>
                    <a:pt x="15" y="14"/>
                    <a:pt x="18" y="1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10"/>
                    <a:pt x="23" y="13"/>
                    <a:pt x="23" y="8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10"/>
                    <a:pt x="25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7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6"/>
                    <a:pt x="29" y="4"/>
                    <a:pt x="30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7"/>
                    <a:pt x="26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31" y="4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6"/>
                    <a:pt x="29" y="2"/>
                    <a:pt x="29" y="4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7" y="1"/>
                    <a:pt x="28" y="5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5" y="5"/>
                    <a:pt x="26" y="6"/>
                    <a:pt x="26" y="7"/>
                  </a:cubicBezTo>
                  <a:cubicBezTo>
                    <a:pt x="25" y="6"/>
                    <a:pt x="26" y="8"/>
                    <a:pt x="25" y="7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2" y="6"/>
                  </a:cubicBezTo>
                  <a:cubicBezTo>
                    <a:pt x="22" y="7"/>
                    <a:pt x="23" y="6"/>
                    <a:pt x="23" y="7"/>
                  </a:cubicBezTo>
                  <a:cubicBezTo>
                    <a:pt x="21" y="7"/>
                    <a:pt x="18" y="9"/>
                    <a:pt x="16" y="10"/>
                  </a:cubicBezTo>
                  <a:cubicBezTo>
                    <a:pt x="17" y="10"/>
                    <a:pt x="16" y="9"/>
                    <a:pt x="17" y="9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4" y="12"/>
                    <a:pt x="12" y="11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4" y="8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1215"/>
            <p:cNvSpPr/>
            <p:nvPr/>
          </p:nvSpPr>
          <p:spPr bwMode="auto">
            <a:xfrm>
              <a:off x="550" y="2878"/>
              <a:ext cx="8" cy="3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1216"/>
            <p:cNvSpPr/>
            <p:nvPr/>
          </p:nvSpPr>
          <p:spPr bwMode="auto">
            <a:xfrm>
              <a:off x="550" y="2823"/>
              <a:ext cx="38" cy="55"/>
            </a:xfrm>
            <a:custGeom>
              <a:avLst/>
              <a:gdLst>
                <a:gd name="T0" fmla="*/ 7 w 14"/>
                <a:gd name="T1" fmla="*/ 6 h 20"/>
                <a:gd name="T2" fmla="*/ 6 w 14"/>
                <a:gd name="T3" fmla="*/ 5 h 20"/>
                <a:gd name="T4" fmla="*/ 1 w 14"/>
                <a:gd name="T5" fmla="*/ 13 h 20"/>
                <a:gd name="T6" fmla="*/ 2 w 14"/>
                <a:gd name="T7" fmla="*/ 16 h 20"/>
                <a:gd name="T8" fmla="*/ 1 w 14"/>
                <a:gd name="T9" fmla="*/ 16 h 20"/>
                <a:gd name="T10" fmla="*/ 2 w 14"/>
                <a:gd name="T11" fmla="*/ 19 h 20"/>
                <a:gd name="T12" fmla="*/ 1 w 14"/>
                <a:gd name="T13" fmla="*/ 18 h 20"/>
                <a:gd name="T14" fmla="*/ 2 w 14"/>
                <a:gd name="T15" fmla="*/ 18 h 20"/>
                <a:gd name="T16" fmla="*/ 2 w 14"/>
                <a:gd name="T17" fmla="*/ 16 h 20"/>
                <a:gd name="T18" fmla="*/ 3 w 14"/>
                <a:gd name="T19" fmla="*/ 17 h 20"/>
                <a:gd name="T20" fmla="*/ 2 w 14"/>
                <a:gd name="T21" fmla="*/ 12 h 20"/>
                <a:gd name="T22" fmla="*/ 4 w 14"/>
                <a:gd name="T23" fmla="*/ 13 h 20"/>
                <a:gd name="T24" fmla="*/ 6 w 14"/>
                <a:gd name="T25" fmla="*/ 10 h 20"/>
                <a:gd name="T26" fmla="*/ 6 w 14"/>
                <a:gd name="T27" fmla="*/ 10 h 20"/>
                <a:gd name="T28" fmla="*/ 4 w 14"/>
                <a:gd name="T29" fmla="*/ 10 h 20"/>
                <a:gd name="T30" fmla="*/ 6 w 14"/>
                <a:gd name="T31" fmla="*/ 10 h 20"/>
                <a:gd name="T32" fmla="*/ 11 w 14"/>
                <a:gd name="T33" fmla="*/ 4 h 20"/>
                <a:gd name="T34" fmla="*/ 12 w 14"/>
                <a:gd name="T35" fmla="*/ 1 h 20"/>
                <a:gd name="T36" fmla="*/ 12 w 14"/>
                <a:gd name="T37" fmla="*/ 3 h 20"/>
                <a:gd name="T38" fmla="*/ 14 w 14"/>
                <a:gd name="T39" fmla="*/ 3 h 20"/>
                <a:gd name="T40" fmla="*/ 14 w 14"/>
                <a:gd name="T41" fmla="*/ 0 h 20"/>
                <a:gd name="T42" fmla="*/ 7 w 14"/>
                <a:gd name="T4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0">
                  <a:moveTo>
                    <a:pt x="7" y="6"/>
                  </a:moveTo>
                  <a:cubicBezTo>
                    <a:pt x="7" y="5"/>
                    <a:pt x="7" y="5"/>
                    <a:pt x="6" y="5"/>
                  </a:cubicBezTo>
                  <a:cubicBezTo>
                    <a:pt x="4" y="7"/>
                    <a:pt x="2" y="12"/>
                    <a:pt x="1" y="13"/>
                  </a:cubicBezTo>
                  <a:cubicBezTo>
                    <a:pt x="0" y="14"/>
                    <a:pt x="2" y="14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0" y="20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0" y="15"/>
                    <a:pt x="2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7"/>
                    <a:pt x="5" y="11"/>
                    <a:pt x="6" y="10"/>
                  </a:cubicBezTo>
                  <a:cubicBezTo>
                    <a:pt x="6" y="7"/>
                    <a:pt x="9" y="3"/>
                    <a:pt x="11" y="4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3"/>
                    <a:pt x="13" y="4"/>
                    <a:pt x="14" y="3"/>
                  </a:cubicBezTo>
                  <a:cubicBezTo>
                    <a:pt x="13" y="2"/>
                    <a:pt x="13" y="1"/>
                    <a:pt x="14" y="0"/>
                  </a:cubicBezTo>
                  <a:cubicBezTo>
                    <a:pt x="10" y="0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1217"/>
            <p:cNvSpPr/>
            <p:nvPr/>
          </p:nvSpPr>
          <p:spPr bwMode="auto">
            <a:xfrm>
              <a:off x="566" y="2834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1218"/>
            <p:cNvSpPr/>
            <p:nvPr/>
          </p:nvSpPr>
          <p:spPr bwMode="auto">
            <a:xfrm>
              <a:off x="321" y="2530"/>
              <a:ext cx="95" cy="81"/>
            </a:xfrm>
            <a:custGeom>
              <a:avLst/>
              <a:gdLst>
                <a:gd name="T0" fmla="*/ 10 w 35"/>
                <a:gd name="T1" fmla="*/ 30 h 30"/>
                <a:gd name="T2" fmla="*/ 3 w 35"/>
                <a:gd name="T3" fmla="*/ 8 h 30"/>
                <a:gd name="T4" fmla="*/ 11 w 35"/>
                <a:gd name="T5" fmla="*/ 21 h 30"/>
                <a:gd name="T6" fmla="*/ 8 w 35"/>
                <a:gd name="T7" fmla="*/ 4 h 30"/>
                <a:gd name="T8" fmla="*/ 17 w 35"/>
                <a:gd name="T9" fmla="*/ 16 h 30"/>
                <a:gd name="T10" fmla="*/ 16 w 35"/>
                <a:gd name="T11" fmla="*/ 1 h 30"/>
                <a:gd name="T12" fmla="*/ 23 w 35"/>
                <a:gd name="T13" fmla="*/ 18 h 30"/>
                <a:gd name="T14" fmla="*/ 22 w 35"/>
                <a:gd name="T15" fmla="*/ 0 h 30"/>
                <a:gd name="T16" fmla="*/ 35 w 35"/>
                <a:gd name="T1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0">
                  <a:moveTo>
                    <a:pt x="10" y="30"/>
                  </a:moveTo>
                  <a:cubicBezTo>
                    <a:pt x="4" y="26"/>
                    <a:pt x="0" y="15"/>
                    <a:pt x="3" y="8"/>
                  </a:cubicBezTo>
                  <a:cubicBezTo>
                    <a:pt x="8" y="11"/>
                    <a:pt x="10" y="16"/>
                    <a:pt x="11" y="21"/>
                  </a:cubicBezTo>
                  <a:cubicBezTo>
                    <a:pt x="10" y="17"/>
                    <a:pt x="8" y="10"/>
                    <a:pt x="8" y="4"/>
                  </a:cubicBezTo>
                  <a:cubicBezTo>
                    <a:pt x="13" y="6"/>
                    <a:pt x="15" y="11"/>
                    <a:pt x="17" y="16"/>
                  </a:cubicBezTo>
                  <a:cubicBezTo>
                    <a:pt x="14" y="12"/>
                    <a:pt x="14" y="6"/>
                    <a:pt x="16" y="1"/>
                  </a:cubicBezTo>
                  <a:cubicBezTo>
                    <a:pt x="21" y="5"/>
                    <a:pt x="22" y="12"/>
                    <a:pt x="23" y="18"/>
                  </a:cubicBezTo>
                  <a:cubicBezTo>
                    <a:pt x="21" y="12"/>
                    <a:pt x="22" y="6"/>
                    <a:pt x="22" y="0"/>
                  </a:cubicBezTo>
                  <a:cubicBezTo>
                    <a:pt x="30" y="0"/>
                    <a:pt x="32" y="14"/>
                    <a:pt x="35" y="21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1219"/>
            <p:cNvSpPr/>
            <p:nvPr/>
          </p:nvSpPr>
          <p:spPr bwMode="auto">
            <a:xfrm>
              <a:off x="316" y="2524"/>
              <a:ext cx="106" cy="93"/>
            </a:xfrm>
            <a:custGeom>
              <a:avLst/>
              <a:gdLst>
                <a:gd name="T0" fmla="*/ 22 w 39"/>
                <a:gd name="T1" fmla="*/ 2 h 34"/>
                <a:gd name="T2" fmla="*/ 22 w 39"/>
                <a:gd name="T3" fmla="*/ 5 h 34"/>
                <a:gd name="T4" fmla="*/ 19 w 39"/>
                <a:gd name="T5" fmla="*/ 2 h 34"/>
                <a:gd name="T6" fmla="*/ 18 w 39"/>
                <a:gd name="T7" fmla="*/ 2 h 34"/>
                <a:gd name="T8" fmla="*/ 17 w 39"/>
                <a:gd name="T9" fmla="*/ 2 h 34"/>
                <a:gd name="T10" fmla="*/ 15 w 39"/>
                <a:gd name="T11" fmla="*/ 8 h 34"/>
                <a:gd name="T12" fmla="*/ 10 w 39"/>
                <a:gd name="T13" fmla="*/ 5 h 34"/>
                <a:gd name="T14" fmla="*/ 9 w 39"/>
                <a:gd name="T15" fmla="*/ 5 h 34"/>
                <a:gd name="T16" fmla="*/ 8 w 39"/>
                <a:gd name="T17" fmla="*/ 6 h 34"/>
                <a:gd name="T18" fmla="*/ 8 w 39"/>
                <a:gd name="T19" fmla="*/ 6 h 34"/>
                <a:gd name="T20" fmla="*/ 9 w 39"/>
                <a:gd name="T21" fmla="*/ 11 h 34"/>
                <a:gd name="T22" fmla="*/ 6 w 39"/>
                <a:gd name="T23" fmla="*/ 9 h 34"/>
                <a:gd name="T24" fmla="*/ 5 w 39"/>
                <a:gd name="T25" fmla="*/ 9 h 34"/>
                <a:gd name="T26" fmla="*/ 4 w 39"/>
                <a:gd name="T27" fmla="*/ 10 h 34"/>
                <a:gd name="T28" fmla="*/ 11 w 39"/>
                <a:gd name="T29" fmla="*/ 33 h 34"/>
                <a:gd name="T30" fmla="*/ 14 w 39"/>
                <a:gd name="T31" fmla="*/ 33 h 34"/>
                <a:gd name="T32" fmla="*/ 14 w 39"/>
                <a:gd name="T33" fmla="*/ 32 h 34"/>
                <a:gd name="T34" fmla="*/ 13 w 39"/>
                <a:gd name="T35" fmla="*/ 31 h 34"/>
                <a:gd name="T36" fmla="*/ 6 w 39"/>
                <a:gd name="T37" fmla="*/ 16 h 34"/>
                <a:gd name="T38" fmla="*/ 6 w 39"/>
                <a:gd name="T39" fmla="*/ 14 h 34"/>
                <a:gd name="T40" fmla="*/ 12 w 39"/>
                <a:gd name="T41" fmla="*/ 24 h 34"/>
                <a:gd name="T42" fmla="*/ 12 w 39"/>
                <a:gd name="T43" fmla="*/ 24 h 34"/>
                <a:gd name="T44" fmla="*/ 14 w 39"/>
                <a:gd name="T45" fmla="*/ 25 h 34"/>
                <a:gd name="T46" fmla="*/ 15 w 39"/>
                <a:gd name="T47" fmla="*/ 23 h 34"/>
                <a:gd name="T48" fmla="*/ 15 w 39"/>
                <a:gd name="T49" fmla="*/ 23 h 34"/>
                <a:gd name="T50" fmla="*/ 15 w 39"/>
                <a:gd name="T51" fmla="*/ 23 h 34"/>
                <a:gd name="T52" fmla="*/ 15 w 39"/>
                <a:gd name="T53" fmla="*/ 23 h 34"/>
                <a:gd name="T54" fmla="*/ 14 w 39"/>
                <a:gd name="T55" fmla="*/ 20 h 34"/>
                <a:gd name="T56" fmla="*/ 12 w 39"/>
                <a:gd name="T57" fmla="*/ 9 h 34"/>
                <a:gd name="T58" fmla="*/ 15 w 39"/>
                <a:gd name="T59" fmla="*/ 14 h 34"/>
                <a:gd name="T60" fmla="*/ 18 w 39"/>
                <a:gd name="T61" fmla="*/ 19 h 34"/>
                <a:gd name="T62" fmla="*/ 18 w 39"/>
                <a:gd name="T63" fmla="*/ 19 h 34"/>
                <a:gd name="T64" fmla="*/ 18 w 39"/>
                <a:gd name="T65" fmla="*/ 19 h 34"/>
                <a:gd name="T66" fmla="*/ 18 w 39"/>
                <a:gd name="T67" fmla="*/ 19 h 34"/>
                <a:gd name="T68" fmla="*/ 20 w 39"/>
                <a:gd name="T69" fmla="*/ 20 h 34"/>
                <a:gd name="T70" fmla="*/ 21 w 39"/>
                <a:gd name="T71" fmla="*/ 18 h 34"/>
                <a:gd name="T72" fmla="*/ 21 w 39"/>
                <a:gd name="T73" fmla="*/ 18 h 34"/>
                <a:gd name="T74" fmla="*/ 19 w 39"/>
                <a:gd name="T75" fmla="*/ 13 h 34"/>
                <a:gd name="T76" fmla="*/ 18 w 39"/>
                <a:gd name="T77" fmla="*/ 10 h 34"/>
                <a:gd name="T78" fmla="*/ 19 w 39"/>
                <a:gd name="T79" fmla="*/ 6 h 34"/>
                <a:gd name="T80" fmla="*/ 23 w 39"/>
                <a:gd name="T81" fmla="*/ 16 h 34"/>
                <a:gd name="T82" fmla="*/ 24 w 39"/>
                <a:gd name="T83" fmla="*/ 20 h 34"/>
                <a:gd name="T84" fmla="*/ 24 w 39"/>
                <a:gd name="T85" fmla="*/ 20 h 34"/>
                <a:gd name="T86" fmla="*/ 24 w 39"/>
                <a:gd name="T87" fmla="*/ 20 h 34"/>
                <a:gd name="T88" fmla="*/ 26 w 39"/>
                <a:gd name="T89" fmla="*/ 21 h 34"/>
                <a:gd name="T90" fmla="*/ 27 w 39"/>
                <a:gd name="T91" fmla="*/ 20 h 34"/>
                <a:gd name="T92" fmla="*/ 27 w 39"/>
                <a:gd name="T93" fmla="*/ 19 h 34"/>
                <a:gd name="T94" fmla="*/ 27 w 39"/>
                <a:gd name="T95" fmla="*/ 19 h 34"/>
                <a:gd name="T96" fmla="*/ 25 w 39"/>
                <a:gd name="T97" fmla="*/ 9 h 34"/>
                <a:gd name="T98" fmla="*/ 26 w 39"/>
                <a:gd name="T99" fmla="*/ 4 h 34"/>
                <a:gd name="T100" fmla="*/ 33 w 39"/>
                <a:gd name="T101" fmla="*/ 18 h 34"/>
                <a:gd name="T102" fmla="*/ 35 w 39"/>
                <a:gd name="T103" fmla="*/ 24 h 34"/>
                <a:gd name="T104" fmla="*/ 37 w 39"/>
                <a:gd name="T105" fmla="*/ 25 h 34"/>
                <a:gd name="T106" fmla="*/ 38 w 39"/>
                <a:gd name="T107" fmla="*/ 23 h 34"/>
                <a:gd name="T108" fmla="*/ 36 w 39"/>
                <a:gd name="T109" fmla="*/ 17 h 34"/>
                <a:gd name="T110" fmla="*/ 24 w 39"/>
                <a:gd name="T111" fmla="*/ 0 h 34"/>
                <a:gd name="T112" fmla="*/ 22 w 39"/>
                <a:gd name="T1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22" y="2"/>
                  </a:moveTo>
                  <a:cubicBezTo>
                    <a:pt x="22" y="3"/>
                    <a:pt x="22" y="4"/>
                    <a:pt x="22" y="5"/>
                  </a:cubicBezTo>
                  <a:cubicBezTo>
                    <a:pt x="21" y="4"/>
                    <a:pt x="21" y="3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4"/>
                    <a:pt x="15" y="6"/>
                    <a:pt x="15" y="8"/>
                  </a:cubicBezTo>
                  <a:cubicBezTo>
                    <a:pt x="14" y="6"/>
                    <a:pt x="12" y="5"/>
                    <a:pt x="10" y="5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9" y="10"/>
                    <a:pt x="9" y="11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0" y="17"/>
                    <a:pt x="5" y="29"/>
                    <a:pt x="11" y="33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9" y="28"/>
                    <a:pt x="6" y="22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9" y="16"/>
                    <a:pt x="11" y="19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3" y="13"/>
                    <a:pt x="12" y="9"/>
                  </a:cubicBezTo>
                  <a:cubicBezTo>
                    <a:pt x="13" y="10"/>
                    <a:pt x="14" y="12"/>
                    <a:pt x="15" y="14"/>
                  </a:cubicBezTo>
                  <a:cubicBezTo>
                    <a:pt x="16" y="16"/>
                    <a:pt x="17" y="17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6"/>
                    <a:pt x="20" y="15"/>
                    <a:pt x="19" y="13"/>
                  </a:cubicBezTo>
                  <a:cubicBezTo>
                    <a:pt x="18" y="12"/>
                    <a:pt x="18" y="11"/>
                    <a:pt x="18" y="10"/>
                  </a:cubicBezTo>
                  <a:cubicBezTo>
                    <a:pt x="18" y="9"/>
                    <a:pt x="19" y="8"/>
                    <a:pt x="19" y="6"/>
                  </a:cubicBezTo>
                  <a:cubicBezTo>
                    <a:pt x="21" y="9"/>
                    <a:pt x="22" y="13"/>
                    <a:pt x="23" y="16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5" y="22"/>
                    <a:pt x="26" y="21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5"/>
                    <a:pt x="25" y="12"/>
                    <a:pt x="25" y="9"/>
                  </a:cubicBezTo>
                  <a:cubicBezTo>
                    <a:pt x="25" y="7"/>
                    <a:pt x="26" y="6"/>
                    <a:pt x="26" y="4"/>
                  </a:cubicBezTo>
                  <a:cubicBezTo>
                    <a:pt x="29" y="6"/>
                    <a:pt x="31" y="12"/>
                    <a:pt x="33" y="18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5"/>
                    <a:pt x="37" y="25"/>
                    <a:pt x="37" y="25"/>
                  </a:cubicBezTo>
                  <a:cubicBezTo>
                    <a:pt x="38" y="25"/>
                    <a:pt x="39" y="24"/>
                    <a:pt x="38" y="23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0"/>
                    <a:pt x="31" y="1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1220"/>
            <p:cNvSpPr/>
            <p:nvPr/>
          </p:nvSpPr>
          <p:spPr bwMode="auto">
            <a:xfrm>
              <a:off x="1312" y="2712"/>
              <a:ext cx="85" cy="76"/>
            </a:xfrm>
            <a:custGeom>
              <a:avLst/>
              <a:gdLst>
                <a:gd name="T0" fmla="*/ 0 w 31"/>
                <a:gd name="T1" fmla="*/ 15 h 28"/>
                <a:gd name="T2" fmla="*/ 15 w 31"/>
                <a:gd name="T3" fmla="*/ 3 h 28"/>
                <a:gd name="T4" fmla="*/ 12 w 31"/>
                <a:gd name="T5" fmla="*/ 11 h 28"/>
                <a:gd name="T6" fmla="*/ 21 w 31"/>
                <a:gd name="T7" fmla="*/ 7 h 28"/>
                <a:gd name="T8" fmla="*/ 15 w 31"/>
                <a:gd name="T9" fmla="*/ 15 h 28"/>
                <a:gd name="T10" fmla="*/ 24 w 31"/>
                <a:gd name="T11" fmla="*/ 11 h 28"/>
                <a:gd name="T12" fmla="*/ 18 w 31"/>
                <a:gd name="T13" fmla="*/ 18 h 28"/>
                <a:gd name="T14" fmla="*/ 26 w 31"/>
                <a:gd name="T15" fmla="*/ 19 h 28"/>
                <a:gd name="T16" fmla="*/ 12 w 31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8">
                  <a:moveTo>
                    <a:pt x="0" y="15"/>
                  </a:moveTo>
                  <a:cubicBezTo>
                    <a:pt x="3" y="10"/>
                    <a:pt x="10" y="5"/>
                    <a:pt x="15" y="3"/>
                  </a:cubicBezTo>
                  <a:cubicBezTo>
                    <a:pt x="25" y="0"/>
                    <a:pt x="14" y="9"/>
                    <a:pt x="12" y="11"/>
                  </a:cubicBezTo>
                  <a:cubicBezTo>
                    <a:pt x="15" y="10"/>
                    <a:pt x="17" y="7"/>
                    <a:pt x="21" y="7"/>
                  </a:cubicBezTo>
                  <a:cubicBezTo>
                    <a:pt x="22" y="10"/>
                    <a:pt x="17" y="14"/>
                    <a:pt x="15" y="15"/>
                  </a:cubicBezTo>
                  <a:cubicBezTo>
                    <a:pt x="16" y="14"/>
                    <a:pt x="22" y="9"/>
                    <a:pt x="24" y="11"/>
                  </a:cubicBezTo>
                  <a:cubicBezTo>
                    <a:pt x="27" y="13"/>
                    <a:pt x="19" y="17"/>
                    <a:pt x="18" y="18"/>
                  </a:cubicBezTo>
                  <a:cubicBezTo>
                    <a:pt x="21" y="15"/>
                    <a:pt x="31" y="12"/>
                    <a:pt x="26" y="19"/>
                  </a:cubicBezTo>
                  <a:cubicBezTo>
                    <a:pt x="22" y="23"/>
                    <a:pt x="15" y="25"/>
                    <a:pt x="12" y="28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1221"/>
            <p:cNvSpPr/>
            <p:nvPr/>
          </p:nvSpPr>
          <p:spPr bwMode="auto">
            <a:xfrm>
              <a:off x="1307" y="2712"/>
              <a:ext cx="84" cy="82"/>
            </a:xfrm>
            <a:custGeom>
              <a:avLst/>
              <a:gdLst>
                <a:gd name="T0" fmla="*/ 17 w 31"/>
                <a:gd name="T1" fmla="*/ 1 h 30"/>
                <a:gd name="T2" fmla="*/ 1 w 31"/>
                <a:gd name="T3" fmla="*/ 14 h 30"/>
                <a:gd name="T4" fmla="*/ 2 w 31"/>
                <a:gd name="T5" fmla="*/ 16 h 30"/>
                <a:gd name="T6" fmla="*/ 4 w 31"/>
                <a:gd name="T7" fmla="*/ 15 h 30"/>
                <a:gd name="T8" fmla="*/ 18 w 31"/>
                <a:gd name="T9" fmla="*/ 5 h 30"/>
                <a:gd name="T10" fmla="*/ 18 w 31"/>
                <a:gd name="T11" fmla="*/ 5 h 30"/>
                <a:gd name="T12" fmla="*/ 12 w 31"/>
                <a:gd name="T13" fmla="*/ 10 h 30"/>
                <a:gd name="T14" fmla="*/ 12 w 31"/>
                <a:gd name="T15" fmla="*/ 11 h 30"/>
                <a:gd name="T16" fmla="*/ 12 w 31"/>
                <a:gd name="T17" fmla="*/ 12 h 30"/>
                <a:gd name="T18" fmla="*/ 14 w 31"/>
                <a:gd name="T19" fmla="*/ 13 h 30"/>
                <a:gd name="T20" fmla="*/ 17 w 31"/>
                <a:gd name="T21" fmla="*/ 11 h 30"/>
                <a:gd name="T22" fmla="*/ 21 w 31"/>
                <a:gd name="T23" fmla="*/ 9 h 30"/>
                <a:gd name="T24" fmla="*/ 19 w 31"/>
                <a:gd name="T25" fmla="*/ 11 h 30"/>
                <a:gd name="T26" fmla="*/ 16 w 31"/>
                <a:gd name="T27" fmla="*/ 14 h 30"/>
                <a:gd name="T28" fmla="*/ 15 w 31"/>
                <a:gd name="T29" fmla="*/ 15 h 30"/>
                <a:gd name="T30" fmla="*/ 15 w 31"/>
                <a:gd name="T31" fmla="*/ 16 h 30"/>
                <a:gd name="T32" fmla="*/ 17 w 31"/>
                <a:gd name="T33" fmla="*/ 16 h 30"/>
                <a:gd name="T34" fmla="*/ 22 w 31"/>
                <a:gd name="T35" fmla="*/ 14 h 30"/>
                <a:gd name="T36" fmla="*/ 25 w 31"/>
                <a:gd name="T37" fmla="*/ 12 h 30"/>
                <a:gd name="T38" fmla="*/ 20 w 31"/>
                <a:gd name="T39" fmla="*/ 16 h 30"/>
                <a:gd name="T40" fmla="*/ 19 w 31"/>
                <a:gd name="T41" fmla="*/ 16 h 30"/>
                <a:gd name="T42" fmla="*/ 19 w 31"/>
                <a:gd name="T43" fmla="*/ 16 h 30"/>
                <a:gd name="T44" fmla="*/ 19 w 31"/>
                <a:gd name="T45" fmla="*/ 16 h 30"/>
                <a:gd name="T46" fmla="*/ 18 w 31"/>
                <a:gd name="T47" fmla="*/ 18 h 30"/>
                <a:gd name="T48" fmla="*/ 19 w 31"/>
                <a:gd name="T49" fmla="*/ 19 h 30"/>
                <a:gd name="T50" fmla="*/ 21 w 31"/>
                <a:gd name="T51" fmla="*/ 19 h 30"/>
                <a:gd name="T52" fmla="*/ 21 w 31"/>
                <a:gd name="T53" fmla="*/ 19 h 30"/>
                <a:gd name="T54" fmla="*/ 28 w 31"/>
                <a:gd name="T55" fmla="*/ 17 h 30"/>
                <a:gd name="T56" fmla="*/ 27 w 31"/>
                <a:gd name="T57" fmla="*/ 18 h 30"/>
                <a:gd name="T58" fmla="*/ 19 w 31"/>
                <a:gd name="T59" fmla="*/ 23 h 30"/>
                <a:gd name="T60" fmla="*/ 13 w 31"/>
                <a:gd name="T61" fmla="*/ 27 h 30"/>
                <a:gd name="T62" fmla="*/ 12 w 31"/>
                <a:gd name="T63" fmla="*/ 28 h 30"/>
                <a:gd name="T64" fmla="*/ 13 w 31"/>
                <a:gd name="T65" fmla="*/ 30 h 30"/>
                <a:gd name="T66" fmla="*/ 15 w 31"/>
                <a:gd name="T67" fmla="*/ 30 h 30"/>
                <a:gd name="T68" fmla="*/ 21 w 31"/>
                <a:gd name="T69" fmla="*/ 26 h 30"/>
                <a:gd name="T70" fmla="*/ 29 w 31"/>
                <a:gd name="T71" fmla="*/ 20 h 30"/>
                <a:gd name="T72" fmla="*/ 31 w 31"/>
                <a:gd name="T73" fmla="*/ 16 h 30"/>
                <a:gd name="T74" fmla="*/ 30 w 31"/>
                <a:gd name="T75" fmla="*/ 14 h 30"/>
                <a:gd name="T76" fmla="*/ 28 w 31"/>
                <a:gd name="T77" fmla="*/ 13 h 30"/>
                <a:gd name="T78" fmla="*/ 28 w 31"/>
                <a:gd name="T79" fmla="*/ 12 h 30"/>
                <a:gd name="T80" fmla="*/ 28 w 31"/>
                <a:gd name="T81" fmla="*/ 12 h 30"/>
                <a:gd name="T82" fmla="*/ 27 w 31"/>
                <a:gd name="T83" fmla="*/ 10 h 30"/>
                <a:gd name="T84" fmla="*/ 25 w 31"/>
                <a:gd name="T85" fmla="*/ 9 h 30"/>
                <a:gd name="T86" fmla="*/ 25 w 31"/>
                <a:gd name="T87" fmla="*/ 8 h 30"/>
                <a:gd name="T88" fmla="*/ 25 w 31"/>
                <a:gd name="T89" fmla="*/ 7 h 30"/>
                <a:gd name="T90" fmla="*/ 24 w 31"/>
                <a:gd name="T91" fmla="*/ 5 h 30"/>
                <a:gd name="T92" fmla="*/ 22 w 31"/>
                <a:gd name="T93" fmla="*/ 6 h 30"/>
                <a:gd name="T94" fmla="*/ 23 w 31"/>
                <a:gd name="T95" fmla="*/ 3 h 30"/>
                <a:gd name="T96" fmla="*/ 22 w 31"/>
                <a:gd name="T97" fmla="*/ 2 h 30"/>
                <a:gd name="T98" fmla="*/ 17 w 31"/>
                <a:gd name="T9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1"/>
                  </a:moveTo>
                  <a:cubicBezTo>
                    <a:pt x="11" y="3"/>
                    <a:pt x="3" y="9"/>
                    <a:pt x="1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6" y="11"/>
                    <a:pt x="13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4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20" y="9"/>
                    <a:pt x="21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2"/>
                    <a:pt x="17" y="12"/>
                    <a:pt x="16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6" y="16"/>
                    <a:pt x="16" y="17"/>
                    <a:pt x="17" y="16"/>
                  </a:cubicBezTo>
                  <a:cubicBezTo>
                    <a:pt x="18" y="16"/>
                    <a:pt x="20" y="15"/>
                    <a:pt x="22" y="14"/>
                  </a:cubicBezTo>
                  <a:cubicBezTo>
                    <a:pt x="23" y="13"/>
                    <a:pt x="24" y="12"/>
                    <a:pt x="25" y="12"/>
                  </a:cubicBezTo>
                  <a:cubicBezTo>
                    <a:pt x="24" y="13"/>
                    <a:pt x="23" y="14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8"/>
                    <a:pt x="26" y="17"/>
                    <a:pt x="28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5" y="20"/>
                    <a:pt x="22" y="22"/>
                    <a:pt x="19" y="23"/>
                  </a:cubicBezTo>
                  <a:cubicBezTo>
                    <a:pt x="16" y="24"/>
                    <a:pt x="14" y="26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28"/>
                    <a:pt x="18" y="27"/>
                    <a:pt x="21" y="26"/>
                  </a:cubicBezTo>
                  <a:cubicBezTo>
                    <a:pt x="24" y="25"/>
                    <a:pt x="27" y="23"/>
                    <a:pt x="29" y="20"/>
                  </a:cubicBezTo>
                  <a:cubicBezTo>
                    <a:pt x="30" y="19"/>
                    <a:pt x="31" y="18"/>
                    <a:pt x="31" y="16"/>
                  </a:cubicBezTo>
                  <a:cubicBezTo>
                    <a:pt x="31" y="15"/>
                    <a:pt x="31" y="15"/>
                    <a:pt x="30" y="14"/>
                  </a:cubicBezTo>
                  <a:cubicBezTo>
                    <a:pt x="30" y="14"/>
                    <a:pt x="29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3" y="5"/>
                    <a:pt x="22" y="5"/>
                    <a:pt x="22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3"/>
                    <a:pt x="23" y="2"/>
                    <a:pt x="22" y="2"/>
                  </a:cubicBezTo>
                  <a:cubicBezTo>
                    <a:pt x="21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1222"/>
            <p:cNvSpPr/>
            <p:nvPr/>
          </p:nvSpPr>
          <p:spPr bwMode="auto">
            <a:xfrm>
              <a:off x="340" y="2581"/>
              <a:ext cx="251" cy="675"/>
            </a:xfrm>
            <a:custGeom>
              <a:avLst/>
              <a:gdLst>
                <a:gd name="T0" fmla="*/ 26 w 92"/>
                <a:gd name="T1" fmla="*/ 1 h 248"/>
                <a:gd name="T2" fmla="*/ 9 w 92"/>
                <a:gd name="T3" fmla="*/ 8 h 248"/>
                <a:gd name="T4" fmla="*/ 2 w 92"/>
                <a:gd name="T5" fmla="*/ 12 h 248"/>
                <a:gd name="T6" fmla="*/ 1 w 92"/>
                <a:gd name="T7" fmla="*/ 14 h 248"/>
                <a:gd name="T8" fmla="*/ 28 w 92"/>
                <a:gd name="T9" fmla="*/ 68 h 248"/>
                <a:gd name="T10" fmla="*/ 35 w 92"/>
                <a:gd name="T11" fmla="*/ 81 h 248"/>
                <a:gd name="T12" fmla="*/ 45 w 92"/>
                <a:gd name="T13" fmla="*/ 98 h 248"/>
                <a:gd name="T14" fmla="*/ 67 w 92"/>
                <a:gd name="T15" fmla="*/ 141 h 248"/>
                <a:gd name="T16" fmla="*/ 62 w 92"/>
                <a:gd name="T17" fmla="*/ 177 h 248"/>
                <a:gd name="T18" fmla="*/ 58 w 92"/>
                <a:gd name="T19" fmla="*/ 198 h 248"/>
                <a:gd name="T20" fmla="*/ 47 w 92"/>
                <a:gd name="T21" fmla="*/ 246 h 248"/>
                <a:gd name="T22" fmla="*/ 47 w 92"/>
                <a:gd name="T23" fmla="*/ 248 h 248"/>
                <a:gd name="T24" fmla="*/ 50 w 92"/>
                <a:gd name="T25" fmla="*/ 247 h 248"/>
                <a:gd name="T26" fmla="*/ 61 w 92"/>
                <a:gd name="T27" fmla="*/ 199 h 248"/>
                <a:gd name="T28" fmla="*/ 65 w 92"/>
                <a:gd name="T29" fmla="*/ 177 h 248"/>
                <a:gd name="T30" fmla="*/ 71 w 92"/>
                <a:gd name="T31" fmla="*/ 148 h 248"/>
                <a:gd name="T32" fmla="*/ 70 w 92"/>
                <a:gd name="T33" fmla="*/ 141 h 248"/>
                <a:gd name="T34" fmla="*/ 48 w 92"/>
                <a:gd name="T35" fmla="*/ 96 h 248"/>
                <a:gd name="T36" fmla="*/ 38 w 92"/>
                <a:gd name="T37" fmla="*/ 79 h 248"/>
                <a:gd name="T38" fmla="*/ 31 w 92"/>
                <a:gd name="T39" fmla="*/ 66 h 248"/>
                <a:gd name="T40" fmla="*/ 5 w 92"/>
                <a:gd name="T41" fmla="*/ 14 h 248"/>
                <a:gd name="T42" fmla="*/ 10 w 92"/>
                <a:gd name="T43" fmla="*/ 11 h 248"/>
                <a:gd name="T44" fmla="*/ 26 w 92"/>
                <a:gd name="T45" fmla="*/ 4 h 248"/>
                <a:gd name="T46" fmla="*/ 46 w 92"/>
                <a:gd name="T47" fmla="*/ 35 h 248"/>
                <a:gd name="T48" fmla="*/ 55 w 92"/>
                <a:gd name="T49" fmla="*/ 51 h 248"/>
                <a:gd name="T50" fmla="*/ 70 w 92"/>
                <a:gd name="T51" fmla="*/ 69 h 248"/>
                <a:gd name="T52" fmla="*/ 88 w 92"/>
                <a:gd name="T53" fmla="*/ 94 h 248"/>
                <a:gd name="T54" fmla="*/ 91 w 92"/>
                <a:gd name="T55" fmla="*/ 95 h 248"/>
                <a:gd name="T56" fmla="*/ 91 w 92"/>
                <a:gd name="T57" fmla="*/ 93 h 248"/>
                <a:gd name="T58" fmla="*/ 73 w 92"/>
                <a:gd name="T59" fmla="*/ 67 h 248"/>
                <a:gd name="T60" fmla="*/ 58 w 92"/>
                <a:gd name="T61" fmla="*/ 49 h 248"/>
                <a:gd name="T62" fmla="*/ 49 w 92"/>
                <a:gd name="T63" fmla="*/ 33 h 248"/>
                <a:gd name="T64" fmla="*/ 28 w 92"/>
                <a:gd name="T65" fmla="*/ 1 h 248"/>
                <a:gd name="T66" fmla="*/ 26 w 92"/>
                <a:gd name="T67" fmla="*/ 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248">
                  <a:moveTo>
                    <a:pt x="26" y="1"/>
                  </a:moveTo>
                  <a:cubicBezTo>
                    <a:pt x="20" y="3"/>
                    <a:pt x="14" y="6"/>
                    <a:pt x="9" y="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8" y="32"/>
                    <a:pt x="18" y="50"/>
                    <a:pt x="28" y="68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54" y="112"/>
                    <a:pt x="64" y="128"/>
                    <a:pt x="67" y="141"/>
                  </a:cubicBezTo>
                  <a:cubicBezTo>
                    <a:pt x="69" y="151"/>
                    <a:pt x="65" y="164"/>
                    <a:pt x="62" y="177"/>
                  </a:cubicBezTo>
                  <a:cubicBezTo>
                    <a:pt x="60" y="184"/>
                    <a:pt x="58" y="192"/>
                    <a:pt x="58" y="198"/>
                  </a:cubicBezTo>
                  <a:cubicBezTo>
                    <a:pt x="57" y="206"/>
                    <a:pt x="54" y="234"/>
                    <a:pt x="47" y="246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48" y="248"/>
                    <a:pt x="49" y="248"/>
                    <a:pt x="50" y="247"/>
                  </a:cubicBezTo>
                  <a:cubicBezTo>
                    <a:pt x="57" y="235"/>
                    <a:pt x="60" y="207"/>
                    <a:pt x="61" y="199"/>
                  </a:cubicBezTo>
                  <a:cubicBezTo>
                    <a:pt x="62" y="192"/>
                    <a:pt x="63" y="185"/>
                    <a:pt x="65" y="177"/>
                  </a:cubicBezTo>
                  <a:cubicBezTo>
                    <a:pt x="68" y="167"/>
                    <a:pt x="71" y="157"/>
                    <a:pt x="71" y="148"/>
                  </a:cubicBezTo>
                  <a:cubicBezTo>
                    <a:pt x="71" y="145"/>
                    <a:pt x="70" y="143"/>
                    <a:pt x="70" y="141"/>
                  </a:cubicBezTo>
                  <a:cubicBezTo>
                    <a:pt x="67" y="127"/>
                    <a:pt x="57" y="111"/>
                    <a:pt x="48" y="96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1" y="49"/>
                    <a:pt x="12" y="32"/>
                    <a:pt x="5" y="14"/>
                  </a:cubicBezTo>
                  <a:cubicBezTo>
                    <a:pt x="6" y="13"/>
                    <a:pt x="10" y="11"/>
                    <a:pt x="10" y="11"/>
                  </a:cubicBezTo>
                  <a:cubicBezTo>
                    <a:pt x="15" y="9"/>
                    <a:pt x="21" y="6"/>
                    <a:pt x="26" y="4"/>
                  </a:cubicBezTo>
                  <a:cubicBezTo>
                    <a:pt x="34" y="13"/>
                    <a:pt x="40" y="24"/>
                    <a:pt x="46" y="3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57"/>
                    <a:pt x="65" y="63"/>
                    <a:pt x="70" y="69"/>
                  </a:cubicBezTo>
                  <a:cubicBezTo>
                    <a:pt x="77" y="77"/>
                    <a:pt x="84" y="85"/>
                    <a:pt x="88" y="94"/>
                  </a:cubicBezTo>
                  <a:cubicBezTo>
                    <a:pt x="89" y="95"/>
                    <a:pt x="90" y="95"/>
                    <a:pt x="91" y="95"/>
                  </a:cubicBezTo>
                  <a:cubicBezTo>
                    <a:pt x="92" y="94"/>
                    <a:pt x="92" y="93"/>
                    <a:pt x="91" y="93"/>
                  </a:cubicBezTo>
                  <a:cubicBezTo>
                    <a:pt x="87" y="84"/>
                    <a:pt x="80" y="75"/>
                    <a:pt x="73" y="67"/>
                  </a:cubicBezTo>
                  <a:cubicBezTo>
                    <a:pt x="67" y="61"/>
                    <a:pt x="62" y="55"/>
                    <a:pt x="58" y="4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3" y="23"/>
                    <a:pt x="36" y="11"/>
                    <a:pt x="28" y="1"/>
                  </a:cubicBezTo>
                  <a:cubicBezTo>
                    <a:pt x="27" y="1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1223"/>
            <p:cNvSpPr/>
            <p:nvPr/>
          </p:nvSpPr>
          <p:spPr bwMode="auto">
            <a:xfrm>
              <a:off x="1070" y="2750"/>
              <a:ext cx="280" cy="511"/>
            </a:xfrm>
            <a:custGeom>
              <a:avLst/>
              <a:gdLst>
                <a:gd name="T0" fmla="*/ 90 w 103"/>
                <a:gd name="T1" fmla="*/ 0 h 188"/>
                <a:gd name="T2" fmla="*/ 19 w 103"/>
                <a:gd name="T3" fmla="*/ 34 h 188"/>
                <a:gd name="T4" fmla="*/ 18 w 103"/>
                <a:gd name="T5" fmla="*/ 37 h 188"/>
                <a:gd name="T6" fmla="*/ 21 w 103"/>
                <a:gd name="T7" fmla="*/ 37 h 188"/>
                <a:gd name="T8" fmla="*/ 90 w 103"/>
                <a:gd name="T9" fmla="*/ 4 h 188"/>
                <a:gd name="T10" fmla="*/ 96 w 103"/>
                <a:gd name="T11" fmla="*/ 11 h 188"/>
                <a:gd name="T12" fmla="*/ 99 w 103"/>
                <a:gd name="T13" fmla="*/ 15 h 188"/>
                <a:gd name="T14" fmla="*/ 56 w 103"/>
                <a:gd name="T15" fmla="*/ 45 h 188"/>
                <a:gd name="T16" fmla="*/ 26 w 103"/>
                <a:gd name="T17" fmla="*/ 63 h 188"/>
                <a:gd name="T18" fmla="*/ 23 w 103"/>
                <a:gd name="T19" fmla="*/ 65 h 188"/>
                <a:gd name="T20" fmla="*/ 0 w 103"/>
                <a:gd name="T21" fmla="*/ 90 h 188"/>
                <a:gd name="T22" fmla="*/ 0 w 103"/>
                <a:gd name="T23" fmla="*/ 94 h 188"/>
                <a:gd name="T24" fmla="*/ 2 w 103"/>
                <a:gd name="T25" fmla="*/ 109 h 188"/>
                <a:gd name="T26" fmla="*/ 4 w 103"/>
                <a:gd name="T27" fmla="*/ 120 h 188"/>
                <a:gd name="T28" fmla="*/ 5 w 103"/>
                <a:gd name="T29" fmla="*/ 127 h 188"/>
                <a:gd name="T30" fmla="*/ 6 w 103"/>
                <a:gd name="T31" fmla="*/ 147 h 188"/>
                <a:gd name="T32" fmla="*/ 8 w 103"/>
                <a:gd name="T33" fmla="*/ 153 h 188"/>
                <a:gd name="T34" fmla="*/ 19 w 103"/>
                <a:gd name="T35" fmla="*/ 187 h 188"/>
                <a:gd name="T36" fmla="*/ 21 w 103"/>
                <a:gd name="T37" fmla="*/ 187 h 188"/>
                <a:gd name="T38" fmla="*/ 21 w 103"/>
                <a:gd name="T39" fmla="*/ 185 h 188"/>
                <a:gd name="T40" fmla="*/ 11 w 103"/>
                <a:gd name="T41" fmla="*/ 153 h 188"/>
                <a:gd name="T42" fmla="*/ 10 w 103"/>
                <a:gd name="T43" fmla="*/ 146 h 188"/>
                <a:gd name="T44" fmla="*/ 8 w 103"/>
                <a:gd name="T45" fmla="*/ 127 h 188"/>
                <a:gd name="T46" fmla="*/ 8 w 103"/>
                <a:gd name="T47" fmla="*/ 120 h 188"/>
                <a:gd name="T48" fmla="*/ 6 w 103"/>
                <a:gd name="T49" fmla="*/ 108 h 188"/>
                <a:gd name="T50" fmla="*/ 4 w 103"/>
                <a:gd name="T51" fmla="*/ 91 h 188"/>
                <a:gd name="T52" fmla="*/ 25 w 103"/>
                <a:gd name="T53" fmla="*/ 67 h 188"/>
                <a:gd name="T54" fmla="*/ 28 w 103"/>
                <a:gd name="T55" fmla="*/ 65 h 188"/>
                <a:gd name="T56" fmla="*/ 57 w 103"/>
                <a:gd name="T57" fmla="*/ 48 h 188"/>
                <a:gd name="T58" fmla="*/ 102 w 103"/>
                <a:gd name="T59" fmla="*/ 17 h 188"/>
                <a:gd name="T60" fmla="*/ 102 w 103"/>
                <a:gd name="T61" fmla="*/ 14 h 188"/>
                <a:gd name="T62" fmla="*/ 98 w 103"/>
                <a:gd name="T63" fmla="*/ 9 h 188"/>
                <a:gd name="T64" fmla="*/ 92 w 103"/>
                <a:gd name="T65" fmla="*/ 1 h 188"/>
                <a:gd name="T66" fmla="*/ 90 w 103"/>
                <a:gd name="T6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188">
                  <a:moveTo>
                    <a:pt x="90" y="0"/>
                  </a:moveTo>
                  <a:cubicBezTo>
                    <a:pt x="79" y="5"/>
                    <a:pt x="41" y="21"/>
                    <a:pt x="19" y="34"/>
                  </a:cubicBezTo>
                  <a:cubicBezTo>
                    <a:pt x="18" y="35"/>
                    <a:pt x="18" y="36"/>
                    <a:pt x="18" y="37"/>
                  </a:cubicBezTo>
                  <a:cubicBezTo>
                    <a:pt x="19" y="37"/>
                    <a:pt x="20" y="38"/>
                    <a:pt x="21" y="37"/>
                  </a:cubicBezTo>
                  <a:cubicBezTo>
                    <a:pt x="42" y="25"/>
                    <a:pt x="78" y="9"/>
                    <a:pt x="90" y="4"/>
                  </a:cubicBezTo>
                  <a:cubicBezTo>
                    <a:pt x="91" y="5"/>
                    <a:pt x="96" y="11"/>
                    <a:pt x="96" y="11"/>
                  </a:cubicBezTo>
                  <a:cubicBezTo>
                    <a:pt x="96" y="11"/>
                    <a:pt x="98" y="14"/>
                    <a:pt x="99" y="15"/>
                  </a:cubicBezTo>
                  <a:cubicBezTo>
                    <a:pt x="87" y="27"/>
                    <a:pt x="71" y="36"/>
                    <a:pt x="56" y="45"/>
                  </a:cubicBezTo>
                  <a:cubicBezTo>
                    <a:pt x="45" y="50"/>
                    <a:pt x="35" y="56"/>
                    <a:pt x="26" y="63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71"/>
                    <a:pt x="3" y="79"/>
                    <a:pt x="0" y="90"/>
                  </a:cubicBezTo>
                  <a:cubicBezTo>
                    <a:pt x="0" y="91"/>
                    <a:pt x="0" y="92"/>
                    <a:pt x="0" y="94"/>
                  </a:cubicBezTo>
                  <a:cubicBezTo>
                    <a:pt x="0" y="98"/>
                    <a:pt x="1" y="103"/>
                    <a:pt x="2" y="109"/>
                  </a:cubicBezTo>
                  <a:cubicBezTo>
                    <a:pt x="3" y="113"/>
                    <a:pt x="4" y="117"/>
                    <a:pt x="4" y="120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34"/>
                    <a:pt x="5" y="140"/>
                    <a:pt x="6" y="147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0" y="165"/>
                    <a:pt x="12" y="178"/>
                    <a:pt x="19" y="187"/>
                  </a:cubicBezTo>
                  <a:cubicBezTo>
                    <a:pt x="19" y="188"/>
                    <a:pt x="20" y="188"/>
                    <a:pt x="21" y="187"/>
                  </a:cubicBezTo>
                  <a:cubicBezTo>
                    <a:pt x="22" y="187"/>
                    <a:pt x="22" y="186"/>
                    <a:pt x="21" y="185"/>
                  </a:cubicBezTo>
                  <a:cubicBezTo>
                    <a:pt x="15" y="177"/>
                    <a:pt x="13" y="164"/>
                    <a:pt x="11" y="153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0"/>
                    <a:pt x="8" y="133"/>
                    <a:pt x="8" y="127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16"/>
                    <a:pt x="7" y="112"/>
                    <a:pt x="6" y="108"/>
                  </a:cubicBezTo>
                  <a:cubicBezTo>
                    <a:pt x="4" y="101"/>
                    <a:pt x="3" y="95"/>
                    <a:pt x="4" y="91"/>
                  </a:cubicBezTo>
                  <a:cubicBezTo>
                    <a:pt x="6" y="81"/>
                    <a:pt x="17" y="73"/>
                    <a:pt x="25" y="67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7" y="59"/>
                    <a:pt x="47" y="54"/>
                    <a:pt x="57" y="48"/>
                  </a:cubicBezTo>
                  <a:cubicBezTo>
                    <a:pt x="73" y="39"/>
                    <a:pt x="90" y="30"/>
                    <a:pt x="102" y="17"/>
                  </a:cubicBezTo>
                  <a:cubicBezTo>
                    <a:pt x="103" y="16"/>
                    <a:pt x="103" y="15"/>
                    <a:pt x="102" y="14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0" y="0"/>
                    <a:pt x="9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1224"/>
            <p:cNvSpPr/>
            <p:nvPr/>
          </p:nvSpPr>
          <p:spPr bwMode="auto">
            <a:xfrm>
              <a:off x="520" y="2122"/>
              <a:ext cx="858" cy="821"/>
            </a:xfrm>
            <a:custGeom>
              <a:avLst/>
              <a:gdLst>
                <a:gd name="T0" fmla="*/ 70 w 315"/>
                <a:gd name="T1" fmla="*/ 148 h 302"/>
                <a:gd name="T2" fmla="*/ 12 w 315"/>
                <a:gd name="T3" fmla="*/ 242 h 302"/>
                <a:gd name="T4" fmla="*/ 126 w 315"/>
                <a:gd name="T5" fmla="*/ 293 h 302"/>
                <a:gd name="T6" fmla="*/ 222 w 315"/>
                <a:gd name="T7" fmla="*/ 267 h 302"/>
                <a:gd name="T8" fmla="*/ 230 w 315"/>
                <a:gd name="T9" fmla="*/ 228 h 302"/>
                <a:gd name="T10" fmla="*/ 223 w 315"/>
                <a:gd name="T11" fmla="*/ 192 h 302"/>
                <a:gd name="T12" fmla="*/ 265 w 315"/>
                <a:gd name="T13" fmla="*/ 115 h 302"/>
                <a:gd name="T14" fmla="*/ 300 w 315"/>
                <a:gd name="T15" fmla="*/ 60 h 302"/>
                <a:gd name="T16" fmla="*/ 224 w 315"/>
                <a:gd name="T17" fmla="*/ 95 h 302"/>
                <a:gd name="T18" fmla="*/ 191 w 315"/>
                <a:gd name="T19" fmla="*/ 187 h 302"/>
                <a:gd name="T20" fmla="*/ 105 w 315"/>
                <a:gd name="T21" fmla="*/ 155 h 302"/>
                <a:gd name="T22" fmla="*/ 119 w 315"/>
                <a:gd name="T23" fmla="*/ 108 h 302"/>
                <a:gd name="T24" fmla="*/ 151 w 315"/>
                <a:gd name="T25" fmla="*/ 49 h 302"/>
                <a:gd name="T26" fmla="*/ 171 w 315"/>
                <a:gd name="T27" fmla="*/ 14 h 302"/>
                <a:gd name="T28" fmla="*/ 145 w 315"/>
                <a:gd name="T29" fmla="*/ 1 h 302"/>
                <a:gd name="T30" fmla="*/ 80 w 315"/>
                <a:gd name="T31" fmla="*/ 86 h 302"/>
                <a:gd name="T32" fmla="*/ 73 w 315"/>
                <a:gd name="T33" fmla="*/ 127 h 302"/>
                <a:gd name="T34" fmla="*/ 71 w 315"/>
                <a:gd name="T35" fmla="*/ 141 h 302"/>
                <a:gd name="T36" fmla="*/ 70 w 315"/>
                <a:gd name="T37" fmla="*/ 15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5" h="302">
                  <a:moveTo>
                    <a:pt x="70" y="148"/>
                  </a:moveTo>
                  <a:cubicBezTo>
                    <a:pt x="34" y="153"/>
                    <a:pt x="0" y="209"/>
                    <a:pt x="12" y="242"/>
                  </a:cubicBezTo>
                  <a:cubicBezTo>
                    <a:pt x="26" y="282"/>
                    <a:pt x="91" y="290"/>
                    <a:pt x="126" y="293"/>
                  </a:cubicBezTo>
                  <a:cubicBezTo>
                    <a:pt x="159" y="296"/>
                    <a:pt x="202" y="302"/>
                    <a:pt x="222" y="267"/>
                  </a:cubicBezTo>
                  <a:cubicBezTo>
                    <a:pt x="227" y="258"/>
                    <a:pt x="230" y="239"/>
                    <a:pt x="230" y="228"/>
                  </a:cubicBezTo>
                  <a:cubicBezTo>
                    <a:pt x="230" y="215"/>
                    <a:pt x="222" y="205"/>
                    <a:pt x="223" y="192"/>
                  </a:cubicBezTo>
                  <a:cubicBezTo>
                    <a:pt x="225" y="165"/>
                    <a:pt x="248" y="134"/>
                    <a:pt x="265" y="115"/>
                  </a:cubicBezTo>
                  <a:cubicBezTo>
                    <a:pt x="276" y="103"/>
                    <a:pt x="315" y="81"/>
                    <a:pt x="300" y="60"/>
                  </a:cubicBezTo>
                  <a:cubicBezTo>
                    <a:pt x="279" y="33"/>
                    <a:pt x="235" y="80"/>
                    <a:pt x="224" y="95"/>
                  </a:cubicBezTo>
                  <a:cubicBezTo>
                    <a:pt x="208" y="118"/>
                    <a:pt x="188" y="157"/>
                    <a:pt x="191" y="187"/>
                  </a:cubicBezTo>
                  <a:cubicBezTo>
                    <a:pt x="166" y="167"/>
                    <a:pt x="134" y="164"/>
                    <a:pt x="105" y="155"/>
                  </a:cubicBezTo>
                  <a:cubicBezTo>
                    <a:pt x="103" y="141"/>
                    <a:pt x="114" y="121"/>
                    <a:pt x="119" y="108"/>
                  </a:cubicBezTo>
                  <a:cubicBezTo>
                    <a:pt x="127" y="87"/>
                    <a:pt x="137" y="67"/>
                    <a:pt x="151" y="49"/>
                  </a:cubicBezTo>
                  <a:cubicBezTo>
                    <a:pt x="158" y="39"/>
                    <a:pt x="173" y="27"/>
                    <a:pt x="171" y="14"/>
                  </a:cubicBezTo>
                  <a:cubicBezTo>
                    <a:pt x="169" y="1"/>
                    <a:pt x="157" y="0"/>
                    <a:pt x="145" y="1"/>
                  </a:cubicBezTo>
                  <a:cubicBezTo>
                    <a:pt x="108" y="7"/>
                    <a:pt x="88" y="54"/>
                    <a:pt x="80" y="86"/>
                  </a:cubicBezTo>
                  <a:cubicBezTo>
                    <a:pt x="76" y="100"/>
                    <a:pt x="75" y="113"/>
                    <a:pt x="73" y="127"/>
                  </a:cubicBezTo>
                  <a:cubicBezTo>
                    <a:pt x="72" y="132"/>
                    <a:pt x="72" y="136"/>
                    <a:pt x="71" y="141"/>
                  </a:cubicBezTo>
                  <a:cubicBezTo>
                    <a:pt x="70" y="146"/>
                    <a:pt x="68" y="151"/>
                    <a:pt x="70" y="150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1225"/>
            <p:cNvSpPr>
              <a:spLocks noEditPoints="1"/>
            </p:cNvSpPr>
            <p:nvPr/>
          </p:nvSpPr>
          <p:spPr bwMode="auto">
            <a:xfrm>
              <a:off x="542" y="2113"/>
              <a:ext cx="833" cy="830"/>
            </a:xfrm>
            <a:custGeom>
              <a:avLst/>
              <a:gdLst>
                <a:gd name="T0" fmla="*/ 70 w 306"/>
                <a:gd name="T1" fmla="*/ 89 h 305"/>
                <a:gd name="T2" fmla="*/ 63 w 306"/>
                <a:gd name="T3" fmla="*/ 129 h 305"/>
                <a:gd name="T4" fmla="*/ 61 w 306"/>
                <a:gd name="T5" fmla="*/ 144 h 305"/>
                <a:gd name="T6" fmla="*/ 60 w 306"/>
                <a:gd name="T7" fmla="*/ 150 h 305"/>
                <a:gd name="T8" fmla="*/ 0 w 306"/>
                <a:gd name="T9" fmla="*/ 230 h 305"/>
                <a:gd name="T10" fmla="*/ 118 w 306"/>
                <a:gd name="T11" fmla="*/ 298 h 305"/>
                <a:gd name="T12" fmla="*/ 215 w 306"/>
                <a:gd name="T13" fmla="*/ 271 h 305"/>
                <a:gd name="T14" fmla="*/ 220 w 306"/>
                <a:gd name="T15" fmla="*/ 213 h 305"/>
                <a:gd name="T16" fmla="*/ 258 w 306"/>
                <a:gd name="T17" fmla="*/ 119 h 305"/>
                <a:gd name="T18" fmla="*/ 293 w 306"/>
                <a:gd name="T19" fmla="*/ 62 h 305"/>
                <a:gd name="T20" fmla="*/ 215 w 306"/>
                <a:gd name="T21" fmla="*/ 97 h 305"/>
                <a:gd name="T22" fmla="*/ 182 w 306"/>
                <a:gd name="T23" fmla="*/ 186 h 305"/>
                <a:gd name="T24" fmla="*/ 98 w 306"/>
                <a:gd name="T25" fmla="*/ 157 h 305"/>
                <a:gd name="T26" fmla="*/ 108 w 306"/>
                <a:gd name="T27" fmla="*/ 123 h 305"/>
                <a:gd name="T28" fmla="*/ 144 w 306"/>
                <a:gd name="T29" fmla="*/ 53 h 305"/>
                <a:gd name="T30" fmla="*/ 165 w 306"/>
                <a:gd name="T31" fmla="*/ 19 h 305"/>
                <a:gd name="T32" fmla="*/ 137 w 306"/>
                <a:gd name="T33" fmla="*/ 3 h 305"/>
                <a:gd name="T34" fmla="*/ 65 w 306"/>
                <a:gd name="T35" fmla="*/ 144 h 305"/>
                <a:gd name="T36" fmla="*/ 67 w 306"/>
                <a:gd name="T37" fmla="*/ 130 h 305"/>
                <a:gd name="T38" fmla="*/ 73 w 306"/>
                <a:gd name="T39" fmla="*/ 90 h 305"/>
                <a:gd name="T40" fmla="*/ 161 w 306"/>
                <a:gd name="T41" fmla="*/ 17 h 305"/>
                <a:gd name="T42" fmla="*/ 141 w 306"/>
                <a:gd name="T43" fmla="*/ 51 h 305"/>
                <a:gd name="T44" fmla="*/ 105 w 306"/>
                <a:gd name="T45" fmla="*/ 121 h 305"/>
                <a:gd name="T46" fmla="*/ 96 w 306"/>
                <a:gd name="T47" fmla="*/ 160 h 305"/>
                <a:gd name="T48" fmla="*/ 182 w 306"/>
                <a:gd name="T49" fmla="*/ 191 h 305"/>
                <a:gd name="T50" fmla="*/ 185 w 306"/>
                <a:gd name="T51" fmla="*/ 190 h 305"/>
                <a:gd name="T52" fmla="*/ 275 w 306"/>
                <a:gd name="T53" fmla="*/ 57 h 305"/>
                <a:gd name="T54" fmla="*/ 267 w 306"/>
                <a:gd name="T55" fmla="*/ 107 h 305"/>
                <a:gd name="T56" fmla="*/ 213 w 306"/>
                <a:gd name="T57" fmla="*/ 195 h 305"/>
                <a:gd name="T58" fmla="*/ 220 w 306"/>
                <a:gd name="T59" fmla="*/ 231 h 305"/>
                <a:gd name="T60" fmla="*/ 125 w 306"/>
                <a:gd name="T61" fmla="*/ 295 h 305"/>
                <a:gd name="T62" fmla="*/ 5 w 306"/>
                <a:gd name="T63" fmla="*/ 245 h 305"/>
                <a:gd name="T64" fmla="*/ 16 w 306"/>
                <a:gd name="T65" fmla="*/ 188 h 305"/>
                <a:gd name="T66" fmla="*/ 60 w 306"/>
                <a:gd name="T67" fmla="*/ 154 h 305"/>
                <a:gd name="T68" fmla="*/ 64 w 306"/>
                <a:gd name="T69" fmla="*/ 153 h 305"/>
                <a:gd name="T70" fmla="*/ 63 w 306"/>
                <a:gd name="T71" fmla="*/ 152 h 305"/>
                <a:gd name="T72" fmla="*/ 64 w 306"/>
                <a:gd name="T73" fmla="*/ 151 h 305"/>
                <a:gd name="T74" fmla="*/ 64 w 306"/>
                <a:gd name="T75" fmla="*/ 150 h 305"/>
                <a:gd name="T76" fmla="*/ 182 w 306"/>
                <a:gd name="T77" fmla="*/ 190 h 305"/>
                <a:gd name="T78" fmla="*/ 182 w 306"/>
                <a:gd name="T79" fmla="*/ 19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6" h="305">
                  <a:moveTo>
                    <a:pt x="137" y="3"/>
                  </a:moveTo>
                  <a:cubicBezTo>
                    <a:pt x="93" y="9"/>
                    <a:pt x="75" y="70"/>
                    <a:pt x="70" y="89"/>
                  </a:cubicBezTo>
                  <a:cubicBezTo>
                    <a:pt x="68" y="99"/>
                    <a:pt x="66" y="109"/>
                    <a:pt x="65" y="11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60" y="149"/>
                    <a:pt x="60" y="150"/>
                    <a:pt x="60" y="150"/>
                  </a:cubicBezTo>
                  <a:cubicBezTo>
                    <a:pt x="43" y="153"/>
                    <a:pt x="26" y="166"/>
                    <a:pt x="14" y="186"/>
                  </a:cubicBezTo>
                  <a:cubicBezTo>
                    <a:pt x="5" y="201"/>
                    <a:pt x="0" y="217"/>
                    <a:pt x="0" y="230"/>
                  </a:cubicBezTo>
                  <a:cubicBezTo>
                    <a:pt x="0" y="236"/>
                    <a:pt x="0" y="241"/>
                    <a:pt x="2" y="246"/>
                  </a:cubicBezTo>
                  <a:cubicBezTo>
                    <a:pt x="16" y="285"/>
                    <a:pt x="75" y="294"/>
                    <a:pt x="118" y="298"/>
                  </a:cubicBezTo>
                  <a:cubicBezTo>
                    <a:pt x="125" y="298"/>
                    <a:pt x="125" y="298"/>
                    <a:pt x="125" y="298"/>
                  </a:cubicBezTo>
                  <a:cubicBezTo>
                    <a:pt x="157" y="301"/>
                    <a:pt x="197" y="305"/>
                    <a:pt x="215" y="271"/>
                  </a:cubicBezTo>
                  <a:cubicBezTo>
                    <a:pt x="221" y="261"/>
                    <a:pt x="224" y="241"/>
                    <a:pt x="224" y="231"/>
                  </a:cubicBezTo>
                  <a:cubicBezTo>
                    <a:pt x="224" y="225"/>
                    <a:pt x="222" y="219"/>
                    <a:pt x="220" y="213"/>
                  </a:cubicBezTo>
                  <a:cubicBezTo>
                    <a:pt x="218" y="207"/>
                    <a:pt x="216" y="201"/>
                    <a:pt x="217" y="195"/>
                  </a:cubicBezTo>
                  <a:cubicBezTo>
                    <a:pt x="219" y="165"/>
                    <a:pt x="249" y="129"/>
                    <a:pt x="258" y="119"/>
                  </a:cubicBezTo>
                  <a:cubicBezTo>
                    <a:pt x="261" y="117"/>
                    <a:pt x="264" y="114"/>
                    <a:pt x="269" y="110"/>
                  </a:cubicBezTo>
                  <a:cubicBezTo>
                    <a:pt x="285" y="97"/>
                    <a:pt x="306" y="79"/>
                    <a:pt x="293" y="62"/>
                  </a:cubicBezTo>
                  <a:cubicBezTo>
                    <a:pt x="289" y="56"/>
                    <a:pt x="283" y="53"/>
                    <a:pt x="275" y="53"/>
                  </a:cubicBezTo>
                  <a:cubicBezTo>
                    <a:pt x="251" y="54"/>
                    <a:pt x="221" y="88"/>
                    <a:pt x="215" y="97"/>
                  </a:cubicBezTo>
                  <a:cubicBezTo>
                    <a:pt x="199" y="119"/>
                    <a:pt x="181" y="154"/>
                    <a:pt x="181" y="183"/>
                  </a:cubicBezTo>
                  <a:cubicBezTo>
                    <a:pt x="181" y="184"/>
                    <a:pt x="182" y="185"/>
                    <a:pt x="182" y="186"/>
                  </a:cubicBezTo>
                  <a:cubicBezTo>
                    <a:pt x="163" y="173"/>
                    <a:pt x="140" y="167"/>
                    <a:pt x="118" y="162"/>
                  </a:cubicBezTo>
                  <a:cubicBezTo>
                    <a:pt x="118" y="162"/>
                    <a:pt x="101" y="158"/>
                    <a:pt x="98" y="157"/>
                  </a:cubicBezTo>
                  <a:cubicBezTo>
                    <a:pt x="98" y="157"/>
                    <a:pt x="98" y="156"/>
                    <a:pt x="98" y="156"/>
                  </a:cubicBezTo>
                  <a:cubicBezTo>
                    <a:pt x="98" y="146"/>
                    <a:pt x="104" y="134"/>
                    <a:pt x="108" y="12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20" y="90"/>
                    <a:pt x="131" y="71"/>
                    <a:pt x="144" y="53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7" y="37"/>
                    <a:pt x="165" y="29"/>
                    <a:pt x="165" y="19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3" y="5"/>
                    <a:pt x="153" y="0"/>
                    <a:pt x="137" y="3"/>
                  </a:cubicBezTo>
                  <a:close/>
                  <a:moveTo>
                    <a:pt x="64" y="150"/>
                  </a:moveTo>
                  <a:cubicBezTo>
                    <a:pt x="65" y="144"/>
                    <a:pt x="65" y="144"/>
                    <a:pt x="65" y="144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19"/>
                    <a:pt x="68" y="119"/>
                  </a:cubicBezTo>
                  <a:cubicBezTo>
                    <a:pt x="70" y="109"/>
                    <a:pt x="71" y="99"/>
                    <a:pt x="73" y="90"/>
                  </a:cubicBezTo>
                  <a:cubicBezTo>
                    <a:pt x="78" y="72"/>
                    <a:pt x="96" y="12"/>
                    <a:pt x="137" y="6"/>
                  </a:cubicBezTo>
                  <a:cubicBezTo>
                    <a:pt x="147" y="4"/>
                    <a:pt x="159" y="5"/>
                    <a:pt x="161" y="17"/>
                  </a:cubicBezTo>
                  <a:cubicBezTo>
                    <a:pt x="163" y="26"/>
                    <a:pt x="155" y="35"/>
                    <a:pt x="148" y="43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28" y="69"/>
                    <a:pt x="117" y="89"/>
                    <a:pt x="109" y="11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0" y="134"/>
                    <a:pt x="94" y="148"/>
                    <a:pt x="95" y="159"/>
                  </a:cubicBezTo>
                  <a:cubicBezTo>
                    <a:pt x="95" y="159"/>
                    <a:pt x="96" y="160"/>
                    <a:pt x="96" y="160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40" y="171"/>
                    <a:pt x="163" y="176"/>
                    <a:pt x="182" y="191"/>
                  </a:cubicBezTo>
                  <a:cubicBezTo>
                    <a:pt x="183" y="192"/>
                    <a:pt x="184" y="192"/>
                    <a:pt x="184" y="191"/>
                  </a:cubicBezTo>
                  <a:cubicBezTo>
                    <a:pt x="185" y="191"/>
                    <a:pt x="185" y="190"/>
                    <a:pt x="185" y="190"/>
                  </a:cubicBezTo>
                  <a:cubicBezTo>
                    <a:pt x="182" y="163"/>
                    <a:pt x="199" y="125"/>
                    <a:pt x="218" y="99"/>
                  </a:cubicBezTo>
                  <a:cubicBezTo>
                    <a:pt x="226" y="88"/>
                    <a:pt x="254" y="57"/>
                    <a:pt x="275" y="57"/>
                  </a:cubicBezTo>
                  <a:cubicBezTo>
                    <a:pt x="282" y="57"/>
                    <a:pt x="286" y="59"/>
                    <a:pt x="290" y="64"/>
                  </a:cubicBezTo>
                  <a:cubicBezTo>
                    <a:pt x="301" y="79"/>
                    <a:pt x="281" y="95"/>
                    <a:pt x="267" y="107"/>
                  </a:cubicBezTo>
                  <a:cubicBezTo>
                    <a:pt x="262" y="111"/>
                    <a:pt x="258" y="114"/>
                    <a:pt x="256" y="117"/>
                  </a:cubicBezTo>
                  <a:cubicBezTo>
                    <a:pt x="246" y="127"/>
                    <a:pt x="216" y="163"/>
                    <a:pt x="213" y="195"/>
                  </a:cubicBezTo>
                  <a:cubicBezTo>
                    <a:pt x="213" y="202"/>
                    <a:pt x="215" y="208"/>
                    <a:pt x="217" y="214"/>
                  </a:cubicBezTo>
                  <a:cubicBezTo>
                    <a:pt x="219" y="220"/>
                    <a:pt x="220" y="225"/>
                    <a:pt x="220" y="231"/>
                  </a:cubicBezTo>
                  <a:cubicBezTo>
                    <a:pt x="220" y="242"/>
                    <a:pt x="217" y="261"/>
                    <a:pt x="212" y="269"/>
                  </a:cubicBezTo>
                  <a:cubicBezTo>
                    <a:pt x="195" y="301"/>
                    <a:pt x="156" y="298"/>
                    <a:pt x="125" y="295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76" y="291"/>
                    <a:pt x="19" y="282"/>
                    <a:pt x="5" y="245"/>
                  </a:cubicBezTo>
                  <a:cubicBezTo>
                    <a:pt x="4" y="240"/>
                    <a:pt x="3" y="236"/>
                    <a:pt x="3" y="230"/>
                  </a:cubicBezTo>
                  <a:cubicBezTo>
                    <a:pt x="3" y="217"/>
                    <a:pt x="8" y="202"/>
                    <a:pt x="16" y="188"/>
                  </a:cubicBezTo>
                  <a:cubicBezTo>
                    <a:pt x="28" y="169"/>
                    <a:pt x="45" y="156"/>
                    <a:pt x="60" y="153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61" y="154"/>
                    <a:pt x="61" y="155"/>
                    <a:pt x="63" y="154"/>
                  </a:cubicBezTo>
                  <a:cubicBezTo>
                    <a:pt x="63" y="154"/>
                    <a:pt x="64" y="153"/>
                    <a:pt x="64" y="153"/>
                  </a:cubicBezTo>
                  <a:cubicBezTo>
                    <a:pt x="64" y="153"/>
                    <a:pt x="64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4" y="152"/>
                    <a:pt x="64" y="152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4" y="151"/>
                    <a:pt x="63" y="151"/>
                    <a:pt x="63" y="151"/>
                  </a:cubicBezTo>
                  <a:cubicBezTo>
                    <a:pt x="63" y="150"/>
                    <a:pt x="64" y="150"/>
                    <a:pt x="64" y="150"/>
                  </a:cubicBezTo>
                  <a:close/>
                  <a:moveTo>
                    <a:pt x="182" y="190"/>
                  </a:move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1226"/>
            <p:cNvSpPr/>
            <p:nvPr/>
          </p:nvSpPr>
          <p:spPr bwMode="auto">
            <a:xfrm>
              <a:off x="762" y="2696"/>
              <a:ext cx="30" cy="65"/>
            </a:xfrm>
            <a:custGeom>
              <a:avLst/>
              <a:gdLst>
                <a:gd name="T0" fmla="*/ 7 w 11"/>
                <a:gd name="T1" fmla="*/ 2 h 24"/>
                <a:gd name="T2" fmla="*/ 6 w 11"/>
                <a:gd name="T3" fmla="*/ 5 h 24"/>
                <a:gd name="T4" fmla="*/ 0 w 11"/>
                <a:gd name="T5" fmla="*/ 22 h 24"/>
                <a:gd name="T6" fmla="*/ 1 w 11"/>
                <a:gd name="T7" fmla="*/ 24 h 24"/>
                <a:gd name="T8" fmla="*/ 3 w 11"/>
                <a:gd name="T9" fmla="*/ 23 h 24"/>
                <a:gd name="T10" fmla="*/ 9 w 11"/>
                <a:gd name="T11" fmla="*/ 6 h 24"/>
                <a:gd name="T12" fmla="*/ 10 w 11"/>
                <a:gd name="T13" fmla="*/ 3 h 24"/>
                <a:gd name="T14" fmla="*/ 9 w 11"/>
                <a:gd name="T15" fmla="*/ 1 h 24"/>
                <a:gd name="T16" fmla="*/ 7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2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3" y="11"/>
                    <a:pt x="1" y="16"/>
                    <a:pt x="0" y="22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4" y="17"/>
                    <a:pt x="7" y="12"/>
                    <a:pt x="9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1227"/>
            <p:cNvSpPr/>
            <p:nvPr/>
          </p:nvSpPr>
          <p:spPr bwMode="auto">
            <a:xfrm>
              <a:off x="721" y="2750"/>
              <a:ext cx="71" cy="38"/>
            </a:xfrm>
            <a:custGeom>
              <a:avLst/>
              <a:gdLst>
                <a:gd name="T0" fmla="*/ 9 w 26"/>
                <a:gd name="T1" fmla="*/ 13 h 14"/>
                <a:gd name="T2" fmla="*/ 6 w 26"/>
                <a:gd name="T3" fmla="*/ 2 h 14"/>
                <a:gd name="T4" fmla="*/ 26 w 26"/>
                <a:gd name="T5" fmla="*/ 6 h 14"/>
                <a:gd name="T6" fmla="*/ 12 w 26"/>
                <a:gd name="T7" fmla="*/ 14 h 14"/>
                <a:gd name="T8" fmla="*/ 14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9" y="13"/>
                  </a:moveTo>
                  <a:cubicBezTo>
                    <a:pt x="4" y="12"/>
                    <a:pt x="0" y="6"/>
                    <a:pt x="6" y="2"/>
                  </a:cubicBezTo>
                  <a:cubicBezTo>
                    <a:pt x="11" y="0"/>
                    <a:pt x="22" y="4"/>
                    <a:pt x="26" y="6"/>
                  </a:cubicBezTo>
                  <a:cubicBezTo>
                    <a:pt x="23" y="10"/>
                    <a:pt x="18" y="13"/>
                    <a:pt x="12" y="14"/>
                  </a:cubicBezTo>
                  <a:cubicBezTo>
                    <a:pt x="10" y="14"/>
                    <a:pt x="13" y="13"/>
                    <a:pt x="14" y="13"/>
                  </a:cubicBezTo>
                </a:path>
              </a:pathLst>
            </a:custGeom>
            <a:solidFill>
              <a:srgbClr val="E0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1228"/>
            <p:cNvSpPr>
              <a:spLocks noEditPoints="1"/>
            </p:cNvSpPr>
            <p:nvPr/>
          </p:nvSpPr>
          <p:spPr bwMode="auto">
            <a:xfrm>
              <a:off x="724" y="2742"/>
              <a:ext cx="74" cy="52"/>
            </a:xfrm>
            <a:custGeom>
              <a:avLst/>
              <a:gdLst>
                <a:gd name="T0" fmla="*/ 4 w 27"/>
                <a:gd name="T1" fmla="*/ 4 h 19"/>
                <a:gd name="T2" fmla="*/ 0 w 27"/>
                <a:gd name="T3" fmla="*/ 11 h 19"/>
                <a:gd name="T4" fmla="*/ 8 w 27"/>
                <a:gd name="T5" fmla="*/ 17 h 19"/>
                <a:gd name="T6" fmla="*/ 9 w 27"/>
                <a:gd name="T7" fmla="*/ 17 h 19"/>
                <a:gd name="T8" fmla="*/ 9 w 27"/>
                <a:gd name="T9" fmla="*/ 17 h 19"/>
                <a:gd name="T10" fmla="*/ 11 w 27"/>
                <a:gd name="T11" fmla="*/ 19 h 19"/>
                <a:gd name="T12" fmla="*/ 27 w 27"/>
                <a:gd name="T13" fmla="*/ 10 h 19"/>
                <a:gd name="T14" fmla="*/ 27 w 27"/>
                <a:gd name="T15" fmla="*/ 8 h 19"/>
                <a:gd name="T16" fmla="*/ 26 w 27"/>
                <a:gd name="T17" fmla="*/ 7 h 19"/>
                <a:gd name="T18" fmla="*/ 4 w 27"/>
                <a:gd name="T19" fmla="*/ 4 h 19"/>
                <a:gd name="T20" fmla="*/ 8 w 27"/>
                <a:gd name="T21" fmla="*/ 14 h 19"/>
                <a:gd name="T22" fmla="*/ 4 w 27"/>
                <a:gd name="T23" fmla="*/ 10 h 19"/>
                <a:gd name="T24" fmla="*/ 4 w 27"/>
                <a:gd name="T25" fmla="*/ 10 h 19"/>
                <a:gd name="T26" fmla="*/ 6 w 27"/>
                <a:gd name="T27" fmla="*/ 7 h 19"/>
                <a:gd name="T28" fmla="*/ 22 w 27"/>
                <a:gd name="T29" fmla="*/ 9 h 19"/>
                <a:gd name="T30" fmla="*/ 13 w 27"/>
                <a:gd name="T31" fmla="*/ 14 h 19"/>
                <a:gd name="T32" fmla="*/ 11 w 27"/>
                <a:gd name="T33" fmla="*/ 14 h 19"/>
                <a:gd name="T34" fmla="*/ 10 w 27"/>
                <a:gd name="T35" fmla="*/ 15 h 19"/>
                <a:gd name="T36" fmla="*/ 10 w 27"/>
                <a:gd name="T37" fmla="*/ 15 h 19"/>
                <a:gd name="T38" fmla="*/ 8 w 27"/>
                <a:gd name="T3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9">
                  <a:moveTo>
                    <a:pt x="4" y="4"/>
                  </a:moveTo>
                  <a:cubicBezTo>
                    <a:pt x="0" y="7"/>
                    <a:pt x="0" y="10"/>
                    <a:pt x="0" y="11"/>
                  </a:cubicBezTo>
                  <a:cubicBezTo>
                    <a:pt x="1" y="14"/>
                    <a:pt x="4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9"/>
                    <a:pt x="11" y="19"/>
                  </a:cubicBezTo>
                  <a:cubicBezTo>
                    <a:pt x="18" y="17"/>
                    <a:pt x="23" y="14"/>
                    <a:pt x="27" y="10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3" y="6"/>
                    <a:pt x="10" y="0"/>
                    <a:pt x="4" y="4"/>
                  </a:cubicBezTo>
                  <a:close/>
                  <a:moveTo>
                    <a:pt x="8" y="14"/>
                  </a:moveTo>
                  <a:cubicBezTo>
                    <a:pt x="6" y="14"/>
                    <a:pt x="4" y="12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9" y="5"/>
                    <a:pt x="17" y="7"/>
                    <a:pt x="22" y="9"/>
                  </a:cubicBezTo>
                  <a:cubicBezTo>
                    <a:pt x="20" y="11"/>
                    <a:pt x="17" y="13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4"/>
                    <a:pt x="8" y="1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1229"/>
            <p:cNvSpPr/>
            <p:nvPr/>
          </p:nvSpPr>
          <p:spPr bwMode="auto">
            <a:xfrm>
              <a:off x="661" y="2783"/>
              <a:ext cx="101" cy="62"/>
            </a:xfrm>
            <a:custGeom>
              <a:avLst/>
              <a:gdLst>
                <a:gd name="T0" fmla="*/ 34 w 37"/>
                <a:gd name="T1" fmla="*/ 0 h 23"/>
                <a:gd name="T2" fmla="*/ 32 w 37"/>
                <a:gd name="T3" fmla="*/ 2 h 23"/>
                <a:gd name="T4" fmla="*/ 25 w 37"/>
                <a:gd name="T5" fmla="*/ 17 h 23"/>
                <a:gd name="T6" fmla="*/ 6 w 37"/>
                <a:gd name="T7" fmla="*/ 14 h 23"/>
                <a:gd name="T8" fmla="*/ 5 w 37"/>
                <a:gd name="T9" fmla="*/ 4 h 23"/>
                <a:gd name="T10" fmla="*/ 5 w 37"/>
                <a:gd name="T11" fmla="*/ 2 h 23"/>
                <a:gd name="T12" fmla="*/ 2 w 37"/>
                <a:gd name="T13" fmla="*/ 3 h 23"/>
                <a:gd name="T14" fmla="*/ 4 w 37"/>
                <a:gd name="T15" fmla="*/ 16 h 23"/>
                <a:gd name="T16" fmla="*/ 26 w 37"/>
                <a:gd name="T17" fmla="*/ 20 h 23"/>
                <a:gd name="T18" fmla="*/ 36 w 37"/>
                <a:gd name="T19" fmla="*/ 2 h 23"/>
                <a:gd name="T20" fmla="*/ 34 w 37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3">
                  <a:moveTo>
                    <a:pt x="34" y="0"/>
                  </a:moveTo>
                  <a:cubicBezTo>
                    <a:pt x="33" y="0"/>
                    <a:pt x="32" y="1"/>
                    <a:pt x="32" y="2"/>
                  </a:cubicBezTo>
                  <a:cubicBezTo>
                    <a:pt x="33" y="12"/>
                    <a:pt x="29" y="15"/>
                    <a:pt x="25" y="17"/>
                  </a:cubicBezTo>
                  <a:cubicBezTo>
                    <a:pt x="19" y="20"/>
                    <a:pt x="10" y="18"/>
                    <a:pt x="6" y="14"/>
                  </a:cubicBezTo>
                  <a:cubicBezTo>
                    <a:pt x="5" y="12"/>
                    <a:pt x="3" y="9"/>
                    <a:pt x="5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7"/>
                    <a:pt x="0" y="12"/>
                    <a:pt x="4" y="16"/>
                  </a:cubicBezTo>
                  <a:cubicBezTo>
                    <a:pt x="9" y="21"/>
                    <a:pt x="19" y="23"/>
                    <a:pt x="26" y="20"/>
                  </a:cubicBezTo>
                  <a:cubicBezTo>
                    <a:pt x="30" y="19"/>
                    <a:pt x="37" y="14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1230"/>
            <p:cNvSpPr/>
            <p:nvPr/>
          </p:nvSpPr>
          <p:spPr bwMode="auto">
            <a:xfrm>
              <a:off x="740" y="2799"/>
              <a:ext cx="142" cy="101"/>
            </a:xfrm>
            <a:custGeom>
              <a:avLst/>
              <a:gdLst>
                <a:gd name="T0" fmla="*/ 4 w 52"/>
                <a:gd name="T1" fmla="*/ 1 h 37"/>
                <a:gd name="T2" fmla="*/ 1 w 52"/>
                <a:gd name="T3" fmla="*/ 15 h 37"/>
                <a:gd name="T4" fmla="*/ 1 w 52"/>
                <a:gd name="T5" fmla="*/ 16 h 37"/>
                <a:gd name="T6" fmla="*/ 51 w 52"/>
                <a:gd name="T7" fmla="*/ 22 h 37"/>
                <a:gd name="T8" fmla="*/ 51 w 52"/>
                <a:gd name="T9" fmla="*/ 19 h 37"/>
                <a:gd name="T10" fmla="*/ 49 w 52"/>
                <a:gd name="T11" fmla="*/ 19 h 37"/>
                <a:gd name="T12" fmla="*/ 4 w 52"/>
                <a:gd name="T13" fmla="*/ 14 h 37"/>
                <a:gd name="T14" fmla="*/ 4 w 52"/>
                <a:gd name="T15" fmla="*/ 11 h 37"/>
                <a:gd name="T16" fmla="*/ 6 w 52"/>
                <a:gd name="T17" fmla="*/ 3 h 37"/>
                <a:gd name="T18" fmla="*/ 7 w 52"/>
                <a:gd name="T19" fmla="*/ 2 h 37"/>
                <a:gd name="T20" fmla="*/ 6 w 52"/>
                <a:gd name="T21" fmla="*/ 0 h 37"/>
                <a:gd name="T22" fmla="*/ 4 w 52"/>
                <a:gd name="T2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7">
                  <a:moveTo>
                    <a:pt x="4" y="1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0" y="23"/>
                    <a:pt x="33" y="37"/>
                    <a:pt x="51" y="22"/>
                  </a:cubicBezTo>
                  <a:cubicBezTo>
                    <a:pt x="52" y="21"/>
                    <a:pt x="52" y="20"/>
                    <a:pt x="51" y="19"/>
                  </a:cubicBezTo>
                  <a:cubicBezTo>
                    <a:pt x="51" y="19"/>
                    <a:pt x="49" y="19"/>
                    <a:pt x="49" y="19"/>
                  </a:cubicBezTo>
                  <a:cubicBezTo>
                    <a:pt x="33" y="33"/>
                    <a:pt x="13" y="20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1231"/>
            <p:cNvSpPr/>
            <p:nvPr/>
          </p:nvSpPr>
          <p:spPr bwMode="auto">
            <a:xfrm>
              <a:off x="629" y="2652"/>
              <a:ext cx="60" cy="52"/>
            </a:xfrm>
            <a:custGeom>
              <a:avLst/>
              <a:gdLst>
                <a:gd name="T0" fmla="*/ 11 w 22"/>
                <a:gd name="T1" fmla="*/ 5 h 19"/>
                <a:gd name="T2" fmla="*/ 18 w 22"/>
                <a:gd name="T3" fmla="*/ 14 h 19"/>
                <a:gd name="T4" fmla="*/ 10 w 22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9">
                  <a:moveTo>
                    <a:pt x="11" y="5"/>
                  </a:moveTo>
                  <a:cubicBezTo>
                    <a:pt x="0" y="7"/>
                    <a:pt x="7" y="19"/>
                    <a:pt x="18" y="14"/>
                  </a:cubicBezTo>
                  <a:cubicBezTo>
                    <a:pt x="22" y="7"/>
                    <a:pt x="18" y="0"/>
                    <a:pt x="10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1232"/>
            <p:cNvSpPr/>
            <p:nvPr/>
          </p:nvSpPr>
          <p:spPr bwMode="auto">
            <a:xfrm>
              <a:off x="961" y="2723"/>
              <a:ext cx="57" cy="52"/>
            </a:xfrm>
            <a:custGeom>
              <a:avLst/>
              <a:gdLst>
                <a:gd name="T0" fmla="*/ 11 w 21"/>
                <a:gd name="T1" fmla="*/ 5 h 19"/>
                <a:gd name="T2" fmla="*/ 18 w 21"/>
                <a:gd name="T3" fmla="*/ 14 h 19"/>
                <a:gd name="T4" fmla="*/ 9 w 21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1" y="5"/>
                  </a:moveTo>
                  <a:cubicBezTo>
                    <a:pt x="0" y="7"/>
                    <a:pt x="6" y="19"/>
                    <a:pt x="18" y="14"/>
                  </a:cubicBezTo>
                  <a:cubicBezTo>
                    <a:pt x="21" y="7"/>
                    <a:pt x="17" y="0"/>
                    <a:pt x="9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1233"/>
            <p:cNvSpPr/>
            <p:nvPr/>
          </p:nvSpPr>
          <p:spPr bwMode="auto">
            <a:xfrm>
              <a:off x="721" y="2826"/>
              <a:ext cx="47" cy="44"/>
            </a:xfrm>
            <a:custGeom>
              <a:avLst/>
              <a:gdLst>
                <a:gd name="T0" fmla="*/ 7 w 17"/>
                <a:gd name="T1" fmla="*/ 15 h 16"/>
                <a:gd name="T2" fmla="*/ 14 w 17"/>
                <a:gd name="T3" fmla="*/ 13 h 16"/>
                <a:gd name="T4" fmla="*/ 17 w 17"/>
                <a:gd name="T5" fmla="*/ 10 h 16"/>
                <a:gd name="T6" fmla="*/ 13 w 17"/>
                <a:gd name="T7" fmla="*/ 8 h 16"/>
                <a:gd name="T8" fmla="*/ 10 w 17"/>
                <a:gd name="T9" fmla="*/ 4 h 16"/>
                <a:gd name="T10" fmla="*/ 7 w 17"/>
                <a:gd name="T11" fmla="*/ 1 h 16"/>
                <a:gd name="T12" fmla="*/ 4 w 17"/>
                <a:gd name="T13" fmla="*/ 3 h 16"/>
                <a:gd name="T14" fmla="*/ 0 w 17"/>
                <a:gd name="T15" fmla="*/ 5 h 16"/>
                <a:gd name="T16" fmla="*/ 0 w 17"/>
                <a:gd name="T17" fmla="*/ 10 h 16"/>
                <a:gd name="T18" fmla="*/ 7 w 17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7" y="15"/>
                  </a:moveTo>
                  <a:cubicBezTo>
                    <a:pt x="9" y="16"/>
                    <a:pt x="12" y="14"/>
                    <a:pt x="14" y="13"/>
                  </a:cubicBezTo>
                  <a:cubicBezTo>
                    <a:pt x="14" y="12"/>
                    <a:pt x="17" y="11"/>
                    <a:pt x="17" y="10"/>
                  </a:cubicBezTo>
                  <a:cubicBezTo>
                    <a:pt x="17" y="9"/>
                    <a:pt x="14" y="8"/>
                    <a:pt x="13" y="8"/>
                  </a:cubicBezTo>
                  <a:cubicBezTo>
                    <a:pt x="12" y="7"/>
                    <a:pt x="10" y="5"/>
                    <a:pt x="10" y="4"/>
                  </a:cubicBezTo>
                  <a:cubicBezTo>
                    <a:pt x="9" y="2"/>
                    <a:pt x="9" y="0"/>
                    <a:pt x="7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2" y="3"/>
                    <a:pt x="1" y="3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1" y="13"/>
                    <a:pt x="3" y="15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1234"/>
            <p:cNvSpPr>
              <a:spLocks noEditPoints="1"/>
            </p:cNvSpPr>
            <p:nvPr/>
          </p:nvSpPr>
          <p:spPr bwMode="auto">
            <a:xfrm>
              <a:off x="716" y="2826"/>
              <a:ext cx="54" cy="46"/>
            </a:xfrm>
            <a:custGeom>
              <a:avLst/>
              <a:gdLst>
                <a:gd name="T0" fmla="*/ 7 w 20"/>
                <a:gd name="T1" fmla="*/ 1 h 17"/>
                <a:gd name="T2" fmla="*/ 5 w 20"/>
                <a:gd name="T3" fmla="*/ 1 h 17"/>
                <a:gd name="T4" fmla="*/ 4 w 20"/>
                <a:gd name="T5" fmla="*/ 1 h 17"/>
                <a:gd name="T6" fmla="*/ 0 w 20"/>
                <a:gd name="T7" fmla="*/ 5 h 17"/>
                <a:gd name="T8" fmla="*/ 0 w 20"/>
                <a:gd name="T9" fmla="*/ 10 h 17"/>
                <a:gd name="T10" fmla="*/ 8 w 20"/>
                <a:gd name="T11" fmla="*/ 17 h 17"/>
                <a:gd name="T12" fmla="*/ 8 w 20"/>
                <a:gd name="T13" fmla="*/ 17 h 17"/>
                <a:gd name="T14" fmla="*/ 17 w 20"/>
                <a:gd name="T15" fmla="*/ 14 h 17"/>
                <a:gd name="T16" fmla="*/ 18 w 20"/>
                <a:gd name="T17" fmla="*/ 13 h 17"/>
                <a:gd name="T18" fmla="*/ 20 w 20"/>
                <a:gd name="T19" fmla="*/ 10 h 17"/>
                <a:gd name="T20" fmla="*/ 17 w 20"/>
                <a:gd name="T21" fmla="*/ 7 h 17"/>
                <a:gd name="T22" fmla="*/ 16 w 20"/>
                <a:gd name="T23" fmla="*/ 6 h 17"/>
                <a:gd name="T24" fmla="*/ 13 w 20"/>
                <a:gd name="T25" fmla="*/ 3 h 17"/>
                <a:gd name="T26" fmla="*/ 13 w 20"/>
                <a:gd name="T27" fmla="*/ 2 h 17"/>
                <a:gd name="T28" fmla="*/ 11 w 20"/>
                <a:gd name="T29" fmla="*/ 0 h 17"/>
                <a:gd name="T30" fmla="*/ 8 w 20"/>
                <a:gd name="T31" fmla="*/ 0 h 17"/>
                <a:gd name="T32" fmla="*/ 7 w 20"/>
                <a:gd name="T33" fmla="*/ 1 h 17"/>
                <a:gd name="T34" fmla="*/ 5 w 20"/>
                <a:gd name="T35" fmla="*/ 5 h 17"/>
                <a:gd name="T36" fmla="*/ 6 w 20"/>
                <a:gd name="T37" fmla="*/ 4 h 17"/>
                <a:gd name="T38" fmla="*/ 8 w 20"/>
                <a:gd name="T39" fmla="*/ 3 h 17"/>
                <a:gd name="T40" fmla="*/ 9 w 20"/>
                <a:gd name="T41" fmla="*/ 3 h 17"/>
                <a:gd name="T42" fmla="*/ 9 w 20"/>
                <a:gd name="T43" fmla="*/ 3 h 17"/>
                <a:gd name="T44" fmla="*/ 10 w 20"/>
                <a:gd name="T45" fmla="*/ 3 h 17"/>
                <a:gd name="T46" fmla="*/ 10 w 20"/>
                <a:gd name="T47" fmla="*/ 5 h 17"/>
                <a:gd name="T48" fmla="*/ 14 w 20"/>
                <a:gd name="T49" fmla="*/ 9 h 17"/>
                <a:gd name="T50" fmla="*/ 16 w 20"/>
                <a:gd name="T51" fmla="*/ 10 h 17"/>
                <a:gd name="T52" fmla="*/ 16 w 20"/>
                <a:gd name="T53" fmla="*/ 10 h 17"/>
                <a:gd name="T54" fmla="*/ 16 w 20"/>
                <a:gd name="T55" fmla="*/ 11 h 17"/>
                <a:gd name="T56" fmla="*/ 15 w 20"/>
                <a:gd name="T57" fmla="*/ 11 h 17"/>
                <a:gd name="T58" fmla="*/ 9 w 20"/>
                <a:gd name="T59" fmla="*/ 14 h 17"/>
                <a:gd name="T60" fmla="*/ 9 w 20"/>
                <a:gd name="T61" fmla="*/ 14 h 17"/>
                <a:gd name="T62" fmla="*/ 4 w 20"/>
                <a:gd name="T63" fmla="*/ 9 h 17"/>
                <a:gd name="T64" fmla="*/ 3 w 20"/>
                <a:gd name="T65" fmla="*/ 7 h 17"/>
                <a:gd name="T66" fmla="*/ 4 w 20"/>
                <a:gd name="T67" fmla="*/ 5 h 17"/>
                <a:gd name="T68" fmla="*/ 4 w 20"/>
                <a:gd name="T69" fmla="*/ 5 h 17"/>
                <a:gd name="T70" fmla="*/ 5 w 20"/>
                <a:gd name="T7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7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1" y="2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2" y="14"/>
                    <a:pt x="5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5" y="16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2"/>
                    <a:pt x="20" y="11"/>
                    <a:pt x="20" y="10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lose/>
                  <a:moveTo>
                    <a:pt x="5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2" y="7"/>
                    <a:pt x="14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3"/>
                    <a:pt x="4" y="12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1235"/>
            <p:cNvSpPr/>
            <p:nvPr/>
          </p:nvSpPr>
          <p:spPr bwMode="auto">
            <a:xfrm>
              <a:off x="661" y="2590"/>
              <a:ext cx="55" cy="35"/>
            </a:xfrm>
            <a:custGeom>
              <a:avLst/>
              <a:gdLst>
                <a:gd name="T0" fmla="*/ 1 w 20"/>
                <a:gd name="T1" fmla="*/ 6 h 13"/>
                <a:gd name="T2" fmla="*/ 1 w 20"/>
                <a:gd name="T3" fmla="*/ 8 h 13"/>
                <a:gd name="T4" fmla="*/ 4 w 20"/>
                <a:gd name="T5" fmla="*/ 8 h 13"/>
                <a:gd name="T6" fmla="*/ 11 w 20"/>
                <a:gd name="T7" fmla="*/ 4 h 13"/>
                <a:gd name="T8" fmla="*/ 17 w 20"/>
                <a:gd name="T9" fmla="*/ 11 h 13"/>
                <a:gd name="T10" fmla="*/ 18 w 20"/>
                <a:gd name="T11" fmla="*/ 13 h 13"/>
                <a:gd name="T12" fmla="*/ 20 w 20"/>
                <a:gd name="T13" fmla="*/ 11 h 13"/>
                <a:gd name="T14" fmla="*/ 12 w 20"/>
                <a:gd name="T15" fmla="*/ 1 h 13"/>
                <a:gd name="T16" fmla="*/ 1 w 20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" y="6"/>
                  </a:moveTo>
                  <a:cubicBezTo>
                    <a:pt x="0" y="6"/>
                    <a:pt x="1" y="7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5"/>
                    <a:pt x="9" y="3"/>
                    <a:pt x="11" y="4"/>
                  </a:cubicBezTo>
                  <a:cubicBezTo>
                    <a:pt x="14" y="5"/>
                    <a:pt x="16" y="8"/>
                    <a:pt x="17" y="11"/>
                  </a:cubicBezTo>
                  <a:cubicBezTo>
                    <a:pt x="17" y="12"/>
                    <a:pt x="17" y="13"/>
                    <a:pt x="18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9" y="6"/>
                    <a:pt x="16" y="2"/>
                    <a:pt x="12" y="1"/>
                  </a:cubicBezTo>
                  <a:cubicBezTo>
                    <a:pt x="8" y="0"/>
                    <a:pt x="4" y="2"/>
                    <a:pt x="1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1236"/>
            <p:cNvSpPr/>
            <p:nvPr/>
          </p:nvSpPr>
          <p:spPr bwMode="auto">
            <a:xfrm>
              <a:off x="985" y="2663"/>
              <a:ext cx="58" cy="33"/>
            </a:xfrm>
            <a:custGeom>
              <a:avLst/>
              <a:gdLst>
                <a:gd name="T0" fmla="*/ 1 w 21"/>
                <a:gd name="T1" fmla="*/ 4 h 12"/>
                <a:gd name="T2" fmla="*/ 1 w 21"/>
                <a:gd name="T3" fmla="*/ 7 h 12"/>
                <a:gd name="T4" fmla="*/ 3 w 21"/>
                <a:gd name="T5" fmla="*/ 7 h 12"/>
                <a:gd name="T6" fmla="*/ 12 w 21"/>
                <a:gd name="T7" fmla="*/ 5 h 12"/>
                <a:gd name="T8" fmla="*/ 17 w 21"/>
                <a:gd name="T9" fmla="*/ 10 h 12"/>
                <a:gd name="T10" fmla="*/ 19 w 21"/>
                <a:gd name="T11" fmla="*/ 12 h 12"/>
                <a:gd name="T12" fmla="*/ 21 w 21"/>
                <a:gd name="T13" fmla="*/ 9 h 12"/>
                <a:gd name="T14" fmla="*/ 13 w 21"/>
                <a:gd name="T15" fmla="*/ 1 h 12"/>
                <a:gd name="T16" fmla="*/ 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4"/>
                    <a:pt x="9" y="4"/>
                    <a:pt x="12" y="5"/>
                  </a:cubicBezTo>
                  <a:cubicBezTo>
                    <a:pt x="15" y="5"/>
                    <a:pt x="17" y="7"/>
                    <a:pt x="17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0" y="6"/>
                    <a:pt x="17" y="3"/>
                    <a:pt x="13" y="1"/>
                  </a:cubicBezTo>
                  <a:cubicBezTo>
                    <a:pt x="9" y="0"/>
                    <a:pt x="4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1237"/>
            <p:cNvSpPr/>
            <p:nvPr/>
          </p:nvSpPr>
          <p:spPr bwMode="auto">
            <a:xfrm>
              <a:off x="751" y="2211"/>
              <a:ext cx="164" cy="324"/>
            </a:xfrm>
            <a:custGeom>
              <a:avLst/>
              <a:gdLst>
                <a:gd name="T0" fmla="*/ 0 w 60"/>
                <a:gd name="T1" fmla="*/ 119 h 119"/>
                <a:gd name="T2" fmla="*/ 10 w 60"/>
                <a:gd name="T3" fmla="*/ 57 h 119"/>
                <a:gd name="T4" fmla="*/ 45 w 60"/>
                <a:gd name="T5" fmla="*/ 0 h 119"/>
                <a:gd name="T6" fmla="*/ 42 w 60"/>
                <a:gd name="T7" fmla="*/ 22 h 119"/>
                <a:gd name="T8" fmla="*/ 23 w 60"/>
                <a:gd name="T9" fmla="*/ 61 h 119"/>
                <a:gd name="T10" fmla="*/ 5 w 60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19">
                  <a:moveTo>
                    <a:pt x="0" y="119"/>
                  </a:moveTo>
                  <a:cubicBezTo>
                    <a:pt x="6" y="100"/>
                    <a:pt x="3" y="77"/>
                    <a:pt x="10" y="57"/>
                  </a:cubicBezTo>
                  <a:cubicBezTo>
                    <a:pt x="14" y="46"/>
                    <a:pt x="29" y="1"/>
                    <a:pt x="45" y="0"/>
                  </a:cubicBezTo>
                  <a:cubicBezTo>
                    <a:pt x="60" y="0"/>
                    <a:pt x="45" y="16"/>
                    <a:pt x="42" y="22"/>
                  </a:cubicBezTo>
                  <a:cubicBezTo>
                    <a:pt x="35" y="34"/>
                    <a:pt x="29" y="48"/>
                    <a:pt x="23" y="61"/>
                  </a:cubicBezTo>
                  <a:cubicBezTo>
                    <a:pt x="15" y="80"/>
                    <a:pt x="8" y="102"/>
                    <a:pt x="5" y="119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1238"/>
            <p:cNvSpPr/>
            <p:nvPr/>
          </p:nvSpPr>
          <p:spPr bwMode="auto">
            <a:xfrm>
              <a:off x="1051" y="2342"/>
              <a:ext cx="193" cy="316"/>
            </a:xfrm>
            <a:custGeom>
              <a:avLst/>
              <a:gdLst>
                <a:gd name="T0" fmla="*/ 8 w 71"/>
                <a:gd name="T1" fmla="*/ 109 h 116"/>
                <a:gd name="T2" fmla="*/ 68 w 71"/>
                <a:gd name="T3" fmla="*/ 2 h 116"/>
                <a:gd name="T4" fmla="*/ 55 w 71"/>
                <a:gd name="T5" fmla="*/ 28 h 116"/>
                <a:gd name="T6" fmla="*/ 33 w 71"/>
                <a:gd name="T7" fmla="*/ 63 h 116"/>
                <a:gd name="T8" fmla="*/ 12 w 71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16">
                  <a:moveTo>
                    <a:pt x="8" y="109"/>
                  </a:moveTo>
                  <a:cubicBezTo>
                    <a:pt x="0" y="106"/>
                    <a:pt x="35" y="0"/>
                    <a:pt x="68" y="2"/>
                  </a:cubicBezTo>
                  <a:cubicBezTo>
                    <a:pt x="71" y="13"/>
                    <a:pt x="61" y="20"/>
                    <a:pt x="55" y="28"/>
                  </a:cubicBezTo>
                  <a:cubicBezTo>
                    <a:pt x="46" y="39"/>
                    <a:pt x="39" y="51"/>
                    <a:pt x="33" y="63"/>
                  </a:cubicBezTo>
                  <a:cubicBezTo>
                    <a:pt x="24" y="80"/>
                    <a:pt x="15" y="98"/>
                    <a:pt x="12" y="116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1239"/>
            <p:cNvSpPr/>
            <p:nvPr/>
          </p:nvSpPr>
          <p:spPr bwMode="auto">
            <a:xfrm>
              <a:off x="517" y="2696"/>
              <a:ext cx="139" cy="81"/>
            </a:xfrm>
            <a:custGeom>
              <a:avLst/>
              <a:gdLst>
                <a:gd name="T0" fmla="*/ 43 w 51"/>
                <a:gd name="T1" fmla="*/ 12 h 30"/>
                <a:gd name="T2" fmla="*/ 20 w 51"/>
                <a:gd name="T3" fmla="*/ 23 h 30"/>
                <a:gd name="T4" fmla="*/ 47 w 51"/>
                <a:gd name="T5" fmla="*/ 24 h 30"/>
                <a:gd name="T6" fmla="*/ 44 w 51"/>
                <a:gd name="T7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0">
                  <a:moveTo>
                    <a:pt x="43" y="12"/>
                  </a:moveTo>
                  <a:cubicBezTo>
                    <a:pt x="32" y="0"/>
                    <a:pt x="0" y="8"/>
                    <a:pt x="20" y="23"/>
                  </a:cubicBezTo>
                  <a:cubicBezTo>
                    <a:pt x="26" y="27"/>
                    <a:pt x="40" y="30"/>
                    <a:pt x="47" y="24"/>
                  </a:cubicBezTo>
                  <a:cubicBezTo>
                    <a:pt x="51" y="20"/>
                    <a:pt x="50" y="14"/>
                    <a:pt x="44" y="13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1240"/>
            <p:cNvSpPr/>
            <p:nvPr/>
          </p:nvSpPr>
          <p:spPr bwMode="auto">
            <a:xfrm>
              <a:off x="926" y="2799"/>
              <a:ext cx="152" cy="57"/>
            </a:xfrm>
            <a:custGeom>
              <a:avLst/>
              <a:gdLst>
                <a:gd name="T0" fmla="*/ 41 w 56"/>
                <a:gd name="T1" fmla="*/ 5 h 21"/>
                <a:gd name="T2" fmla="*/ 11 w 56"/>
                <a:gd name="T3" fmla="*/ 3 h 21"/>
                <a:gd name="T4" fmla="*/ 12 w 56"/>
                <a:gd name="T5" fmla="*/ 17 h 21"/>
                <a:gd name="T6" fmla="*/ 45 w 56"/>
                <a:gd name="T7" fmla="*/ 19 h 21"/>
                <a:gd name="T8" fmla="*/ 45 w 56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">
                  <a:moveTo>
                    <a:pt x="41" y="5"/>
                  </a:moveTo>
                  <a:cubicBezTo>
                    <a:pt x="33" y="1"/>
                    <a:pt x="20" y="0"/>
                    <a:pt x="11" y="3"/>
                  </a:cubicBezTo>
                  <a:cubicBezTo>
                    <a:pt x="0" y="6"/>
                    <a:pt x="2" y="13"/>
                    <a:pt x="12" y="17"/>
                  </a:cubicBezTo>
                  <a:cubicBezTo>
                    <a:pt x="21" y="21"/>
                    <a:pt x="35" y="21"/>
                    <a:pt x="45" y="19"/>
                  </a:cubicBezTo>
                  <a:cubicBezTo>
                    <a:pt x="56" y="17"/>
                    <a:pt x="54" y="11"/>
                    <a:pt x="45" y="7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1241"/>
            <p:cNvSpPr/>
            <p:nvPr/>
          </p:nvSpPr>
          <p:spPr bwMode="auto">
            <a:xfrm>
              <a:off x="580" y="2723"/>
              <a:ext cx="43" cy="32"/>
            </a:xfrm>
            <a:custGeom>
              <a:avLst/>
              <a:gdLst>
                <a:gd name="T0" fmla="*/ 15 w 16"/>
                <a:gd name="T1" fmla="*/ 6 h 12"/>
                <a:gd name="T2" fmla="*/ 1 w 16"/>
                <a:gd name="T3" fmla="*/ 6 h 12"/>
                <a:gd name="T4" fmla="*/ 15 w 16"/>
                <a:gd name="T5" fmla="*/ 11 h 12"/>
                <a:gd name="T6" fmla="*/ 15 w 1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6"/>
                  </a:moveTo>
                  <a:cubicBezTo>
                    <a:pt x="12" y="3"/>
                    <a:pt x="3" y="0"/>
                    <a:pt x="1" y="6"/>
                  </a:cubicBezTo>
                  <a:cubicBezTo>
                    <a:pt x="0" y="11"/>
                    <a:pt x="12" y="12"/>
                    <a:pt x="15" y="11"/>
                  </a:cubicBezTo>
                  <a:cubicBezTo>
                    <a:pt x="16" y="9"/>
                    <a:pt x="15" y="7"/>
                    <a:pt x="15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1242"/>
            <p:cNvSpPr/>
            <p:nvPr/>
          </p:nvSpPr>
          <p:spPr bwMode="auto">
            <a:xfrm>
              <a:off x="980" y="2813"/>
              <a:ext cx="41" cy="30"/>
            </a:xfrm>
            <a:custGeom>
              <a:avLst/>
              <a:gdLst>
                <a:gd name="T0" fmla="*/ 14 w 15"/>
                <a:gd name="T1" fmla="*/ 5 h 11"/>
                <a:gd name="T2" fmla="*/ 1 w 15"/>
                <a:gd name="T3" fmla="*/ 5 h 11"/>
                <a:gd name="T4" fmla="*/ 15 w 15"/>
                <a:gd name="T5" fmla="*/ 11 h 11"/>
                <a:gd name="T6" fmla="*/ 14 w 15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4" y="5"/>
                  </a:moveTo>
                  <a:cubicBezTo>
                    <a:pt x="12" y="2"/>
                    <a:pt x="2" y="0"/>
                    <a:pt x="1" y="5"/>
                  </a:cubicBezTo>
                  <a:cubicBezTo>
                    <a:pt x="0" y="10"/>
                    <a:pt x="11" y="11"/>
                    <a:pt x="15" y="11"/>
                  </a:cubicBezTo>
                  <a:cubicBezTo>
                    <a:pt x="15" y="9"/>
                    <a:pt x="15" y="7"/>
                    <a:pt x="14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1243"/>
            <p:cNvSpPr/>
            <p:nvPr/>
          </p:nvSpPr>
          <p:spPr bwMode="auto">
            <a:xfrm>
              <a:off x="637" y="3028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1244"/>
            <p:cNvSpPr/>
            <p:nvPr/>
          </p:nvSpPr>
          <p:spPr bwMode="auto">
            <a:xfrm>
              <a:off x="629" y="3019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1245"/>
            <p:cNvSpPr/>
            <p:nvPr/>
          </p:nvSpPr>
          <p:spPr bwMode="auto">
            <a:xfrm>
              <a:off x="632" y="3025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1246"/>
            <p:cNvSpPr/>
            <p:nvPr/>
          </p:nvSpPr>
          <p:spPr bwMode="auto">
            <a:xfrm>
              <a:off x="632" y="3028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1247"/>
            <p:cNvSpPr/>
            <p:nvPr/>
          </p:nvSpPr>
          <p:spPr bwMode="auto">
            <a:xfrm>
              <a:off x="629" y="3030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1248"/>
            <p:cNvSpPr/>
            <p:nvPr/>
          </p:nvSpPr>
          <p:spPr bwMode="auto">
            <a:xfrm>
              <a:off x="626" y="3025"/>
              <a:ext cx="3" cy="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1249"/>
            <p:cNvSpPr/>
            <p:nvPr/>
          </p:nvSpPr>
          <p:spPr bwMode="auto">
            <a:xfrm>
              <a:off x="629" y="30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1250"/>
            <p:cNvSpPr/>
            <p:nvPr/>
          </p:nvSpPr>
          <p:spPr bwMode="auto">
            <a:xfrm>
              <a:off x="632" y="3028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1251"/>
            <p:cNvSpPr/>
            <p:nvPr/>
          </p:nvSpPr>
          <p:spPr bwMode="auto">
            <a:xfrm>
              <a:off x="623" y="3022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1252"/>
            <p:cNvSpPr/>
            <p:nvPr/>
          </p:nvSpPr>
          <p:spPr bwMode="auto">
            <a:xfrm>
              <a:off x="623" y="3019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1253"/>
            <p:cNvSpPr/>
            <p:nvPr/>
          </p:nvSpPr>
          <p:spPr bwMode="auto">
            <a:xfrm>
              <a:off x="621" y="3022"/>
              <a:ext cx="2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1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Rectangle 1254"/>
            <p:cNvSpPr>
              <a:spLocks noChangeArrowheads="1"/>
            </p:cNvSpPr>
            <p:nvPr/>
          </p:nvSpPr>
          <p:spPr bwMode="auto">
            <a:xfrm>
              <a:off x="623" y="302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1255"/>
            <p:cNvSpPr/>
            <p:nvPr/>
          </p:nvSpPr>
          <p:spPr bwMode="auto">
            <a:xfrm>
              <a:off x="618" y="3025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3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1256"/>
            <p:cNvSpPr/>
            <p:nvPr/>
          </p:nvSpPr>
          <p:spPr bwMode="auto">
            <a:xfrm>
              <a:off x="618" y="3028"/>
              <a:ext cx="3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1257"/>
            <p:cNvSpPr/>
            <p:nvPr/>
          </p:nvSpPr>
          <p:spPr bwMode="auto">
            <a:xfrm>
              <a:off x="626" y="3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1258"/>
            <p:cNvSpPr/>
            <p:nvPr/>
          </p:nvSpPr>
          <p:spPr bwMode="auto">
            <a:xfrm>
              <a:off x="618" y="3025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1259"/>
            <p:cNvSpPr/>
            <p:nvPr/>
          </p:nvSpPr>
          <p:spPr bwMode="auto">
            <a:xfrm>
              <a:off x="615" y="3003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4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7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1260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1261"/>
            <p:cNvSpPr/>
            <p:nvPr/>
          </p:nvSpPr>
          <p:spPr bwMode="auto">
            <a:xfrm>
              <a:off x="634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Rectangle 1262"/>
            <p:cNvSpPr>
              <a:spLocks noChangeArrowheads="1"/>
            </p:cNvSpPr>
            <p:nvPr/>
          </p:nvSpPr>
          <p:spPr bwMode="auto">
            <a:xfrm>
              <a:off x="634" y="300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1263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1264"/>
            <p:cNvSpPr/>
            <p:nvPr/>
          </p:nvSpPr>
          <p:spPr bwMode="auto">
            <a:xfrm>
              <a:off x="632" y="3017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Rectangle 1265"/>
            <p:cNvSpPr>
              <a:spLocks noChangeArrowheads="1"/>
            </p:cNvSpPr>
            <p:nvPr/>
          </p:nvSpPr>
          <p:spPr bwMode="auto">
            <a:xfrm>
              <a:off x="634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1266"/>
            <p:cNvSpPr/>
            <p:nvPr/>
          </p:nvSpPr>
          <p:spPr bwMode="auto">
            <a:xfrm>
              <a:off x="634" y="3008"/>
              <a:ext cx="22" cy="17"/>
            </a:xfrm>
            <a:custGeom>
              <a:avLst/>
              <a:gdLst>
                <a:gd name="T0" fmla="*/ 7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3 w 8"/>
                <a:gd name="T45" fmla="*/ 4 h 6"/>
                <a:gd name="T46" fmla="*/ 2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0"/>
                    <a:pt x="2" y="4"/>
                    <a:pt x="2" y="3"/>
                  </a:cubicBezTo>
                  <a:cubicBezTo>
                    <a:pt x="4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1267"/>
            <p:cNvSpPr/>
            <p:nvPr/>
          </p:nvSpPr>
          <p:spPr bwMode="auto">
            <a:xfrm>
              <a:off x="637" y="3017"/>
              <a:ext cx="3" cy="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1268"/>
            <p:cNvSpPr/>
            <p:nvPr/>
          </p:nvSpPr>
          <p:spPr bwMode="auto">
            <a:xfrm>
              <a:off x="634" y="3019"/>
              <a:ext cx="19" cy="22"/>
            </a:xfrm>
            <a:custGeom>
              <a:avLst/>
              <a:gdLst>
                <a:gd name="T0" fmla="*/ 4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3 w 7"/>
                <a:gd name="T9" fmla="*/ 2 h 8"/>
                <a:gd name="T10" fmla="*/ 2 w 7"/>
                <a:gd name="T11" fmla="*/ 2 h 8"/>
                <a:gd name="T12" fmla="*/ 4 w 7"/>
                <a:gd name="T13" fmla="*/ 4 h 8"/>
                <a:gd name="T14" fmla="*/ 4 w 7"/>
                <a:gd name="T15" fmla="*/ 5 h 8"/>
                <a:gd name="T16" fmla="*/ 4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4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7 w 7"/>
                <a:gd name="T33" fmla="*/ 4 h 8"/>
                <a:gd name="T34" fmla="*/ 6 w 7"/>
                <a:gd name="T35" fmla="*/ 3 h 8"/>
                <a:gd name="T36" fmla="*/ 4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4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4" y="4"/>
                  </a:cubicBezTo>
                  <a:cubicBezTo>
                    <a:pt x="4" y="4"/>
                    <a:pt x="5" y="5"/>
                    <a:pt x="4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3" y="1"/>
                    <a:pt x="1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Rectangle 1269"/>
            <p:cNvSpPr>
              <a:spLocks noChangeArrowheads="1"/>
            </p:cNvSpPr>
            <p:nvPr/>
          </p:nvSpPr>
          <p:spPr bwMode="auto">
            <a:xfrm>
              <a:off x="642" y="3022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1270"/>
            <p:cNvSpPr/>
            <p:nvPr/>
          </p:nvSpPr>
          <p:spPr bwMode="auto">
            <a:xfrm>
              <a:off x="651" y="3025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1271"/>
            <p:cNvSpPr/>
            <p:nvPr/>
          </p:nvSpPr>
          <p:spPr bwMode="auto">
            <a:xfrm>
              <a:off x="640" y="3028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1272"/>
            <p:cNvSpPr/>
            <p:nvPr/>
          </p:nvSpPr>
          <p:spPr bwMode="auto">
            <a:xfrm>
              <a:off x="637" y="3033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1 w 3"/>
                <a:gd name="T5" fmla="*/ 0 h 4"/>
                <a:gd name="T6" fmla="*/ 2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2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1" y="1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1273"/>
            <p:cNvSpPr/>
            <p:nvPr/>
          </p:nvSpPr>
          <p:spPr bwMode="auto">
            <a:xfrm>
              <a:off x="604" y="3025"/>
              <a:ext cx="36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2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5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5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10" y="4"/>
                    <a:pt x="10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7" y="4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4" y="4"/>
                    <a:pt x="3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1274"/>
            <p:cNvSpPr/>
            <p:nvPr/>
          </p:nvSpPr>
          <p:spPr bwMode="auto">
            <a:xfrm>
              <a:off x="637" y="3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1275"/>
            <p:cNvSpPr/>
            <p:nvPr/>
          </p:nvSpPr>
          <p:spPr bwMode="auto">
            <a:xfrm>
              <a:off x="610" y="30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Rectangle 1276"/>
            <p:cNvSpPr>
              <a:spLocks noChangeArrowheads="1"/>
            </p:cNvSpPr>
            <p:nvPr/>
          </p:nvSpPr>
          <p:spPr bwMode="auto">
            <a:xfrm>
              <a:off x="640" y="304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1277"/>
            <p:cNvSpPr/>
            <p:nvPr/>
          </p:nvSpPr>
          <p:spPr bwMode="auto">
            <a:xfrm>
              <a:off x="634" y="3033"/>
              <a:ext cx="3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1278"/>
            <p:cNvSpPr/>
            <p:nvPr/>
          </p:nvSpPr>
          <p:spPr bwMode="auto">
            <a:xfrm>
              <a:off x="612" y="3022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1279"/>
            <p:cNvSpPr/>
            <p:nvPr/>
          </p:nvSpPr>
          <p:spPr bwMode="auto">
            <a:xfrm>
              <a:off x="621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1280"/>
            <p:cNvSpPr/>
            <p:nvPr/>
          </p:nvSpPr>
          <p:spPr bwMode="auto">
            <a:xfrm>
              <a:off x="602" y="2992"/>
              <a:ext cx="59" cy="33"/>
            </a:xfrm>
            <a:custGeom>
              <a:avLst/>
              <a:gdLst>
                <a:gd name="T0" fmla="*/ 17 w 22"/>
                <a:gd name="T1" fmla="*/ 10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10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6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6 w 22"/>
                <a:gd name="T47" fmla="*/ 10 h 12"/>
                <a:gd name="T48" fmla="*/ 6 w 22"/>
                <a:gd name="T49" fmla="*/ 10 h 12"/>
                <a:gd name="T50" fmla="*/ 7 w 22"/>
                <a:gd name="T51" fmla="*/ 10 h 12"/>
                <a:gd name="T52" fmla="*/ 7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4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7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6" y="3"/>
                    <a:pt x="14" y="4"/>
                    <a:pt x="15" y="2"/>
                  </a:cubicBezTo>
                  <a:cubicBezTo>
                    <a:pt x="14" y="5"/>
                    <a:pt x="13" y="0"/>
                    <a:pt x="13" y="4"/>
                  </a:cubicBezTo>
                  <a:cubicBezTo>
                    <a:pt x="12" y="3"/>
                    <a:pt x="13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9" y="5"/>
                    <a:pt x="9" y="5"/>
                    <a:pt x="9" y="3"/>
                  </a:cubicBezTo>
                  <a:cubicBezTo>
                    <a:pt x="8" y="3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5" y="8"/>
                    <a:pt x="7" y="9"/>
                    <a:pt x="6" y="8"/>
                  </a:cubicBez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4" y="7"/>
                  </a:cubicBezTo>
                  <a:cubicBezTo>
                    <a:pt x="16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1281"/>
            <p:cNvSpPr/>
            <p:nvPr/>
          </p:nvSpPr>
          <p:spPr bwMode="auto">
            <a:xfrm>
              <a:off x="634" y="3008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1282"/>
            <p:cNvSpPr/>
            <p:nvPr/>
          </p:nvSpPr>
          <p:spPr bwMode="auto">
            <a:xfrm>
              <a:off x="637" y="3008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1283"/>
            <p:cNvSpPr/>
            <p:nvPr/>
          </p:nvSpPr>
          <p:spPr bwMode="auto">
            <a:xfrm>
              <a:off x="642" y="3017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Rectangle 1284"/>
            <p:cNvSpPr>
              <a:spLocks noChangeArrowheads="1"/>
            </p:cNvSpPr>
            <p:nvPr/>
          </p:nvSpPr>
          <p:spPr bwMode="auto">
            <a:xfrm>
              <a:off x="645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1285"/>
            <p:cNvSpPr/>
            <p:nvPr/>
          </p:nvSpPr>
          <p:spPr bwMode="auto">
            <a:xfrm>
              <a:off x="607" y="3019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3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2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4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3 w 17"/>
                <a:gd name="T53" fmla="*/ 4 h 9"/>
                <a:gd name="T54" fmla="*/ 12 w 17"/>
                <a:gd name="T55" fmla="*/ 5 h 9"/>
                <a:gd name="T56" fmla="*/ 12 w 17"/>
                <a:gd name="T57" fmla="*/ 3 h 9"/>
                <a:gd name="T58" fmla="*/ 12 w 17"/>
                <a:gd name="T59" fmla="*/ 4 h 9"/>
                <a:gd name="T60" fmla="*/ 11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9 w 17"/>
                <a:gd name="T67" fmla="*/ 3 h 9"/>
                <a:gd name="T68" fmla="*/ 8 w 17"/>
                <a:gd name="T69" fmla="*/ 4 h 9"/>
                <a:gd name="T70" fmla="*/ 6 w 17"/>
                <a:gd name="T71" fmla="*/ 3 h 9"/>
                <a:gd name="T72" fmla="*/ 6 w 17"/>
                <a:gd name="T73" fmla="*/ 4 h 9"/>
                <a:gd name="T74" fmla="*/ 5 w 17"/>
                <a:gd name="T75" fmla="*/ 3 h 9"/>
                <a:gd name="T76" fmla="*/ 5 w 17"/>
                <a:gd name="T77" fmla="*/ 3 h 9"/>
                <a:gd name="T78" fmla="*/ 2 w 17"/>
                <a:gd name="T79" fmla="*/ 4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2"/>
                  </a:cubicBezTo>
                  <a:cubicBezTo>
                    <a:pt x="1" y="3"/>
                    <a:pt x="2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9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3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2" y="3"/>
                    <a:pt x="13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5"/>
                    <a:pt x="7" y="5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1286"/>
            <p:cNvSpPr/>
            <p:nvPr/>
          </p:nvSpPr>
          <p:spPr bwMode="auto">
            <a:xfrm>
              <a:off x="604" y="3022"/>
              <a:ext cx="8" cy="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0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1287"/>
            <p:cNvSpPr/>
            <p:nvPr/>
          </p:nvSpPr>
          <p:spPr bwMode="auto">
            <a:xfrm>
              <a:off x="602" y="2989"/>
              <a:ext cx="24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1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6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Rectangle 1288"/>
            <p:cNvSpPr>
              <a:spLocks noChangeArrowheads="1"/>
            </p:cNvSpPr>
            <p:nvPr/>
          </p:nvSpPr>
          <p:spPr bwMode="auto">
            <a:xfrm>
              <a:off x="618" y="299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1289"/>
            <p:cNvSpPr/>
            <p:nvPr/>
          </p:nvSpPr>
          <p:spPr bwMode="auto">
            <a:xfrm>
              <a:off x="787" y="318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1290"/>
            <p:cNvSpPr/>
            <p:nvPr/>
          </p:nvSpPr>
          <p:spPr bwMode="auto">
            <a:xfrm>
              <a:off x="779" y="317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1291"/>
            <p:cNvSpPr/>
            <p:nvPr/>
          </p:nvSpPr>
          <p:spPr bwMode="auto">
            <a:xfrm>
              <a:off x="781" y="3180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1292"/>
            <p:cNvSpPr/>
            <p:nvPr/>
          </p:nvSpPr>
          <p:spPr bwMode="auto">
            <a:xfrm>
              <a:off x="781" y="3183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1293"/>
            <p:cNvSpPr/>
            <p:nvPr/>
          </p:nvSpPr>
          <p:spPr bwMode="auto">
            <a:xfrm>
              <a:off x="779" y="3185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1294"/>
            <p:cNvSpPr/>
            <p:nvPr/>
          </p:nvSpPr>
          <p:spPr bwMode="auto">
            <a:xfrm>
              <a:off x="776" y="3180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1295"/>
            <p:cNvSpPr/>
            <p:nvPr/>
          </p:nvSpPr>
          <p:spPr bwMode="auto">
            <a:xfrm>
              <a:off x="779" y="31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1296"/>
            <p:cNvSpPr/>
            <p:nvPr/>
          </p:nvSpPr>
          <p:spPr bwMode="auto">
            <a:xfrm>
              <a:off x="779" y="3183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1297"/>
            <p:cNvSpPr/>
            <p:nvPr/>
          </p:nvSpPr>
          <p:spPr bwMode="auto">
            <a:xfrm>
              <a:off x="773" y="317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1298"/>
            <p:cNvSpPr/>
            <p:nvPr/>
          </p:nvSpPr>
          <p:spPr bwMode="auto">
            <a:xfrm>
              <a:off x="773" y="3174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1299"/>
            <p:cNvSpPr/>
            <p:nvPr/>
          </p:nvSpPr>
          <p:spPr bwMode="auto">
            <a:xfrm>
              <a:off x="770" y="3177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3 h 3"/>
                <a:gd name="T14" fmla="*/ 1 w 1"/>
                <a:gd name="T15" fmla="*/ 0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Rectangle 1300"/>
            <p:cNvSpPr>
              <a:spLocks noChangeArrowheads="1"/>
            </p:cNvSpPr>
            <p:nvPr/>
          </p:nvSpPr>
          <p:spPr bwMode="auto">
            <a:xfrm>
              <a:off x="770" y="318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1301"/>
            <p:cNvSpPr/>
            <p:nvPr/>
          </p:nvSpPr>
          <p:spPr bwMode="auto">
            <a:xfrm>
              <a:off x="768" y="3180"/>
              <a:ext cx="13" cy="3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2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1302"/>
            <p:cNvSpPr/>
            <p:nvPr/>
          </p:nvSpPr>
          <p:spPr bwMode="auto">
            <a:xfrm>
              <a:off x="768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1303"/>
            <p:cNvSpPr/>
            <p:nvPr/>
          </p:nvSpPr>
          <p:spPr bwMode="auto">
            <a:xfrm>
              <a:off x="776" y="3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1304"/>
            <p:cNvSpPr/>
            <p:nvPr/>
          </p:nvSpPr>
          <p:spPr bwMode="auto">
            <a:xfrm>
              <a:off x="768" y="3180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1305"/>
            <p:cNvSpPr/>
            <p:nvPr/>
          </p:nvSpPr>
          <p:spPr bwMode="auto">
            <a:xfrm>
              <a:off x="765" y="315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6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4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1" y="7"/>
                    <a:pt x="3" y="8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7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6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1306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1307"/>
            <p:cNvSpPr/>
            <p:nvPr/>
          </p:nvSpPr>
          <p:spPr bwMode="auto">
            <a:xfrm>
              <a:off x="784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Rectangle 1308"/>
            <p:cNvSpPr>
              <a:spLocks noChangeArrowheads="1"/>
            </p:cNvSpPr>
            <p:nvPr/>
          </p:nvSpPr>
          <p:spPr bwMode="auto">
            <a:xfrm>
              <a:off x="784" y="316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1309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1310"/>
            <p:cNvSpPr/>
            <p:nvPr/>
          </p:nvSpPr>
          <p:spPr bwMode="auto">
            <a:xfrm>
              <a:off x="781" y="3172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Rectangle 1311"/>
            <p:cNvSpPr>
              <a:spLocks noChangeArrowheads="1"/>
            </p:cNvSpPr>
            <p:nvPr/>
          </p:nvSpPr>
          <p:spPr bwMode="auto">
            <a:xfrm>
              <a:off x="784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1312"/>
            <p:cNvSpPr/>
            <p:nvPr/>
          </p:nvSpPr>
          <p:spPr bwMode="auto">
            <a:xfrm>
              <a:off x="784" y="3164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2" y="4"/>
                    <a:pt x="4" y="3"/>
                    <a:pt x="4" y="3"/>
                  </a:cubicBezTo>
                  <a:cubicBezTo>
                    <a:pt x="3" y="4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1313"/>
            <p:cNvSpPr/>
            <p:nvPr/>
          </p:nvSpPr>
          <p:spPr bwMode="auto">
            <a:xfrm>
              <a:off x="787" y="3172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1314"/>
            <p:cNvSpPr/>
            <p:nvPr/>
          </p:nvSpPr>
          <p:spPr bwMode="auto">
            <a:xfrm>
              <a:off x="784" y="3174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1315"/>
            <p:cNvSpPr/>
            <p:nvPr/>
          </p:nvSpPr>
          <p:spPr bwMode="auto">
            <a:xfrm>
              <a:off x="792" y="3177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1316"/>
            <p:cNvSpPr/>
            <p:nvPr/>
          </p:nvSpPr>
          <p:spPr bwMode="auto">
            <a:xfrm>
              <a:off x="800" y="318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1317"/>
            <p:cNvSpPr/>
            <p:nvPr/>
          </p:nvSpPr>
          <p:spPr bwMode="auto">
            <a:xfrm>
              <a:off x="787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1318"/>
            <p:cNvSpPr/>
            <p:nvPr/>
          </p:nvSpPr>
          <p:spPr bwMode="auto">
            <a:xfrm>
              <a:off x="787" y="3188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1319"/>
            <p:cNvSpPr/>
            <p:nvPr/>
          </p:nvSpPr>
          <p:spPr bwMode="auto">
            <a:xfrm>
              <a:off x="754" y="3180"/>
              <a:ext cx="35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3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4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9" y="4"/>
                    <a:pt x="9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6" y="5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3" y="4"/>
                    <a:pt x="2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9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1320"/>
            <p:cNvSpPr/>
            <p:nvPr/>
          </p:nvSpPr>
          <p:spPr bwMode="auto">
            <a:xfrm>
              <a:off x="787" y="31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1321"/>
            <p:cNvSpPr/>
            <p:nvPr/>
          </p:nvSpPr>
          <p:spPr bwMode="auto">
            <a:xfrm>
              <a:off x="759" y="31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Rectangle 1322"/>
            <p:cNvSpPr>
              <a:spLocks noChangeArrowheads="1"/>
            </p:cNvSpPr>
            <p:nvPr/>
          </p:nvSpPr>
          <p:spPr bwMode="auto">
            <a:xfrm>
              <a:off x="789" y="319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Rectangle 1323"/>
            <p:cNvSpPr>
              <a:spLocks noChangeArrowheads="1"/>
            </p:cNvSpPr>
            <p:nvPr/>
          </p:nvSpPr>
          <p:spPr bwMode="auto">
            <a:xfrm>
              <a:off x="784" y="318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1324"/>
            <p:cNvSpPr/>
            <p:nvPr/>
          </p:nvSpPr>
          <p:spPr bwMode="auto">
            <a:xfrm>
              <a:off x="762" y="317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1325"/>
            <p:cNvSpPr/>
            <p:nvPr/>
          </p:nvSpPr>
          <p:spPr bwMode="auto">
            <a:xfrm>
              <a:off x="768" y="3172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1326"/>
            <p:cNvSpPr/>
            <p:nvPr/>
          </p:nvSpPr>
          <p:spPr bwMode="auto">
            <a:xfrm>
              <a:off x="751" y="3147"/>
              <a:ext cx="60" cy="36"/>
            </a:xfrm>
            <a:custGeom>
              <a:avLst/>
              <a:gdLst>
                <a:gd name="T0" fmla="*/ 17 w 22"/>
                <a:gd name="T1" fmla="*/ 10 h 13"/>
                <a:gd name="T2" fmla="*/ 18 w 22"/>
                <a:gd name="T3" fmla="*/ 11 h 13"/>
                <a:gd name="T4" fmla="*/ 20 w 22"/>
                <a:gd name="T5" fmla="*/ 10 h 13"/>
                <a:gd name="T6" fmla="*/ 19 w 22"/>
                <a:gd name="T7" fmla="*/ 8 h 13"/>
                <a:gd name="T8" fmla="*/ 17 w 22"/>
                <a:gd name="T9" fmla="*/ 4 h 13"/>
                <a:gd name="T10" fmla="*/ 15 w 22"/>
                <a:gd name="T11" fmla="*/ 2 h 13"/>
                <a:gd name="T12" fmla="*/ 12 w 22"/>
                <a:gd name="T13" fmla="*/ 4 h 13"/>
                <a:gd name="T14" fmla="*/ 11 w 22"/>
                <a:gd name="T15" fmla="*/ 3 h 13"/>
                <a:gd name="T16" fmla="*/ 10 w 22"/>
                <a:gd name="T17" fmla="*/ 3 h 13"/>
                <a:gd name="T18" fmla="*/ 9 w 22"/>
                <a:gd name="T19" fmla="*/ 6 h 13"/>
                <a:gd name="T20" fmla="*/ 8 w 22"/>
                <a:gd name="T21" fmla="*/ 6 h 13"/>
                <a:gd name="T22" fmla="*/ 7 w 22"/>
                <a:gd name="T23" fmla="*/ 5 h 13"/>
                <a:gd name="T24" fmla="*/ 6 w 22"/>
                <a:gd name="T25" fmla="*/ 5 h 13"/>
                <a:gd name="T26" fmla="*/ 4 w 22"/>
                <a:gd name="T27" fmla="*/ 6 h 13"/>
                <a:gd name="T28" fmla="*/ 3 w 22"/>
                <a:gd name="T29" fmla="*/ 7 h 13"/>
                <a:gd name="T30" fmla="*/ 4 w 22"/>
                <a:gd name="T31" fmla="*/ 9 h 13"/>
                <a:gd name="T32" fmla="*/ 2 w 22"/>
                <a:gd name="T33" fmla="*/ 8 h 13"/>
                <a:gd name="T34" fmla="*/ 2 w 22"/>
                <a:gd name="T35" fmla="*/ 9 h 13"/>
                <a:gd name="T36" fmla="*/ 2 w 22"/>
                <a:gd name="T37" fmla="*/ 13 h 13"/>
                <a:gd name="T38" fmla="*/ 2 w 22"/>
                <a:gd name="T39" fmla="*/ 11 h 13"/>
                <a:gd name="T40" fmla="*/ 1 w 22"/>
                <a:gd name="T41" fmla="*/ 11 h 13"/>
                <a:gd name="T42" fmla="*/ 5 w 22"/>
                <a:gd name="T43" fmla="*/ 11 h 13"/>
                <a:gd name="T44" fmla="*/ 6 w 22"/>
                <a:gd name="T45" fmla="*/ 11 h 13"/>
                <a:gd name="T46" fmla="*/ 5 w 22"/>
                <a:gd name="T47" fmla="*/ 10 h 13"/>
                <a:gd name="T48" fmla="*/ 6 w 22"/>
                <a:gd name="T49" fmla="*/ 10 h 13"/>
                <a:gd name="T50" fmla="*/ 6 w 22"/>
                <a:gd name="T51" fmla="*/ 10 h 13"/>
                <a:gd name="T52" fmla="*/ 6 w 22"/>
                <a:gd name="T53" fmla="*/ 9 h 13"/>
                <a:gd name="T54" fmla="*/ 7 w 22"/>
                <a:gd name="T55" fmla="*/ 9 h 13"/>
                <a:gd name="T56" fmla="*/ 7 w 22"/>
                <a:gd name="T57" fmla="*/ 9 h 13"/>
                <a:gd name="T58" fmla="*/ 7 w 22"/>
                <a:gd name="T59" fmla="*/ 8 h 13"/>
                <a:gd name="T60" fmla="*/ 8 w 22"/>
                <a:gd name="T61" fmla="*/ 7 h 13"/>
                <a:gd name="T62" fmla="*/ 9 w 22"/>
                <a:gd name="T63" fmla="*/ 9 h 13"/>
                <a:gd name="T64" fmla="*/ 9 w 22"/>
                <a:gd name="T65" fmla="*/ 8 h 13"/>
                <a:gd name="T66" fmla="*/ 10 w 22"/>
                <a:gd name="T67" fmla="*/ 7 h 13"/>
                <a:gd name="T68" fmla="*/ 11 w 22"/>
                <a:gd name="T69" fmla="*/ 6 h 13"/>
                <a:gd name="T70" fmla="*/ 13 w 22"/>
                <a:gd name="T71" fmla="*/ 5 h 13"/>
                <a:gd name="T72" fmla="*/ 14 w 22"/>
                <a:gd name="T73" fmla="*/ 6 h 13"/>
                <a:gd name="T74" fmla="*/ 16 w 22"/>
                <a:gd name="T75" fmla="*/ 7 h 13"/>
                <a:gd name="T76" fmla="*/ 16 w 22"/>
                <a:gd name="T77" fmla="*/ 4 h 13"/>
                <a:gd name="T78" fmla="*/ 15 w 22"/>
                <a:gd name="T7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3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9" y="5"/>
                    <a:pt x="10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6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3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1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4" y="10"/>
                    <a:pt x="7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9" y="9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1327"/>
            <p:cNvSpPr/>
            <p:nvPr/>
          </p:nvSpPr>
          <p:spPr bwMode="auto">
            <a:xfrm>
              <a:off x="784" y="3164"/>
              <a:ext cx="0" cy="5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1328"/>
            <p:cNvSpPr/>
            <p:nvPr/>
          </p:nvSpPr>
          <p:spPr bwMode="auto">
            <a:xfrm>
              <a:off x="784" y="3164"/>
              <a:ext cx="3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1329"/>
            <p:cNvSpPr/>
            <p:nvPr/>
          </p:nvSpPr>
          <p:spPr bwMode="auto">
            <a:xfrm>
              <a:off x="792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Rectangle 1330"/>
            <p:cNvSpPr>
              <a:spLocks noChangeArrowheads="1"/>
            </p:cNvSpPr>
            <p:nvPr/>
          </p:nvSpPr>
          <p:spPr bwMode="auto">
            <a:xfrm>
              <a:off x="795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1331"/>
            <p:cNvSpPr/>
            <p:nvPr/>
          </p:nvSpPr>
          <p:spPr bwMode="auto">
            <a:xfrm>
              <a:off x="757" y="3174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2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1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3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2 w 17"/>
                <a:gd name="T53" fmla="*/ 5 h 9"/>
                <a:gd name="T54" fmla="*/ 12 w 17"/>
                <a:gd name="T55" fmla="*/ 5 h 9"/>
                <a:gd name="T56" fmla="*/ 12 w 17"/>
                <a:gd name="T57" fmla="*/ 3 h 9"/>
                <a:gd name="T58" fmla="*/ 11 w 17"/>
                <a:gd name="T59" fmla="*/ 4 h 9"/>
                <a:gd name="T60" fmla="*/ 10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8 w 17"/>
                <a:gd name="T67" fmla="*/ 3 h 9"/>
                <a:gd name="T68" fmla="*/ 8 w 17"/>
                <a:gd name="T69" fmla="*/ 5 h 9"/>
                <a:gd name="T70" fmla="*/ 6 w 17"/>
                <a:gd name="T71" fmla="*/ 4 h 9"/>
                <a:gd name="T72" fmla="*/ 6 w 17"/>
                <a:gd name="T73" fmla="*/ 4 h 9"/>
                <a:gd name="T74" fmla="*/ 4 w 17"/>
                <a:gd name="T75" fmla="*/ 3 h 9"/>
                <a:gd name="T76" fmla="*/ 4 w 17"/>
                <a:gd name="T77" fmla="*/ 3 h 9"/>
                <a:gd name="T78" fmla="*/ 2 w 17"/>
                <a:gd name="T79" fmla="*/ 5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3"/>
                    <a:pt x="3" y="2"/>
                  </a:cubicBezTo>
                  <a:cubicBezTo>
                    <a:pt x="1" y="3"/>
                    <a:pt x="1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11" y="9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3" y="2"/>
                    <a:pt x="14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2" y="3"/>
                    <a:pt x="12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1332"/>
            <p:cNvSpPr/>
            <p:nvPr/>
          </p:nvSpPr>
          <p:spPr bwMode="auto">
            <a:xfrm>
              <a:off x="754" y="3177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1333"/>
            <p:cNvSpPr/>
            <p:nvPr/>
          </p:nvSpPr>
          <p:spPr bwMode="auto">
            <a:xfrm>
              <a:off x="751" y="3145"/>
              <a:ext cx="25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7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7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Rectangle 1334"/>
            <p:cNvSpPr>
              <a:spLocks noChangeArrowheads="1"/>
            </p:cNvSpPr>
            <p:nvPr/>
          </p:nvSpPr>
          <p:spPr bwMode="auto">
            <a:xfrm>
              <a:off x="768" y="315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1335"/>
            <p:cNvSpPr/>
            <p:nvPr/>
          </p:nvSpPr>
          <p:spPr bwMode="auto">
            <a:xfrm>
              <a:off x="759" y="3079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1336"/>
            <p:cNvSpPr/>
            <p:nvPr/>
          </p:nvSpPr>
          <p:spPr bwMode="auto">
            <a:xfrm>
              <a:off x="751" y="3071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1337"/>
            <p:cNvSpPr/>
            <p:nvPr/>
          </p:nvSpPr>
          <p:spPr bwMode="auto">
            <a:xfrm>
              <a:off x="754" y="3076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1338"/>
            <p:cNvSpPr/>
            <p:nvPr/>
          </p:nvSpPr>
          <p:spPr bwMode="auto">
            <a:xfrm>
              <a:off x="751" y="3079"/>
              <a:ext cx="3" cy="6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1339"/>
            <p:cNvSpPr/>
            <p:nvPr/>
          </p:nvSpPr>
          <p:spPr bwMode="auto">
            <a:xfrm>
              <a:off x="751" y="3082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1340"/>
            <p:cNvSpPr/>
            <p:nvPr/>
          </p:nvSpPr>
          <p:spPr bwMode="auto">
            <a:xfrm>
              <a:off x="749" y="3076"/>
              <a:ext cx="2" cy="9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0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0"/>
                    <a:pt x="0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1341"/>
            <p:cNvSpPr/>
            <p:nvPr/>
          </p:nvSpPr>
          <p:spPr bwMode="auto">
            <a:xfrm>
              <a:off x="751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1342"/>
            <p:cNvSpPr/>
            <p:nvPr/>
          </p:nvSpPr>
          <p:spPr bwMode="auto">
            <a:xfrm>
              <a:off x="751" y="3079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1343"/>
            <p:cNvSpPr/>
            <p:nvPr/>
          </p:nvSpPr>
          <p:spPr bwMode="auto">
            <a:xfrm>
              <a:off x="746" y="3074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1344"/>
            <p:cNvSpPr/>
            <p:nvPr/>
          </p:nvSpPr>
          <p:spPr bwMode="auto">
            <a:xfrm>
              <a:off x="746" y="307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1345"/>
            <p:cNvSpPr/>
            <p:nvPr/>
          </p:nvSpPr>
          <p:spPr bwMode="auto">
            <a:xfrm>
              <a:off x="743" y="3074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0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0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Rectangle 1346"/>
            <p:cNvSpPr>
              <a:spLocks noChangeArrowheads="1"/>
            </p:cNvSpPr>
            <p:nvPr/>
          </p:nvSpPr>
          <p:spPr bwMode="auto">
            <a:xfrm>
              <a:off x="743" y="307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1347"/>
            <p:cNvSpPr/>
            <p:nvPr/>
          </p:nvSpPr>
          <p:spPr bwMode="auto">
            <a:xfrm>
              <a:off x="740" y="3076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2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1348"/>
            <p:cNvSpPr/>
            <p:nvPr/>
          </p:nvSpPr>
          <p:spPr bwMode="auto">
            <a:xfrm>
              <a:off x="740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1349"/>
            <p:cNvSpPr/>
            <p:nvPr/>
          </p:nvSpPr>
          <p:spPr bwMode="auto">
            <a:xfrm>
              <a:off x="749" y="3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1350"/>
            <p:cNvSpPr/>
            <p:nvPr/>
          </p:nvSpPr>
          <p:spPr bwMode="auto">
            <a:xfrm>
              <a:off x="740" y="3076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1351"/>
            <p:cNvSpPr/>
            <p:nvPr/>
          </p:nvSpPr>
          <p:spPr bwMode="auto">
            <a:xfrm>
              <a:off x="738" y="3055"/>
              <a:ext cx="27" cy="21"/>
            </a:xfrm>
            <a:custGeom>
              <a:avLst/>
              <a:gdLst>
                <a:gd name="T0" fmla="*/ 7 w 10"/>
                <a:gd name="T1" fmla="*/ 5 h 8"/>
                <a:gd name="T2" fmla="*/ 7 w 10"/>
                <a:gd name="T3" fmla="*/ 4 h 8"/>
                <a:gd name="T4" fmla="*/ 8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5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3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5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7" y="4"/>
                    <a:pt x="8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1352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1353"/>
            <p:cNvSpPr/>
            <p:nvPr/>
          </p:nvSpPr>
          <p:spPr bwMode="auto">
            <a:xfrm>
              <a:off x="757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Rectangle 1354"/>
            <p:cNvSpPr>
              <a:spLocks noChangeArrowheads="1"/>
            </p:cNvSpPr>
            <p:nvPr/>
          </p:nvSpPr>
          <p:spPr bwMode="auto">
            <a:xfrm>
              <a:off x="757" y="3057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1355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1356"/>
            <p:cNvSpPr/>
            <p:nvPr/>
          </p:nvSpPr>
          <p:spPr bwMode="auto">
            <a:xfrm>
              <a:off x="754" y="3068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Rectangle 1357"/>
            <p:cNvSpPr>
              <a:spLocks noChangeArrowheads="1"/>
            </p:cNvSpPr>
            <p:nvPr/>
          </p:nvSpPr>
          <p:spPr bwMode="auto">
            <a:xfrm>
              <a:off x="754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1358"/>
            <p:cNvSpPr/>
            <p:nvPr/>
          </p:nvSpPr>
          <p:spPr bwMode="auto">
            <a:xfrm>
              <a:off x="757" y="3060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1 w 8"/>
                <a:gd name="T21" fmla="*/ 1 h 6"/>
                <a:gd name="T22" fmla="*/ 0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2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6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4"/>
                    <a:pt x="1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1359"/>
            <p:cNvSpPr/>
            <p:nvPr/>
          </p:nvSpPr>
          <p:spPr bwMode="auto">
            <a:xfrm>
              <a:off x="759" y="306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1360"/>
            <p:cNvSpPr/>
            <p:nvPr/>
          </p:nvSpPr>
          <p:spPr bwMode="auto">
            <a:xfrm>
              <a:off x="757" y="3071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2" y="3"/>
                  </a:cubicBezTo>
                  <a:cubicBezTo>
                    <a:pt x="3" y="5"/>
                    <a:pt x="1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1361"/>
            <p:cNvSpPr/>
            <p:nvPr/>
          </p:nvSpPr>
          <p:spPr bwMode="auto">
            <a:xfrm>
              <a:off x="765" y="3074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1362"/>
            <p:cNvSpPr/>
            <p:nvPr/>
          </p:nvSpPr>
          <p:spPr bwMode="auto">
            <a:xfrm>
              <a:off x="773" y="3076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1363"/>
            <p:cNvSpPr/>
            <p:nvPr/>
          </p:nvSpPr>
          <p:spPr bwMode="auto">
            <a:xfrm>
              <a:off x="759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1364"/>
            <p:cNvSpPr/>
            <p:nvPr/>
          </p:nvSpPr>
          <p:spPr bwMode="auto">
            <a:xfrm>
              <a:off x="759" y="3085"/>
              <a:ext cx="9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0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1365"/>
            <p:cNvSpPr/>
            <p:nvPr/>
          </p:nvSpPr>
          <p:spPr bwMode="auto">
            <a:xfrm>
              <a:off x="724" y="3076"/>
              <a:ext cx="35" cy="22"/>
            </a:xfrm>
            <a:custGeom>
              <a:avLst/>
              <a:gdLst>
                <a:gd name="T0" fmla="*/ 11 w 13"/>
                <a:gd name="T1" fmla="*/ 4 h 8"/>
                <a:gd name="T2" fmla="*/ 10 w 13"/>
                <a:gd name="T3" fmla="*/ 4 h 8"/>
                <a:gd name="T4" fmla="*/ 10 w 13"/>
                <a:gd name="T5" fmla="*/ 3 h 8"/>
                <a:gd name="T6" fmla="*/ 10 w 13"/>
                <a:gd name="T7" fmla="*/ 2 h 8"/>
                <a:gd name="T8" fmla="*/ 10 w 13"/>
                <a:gd name="T9" fmla="*/ 3 h 8"/>
                <a:gd name="T10" fmla="*/ 9 w 13"/>
                <a:gd name="T11" fmla="*/ 4 h 8"/>
                <a:gd name="T12" fmla="*/ 9 w 13"/>
                <a:gd name="T13" fmla="*/ 5 h 8"/>
                <a:gd name="T14" fmla="*/ 8 w 13"/>
                <a:gd name="T15" fmla="*/ 3 h 8"/>
                <a:gd name="T16" fmla="*/ 8 w 13"/>
                <a:gd name="T17" fmla="*/ 6 h 8"/>
                <a:gd name="T18" fmla="*/ 7 w 13"/>
                <a:gd name="T19" fmla="*/ 5 h 8"/>
                <a:gd name="T20" fmla="*/ 7 w 13"/>
                <a:gd name="T21" fmla="*/ 5 h 8"/>
                <a:gd name="T22" fmla="*/ 7 w 13"/>
                <a:gd name="T23" fmla="*/ 5 h 8"/>
                <a:gd name="T24" fmla="*/ 7 w 13"/>
                <a:gd name="T25" fmla="*/ 3 h 8"/>
                <a:gd name="T26" fmla="*/ 6 w 13"/>
                <a:gd name="T27" fmla="*/ 3 h 8"/>
                <a:gd name="T28" fmla="*/ 7 w 13"/>
                <a:gd name="T29" fmla="*/ 2 h 8"/>
                <a:gd name="T30" fmla="*/ 5 w 13"/>
                <a:gd name="T31" fmla="*/ 2 h 8"/>
                <a:gd name="T32" fmla="*/ 6 w 13"/>
                <a:gd name="T33" fmla="*/ 2 h 8"/>
                <a:gd name="T34" fmla="*/ 4 w 13"/>
                <a:gd name="T35" fmla="*/ 4 h 8"/>
                <a:gd name="T36" fmla="*/ 3 w 13"/>
                <a:gd name="T37" fmla="*/ 3 h 8"/>
                <a:gd name="T38" fmla="*/ 5 w 13"/>
                <a:gd name="T39" fmla="*/ 2 h 8"/>
                <a:gd name="T40" fmla="*/ 4 w 13"/>
                <a:gd name="T41" fmla="*/ 2 h 8"/>
                <a:gd name="T42" fmla="*/ 6 w 13"/>
                <a:gd name="T43" fmla="*/ 1 h 8"/>
                <a:gd name="T44" fmla="*/ 3 w 13"/>
                <a:gd name="T45" fmla="*/ 1 h 8"/>
                <a:gd name="T46" fmla="*/ 3 w 13"/>
                <a:gd name="T47" fmla="*/ 1 h 8"/>
                <a:gd name="T48" fmla="*/ 0 w 13"/>
                <a:gd name="T49" fmla="*/ 2 h 8"/>
                <a:gd name="T50" fmla="*/ 3 w 13"/>
                <a:gd name="T51" fmla="*/ 5 h 8"/>
                <a:gd name="T52" fmla="*/ 5 w 13"/>
                <a:gd name="T53" fmla="*/ 5 h 8"/>
                <a:gd name="T54" fmla="*/ 3 w 13"/>
                <a:gd name="T55" fmla="*/ 6 h 8"/>
                <a:gd name="T56" fmla="*/ 5 w 13"/>
                <a:gd name="T57" fmla="*/ 5 h 8"/>
                <a:gd name="T58" fmla="*/ 4 w 13"/>
                <a:gd name="T59" fmla="*/ 6 h 8"/>
                <a:gd name="T60" fmla="*/ 5 w 13"/>
                <a:gd name="T61" fmla="*/ 5 h 8"/>
                <a:gd name="T62" fmla="*/ 4 w 13"/>
                <a:gd name="T63" fmla="*/ 7 h 8"/>
                <a:gd name="T64" fmla="*/ 11 w 13"/>
                <a:gd name="T65" fmla="*/ 7 h 8"/>
                <a:gd name="T66" fmla="*/ 10 w 13"/>
                <a:gd name="T67" fmla="*/ 6 h 8"/>
                <a:gd name="T68" fmla="*/ 12 w 13"/>
                <a:gd name="T69" fmla="*/ 5 h 8"/>
                <a:gd name="T70" fmla="*/ 12 w 13"/>
                <a:gd name="T71" fmla="*/ 4 h 8"/>
                <a:gd name="T72" fmla="*/ 13 w 13"/>
                <a:gd name="T73" fmla="*/ 7 h 8"/>
                <a:gd name="T74" fmla="*/ 13 w 13"/>
                <a:gd name="T75" fmla="*/ 6 h 8"/>
                <a:gd name="T76" fmla="*/ 13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10 w 13"/>
                <a:gd name="T83" fmla="*/ 2 h 8"/>
                <a:gd name="T84" fmla="*/ 11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1" y="4"/>
                  </a:moveTo>
                  <a:cubicBezTo>
                    <a:pt x="10" y="4"/>
                    <a:pt x="10" y="5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4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5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4"/>
                  </a:cubicBezTo>
                  <a:cubicBezTo>
                    <a:pt x="6" y="2"/>
                    <a:pt x="3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5" y="1"/>
                    <a:pt x="4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3" y="4"/>
                    <a:pt x="3" y="5"/>
                  </a:cubicBezTo>
                  <a:cubicBezTo>
                    <a:pt x="4" y="4"/>
                    <a:pt x="3" y="6"/>
                    <a:pt x="5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5" y="7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8"/>
                    <a:pt x="9" y="6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6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4"/>
                    <a:pt x="11" y="3"/>
                  </a:cubicBezTo>
                  <a:cubicBezTo>
                    <a:pt x="12" y="5"/>
                    <a:pt x="10" y="0"/>
                    <a:pt x="10" y="2"/>
                  </a:cubicBezTo>
                  <a:cubicBezTo>
                    <a:pt x="10" y="3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1366"/>
            <p:cNvSpPr/>
            <p:nvPr/>
          </p:nvSpPr>
          <p:spPr bwMode="auto">
            <a:xfrm>
              <a:off x="759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1367"/>
            <p:cNvSpPr/>
            <p:nvPr/>
          </p:nvSpPr>
          <p:spPr bwMode="auto">
            <a:xfrm>
              <a:off x="732" y="3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Rectangle 1368"/>
            <p:cNvSpPr>
              <a:spLocks noChangeArrowheads="1"/>
            </p:cNvSpPr>
            <p:nvPr/>
          </p:nvSpPr>
          <p:spPr bwMode="auto">
            <a:xfrm>
              <a:off x="759" y="309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Rectangle 1369"/>
            <p:cNvSpPr>
              <a:spLocks noChangeArrowheads="1"/>
            </p:cNvSpPr>
            <p:nvPr/>
          </p:nvSpPr>
          <p:spPr bwMode="auto">
            <a:xfrm>
              <a:off x="757" y="308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1370"/>
            <p:cNvSpPr/>
            <p:nvPr/>
          </p:nvSpPr>
          <p:spPr bwMode="auto">
            <a:xfrm>
              <a:off x="735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1371"/>
            <p:cNvSpPr/>
            <p:nvPr/>
          </p:nvSpPr>
          <p:spPr bwMode="auto">
            <a:xfrm>
              <a:off x="740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1372"/>
            <p:cNvSpPr/>
            <p:nvPr/>
          </p:nvSpPr>
          <p:spPr bwMode="auto">
            <a:xfrm>
              <a:off x="724" y="3044"/>
              <a:ext cx="60" cy="32"/>
            </a:xfrm>
            <a:custGeom>
              <a:avLst/>
              <a:gdLst>
                <a:gd name="T0" fmla="*/ 17 w 22"/>
                <a:gd name="T1" fmla="*/ 10 h 12"/>
                <a:gd name="T2" fmla="*/ 18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9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5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2 w 22"/>
                <a:gd name="T33" fmla="*/ 8 h 12"/>
                <a:gd name="T34" fmla="*/ 2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5 w 22"/>
                <a:gd name="T47" fmla="*/ 10 h 12"/>
                <a:gd name="T48" fmla="*/ 6 w 22"/>
                <a:gd name="T49" fmla="*/ 10 h 12"/>
                <a:gd name="T50" fmla="*/ 6 w 22"/>
                <a:gd name="T51" fmla="*/ 10 h 12"/>
                <a:gd name="T52" fmla="*/ 6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8 w 22"/>
                <a:gd name="T63" fmla="*/ 8 h 12"/>
                <a:gd name="T64" fmla="*/ 9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3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5" y="3"/>
                    <a:pt x="14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5" y="3"/>
                    <a:pt x="6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5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6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8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3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5" y="6"/>
                    <a:pt x="16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1373"/>
            <p:cNvSpPr/>
            <p:nvPr/>
          </p:nvSpPr>
          <p:spPr bwMode="auto">
            <a:xfrm>
              <a:off x="757" y="3060"/>
              <a:ext cx="0" cy="6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1374"/>
            <p:cNvSpPr/>
            <p:nvPr/>
          </p:nvSpPr>
          <p:spPr bwMode="auto">
            <a:xfrm>
              <a:off x="757" y="3060"/>
              <a:ext cx="2" cy="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1375"/>
            <p:cNvSpPr/>
            <p:nvPr/>
          </p:nvSpPr>
          <p:spPr bwMode="auto">
            <a:xfrm>
              <a:off x="765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Rectangle 1376"/>
            <p:cNvSpPr>
              <a:spLocks noChangeArrowheads="1"/>
            </p:cNvSpPr>
            <p:nvPr/>
          </p:nvSpPr>
          <p:spPr bwMode="auto">
            <a:xfrm>
              <a:off x="765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1377"/>
            <p:cNvSpPr/>
            <p:nvPr/>
          </p:nvSpPr>
          <p:spPr bwMode="auto">
            <a:xfrm>
              <a:off x="727" y="3071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4 h 9"/>
                <a:gd name="T4" fmla="*/ 4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5 h 9"/>
                <a:gd name="T20" fmla="*/ 14 w 18"/>
                <a:gd name="T21" fmla="*/ 5 h 9"/>
                <a:gd name="T22" fmla="*/ 14 w 18"/>
                <a:gd name="T23" fmla="*/ 4 h 9"/>
                <a:gd name="T24" fmla="*/ 15 w 18"/>
                <a:gd name="T25" fmla="*/ 4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2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5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5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2" y="3"/>
                    <a:pt x="4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5" y="3"/>
                    <a:pt x="15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3"/>
                    <a:pt x="18" y="3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5"/>
                    <a:pt x="14" y="2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4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3"/>
                    <a:pt x="13" y="5"/>
                    <a:pt x="13" y="5"/>
                  </a:cubicBezTo>
                  <a:cubicBezTo>
                    <a:pt x="12" y="4"/>
                    <a:pt x="13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5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1378"/>
            <p:cNvSpPr/>
            <p:nvPr/>
          </p:nvSpPr>
          <p:spPr bwMode="auto">
            <a:xfrm>
              <a:off x="727" y="3074"/>
              <a:ext cx="5" cy="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1379"/>
            <p:cNvSpPr/>
            <p:nvPr/>
          </p:nvSpPr>
          <p:spPr bwMode="auto">
            <a:xfrm>
              <a:off x="724" y="3041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5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2" y="5"/>
                    <a:pt x="1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Rectangle 1380"/>
            <p:cNvSpPr>
              <a:spLocks noChangeArrowheads="1"/>
            </p:cNvSpPr>
            <p:nvPr/>
          </p:nvSpPr>
          <p:spPr bwMode="auto">
            <a:xfrm>
              <a:off x="740" y="304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1381"/>
            <p:cNvSpPr/>
            <p:nvPr/>
          </p:nvSpPr>
          <p:spPr bwMode="auto">
            <a:xfrm>
              <a:off x="915" y="3093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1382"/>
            <p:cNvSpPr/>
            <p:nvPr/>
          </p:nvSpPr>
          <p:spPr bwMode="auto">
            <a:xfrm>
              <a:off x="906" y="3085"/>
              <a:ext cx="9" cy="1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1383"/>
            <p:cNvSpPr/>
            <p:nvPr/>
          </p:nvSpPr>
          <p:spPr bwMode="auto">
            <a:xfrm>
              <a:off x="909" y="309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1384"/>
            <p:cNvSpPr/>
            <p:nvPr/>
          </p:nvSpPr>
          <p:spPr bwMode="auto">
            <a:xfrm>
              <a:off x="909" y="3090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1385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1386"/>
            <p:cNvSpPr/>
            <p:nvPr/>
          </p:nvSpPr>
          <p:spPr bwMode="auto">
            <a:xfrm>
              <a:off x="904" y="3087"/>
              <a:ext cx="2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1387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1388"/>
            <p:cNvSpPr/>
            <p:nvPr/>
          </p:nvSpPr>
          <p:spPr bwMode="auto">
            <a:xfrm>
              <a:off x="906" y="3093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1389"/>
            <p:cNvSpPr/>
            <p:nvPr/>
          </p:nvSpPr>
          <p:spPr bwMode="auto">
            <a:xfrm>
              <a:off x="901" y="308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1390"/>
            <p:cNvSpPr/>
            <p:nvPr/>
          </p:nvSpPr>
          <p:spPr bwMode="auto">
            <a:xfrm>
              <a:off x="901" y="30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1391"/>
            <p:cNvSpPr/>
            <p:nvPr/>
          </p:nvSpPr>
          <p:spPr bwMode="auto">
            <a:xfrm>
              <a:off x="898" y="3085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2 h 4"/>
                <a:gd name="T6" fmla="*/ 1 w 1"/>
                <a:gd name="T7" fmla="*/ 2 h 4"/>
                <a:gd name="T8" fmla="*/ 0 w 1"/>
                <a:gd name="T9" fmla="*/ 3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1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1" y="1"/>
                    <a:pt x="1" y="2"/>
                  </a:cubicBezTo>
                  <a:cubicBezTo>
                    <a:pt x="0" y="4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Rectangle 1392"/>
            <p:cNvSpPr>
              <a:spLocks noChangeArrowheads="1"/>
            </p:cNvSpPr>
            <p:nvPr/>
          </p:nvSpPr>
          <p:spPr bwMode="auto">
            <a:xfrm>
              <a:off x="898" y="309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1393"/>
            <p:cNvSpPr/>
            <p:nvPr/>
          </p:nvSpPr>
          <p:spPr bwMode="auto">
            <a:xfrm>
              <a:off x="896" y="3087"/>
              <a:ext cx="13" cy="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1 w 5"/>
                <a:gd name="T9" fmla="*/ 1 h 2"/>
                <a:gd name="T10" fmla="*/ 3 w 5"/>
                <a:gd name="T11" fmla="*/ 1 h 2"/>
                <a:gd name="T12" fmla="*/ 2 w 5"/>
                <a:gd name="T13" fmla="*/ 1 h 2"/>
                <a:gd name="T14" fmla="*/ 3 w 5"/>
                <a:gd name="T15" fmla="*/ 0 h 2"/>
                <a:gd name="T16" fmla="*/ 2 w 5"/>
                <a:gd name="T17" fmla="*/ 1 h 2"/>
                <a:gd name="T18" fmla="*/ 2 w 5"/>
                <a:gd name="T19" fmla="*/ 0 h 2"/>
                <a:gd name="T20" fmla="*/ 0 w 5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1394"/>
            <p:cNvSpPr/>
            <p:nvPr/>
          </p:nvSpPr>
          <p:spPr bwMode="auto">
            <a:xfrm>
              <a:off x="896" y="309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1395"/>
            <p:cNvSpPr/>
            <p:nvPr/>
          </p:nvSpPr>
          <p:spPr bwMode="auto">
            <a:xfrm>
              <a:off x="904" y="30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1396"/>
            <p:cNvSpPr/>
            <p:nvPr/>
          </p:nvSpPr>
          <p:spPr bwMode="auto">
            <a:xfrm>
              <a:off x="896" y="3087"/>
              <a:ext cx="2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1397"/>
            <p:cNvSpPr/>
            <p:nvPr/>
          </p:nvSpPr>
          <p:spPr bwMode="auto">
            <a:xfrm>
              <a:off x="893" y="306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8 w 10"/>
                <a:gd name="T5" fmla="*/ 2 h 8"/>
                <a:gd name="T6" fmla="*/ 10 w 10"/>
                <a:gd name="T7" fmla="*/ 0 h 8"/>
                <a:gd name="T8" fmla="*/ 8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3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6 w 10"/>
                <a:gd name="T55" fmla="*/ 3 h 8"/>
                <a:gd name="T56" fmla="*/ 6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2" y="6"/>
                    <a:pt x="1" y="6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6" y="8"/>
                    <a:pt x="3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6" y="2"/>
                    <a:pt x="6" y="2"/>
                  </a:cubicBezTo>
                  <a:cubicBezTo>
                    <a:pt x="6" y="2"/>
                    <a:pt x="7" y="4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3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Rectangle 1398"/>
            <p:cNvSpPr>
              <a:spLocks noChangeArrowheads="1"/>
            </p:cNvSpPr>
            <p:nvPr/>
          </p:nvSpPr>
          <p:spPr bwMode="auto">
            <a:xfrm>
              <a:off x="912" y="308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1399"/>
            <p:cNvSpPr/>
            <p:nvPr/>
          </p:nvSpPr>
          <p:spPr bwMode="auto">
            <a:xfrm>
              <a:off x="912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Rectangle 1400"/>
            <p:cNvSpPr>
              <a:spLocks noChangeArrowheads="1"/>
            </p:cNvSpPr>
            <p:nvPr/>
          </p:nvSpPr>
          <p:spPr bwMode="auto">
            <a:xfrm>
              <a:off x="912" y="306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1401"/>
            <p:cNvSpPr/>
            <p:nvPr/>
          </p:nvSpPr>
          <p:spPr bwMode="auto">
            <a:xfrm>
              <a:off x="912" y="3079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1402"/>
            <p:cNvSpPr/>
            <p:nvPr/>
          </p:nvSpPr>
          <p:spPr bwMode="auto">
            <a:xfrm>
              <a:off x="909" y="3082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Rectangle 1403"/>
            <p:cNvSpPr>
              <a:spLocks noChangeArrowheads="1"/>
            </p:cNvSpPr>
            <p:nvPr/>
          </p:nvSpPr>
          <p:spPr bwMode="auto">
            <a:xfrm>
              <a:off x="912" y="3082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1404"/>
            <p:cNvSpPr/>
            <p:nvPr/>
          </p:nvSpPr>
          <p:spPr bwMode="auto">
            <a:xfrm>
              <a:off x="912" y="307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5 h 6"/>
                <a:gd name="T44" fmla="*/ 2 w 8"/>
                <a:gd name="T45" fmla="*/ 4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7" y="3"/>
                    <a:pt x="4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1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1405"/>
            <p:cNvSpPr/>
            <p:nvPr/>
          </p:nvSpPr>
          <p:spPr bwMode="auto">
            <a:xfrm>
              <a:off x="915" y="308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1406"/>
            <p:cNvSpPr/>
            <p:nvPr/>
          </p:nvSpPr>
          <p:spPr bwMode="auto">
            <a:xfrm>
              <a:off x="912" y="3082"/>
              <a:ext cx="19" cy="24"/>
            </a:xfrm>
            <a:custGeom>
              <a:avLst/>
              <a:gdLst>
                <a:gd name="T0" fmla="*/ 3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2 w 7"/>
                <a:gd name="T9" fmla="*/ 3 h 9"/>
                <a:gd name="T10" fmla="*/ 2 w 7"/>
                <a:gd name="T11" fmla="*/ 3 h 9"/>
                <a:gd name="T12" fmla="*/ 3 w 7"/>
                <a:gd name="T13" fmla="*/ 4 h 9"/>
                <a:gd name="T14" fmla="*/ 4 w 7"/>
                <a:gd name="T15" fmla="*/ 5 h 9"/>
                <a:gd name="T16" fmla="*/ 3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3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6 w 7"/>
                <a:gd name="T33" fmla="*/ 4 h 9"/>
                <a:gd name="T34" fmla="*/ 5 w 7"/>
                <a:gd name="T35" fmla="*/ 3 h 9"/>
                <a:gd name="T36" fmla="*/ 3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1 w 7"/>
                <a:gd name="T43" fmla="*/ 1 h 9"/>
                <a:gd name="T44" fmla="*/ 1 w 7"/>
                <a:gd name="T45" fmla="*/ 1 h 9"/>
                <a:gd name="T46" fmla="*/ 3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2" y="4"/>
                    <a:pt x="3" y="4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3" y="2"/>
                    <a:pt x="1" y="1"/>
                  </a:cubicBezTo>
                  <a:cubicBezTo>
                    <a:pt x="0" y="0"/>
                    <a:pt x="2" y="2"/>
                    <a:pt x="1" y="1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1407"/>
            <p:cNvSpPr/>
            <p:nvPr/>
          </p:nvSpPr>
          <p:spPr bwMode="auto">
            <a:xfrm>
              <a:off x="920" y="308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1408"/>
            <p:cNvSpPr/>
            <p:nvPr/>
          </p:nvSpPr>
          <p:spPr bwMode="auto">
            <a:xfrm>
              <a:off x="928" y="309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1409"/>
            <p:cNvSpPr/>
            <p:nvPr/>
          </p:nvSpPr>
          <p:spPr bwMode="auto">
            <a:xfrm>
              <a:off x="915" y="309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1410"/>
            <p:cNvSpPr/>
            <p:nvPr/>
          </p:nvSpPr>
          <p:spPr bwMode="auto">
            <a:xfrm>
              <a:off x="915" y="3096"/>
              <a:ext cx="8" cy="13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0 w 3"/>
                <a:gd name="T5" fmla="*/ 0 h 5"/>
                <a:gd name="T6" fmla="*/ 1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1" y="3"/>
                    <a:pt x="3" y="4"/>
                  </a:cubicBezTo>
                  <a:cubicBezTo>
                    <a:pt x="2" y="2"/>
                    <a:pt x="1" y="2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76" name="矩形 1456"/>
          <p:cNvSpPr/>
          <p:nvPr/>
        </p:nvSpPr>
        <p:spPr>
          <a:xfrm>
            <a:off x="2584450" y="1265555"/>
            <a:ext cx="6206490" cy="2306955"/>
          </a:xfrm>
          <a:prstGeom prst="rect">
            <a:avLst/>
          </a:prstGeom>
        </p:spPr>
        <p:txBody>
          <a:bodyPr wrap="square">
            <a:spAutoFit/>
          </a:bodyPr>
          <a:p>
            <a:pPr algn="just">
              <a:lnSpc>
                <a:spcPct val="150000"/>
              </a:lnSpc>
            </a:pPr>
            <a:r>
              <a:rPr lang="en-GB" altLang="en-US" sz="2400" b="1" kern="0">
                <a:solidFill>
                  <a:schemeClr val="tx1">
                    <a:lumMod val="85000"/>
                    <a:lumOff val="15000"/>
                  </a:schemeClr>
                </a:solidFill>
              </a:rPr>
              <a:t>Bước vào mỗi cánh cửa, các bạn ấy  thấy được rất nhiều điều, liên quan đến từ chỉ màu xanh, đỏ, trắng, đen đấy!</a:t>
            </a:r>
            <a:endParaRPr lang="en-GB" altLang="en-US" sz="2400" b="1" kern="0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en-GB" altLang="en-US" sz="2400" b="1" kern="0">
                <a:solidFill>
                  <a:schemeClr val="tx1">
                    <a:lumMod val="85000"/>
                    <a:lumOff val="15000"/>
                  </a:schemeClr>
                </a:solidFill>
              </a:rPr>
              <a:t>Đố bạn đó là các từ nào?</a:t>
            </a:r>
            <a:endParaRPr lang="en-GB" altLang="en-US" sz="2400" b="1" kern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loud Callout 3"/>
          <p:cNvSpPr/>
          <p:nvPr/>
        </p:nvSpPr>
        <p:spPr>
          <a:xfrm>
            <a:off x="2338070" y="1019810"/>
            <a:ext cx="5633720" cy="2552700"/>
          </a:xfrm>
          <a:prstGeom prst="cloudCallout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en-GB" altLang="en-US"/>
          </a:p>
        </p:txBody>
      </p:sp>
      <p:sp>
        <p:nvSpPr>
          <p:cNvPr id="39" name="椭圆 38"/>
          <p:cNvSpPr/>
          <p:nvPr/>
        </p:nvSpPr>
        <p:spPr>
          <a:xfrm>
            <a:off x="929005" y="3983355"/>
            <a:ext cx="2000885" cy="204851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Group 1411"/>
          <p:cNvGrpSpPr/>
          <p:nvPr/>
        </p:nvGrpSpPr>
        <p:grpSpPr bwMode="auto">
          <a:xfrm rot="0" flipH="1">
            <a:off x="822960" y="2820670"/>
            <a:ext cx="1978025" cy="2100580"/>
            <a:chOff x="316" y="2113"/>
            <a:chExt cx="1081" cy="1148"/>
          </a:xfrm>
        </p:grpSpPr>
        <p:sp>
          <p:nvSpPr>
            <p:cNvPr id="310" name="Freeform 1211"/>
            <p:cNvSpPr/>
            <p:nvPr/>
          </p:nvSpPr>
          <p:spPr bwMode="auto">
            <a:xfrm>
              <a:off x="661" y="294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1" name="Freeform 1212"/>
            <p:cNvSpPr/>
            <p:nvPr/>
          </p:nvSpPr>
          <p:spPr bwMode="auto">
            <a:xfrm>
              <a:off x="637" y="2897"/>
              <a:ext cx="3" cy="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2" name="Freeform 1213"/>
            <p:cNvSpPr/>
            <p:nvPr/>
          </p:nvSpPr>
          <p:spPr bwMode="auto">
            <a:xfrm>
              <a:off x="634" y="2897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3" name="Freeform 1214"/>
            <p:cNvSpPr/>
            <p:nvPr/>
          </p:nvSpPr>
          <p:spPr bwMode="auto">
            <a:xfrm>
              <a:off x="553" y="2881"/>
              <a:ext cx="95" cy="38"/>
            </a:xfrm>
            <a:custGeom>
              <a:avLst/>
              <a:gdLst>
                <a:gd name="T0" fmla="*/ 6 w 35"/>
                <a:gd name="T1" fmla="*/ 6 h 14"/>
                <a:gd name="T2" fmla="*/ 3 w 35"/>
                <a:gd name="T3" fmla="*/ 6 h 14"/>
                <a:gd name="T4" fmla="*/ 3 w 35"/>
                <a:gd name="T5" fmla="*/ 3 h 14"/>
                <a:gd name="T6" fmla="*/ 0 w 35"/>
                <a:gd name="T7" fmla="*/ 1 h 14"/>
                <a:gd name="T8" fmla="*/ 6 w 35"/>
                <a:gd name="T9" fmla="*/ 11 h 14"/>
                <a:gd name="T10" fmla="*/ 18 w 35"/>
                <a:gd name="T11" fmla="*/ 11 h 14"/>
                <a:gd name="T12" fmla="*/ 17 w 35"/>
                <a:gd name="T13" fmla="*/ 13 h 14"/>
                <a:gd name="T14" fmla="*/ 23 w 35"/>
                <a:gd name="T15" fmla="*/ 8 h 14"/>
                <a:gd name="T16" fmla="*/ 24 w 35"/>
                <a:gd name="T17" fmla="*/ 10 h 14"/>
                <a:gd name="T18" fmla="*/ 27 w 35"/>
                <a:gd name="T19" fmla="*/ 7 h 14"/>
                <a:gd name="T20" fmla="*/ 27 w 35"/>
                <a:gd name="T21" fmla="*/ 7 h 14"/>
                <a:gd name="T22" fmla="*/ 28 w 35"/>
                <a:gd name="T23" fmla="*/ 6 h 14"/>
                <a:gd name="T24" fmla="*/ 27 w 35"/>
                <a:gd name="T25" fmla="*/ 6 h 14"/>
                <a:gd name="T26" fmla="*/ 29 w 35"/>
                <a:gd name="T27" fmla="*/ 5 h 14"/>
                <a:gd name="T28" fmla="*/ 29 w 35"/>
                <a:gd name="T29" fmla="*/ 6 h 14"/>
                <a:gd name="T30" fmla="*/ 30 w 35"/>
                <a:gd name="T31" fmla="*/ 4 h 14"/>
                <a:gd name="T32" fmla="*/ 31 w 35"/>
                <a:gd name="T33" fmla="*/ 5 h 14"/>
                <a:gd name="T34" fmla="*/ 31 w 35"/>
                <a:gd name="T35" fmla="*/ 5 h 14"/>
                <a:gd name="T36" fmla="*/ 31 w 35"/>
                <a:gd name="T37" fmla="*/ 5 h 14"/>
                <a:gd name="T38" fmla="*/ 31 w 35"/>
                <a:gd name="T39" fmla="*/ 5 h 14"/>
                <a:gd name="T40" fmla="*/ 31 w 35"/>
                <a:gd name="T41" fmla="*/ 5 h 14"/>
                <a:gd name="T42" fmla="*/ 31 w 35"/>
                <a:gd name="T43" fmla="*/ 5 h 14"/>
                <a:gd name="T44" fmla="*/ 31 w 35"/>
                <a:gd name="T45" fmla="*/ 5 h 14"/>
                <a:gd name="T46" fmla="*/ 31 w 35"/>
                <a:gd name="T47" fmla="*/ 5 h 14"/>
                <a:gd name="T48" fmla="*/ 27 w 35"/>
                <a:gd name="T49" fmla="*/ 2 h 14"/>
                <a:gd name="T50" fmla="*/ 27 w 35"/>
                <a:gd name="T51" fmla="*/ 2 h 14"/>
                <a:gd name="T52" fmla="*/ 27 w 35"/>
                <a:gd name="T53" fmla="*/ 2 h 14"/>
                <a:gd name="T54" fmla="*/ 27 w 35"/>
                <a:gd name="T55" fmla="*/ 2 h 14"/>
                <a:gd name="T56" fmla="*/ 27 w 35"/>
                <a:gd name="T57" fmla="*/ 3 h 14"/>
                <a:gd name="T58" fmla="*/ 28 w 35"/>
                <a:gd name="T59" fmla="*/ 6 h 14"/>
                <a:gd name="T60" fmla="*/ 30 w 35"/>
                <a:gd name="T61" fmla="*/ 6 h 14"/>
                <a:gd name="T62" fmla="*/ 29 w 35"/>
                <a:gd name="T63" fmla="*/ 2 h 14"/>
                <a:gd name="T64" fmla="*/ 29 w 35"/>
                <a:gd name="T65" fmla="*/ 2 h 14"/>
                <a:gd name="T66" fmla="*/ 29 w 35"/>
                <a:gd name="T67" fmla="*/ 4 h 14"/>
                <a:gd name="T68" fmla="*/ 29 w 35"/>
                <a:gd name="T69" fmla="*/ 2 h 14"/>
                <a:gd name="T70" fmla="*/ 25 w 35"/>
                <a:gd name="T71" fmla="*/ 3 h 14"/>
                <a:gd name="T72" fmla="*/ 25 w 35"/>
                <a:gd name="T73" fmla="*/ 3 h 14"/>
                <a:gd name="T74" fmla="*/ 24 w 35"/>
                <a:gd name="T75" fmla="*/ 4 h 14"/>
                <a:gd name="T76" fmla="*/ 26 w 35"/>
                <a:gd name="T77" fmla="*/ 4 h 14"/>
                <a:gd name="T78" fmla="*/ 26 w 35"/>
                <a:gd name="T79" fmla="*/ 7 h 14"/>
                <a:gd name="T80" fmla="*/ 25 w 35"/>
                <a:gd name="T81" fmla="*/ 7 h 14"/>
                <a:gd name="T82" fmla="*/ 25 w 35"/>
                <a:gd name="T83" fmla="*/ 5 h 14"/>
                <a:gd name="T84" fmla="*/ 24 w 35"/>
                <a:gd name="T85" fmla="*/ 7 h 14"/>
                <a:gd name="T86" fmla="*/ 22 w 35"/>
                <a:gd name="T87" fmla="*/ 6 h 14"/>
                <a:gd name="T88" fmla="*/ 23 w 35"/>
                <a:gd name="T89" fmla="*/ 7 h 14"/>
                <a:gd name="T90" fmla="*/ 16 w 35"/>
                <a:gd name="T91" fmla="*/ 10 h 14"/>
                <a:gd name="T92" fmla="*/ 17 w 35"/>
                <a:gd name="T93" fmla="*/ 9 h 14"/>
                <a:gd name="T94" fmla="*/ 16 w 35"/>
                <a:gd name="T95" fmla="*/ 11 h 14"/>
                <a:gd name="T96" fmla="*/ 11 w 35"/>
                <a:gd name="T97" fmla="*/ 10 h 14"/>
                <a:gd name="T98" fmla="*/ 11 w 35"/>
                <a:gd name="T99" fmla="*/ 11 h 14"/>
                <a:gd name="T100" fmla="*/ 6 w 35"/>
                <a:gd name="T101" fmla="*/ 8 h 14"/>
                <a:gd name="T102" fmla="*/ 6 w 35"/>
                <a:gd name="T103" fmla="*/ 8 h 14"/>
                <a:gd name="T104" fmla="*/ 3 w 35"/>
                <a:gd name="T105" fmla="*/ 7 h 14"/>
                <a:gd name="T106" fmla="*/ 6 w 35"/>
                <a:gd name="T10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" h="14">
                  <a:moveTo>
                    <a:pt x="6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2" y="3"/>
                    <a:pt x="3" y="3"/>
                  </a:cubicBezTo>
                  <a:cubicBezTo>
                    <a:pt x="1" y="3"/>
                    <a:pt x="2" y="0"/>
                    <a:pt x="0" y="1"/>
                  </a:cubicBezTo>
                  <a:cubicBezTo>
                    <a:pt x="1" y="5"/>
                    <a:pt x="3" y="8"/>
                    <a:pt x="6" y="11"/>
                  </a:cubicBezTo>
                  <a:cubicBezTo>
                    <a:pt x="10" y="14"/>
                    <a:pt x="15" y="14"/>
                    <a:pt x="18" y="11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20" y="10"/>
                    <a:pt x="23" y="13"/>
                    <a:pt x="23" y="8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6" y="10"/>
                    <a:pt x="25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7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30" y="5"/>
                    <a:pt x="29" y="5"/>
                    <a:pt x="29" y="6"/>
                  </a:cubicBezTo>
                  <a:cubicBezTo>
                    <a:pt x="30" y="6"/>
                    <a:pt x="29" y="4"/>
                    <a:pt x="30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5" y="7"/>
                    <a:pt x="26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9" y="6"/>
                    <a:pt x="29" y="5"/>
                    <a:pt x="30" y="6"/>
                  </a:cubicBezTo>
                  <a:cubicBezTo>
                    <a:pt x="31" y="4"/>
                    <a:pt x="29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6"/>
                    <a:pt x="29" y="2"/>
                    <a:pt x="29" y="4"/>
                  </a:cubicBezTo>
                  <a:cubicBezTo>
                    <a:pt x="29" y="3"/>
                    <a:pt x="29" y="3"/>
                    <a:pt x="29" y="2"/>
                  </a:cubicBezTo>
                  <a:cubicBezTo>
                    <a:pt x="27" y="1"/>
                    <a:pt x="28" y="5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5" y="5"/>
                    <a:pt x="26" y="6"/>
                    <a:pt x="26" y="7"/>
                  </a:cubicBezTo>
                  <a:cubicBezTo>
                    <a:pt x="25" y="6"/>
                    <a:pt x="26" y="8"/>
                    <a:pt x="25" y="7"/>
                  </a:cubicBezTo>
                  <a:cubicBezTo>
                    <a:pt x="24" y="7"/>
                    <a:pt x="25" y="6"/>
                    <a:pt x="25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7"/>
                    <a:pt x="23" y="6"/>
                    <a:pt x="22" y="6"/>
                  </a:cubicBezTo>
                  <a:cubicBezTo>
                    <a:pt x="22" y="7"/>
                    <a:pt x="23" y="6"/>
                    <a:pt x="23" y="7"/>
                  </a:cubicBezTo>
                  <a:cubicBezTo>
                    <a:pt x="21" y="7"/>
                    <a:pt x="18" y="9"/>
                    <a:pt x="16" y="10"/>
                  </a:cubicBezTo>
                  <a:cubicBezTo>
                    <a:pt x="17" y="10"/>
                    <a:pt x="16" y="9"/>
                    <a:pt x="17" y="9"/>
                  </a:cubicBezTo>
                  <a:cubicBezTo>
                    <a:pt x="16" y="9"/>
                    <a:pt x="16" y="10"/>
                    <a:pt x="16" y="11"/>
                  </a:cubicBezTo>
                  <a:cubicBezTo>
                    <a:pt x="14" y="12"/>
                    <a:pt x="12" y="11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4" y="8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4" name="Freeform 1215"/>
            <p:cNvSpPr/>
            <p:nvPr/>
          </p:nvSpPr>
          <p:spPr bwMode="auto">
            <a:xfrm>
              <a:off x="550" y="2878"/>
              <a:ext cx="8" cy="3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0 w 3"/>
                <a:gd name="T5" fmla="*/ 0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5" name="Freeform 1216"/>
            <p:cNvSpPr/>
            <p:nvPr/>
          </p:nvSpPr>
          <p:spPr bwMode="auto">
            <a:xfrm>
              <a:off x="550" y="2823"/>
              <a:ext cx="38" cy="55"/>
            </a:xfrm>
            <a:custGeom>
              <a:avLst/>
              <a:gdLst>
                <a:gd name="T0" fmla="*/ 7 w 14"/>
                <a:gd name="T1" fmla="*/ 6 h 20"/>
                <a:gd name="T2" fmla="*/ 6 w 14"/>
                <a:gd name="T3" fmla="*/ 5 h 20"/>
                <a:gd name="T4" fmla="*/ 1 w 14"/>
                <a:gd name="T5" fmla="*/ 13 h 20"/>
                <a:gd name="T6" fmla="*/ 2 w 14"/>
                <a:gd name="T7" fmla="*/ 16 h 20"/>
                <a:gd name="T8" fmla="*/ 1 w 14"/>
                <a:gd name="T9" fmla="*/ 16 h 20"/>
                <a:gd name="T10" fmla="*/ 2 w 14"/>
                <a:gd name="T11" fmla="*/ 19 h 20"/>
                <a:gd name="T12" fmla="*/ 1 w 14"/>
                <a:gd name="T13" fmla="*/ 18 h 20"/>
                <a:gd name="T14" fmla="*/ 2 w 14"/>
                <a:gd name="T15" fmla="*/ 18 h 20"/>
                <a:gd name="T16" fmla="*/ 2 w 14"/>
                <a:gd name="T17" fmla="*/ 16 h 20"/>
                <a:gd name="T18" fmla="*/ 3 w 14"/>
                <a:gd name="T19" fmla="*/ 17 h 20"/>
                <a:gd name="T20" fmla="*/ 2 w 14"/>
                <a:gd name="T21" fmla="*/ 12 h 20"/>
                <a:gd name="T22" fmla="*/ 4 w 14"/>
                <a:gd name="T23" fmla="*/ 13 h 20"/>
                <a:gd name="T24" fmla="*/ 6 w 14"/>
                <a:gd name="T25" fmla="*/ 10 h 20"/>
                <a:gd name="T26" fmla="*/ 6 w 14"/>
                <a:gd name="T27" fmla="*/ 10 h 20"/>
                <a:gd name="T28" fmla="*/ 4 w 14"/>
                <a:gd name="T29" fmla="*/ 10 h 20"/>
                <a:gd name="T30" fmla="*/ 6 w 14"/>
                <a:gd name="T31" fmla="*/ 10 h 20"/>
                <a:gd name="T32" fmla="*/ 11 w 14"/>
                <a:gd name="T33" fmla="*/ 4 h 20"/>
                <a:gd name="T34" fmla="*/ 12 w 14"/>
                <a:gd name="T35" fmla="*/ 1 h 20"/>
                <a:gd name="T36" fmla="*/ 12 w 14"/>
                <a:gd name="T37" fmla="*/ 3 h 20"/>
                <a:gd name="T38" fmla="*/ 14 w 14"/>
                <a:gd name="T39" fmla="*/ 3 h 20"/>
                <a:gd name="T40" fmla="*/ 14 w 14"/>
                <a:gd name="T41" fmla="*/ 0 h 20"/>
                <a:gd name="T42" fmla="*/ 7 w 14"/>
                <a:gd name="T4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0">
                  <a:moveTo>
                    <a:pt x="7" y="6"/>
                  </a:moveTo>
                  <a:cubicBezTo>
                    <a:pt x="7" y="5"/>
                    <a:pt x="7" y="5"/>
                    <a:pt x="6" y="5"/>
                  </a:cubicBezTo>
                  <a:cubicBezTo>
                    <a:pt x="4" y="7"/>
                    <a:pt x="2" y="12"/>
                    <a:pt x="1" y="13"/>
                  </a:cubicBezTo>
                  <a:cubicBezTo>
                    <a:pt x="0" y="14"/>
                    <a:pt x="2" y="14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0" y="20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0" y="15"/>
                    <a:pt x="2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5" y="11"/>
                    <a:pt x="6" y="10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7"/>
                    <a:pt x="5" y="11"/>
                    <a:pt x="6" y="10"/>
                  </a:cubicBezTo>
                  <a:cubicBezTo>
                    <a:pt x="6" y="7"/>
                    <a:pt x="9" y="3"/>
                    <a:pt x="11" y="4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3"/>
                    <a:pt x="13" y="4"/>
                    <a:pt x="14" y="3"/>
                  </a:cubicBezTo>
                  <a:cubicBezTo>
                    <a:pt x="13" y="2"/>
                    <a:pt x="13" y="1"/>
                    <a:pt x="14" y="0"/>
                  </a:cubicBezTo>
                  <a:cubicBezTo>
                    <a:pt x="10" y="0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6" name="Freeform 1217"/>
            <p:cNvSpPr/>
            <p:nvPr/>
          </p:nvSpPr>
          <p:spPr bwMode="auto">
            <a:xfrm>
              <a:off x="566" y="2834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7" name="Freeform 1218"/>
            <p:cNvSpPr/>
            <p:nvPr/>
          </p:nvSpPr>
          <p:spPr bwMode="auto">
            <a:xfrm>
              <a:off x="321" y="2530"/>
              <a:ext cx="95" cy="81"/>
            </a:xfrm>
            <a:custGeom>
              <a:avLst/>
              <a:gdLst>
                <a:gd name="T0" fmla="*/ 10 w 35"/>
                <a:gd name="T1" fmla="*/ 30 h 30"/>
                <a:gd name="T2" fmla="*/ 3 w 35"/>
                <a:gd name="T3" fmla="*/ 8 h 30"/>
                <a:gd name="T4" fmla="*/ 11 w 35"/>
                <a:gd name="T5" fmla="*/ 21 h 30"/>
                <a:gd name="T6" fmla="*/ 8 w 35"/>
                <a:gd name="T7" fmla="*/ 4 h 30"/>
                <a:gd name="T8" fmla="*/ 17 w 35"/>
                <a:gd name="T9" fmla="*/ 16 h 30"/>
                <a:gd name="T10" fmla="*/ 16 w 35"/>
                <a:gd name="T11" fmla="*/ 1 h 30"/>
                <a:gd name="T12" fmla="*/ 23 w 35"/>
                <a:gd name="T13" fmla="*/ 18 h 30"/>
                <a:gd name="T14" fmla="*/ 22 w 35"/>
                <a:gd name="T15" fmla="*/ 0 h 30"/>
                <a:gd name="T16" fmla="*/ 35 w 35"/>
                <a:gd name="T1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30">
                  <a:moveTo>
                    <a:pt x="10" y="30"/>
                  </a:moveTo>
                  <a:cubicBezTo>
                    <a:pt x="4" y="26"/>
                    <a:pt x="0" y="15"/>
                    <a:pt x="3" y="8"/>
                  </a:cubicBezTo>
                  <a:cubicBezTo>
                    <a:pt x="8" y="11"/>
                    <a:pt x="10" y="16"/>
                    <a:pt x="11" y="21"/>
                  </a:cubicBezTo>
                  <a:cubicBezTo>
                    <a:pt x="10" y="17"/>
                    <a:pt x="8" y="10"/>
                    <a:pt x="8" y="4"/>
                  </a:cubicBezTo>
                  <a:cubicBezTo>
                    <a:pt x="13" y="6"/>
                    <a:pt x="15" y="11"/>
                    <a:pt x="17" y="16"/>
                  </a:cubicBezTo>
                  <a:cubicBezTo>
                    <a:pt x="14" y="12"/>
                    <a:pt x="14" y="6"/>
                    <a:pt x="16" y="1"/>
                  </a:cubicBezTo>
                  <a:cubicBezTo>
                    <a:pt x="21" y="5"/>
                    <a:pt x="22" y="12"/>
                    <a:pt x="23" y="18"/>
                  </a:cubicBezTo>
                  <a:cubicBezTo>
                    <a:pt x="21" y="12"/>
                    <a:pt x="22" y="6"/>
                    <a:pt x="22" y="0"/>
                  </a:cubicBezTo>
                  <a:cubicBezTo>
                    <a:pt x="30" y="0"/>
                    <a:pt x="32" y="14"/>
                    <a:pt x="35" y="21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8" name="Freeform 1219"/>
            <p:cNvSpPr/>
            <p:nvPr/>
          </p:nvSpPr>
          <p:spPr bwMode="auto">
            <a:xfrm>
              <a:off x="316" y="2524"/>
              <a:ext cx="106" cy="93"/>
            </a:xfrm>
            <a:custGeom>
              <a:avLst/>
              <a:gdLst>
                <a:gd name="T0" fmla="*/ 22 w 39"/>
                <a:gd name="T1" fmla="*/ 2 h 34"/>
                <a:gd name="T2" fmla="*/ 22 w 39"/>
                <a:gd name="T3" fmla="*/ 5 h 34"/>
                <a:gd name="T4" fmla="*/ 19 w 39"/>
                <a:gd name="T5" fmla="*/ 2 h 34"/>
                <a:gd name="T6" fmla="*/ 18 w 39"/>
                <a:gd name="T7" fmla="*/ 2 h 34"/>
                <a:gd name="T8" fmla="*/ 17 w 39"/>
                <a:gd name="T9" fmla="*/ 2 h 34"/>
                <a:gd name="T10" fmla="*/ 15 w 39"/>
                <a:gd name="T11" fmla="*/ 8 h 34"/>
                <a:gd name="T12" fmla="*/ 10 w 39"/>
                <a:gd name="T13" fmla="*/ 5 h 34"/>
                <a:gd name="T14" fmla="*/ 9 w 39"/>
                <a:gd name="T15" fmla="*/ 5 h 34"/>
                <a:gd name="T16" fmla="*/ 8 w 39"/>
                <a:gd name="T17" fmla="*/ 6 h 34"/>
                <a:gd name="T18" fmla="*/ 8 w 39"/>
                <a:gd name="T19" fmla="*/ 6 h 34"/>
                <a:gd name="T20" fmla="*/ 9 w 39"/>
                <a:gd name="T21" fmla="*/ 11 h 34"/>
                <a:gd name="T22" fmla="*/ 6 w 39"/>
                <a:gd name="T23" fmla="*/ 9 h 34"/>
                <a:gd name="T24" fmla="*/ 5 w 39"/>
                <a:gd name="T25" fmla="*/ 9 h 34"/>
                <a:gd name="T26" fmla="*/ 4 w 39"/>
                <a:gd name="T27" fmla="*/ 10 h 34"/>
                <a:gd name="T28" fmla="*/ 11 w 39"/>
                <a:gd name="T29" fmla="*/ 33 h 34"/>
                <a:gd name="T30" fmla="*/ 14 w 39"/>
                <a:gd name="T31" fmla="*/ 33 h 34"/>
                <a:gd name="T32" fmla="*/ 14 w 39"/>
                <a:gd name="T33" fmla="*/ 32 h 34"/>
                <a:gd name="T34" fmla="*/ 13 w 39"/>
                <a:gd name="T35" fmla="*/ 31 h 34"/>
                <a:gd name="T36" fmla="*/ 6 w 39"/>
                <a:gd name="T37" fmla="*/ 16 h 34"/>
                <a:gd name="T38" fmla="*/ 6 w 39"/>
                <a:gd name="T39" fmla="*/ 14 h 34"/>
                <a:gd name="T40" fmla="*/ 12 w 39"/>
                <a:gd name="T41" fmla="*/ 24 h 34"/>
                <a:gd name="T42" fmla="*/ 12 w 39"/>
                <a:gd name="T43" fmla="*/ 24 h 34"/>
                <a:gd name="T44" fmla="*/ 14 w 39"/>
                <a:gd name="T45" fmla="*/ 25 h 34"/>
                <a:gd name="T46" fmla="*/ 15 w 39"/>
                <a:gd name="T47" fmla="*/ 23 h 34"/>
                <a:gd name="T48" fmla="*/ 15 w 39"/>
                <a:gd name="T49" fmla="*/ 23 h 34"/>
                <a:gd name="T50" fmla="*/ 15 w 39"/>
                <a:gd name="T51" fmla="*/ 23 h 34"/>
                <a:gd name="T52" fmla="*/ 15 w 39"/>
                <a:gd name="T53" fmla="*/ 23 h 34"/>
                <a:gd name="T54" fmla="*/ 14 w 39"/>
                <a:gd name="T55" fmla="*/ 20 h 34"/>
                <a:gd name="T56" fmla="*/ 12 w 39"/>
                <a:gd name="T57" fmla="*/ 9 h 34"/>
                <a:gd name="T58" fmla="*/ 15 w 39"/>
                <a:gd name="T59" fmla="*/ 14 h 34"/>
                <a:gd name="T60" fmla="*/ 18 w 39"/>
                <a:gd name="T61" fmla="*/ 19 h 34"/>
                <a:gd name="T62" fmla="*/ 18 w 39"/>
                <a:gd name="T63" fmla="*/ 19 h 34"/>
                <a:gd name="T64" fmla="*/ 18 w 39"/>
                <a:gd name="T65" fmla="*/ 19 h 34"/>
                <a:gd name="T66" fmla="*/ 18 w 39"/>
                <a:gd name="T67" fmla="*/ 19 h 34"/>
                <a:gd name="T68" fmla="*/ 20 w 39"/>
                <a:gd name="T69" fmla="*/ 20 h 34"/>
                <a:gd name="T70" fmla="*/ 21 w 39"/>
                <a:gd name="T71" fmla="*/ 18 h 34"/>
                <a:gd name="T72" fmla="*/ 21 w 39"/>
                <a:gd name="T73" fmla="*/ 18 h 34"/>
                <a:gd name="T74" fmla="*/ 19 w 39"/>
                <a:gd name="T75" fmla="*/ 13 h 34"/>
                <a:gd name="T76" fmla="*/ 18 w 39"/>
                <a:gd name="T77" fmla="*/ 10 h 34"/>
                <a:gd name="T78" fmla="*/ 19 w 39"/>
                <a:gd name="T79" fmla="*/ 6 h 34"/>
                <a:gd name="T80" fmla="*/ 23 w 39"/>
                <a:gd name="T81" fmla="*/ 16 h 34"/>
                <a:gd name="T82" fmla="*/ 24 w 39"/>
                <a:gd name="T83" fmla="*/ 20 h 34"/>
                <a:gd name="T84" fmla="*/ 24 w 39"/>
                <a:gd name="T85" fmla="*/ 20 h 34"/>
                <a:gd name="T86" fmla="*/ 24 w 39"/>
                <a:gd name="T87" fmla="*/ 20 h 34"/>
                <a:gd name="T88" fmla="*/ 26 w 39"/>
                <a:gd name="T89" fmla="*/ 21 h 34"/>
                <a:gd name="T90" fmla="*/ 27 w 39"/>
                <a:gd name="T91" fmla="*/ 20 h 34"/>
                <a:gd name="T92" fmla="*/ 27 w 39"/>
                <a:gd name="T93" fmla="*/ 19 h 34"/>
                <a:gd name="T94" fmla="*/ 27 w 39"/>
                <a:gd name="T95" fmla="*/ 19 h 34"/>
                <a:gd name="T96" fmla="*/ 25 w 39"/>
                <a:gd name="T97" fmla="*/ 9 h 34"/>
                <a:gd name="T98" fmla="*/ 26 w 39"/>
                <a:gd name="T99" fmla="*/ 4 h 34"/>
                <a:gd name="T100" fmla="*/ 33 w 39"/>
                <a:gd name="T101" fmla="*/ 18 h 34"/>
                <a:gd name="T102" fmla="*/ 35 w 39"/>
                <a:gd name="T103" fmla="*/ 24 h 34"/>
                <a:gd name="T104" fmla="*/ 37 w 39"/>
                <a:gd name="T105" fmla="*/ 25 h 34"/>
                <a:gd name="T106" fmla="*/ 38 w 39"/>
                <a:gd name="T107" fmla="*/ 23 h 34"/>
                <a:gd name="T108" fmla="*/ 36 w 39"/>
                <a:gd name="T109" fmla="*/ 17 h 34"/>
                <a:gd name="T110" fmla="*/ 24 w 39"/>
                <a:gd name="T111" fmla="*/ 0 h 34"/>
                <a:gd name="T112" fmla="*/ 22 w 39"/>
                <a:gd name="T1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9" h="34">
                  <a:moveTo>
                    <a:pt x="22" y="2"/>
                  </a:moveTo>
                  <a:cubicBezTo>
                    <a:pt x="22" y="3"/>
                    <a:pt x="22" y="4"/>
                    <a:pt x="22" y="5"/>
                  </a:cubicBezTo>
                  <a:cubicBezTo>
                    <a:pt x="21" y="4"/>
                    <a:pt x="21" y="3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6" y="4"/>
                    <a:pt x="15" y="6"/>
                    <a:pt x="15" y="8"/>
                  </a:cubicBezTo>
                  <a:cubicBezTo>
                    <a:pt x="14" y="6"/>
                    <a:pt x="12" y="5"/>
                    <a:pt x="10" y="5"/>
                  </a:cubicBezTo>
                  <a:cubicBezTo>
                    <a:pt x="10" y="4"/>
                    <a:pt x="9" y="5"/>
                    <a:pt x="9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8"/>
                    <a:pt x="9" y="10"/>
                    <a:pt x="9" y="11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0" y="17"/>
                    <a:pt x="5" y="29"/>
                    <a:pt x="11" y="33"/>
                  </a:cubicBezTo>
                  <a:cubicBezTo>
                    <a:pt x="12" y="34"/>
                    <a:pt x="13" y="34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9" y="28"/>
                    <a:pt x="6" y="22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9" y="16"/>
                    <a:pt x="11" y="19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5"/>
                    <a:pt x="14" y="25"/>
                  </a:cubicBezTo>
                  <a:cubicBezTo>
                    <a:pt x="15" y="25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3" y="13"/>
                    <a:pt x="12" y="9"/>
                  </a:cubicBezTo>
                  <a:cubicBezTo>
                    <a:pt x="13" y="10"/>
                    <a:pt x="14" y="12"/>
                    <a:pt x="15" y="14"/>
                  </a:cubicBezTo>
                  <a:cubicBezTo>
                    <a:pt x="16" y="16"/>
                    <a:pt x="17" y="17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6"/>
                    <a:pt x="20" y="15"/>
                    <a:pt x="19" y="13"/>
                  </a:cubicBezTo>
                  <a:cubicBezTo>
                    <a:pt x="18" y="12"/>
                    <a:pt x="18" y="11"/>
                    <a:pt x="18" y="10"/>
                  </a:cubicBezTo>
                  <a:cubicBezTo>
                    <a:pt x="18" y="9"/>
                    <a:pt x="19" y="8"/>
                    <a:pt x="19" y="6"/>
                  </a:cubicBezTo>
                  <a:cubicBezTo>
                    <a:pt x="21" y="9"/>
                    <a:pt x="22" y="13"/>
                    <a:pt x="23" y="16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1"/>
                    <a:pt x="25" y="22"/>
                    <a:pt x="26" y="21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5"/>
                    <a:pt x="25" y="12"/>
                    <a:pt x="25" y="9"/>
                  </a:cubicBezTo>
                  <a:cubicBezTo>
                    <a:pt x="25" y="7"/>
                    <a:pt x="26" y="6"/>
                    <a:pt x="26" y="4"/>
                  </a:cubicBezTo>
                  <a:cubicBezTo>
                    <a:pt x="29" y="6"/>
                    <a:pt x="31" y="12"/>
                    <a:pt x="33" y="18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5"/>
                    <a:pt x="37" y="25"/>
                    <a:pt x="37" y="25"/>
                  </a:cubicBezTo>
                  <a:cubicBezTo>
                    <a:pt x="38" y="25"/>
                    <a:pt x="39" y="24"/>
                    <a:pt x="38" y="23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4" y="10"/>
                    <a:pt x="31" y="1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" name="Freeform 1220"/>
            <p:cNvSpPr/>
            <p:nvPr/>
          </p:nvSpPr>
          <p:spPr bwMode="auto">
            <a:xfrm>
              <a:off x="1312" y="2712"/>
              <a:ext cx="85" cy="76"/>
            </a:xfrm>
            <a:custGeom>
              <a:avLst/>
              <a:gdLst>
                <a:gd name="T0" fmla="*/ 0 w 31"/>
                <a:gd name="T1" fmla="*/ 15 h 28"/>
                <a:gd name="T2" fmla="*/ 15 w 31"/>
                <a:gd name="T3" fmla="*/ 3 h 28"/>
                <a:gd name="T4" fmla="*/ 12 w 31"/>
                <a:gd name="T5" fmla="*/ 11 h 28"/>
                <a:gd name="T6" fmla="*/ 21 w 31"/>
                <a:gd name="T7" fmla="*/ 7 h 28"/>
                <a:gd name="T8" fmla="*/ 15 w 31"/>
                <a:gd name="T9" fmla="*/ 15 h 28"/>
                <a:gd name="T10" fmla="*/ 24 w 31"/>
                <a:gd name="T11" fmla="*/ 11 h 28"/>
                <a:gd name="T12" fmla="*/ 18 w 31"/>
                <a:gd name="T13" fmla="*/ 18 h 28"/>
                <a:gd name="T14" fmla="*/ 26 w 31"/>
                <a:gd name="T15" fmla="*/ 19 h 28"/>
                <a:gd name="T16" fmla="*/ 12 w 31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8">
                  <a:moveTo>
                    <a:pt x="0" y="15"/>
                  </a:moveTo>
                  <a:cubicBezTo>
                    <a:pt x="3" y="10"/>
                    <a:pt x="10" y="5"/>
                    <a:pt x="15" y="3"/>
                  </a:cubicBezTo>
                  <a:cubicBezTo>
                    <a:pt x="25" y="0"/>
                    <a:pt x="14" y="9"/>
                    <a:pt x="12" y="11"/>
                  </a:cubicBezTo>
                  <a:cubicBezTo>
                    <a:pt x="15" y="10"/>
                    <a:pt x="17" y="7"/>
                    <a:pt x="21" y="7"/>
                  </a:cubicBezTo>
                  <a:cubicBezTo>
                    <a:pt x="22" y="10"/>
                    <a:pt x="17" y="14"/>
                    <a:pt x="15" y="15"/>
                  </a:cubicBezTo>
                  <a:cubicBezTo>
                    <a:pt x="16" y="14"/>
                    <a:pt x="22" y="9"/>
                    <a:pt x="24" y="11"/>
                  </a:cubicBezTo>
                  <a:cubicBezTo>
                    <a:pt x="27" y="13"/>
                    <a:pt x="19" y="17"/>
                    <a:pt x="18" y="18"/>
                  </a:cubicBezTo>
                  <a:cubicBezTo>
                    <a:pt x="21" y="15"/>
                    <a:pt x="31" y="12"/>
                    <a:pt x="26" y="19"/>
                  </a:cubicBezTo>
                  <a:cubicBezTo>
                    <a:pt x="22" y="23"/>
                    <a:pt x="15" y="25"/>
                    <a:pt x="12" y="28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" name="Freeform 1221"/>
            <p:cNvSpPr/>
            <p:nvPr/>
          </p:nvSpPr>
          <p:spPr bwMode="auto">
            <a:xfrm>
              <a:off x="1307" y="2712"/>
              <a:ext cx="84" cy="82"/>
            </a:xfrm>
            <a:custGeom>
              <a:avLst/>
              <a:gdLst>
                <a:gd name="T0" fmla="*/ 17 w 31"/>
                <a:gd name="T1" fmla="*/ 1 h 30"/>
                <a:gd name="T2" fmla="*/ 1 w 31"/>
                <a:gd name="T3" fmla="*/ 14 h 30"/>
                <a:gd name="T4" fmla="*/ 2 w 31"/>
                <a:gd name="T5" fmla="*/ 16 h 30"/>
                <a:gd name="T6" fmla="*/ 4 w 31"/>
                <a:gd name="T7" fmla="*/ 15 h 30"/>
                <a:gd name="T8" fmla="*/ 18 w 31"/>
                <a:gd name="T9" fmla="*/ 5 h 30"/>
                <a:gd name="T10" fmla="*/ 18 w 31"/>
                <a:gd name="T11" fmla="*/ 5 h 30"/>
                <a:gd name="T12" fmla="*/ 12 w 31"/>
                <a:gd name="T13" fmla="*/ 10 h 30"/>
                <a:gd name="T14" fmla="*/ 12 w 31"/>
                <a:gd name="T15" fmla="*/ 11 h 30"/>
                <a:gd name="T16" fmla="*/ 12 w 31"/>
                <a:gd name="T17" fmla="*/ 12 h 30"/>
                <a:gd name="T18" fmla="*/ 14 w 31"/>
                <a:gd name="T19" fmla="*/ 13 h 30"/>
                <a:gd name="T20" fmla="*/ 17 w 31"/>
                <a:gd name="T21" fmla="*/ 11 h 30"/>
                <a:gd name="T22" fmla="*/ 21 w 31"/>
                <a:gd name="T23" fmla="*/ 9 h 30"/>
                <a:gd name="T24" fmla="*/ 19 w 31"/>
                <a:gd name="T25" fmla="*/ 11 h 30"/>
                <a:gd name="T26" fmla="*/ 16 w 31"/>
                <a:gd name="T27" fmla="*/ 14 h 30"/>
                <a:gd name="T28" fmla="*/ 15 w 31"/>
                <a:gd name="T29" fmla="*/ 15 h 30"/>
                <a:gd name="T30" fmla="*/ 15 w 31"/>
                <a:gd name="T31" fmla="*/ 16 h 30"/>
                <a:gd name="T32" fmla="*/ 17 w 31"/>
                <a:gd name="T33" fmla="*/ 16 h 30"/>
                <a:gd name="T34" fmla="*/ 22 w 31"/>
                <a:gd name="T35" fmla="*/ 14 h 30"/>
                <a:gd name="T36" fmla="*/ 25 w 31"/>
                <a:gd name="T37" fmla="*/ 12 h 30"/>
                <a:gd name="T38" fmla="*/ 20 w 31"/>
                <a:gd name="T39" fmla="*/ 16 h 30"/>
                <a:gd name="T40" fmla="*/ 19 w 31"/>
                <a:gd name="T41" fmla="*/ 16 h 30"/>
                <a:gd name="T42" fmla="*/ 19 w 31"/>
                <a:gd name="T43" fmla="*/ 16 h 30"/>
                <a:gd name="T44" fmla="*/ 19 w 31"/>
                <a:gd name="T45" fmla="*/ 16 h 30"/>
                <a:gd name="T46" fmla="*/ 18 w 31"/>
                <a:gd name="T47" fmla="*/ 18 h 30"/>
                <a:gd name="T48" fmla="*/ 19 w 31"/>
                <a:gd name="T49" fmla="*/ 19 h 30"/>
                <a:gd name="T50" fmla="*/ 21 w 31"/>
                <a:gd name="T51" fmla="*/ 19 h 30"/>
                <a:gd name="T52" fmla="*/ 21 w 31"/>
                <a:gd name="T53" fmla="*/ 19 h 30"/>
                <a:gd name="T54" fmla="*/ 28 w 31"/>
                <a:gd name="T55" fmla="*/ 17 h 30"/>
                <a:gd name="T56" fmla="*/ 27 w 31"/>
                <a:gd name="T57" fmla="*/ 18 h 30"/>
                <a:gd name="T58" fmla="*/ 19 w 31"/>
                <a:gd name="T59" fmla="*/ 23 h 30"/>
                <a:gd name="T60" fmla="*/ 13 w 31"/>
                <a:gd name="T61" fmla="*/ 27 h 30"/>
                <a:gd name="T62" fmla="*/ 12 w 31"/>
                <a:gd name="T63" fmla="*/ 28 h 30"/>
                <a:gd name="T64" fmla="*/ 13 w 31"/>
                <a:gd name="T65" fmla="*/ 30 h 30"/>
                <a:gd name="T66" fmla="*/ 15 w 31"/>
                <a:gd name="T67" fmla="*/ 30 h 30"/>
                <a:gd name="T68" fmla="*/ 21 w 31"/>
                <a:gd name="T69" fmla="*/ 26 h 30"/>
                <a:gd name="T70" fmla="*/ 29 w 31"/>
                <a:gd name="T71" fmla="*/ 20 h 30"/>
                <a:gd name="T72" fmla="*/ 31 w 31"/>
                <a:gd name="T73" fmla="*/ 16 h 30"/>
                <a:gd name="T74" fmla="*/ 30 w 31"/>
                <a:gd name="T75" fmla="*/ 14 h 30"/>
                <a:gd name="T76" fmla="*/ 28 w 31"/>
                <a:gd name="T77" fmla="*/ 13 h 30"/>
                <a:gd name="T78" fmla="*/ 28 w 31"/>
                <a:gd name="T79" fmla="*/ 12 h 30"/>
                <a:gd name="T80" fmla="*/ 28 w 31"/>
                <a:gd name="T81" fmla="*/ 12 h 30"/>
                <a:gd name="T82" fmla="*/ 27 w 31"/>
                <a:gd name="T83" fmla="*/ 10 h 30"/>
                <a:gd name="T84" fmla="*/ 25 w 31"/>
                <a:gd name="T85" fmla="*/ 9 h 30"/>
                <a:gd name="T86" fmla="*/ 25 w 31"/>
                <a:gd name="T87" fmla="*/ 8 h 30"/>
                <a:gd name="T88" fmla="*/ 25 w 31"/>
                <a:gd name="T89" fmla="*/ 7 h 30"/>
                <a:gd name="T90" fmla="*/ 24 w 31"/>
                <a:gd name="T91" fmla="*/ 5 h 30"/>
                <a:gd name="T92" fmla="*/ 22 w 31"/>
                <a:gd name="T93" fmla="*/ 6 h 30"/>
                <a:gd name="T94" fmla="*/ 23 w 31"/>
                <a:gd name="T95" fmla="*/ 3 h 30"/>
                <a:gd name="T96" fmla="*/ 22 w 31"/>
                <a:gd name="T97" fmla="*/ 2 h 30"/>
                <a:gd name="T98" fmla="*/ 17 w 31"/>
                <a:gd name="T9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1"/>
                  </a:moveTo>
                  <a:cubicBezTo>
                    <a:pt x="11" y="3"/>
                    <a:pt x="3" y="9"/>
                    <a:pt x="1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2" y="17"/>
                    <a:pt x="3" y="16"/>
                    <a:pt x="4" y="15"/>
                  </a:cubicBezTo>
                  <a:cubicBezTo>
                    <a:pt x="6" y="11"/>
                    <a:pt x="13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4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20" y="9"/>
                    <a:pt x="21" y="9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2"/>
                    <a:pt x="17" y="12"/>
                    <a:pt x="16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6" y="16"/>
                    <a:pt x="16" y="17"/>
                    <a:pt x="17" y="16"/>
                  </a:cubicBezTo>
                  <a:cubicBezTo>
                    <a:pt x="18" y="16"/>
                    <a:pt x="20" y="15"/>
                    <a:pt x="22" y="14"/>
                  </a:cubicBezTo>
                  <a:cubicBezTo>
                    <a:pt x="23" y="13"/>
                    <a:pt x="24" y="12"/>
                    <a:pt x="25" y="12"/>
                  </a:cubicBezTo>
                  <a:cubicBezTo>
                    <a:pt x="24" y="13"/>
                    <a:pt x="23" y="14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19" y="19"/>
                    <a:pt x="20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3" y="18"/>
                    <a:pt x="26" y="17"/>
                    <a:pt x="28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5" y="20"/>
                    <a:pt x="22" y="22"/>
                    <a:pt x="19" y="23"/>
                  </a:cubicBezTo>
                  <a:cubicBezTo>
                    <a:pt x="16" y="24"/>
                    <a:pt x="14" y="26"/>
                    <a:pt x="13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9"/>
                    <a:pt x="12" y="29"/>
                    <a:pt x="13" y="30"/>
                  </a:cubicBezTo>
                  <a:cubicBezTo>
                    <a:pt x="13" y="30"/>
                    <a:pt x="14" y="30"/>
                    <a:pt x="15" y="30"/>
                  </a:cubicBezTo>
                  <a:cubicBezTo>
                    <a:pt x="16" y="28"/>
                    <a:pt x="18" y="27"/>
                    <a:pt x="21" y="26"/>
                  </a:cubicBezTo>
                  <a:cubicBezTo>
                    <a:pt x="24" y="25"/>
                    <a:pt x="27" y="23"/>
                    <a:pt x="29" y="20"/>
                  </a:cubicBezTo>
                  <a:cubicBezTo>
                    <a:pt x="30" y="19"/>
                    <a:pt x="31" y="18"/>
                    <a:pt x="31" y="16"/>
                  </a:cubicBezTo>
                  <a:cubicBezTo>
                    <a:pt x="31" y="15"/>
                    <a:pt x="31" y="15"/>
                    <a:pt x="30" y="14"/>
                  </a:cubicBezTo>
                  <a:cubicBezTo>
                    <a:pt x="30" y="14"/>
                    <a:pt x="29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0"/>
                    <a:pt x="27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3" y="5"/>
                    <a:pt x="22" y="5"/>
                    <a:pt x="22" y="6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3"/>
                    <a:pt x="23" y="2"/>
                    <a:pt x="22" y="2"/>
                  </a:cubicBezTo>
                  <a:cubicBezTo>
                    <a:pt x="21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" name="Freeform 1222"/>
            <p:cNvSpPr/>
            <p:nvPr/>
          </p:nvSpPr>
          <p:spPr bwMode="auto">
            <a:xfrm>
              <a:off x="340" y="2581"/>
              <a:ext cx="251" cy="675"/>
            </a:xfrm>
            <a:custGeom>
              <a:avLst/>
              <a:gdLst>
                <a:gd name="T0" fmla="*/ 26 w 92"/>
                <a:gd name="T1" fmla="*/ 1 h 248"/>
                <a:gd name="T2" fmla="*/ 9 w 92"/>
                <a:gd name="T3" fmla="*/ 8 h 248"/>
                <a:gd name="T4" fmla="*/ 2 w 92"/>
                <a:gd name="T5" fmla="*/ 12 h 248"/>
                <a:gd name="T6" fmla="*/ 1 w 92"/>
                <a:gd name="T7" fmla="*/ 14 h 248"/>
                <a:gd name="T8" fmla="*/ 28 w 92"/>
                <a:gd name="T9" fmla="*/ 68 h 248"/>
                <a:gd name="T10" fmla="*/ 35 w 92"/>
                <a:gd name="T11" fmla="*/ 81 h 248"/>
                <a:gd name="T12" fmla="*/ 45 w 92"/>
                <a:gd name="T13" fmla="*/ 98 h 248"/>
                <a:gd name="T14" fmla="*/ 67 w 92"/>
                <a:gd name="T15" fmla="*/ 141 h 248"/>
                <a:gd name="T16" fmla="*/ 62 w 92"/>
                <a:gd name="T17" fmla="*/ 177 h 248"/>
                <a:gd name="T18" fmla="*/ 58 w 92"/>
                <a:gd name="T19" fmla="*/ 198 h 248"/>
                <a:gd name="T20" fmla="*/ 47 w 92"/>
                <a:gd name="T21" fmla="*/ 246 h 248"/>
                <a:gd name="T22" fmla="*/ 47 w 92"/>
                <a:gd name="T23" fmla="*/ 248 h 248"/>
                <a:gd name="T24" fmla="*/ 50 w 92"/>
                <a:gd name="T25" fmla="*/ 247 h 248"/>
                <a:gd name="T26" fmla="*/ 61 w 92"/>
                <a:gd name="T27" fmla="*/ 199 h 248"/>
                <a:gd name="T28" fmla="*/ 65 w 92"/>
                <a:gd name="T29" fmla="*/ 177 h 248"/>
                <a:gd name="T30" fmla="*/ 71 w 92"/>
                <a:gd name="T31" fmla="*/ 148 h 248"/>
                <a:gd name="T32" fmla="*/ 70 w 92"/>
                <a:gd name="T33" fmla="*/ 141 h 248"/>
                <a:gd name="T34" fmla="*/ 48 w 92"/>
                <a:gd name="T35" fmla="*/ 96 h 248"/>
                <a:gd name="T36" fmla="*/ 38 w 92"/>
                <a:gd name="T37" fmla="*/ 79 h 248"/>
                <a:gd name="T38" fmla="*/ 31 w 92"/>
                <a:gd name="T39" fmla="*/ 66 h 248"/>
                <a:gd name="T40" fmla="*/ 5 w 92"/>
                <a:gd name="T41" fmla="*/ 14 h 248"/>
                <a:gd name="T42" fmla="*/ 10 w 92"/>
                <a:gd name="T43" fmla="*/ 11 h 248"/>
                <a:gd name="T44" fmla="*/ 26 w 92"/>
                <a:gd name="T45" fmla="*/ 4 h 248"/>
                <a:gd name="T46" fmla="*/ 46 w 92"/>
                <a:gd name="T47" fmla="*/ 35 h 248"/>
                <a:gd name="T48" fmla="*/ 55 w 92"/>
                <a:gd name="T49" fmla="*/ 51 h 248"/>
                <a:gd name="T50" fmla="*/ 70 w 92"/>
                <a:gd name="T51" fmla="*/ 69 h 248"/>
                <a:gd name="T52" fmla="*/ 88 w 92"/>
                <a:gd name="T53" fmla="*/ 94 h 248"/>
                <a:gd name="T54" fmla="*/ 91 w 92"/>
                <a:gd name="T55" fmla="*/ 95 h 248"/>
                <a:gd name="T56" fmla="*/ 91 w 92"/>
                <a:gd name="T57" fmla="*/ 93 h 248"/>
                <a:gd name="T58" fmla="*/ 73 w 92"/>
                <a:gd name="T59" fmla="*/ 67 h 248"/>
                <a:gd name="T60" fmla="*/ 58 w 92"/>
                <a:gd name="T61" fmla="*/ 49 h 248"/>
                <a:gd name="T62" fmla="*/ 49 w 92"/>
                <a:gd name="T63" fmla="*/ 33 h 248"/>
                <a:gd name="T64" fmla="*/ 28 w 92"/>
                <a:gd name="T65" fmla="*/ 1 h 248"/>
                <a:gd name="T66" fmla="*/ 26 w 92"/>
                <a:gd name="T67" fmla="*/ 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2" h="248">
                  <a:moveTo>
                    <a:pt x="26" y="1"/>
                  </a:moveTo>
                  <a:cubicBezTo>
                    <a:pt x="20" y="3"/>
                    <a:pt x="14" y="6"/>
                    <a:pt x="9" y="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8" y="32"/>
                    <a:pt x="18" y="50"/>
                    <a:pt x="28" y="68"/>
                  </a:cubicBezTo>
                  <a:cubicBezTo>
                    <a:pt x="35" y="81"/>
                    <a:pt x="35" y="81"/>
                    <a:pt x="35" y="81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54" y="112"/>
                    <a:pt x="64" y="128"/>
                    <a:pt x="67" y="141"/>
                  </a:cubicBezTo>
                  <a:cubicBezTo>
                    <a:pt x="69" y="151"/>
                    <a:pt x="65" y="164"/>
                    <a:pt x="62" y="177"/>
                  </a:cubicBezTo>
                  <a:cubicBezTo>
                    <a:pt x="60" y="184"/>
                    <a:pt x="58" y="192"/>
                    <a:pt x="58" y="198"/>
                  </a:cubicBezTo>
                  <a:cubicBezTo>
                    <a:pt x="57" y="206"/>
                    <a:pt x="54" y="234"/>
                    <a:pt x="47" y="246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48" y="248"/>
                    <a:pt x="49" y="248"/>
                    <a:pt x="50" y="247"/>
                  </a:cubicBezTo>
                  <a:cubicBezTo>
                    <a:pt x="57" y="235"/>
                    <a:pt x="60" y="207"/>
                    <a:pt x="61" y="199"/>
                  </a:cubicBezTo>
                  <a:cubicBezTo>
                    <a:pt x="62" y="192"/>
                    <a:pt x="63" y="185"/>
                    <a:pt x="65" y="177"/>
                  </a:cubicBezTo>
                  <a:cubicBezTo>
                    <a:pt x="68" y="167"/>
                    <a:pt x="71" y="157"/>
                    <a:pt x="71" y="148"/>
                  </a:cubicBezTo>
                  <a:cubicBezTo>
                    <a:pt x="71" y="145"/>
                    <a:pt x="70" y="143"/>
                    <a:pt x="70" y="141"/>
                  </a:cubicBezTo>
                  <a:cubicBezTo>
                    <a:pt x="67" y="127"/>
                    <a:pt x="57" y="111"/>
                    <a:pt x="48" y="96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21" y="49"/>
                    <a:pt x="12" y="32"/>
                    <a:pt x="5" y="14"/>
                  </a:cubicBezTo>
                  <a:cubicBezTo>
                    <a:pt x="6" y="13"/>
                    <a:pt x="10" y="11"/>
                    <a:pt x="10" y="11"/>
                  </a:cubicBezTo>
                  <a:cubicBezTo>
                    <a:pt x="15" y="9"/>
                    <a:pt x="21" y="6"/>
                    <a:pt x="26" y="4"/>
                  </a:cubicBezTo>
                  <a:cubicBezTo>
                    <a:pt x="34" y="13"/>
                    <a:pt x="40" y="24"/>
                    <a:pt x="46" y="35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60" y="57"/>
                    <a:pt x="65" y="63"/>
                    <a:pt x="70" y="69"/>
                  </a:cubicBezTo>
                  <a:cubicBezTo>
                    <a:pt x="77" y="77"/>
                    <a:pt x="84" y="85"/>
                    <a:pt x="88" y="94"/>
                  </a:cubicBezTo>
                  <a:cubicBezTo>
                    <a:pt x="89" y="95"/>
                    <a:pt x="90" y="95"/>
                    <a:pt x="91" y="95"/>
                  </a:cubicBezTo>
                  <a:cubicBezTo>
                    <a:pt x="92" y="94"/>
                    <a:pt x="92" y="93"/>
                    <a:pt x="91" y="93"/>
                  </a:cubicBezTo>
                  <a:cubicBezTo>
                    <a:pt x="87" y="84"/>
                    <a:pt x="80" y="75"/>
                    <a:pt x="73" y="67"/>
                  </a:cubicBezTo>
                  <a:cubicBezTo>
                    <a:pt x="67" y="61"/>
                    <a:pt x="62" y="55"/>
                    <a:pt x="58" y="49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3" y="23"/>
                    <a:pt x="36" y="11"/>
                    <a:pt x="28" y="1"/>
                  </a:cubicBezTo>
                  <a:cubicBezTo>
                    <a:pt x="27" y="1"/>
                    <a:pt x="26" y="0"/>
                    <a:pt x="26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" name="Freeform 1223"/>
            <p:cNvSpPr/>
            <p:nvPr/>
          </p:nvSpPr>
          <p:spPr bwMode="auto">
            <a:xfrm>
              <a:off x="1070" y="2750"/>
              <a:ext cx="280" cy="511"/>
            </a:xfrm>
            <a:custGeom>
              <a:avLst/>
              <a:gdLst>
                <a:gd name="T0" fmla="*/ 90 w 103"/>
                <a:gd name="T1" fmla="*/ 0 h 188"/>
                <a:gd name="T2" fmla="*/ 19 w 103"/>
                <a:gd name="T3" fmla="*/ 34 h 188"/>
                <a:gd name="T4" fmla="*/ 18 w 103"/>
                <a:gd name="T5" fmla="*/ 37 h 188"/>
                <a:gd name="T6" fmla="*/ 21 w 103"/>
                <a:gd name="T7" fmla="*/ 37 h 188"/>
                <a:gd name="T8" fmla="*/ 90 w 103"/>
                <a:gd name="T9" fmla="*/ 4 h 188"/>
                <a:gd name="T10" fmla="*/ 96 w 103"/>
                <a:gd name="T11" fmla="*/ 11 h 188"/>
                <a:gd name="T12" fmla="*/ 99 w 103"/>
                <a:gd name="T13" fmla="*/ 15 h 188"/>
                <a:gd name="T14" fmla="*/ 56 w 103"/>
                <a:gd name="T15" fmla="*/ 45 h 188"/>
                <a:gd name="T16" fmla="*/ 26 w 103"/>
                <a:gd name="T17" fmla="*/ 63 h 188"/>
                <a:gd name="T18" fmla="*/ 23 w 103"/>
                <a:gd name="T19" fmla="*/ 65 h 188"/>
                <a:gd name="T20" fmla="*/ 0 w 103"/>
                <a:gd name="T21" fmla="*/ 90 h 188"/>
                <a:gd name="T22" fmla="*/ 0 w 103"/>
                <a:gd name="T23" fmla="*/ 94 h 188"/>
                <a:gd name="T24" fmla="*/ 2 w 103"/>
                <a:gd name="T25" fmla="*/ 109 h 188"/>
                <a:gd name="T26" fmla="*/ 4 w 103"/>
                <a:gd name="T27" fmla="*/ 120 h 188"/>
                <a:gd name="T28" fmla="*/ 5 w 103"/>
                <a:gd name="T29" fmla="*/ 127 h 188"/>
                <a:gd name="T30" fmla="*/ 6 w 103"/>
                <a:gd name="T31" fmla="*/ 147 h 188"/>
                <a:gd name="T32" fmla="*/ 8 w 103"/>
                <a:gd name="T33" fmla="*/ 153 h 188"/>
                <a:gd name="T34" fmla="*/ 19 w 103"/>
                <a:gd name="T35" fmla="*/ 187 h 188"/>
                <a:gd name="T36" fmla="*/ 21 w 103"/>
                <a:gd name="T37" fmla="*/ 187 h 188"/>
                <a:gd name="T38" fmla="*/ 21 w 103"/>
                <a:gd name="T39" fmla="*/ 185 h 188"/>
                <a:gd name="T40" fmla="*/ 11 w 103"/>
                <a:gd name="T41" fmla="*/ 153 h 188"/>
                <a:gd name="T42" fmla="*/ 10 w 103"/>
                <a:gd name="T43" fmla="*/ 146 h 188"/>
                <a:gd name="T44" fmla="*/ 8 w 103"/>
                <a:gd name="T45" fmla="*/ 127 h 188"/>
                <a:gd name="T46" fmla="*/ 8 w 103"/>
                <a:gd name="T47" fmla="*/ 120 h 188"/>
                <a:gd name="T48" fmla="*/ 6 w 103"/>
                <a:gd name="T49" fmla="*/ 108 h 188"/>
                <a:gd name="T50" fmla="*/ 4 w 103"/>
                <a:gd name="T51" fmla="*/ 91 h 188"/>
                <a:gd name="T52" fmla="*/ 25 w 103"/>
                <a:gd name="T53" fmla="*/ 67 h 188"/>
                <a:gd name="T54" fmla="*/ 28 w 103"/>
                <a:gd name="T55" fmla="*/ 65 h 188"/>
                <a:gd name="T56" fmla="*/ 57 w 103"/>
                <a:gd name="T57" fmla="*/ 48 h 188"/>
                <a:gd name="T58" fmla="*/ 102 w 103"/>
                <a:gd name="T59" fmla="*/ 17 h 188"/>
                <a:gd name="T60" fmla="*/ 102 w 103"/>
                <a:gd name="T61" fmla="*/ 14 h 188"/>
                <a:gd name="T62" fmla="*/ 98 w 103"/>
                <a:gd name="T63" fmla="*/ 9 h 188"/>
                <a:gd name="T64" fmla="*/ 92 w 103"/>
                <a:gd name="T65" fmla="*/ 1 h 188"/>
                <a:gd name="T66" fmla="*/ 90 w 103"/>
                <a:gd name="T67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188">
                  <a:moveTo>
                    <a:pt x="90" y="0"/>
                  </a:moveTo>
                  <a:cubicBezTo>
                    <a:pt x="79" y="5"/>
                    <a:pt x="41" y="21"/>
                    <a:pt x="19" y="34"/>
                  </a:cubicBezTo>
                  <a:cubicBezTo>
                    <a:pt x="18" y="35"/>
                    <a:pt x="18" y="36"/>
                    <a:pt x="18" y="37"/>
                  </a:cubicBezTo>
                  <a:cubicBezTo>
                    <a:pt x="19" y="37"/>
                    <a:pt x="20" y="38"/>
                    <a:pt x="21" y="37"/>
                  </a:cubicBezTo>
                  <a:cubicBezTo>
                    <a:pt x="42" y="25"/>
                    <a:pt x="78" y="9"/>
                    <a:pt x="90" y="4"/>
                  </a:cubicBezTo>
                  <a:cubicBezTo>
                    <a:pt x="91" y="5"/>
                    <a:pt x="96" y="11"/>
                    <a:pt x="96" y="11"/>
                  </a:cubicBezTo>
                  <a:cubicBezTo>
                    <a:pt x="96" y="11"/>
                    <a:pt x="98" y="14"/>
                    <a:pt x="99" y="15"/>
                  </a:cubicBezTo>
                  <a:cubicBezTo>
                    <a:pt x="87" y="27"/>
                    <a:pt x="71" y="36"/>
                    <a:pt x="56" y="45"/>
                  </a:cubicBezTo>
                  <a:cubicBezTo>
                    <a:pt x="45" y="50"/>
                    <a:pt x="35" y="56"/>
                    <a:pt x="26" y="63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15" y="71"/>
                    <a:pt x="3" y="79"/>
                    <a:pt x="0" y="90"/>
                  </a:cubicBezTo>
                  <a:cubicBezTo>
                    <a:pt x="0" y="91"/>
                    <a:pt x="0" y="92"/>
                    <a:pt x="0" y="94"/>
                  </a:cubicBezTo>
                  <a:cubicBezTo>
                    <a:pt x="0" y="98"/>
                    <a:pt x="1" y="103"/>
                    <a:pt x="2" y="109"/>
                  </a:cubicBezTo>
                  <a:cubicBezTo>
                    <a:pt x="3" y="113"/>
                    <a:pt x="4" y="117"/>
                    <a:pt x="4" y="120"/>
                  </a:cubicBezTo>
                  <a:cubicBezTo>
                    <a:pt x="5" y="127"/>
                    <a:pt x="5" y="127"/>
                    <a:pt x="5" y="127"/>
                  </a:cubicBezTo>
                  <a:cubicBezTo>
                    <a:pt x="5" y="134"/>
                    <a:pt x="5" y="140"/>
                    <a:pt x="6" y="147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0" y="165"/>
                    <a:pt x="12" y="178"/>
                    <a:pt x="19" y="187"/>
                  </a:cubicBezTo>
                  <a:cubicBezTo>
                    <a:pt x="19" y="188"/>
                    <a:pt x="20" y="188"/>
                    <a:pt x="21" y="187"/>
                  </a:cubicBezTo>
                  <a:cubicBezTo>
                    <a:pt x="22" y="187"/>
                    <a:pt x="22" y="186"/>
                    <a:pt x="21" y="185"/>
                  </a:cubicBezTo>
                  <a:cubicBezTo>
                    <a:pt x="15" y="177"/>
                    <a:pt x="13" y="164"/>
                    <a:pt x="11" y="153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0"/>
                    <a:pt x="8" y="133"/>
                    <a:pt x="8" y="127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16"/>
                    <a:pt x="7" y="112"/>
                    <a:pt x="6" y="108"/>
                  </a:cubicBezTo>
                  <a:cubicBezTo>
                    <a:pt x="4" y="101"/>
                    <a:pt x="3" y="95"/>
                    <a:pt x="4" y="91"/>
                  </a:cubicBezTo>
                  <a:cubicBezTo>
                    <a:pt x="6" y="81"/>
                    <a:pt x="17" y="73"/>
                    <a:pt x="25" y="67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7" y="59"/>
                    <a:pt x="47" y="54"/>
                    <a:pt x="57" y="48"/>
                  </a:cubicBezTo>
                  <a:cubicBezTo>
                    <a:pt x="73" y="39"/>
                    <a:pt x="90" y="30"/>
                    <a:pt x="102" y="17"/>
                  </a:cubicBezTo>
                  <a:cubicBezTo>
                    <a:pt x="103" y="16"/>
                    <a:pt x="103" y="15"/>
                    <a:pt x="102" y="14"/>
                  </a:cubicBezTo>
                  <a:cubicBezTo>
                    <a:pt x="98" y="9"/>
                    <a:pt x="98" y="9"/>
                    <a:pt x="98" y="9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1" y="0"/>
                    <a:pt x="90" y="0"/>
                    <a:pt x="9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" name="Freeform 1224"/>
            <p:cNvSpPr/>
            <p:nvPr/>
          </p:nvSpPr>
          <p:spPr bwMode="auto">
            <a:xfrm>
              <a:off x="520" y="2122"/>
              <a:ext cx="858" cy="821"/>
            </a:xfrm>
            <a:custGeom>
              <a:avLst/>
              <a:gdLst>
                <a:gd name="T0" fmla="*/ 70 w 315"/>
                <a:gd name="T1" fmla="*/ 148 h 302"/>
                <a:gd name="T2" fmla="*/ 12 w 315"/>
                <a:gd name="T3" fmla="*/ 242 h 302"/>
                <a:gd name="T4" fmla="*/ 126 w 315"/>
                <a:gd name="T5" fmla="*/ 293 h 302"/>
                <a:gd name="T6" fmla="*/ 222 w 315"/>
                <a:gd name="T7" fmla="*/ 267 h 302"/>
                <a:gd name="T8" fmla="*/ 230 w 315"/>
                <a:gd name="T9" fmla="*/ 228 h 302"/>
                <a:gd name="T10" fmla="*/ 223 w 315"/>
                <a:gd name="T11" fmla="*/ 192 h 302"/>
                <a:gd name="T12" fmla="*/ 265 w 315"/>
                <a:gd name="T13" fmla="*/ 115 h 302"/>
                <a:gd name="T14" fmla="*/ 300 w 315"/>
                <a:gd name="T15" fmla="*/ 60 h 302"/>
                <a:gd name="T16" fmla="*/ 224 w 315"/>
                <a:gd name="T17" fmla="*/ 95 h 302"/>
                <a:gd name="T18" fmla="*/ 191 w 315"/>
                <a:gd name="T19" fmla="*/ 187 h 302"/>
                <a:gd name="T20" fmla="*/ 105 w 315"/>
                <a:gd name="T21" fmla="*/ 155 h 302"/>
                <a:gd name="T22" fmla="*/ 119 w 315"/>
                <a:gd name="T23" fmla="*/ 108 h 302"/>
                <a:gd name="T24" fmla="*/ 151 w 315"/>
                <a:gd name="T25" fmla="*/ 49 h 302"/>
                <a:gd name="T26" fmla="*/ 171 w 315"/>
                <a:gd name="T27" fmla="*/ 14 h 302"/>
                <a:gd name="T28" fmla="*/ 145 w 315"/>
                <a:gd name="T29" fmla="*/ 1 h 302"/>
                <a:gd name="T30" fmla="*/ 80 w 315"/>
                <a:gd name="T31" fmla="*/ 86 h 302"/>
                <a:gd name="T32" fmla="*/ 73 w 315"/>
                <a:gd name="T33" fmla="*/ 127 h 302"/>
                <a:gd name="T34" fmla="*/ 71 w 315"/>
                <a:gd name="T35" fmla="*/ 141 h 302"/>
                <a:gd name="T36" fmla="*/ 70 w 315"/>
                <a:gd name="T37" fmla="*/ 15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5" h="302">
                  <a:moveTo>
                    <a:pt x="70" y="148"/>
                  </a:moveTo>
                  <a:cubicBezTo>
                    <a:pt x="34" y="153"/>
                    <a:pt x="0" y="209"/>
                    <a:pt x="12" y="242"/>
                  </a:cubicBezTo>
                  <a:cubicBezTo>
                    <a:pt x="26" y="282"/>
                    <a:pt x="91" y="290"/>
                    <a:pt x="126" y="293"/>
                  </a:cubicBezTo>
                  <a:cubicBezTo>
                    <a:pt x="159" y="296"/>
                    <a:pt x="202" y="302"/>
                    <a:pt x="222" y="267"/>
                  </a:cubicBezTo>
                  <a:cubicBezTo>
                    <a:pt x="227" y="258"/>
                    <a:pt x="230" y="239"/>
                    <a:pt x="230" y="228"/>
                  </a:cubicBezTo>
                  <a:cubicBezTo>
                    <a:pt x="230" y="215"/>
                    <a:pt x="222" y="205"/>
                    <a:pt x="223" y="192"/>
                  </a:cubicBezTo>
                  <a:cubicBezTo>
                    <a:pt x="225" y="165"/>
                    <a:pt x="248" y="134"/>
                    <a:pt x="265" y="115"/>
                  </a:cubicBezTo>
                  <a:cubicBezTo>
                    <a:pt x="276" y="103"/>
                    <a:pt x="315" y="81"/>
                    <a:pt x="300" y="60"/>
                  </a:cubicBezTo>
                  <a:cubicBezTo>
                    <a:pt x="279" y="33"/>
                    <a:pt x="235" y="80"/>
                    <a:pt x="224" y="95"/>
                  </a:cubicBezTo>
                  <a:cubicBezTo>
                    <a:pt x="208" y="118"/>
                    <a:pt x="188" y="157"/>
                    <a:pt x="191" y="187"/>
                  </a:cubicBezTo>
                  <a:cubicBezTo>
                    <a:pt x="166" y="167"/>
                    <a:pt x="134" y="164"/>
                    <a:pt x="105" y="155"/>
                  </a:cubicBezTo>
                  <a:cubicBezTo>
                    <a:pt x="103" y="141"/>
                    <a:pt x="114" y="121"/>
                    <a:pt x="119" y="108"/>
                  </a:cubicBezTo>
                  <a:cubicBezTo>
                    <a:pt x="127" y="87"/>
                    <a:pt x="137" y="67"/>
                    <a:pt x="151" y="49"/>
                  </a:cubicBezTo>
                  <a:cubicBezTo>
                    <a:pt x="158" y="39"/>
                    <a:pt x="173" y="27"/>
                    <a:pt x="171" y="14"/>
                  </a:cubicBezTo>
                  <a:cubicBezTo>
                    <a:pt x="169" y="1"/>
                    <a:pt x="157" y="0"/>
                    <a:pt x="145" y="1"/>
                  </a:cubicBezTo>
                  <a:cubicBezTo>
                    <a:pt x="108" y="7"/>
                    <a:pt x="88" y="54"/>
                    <a:pt x="80" y="86"/>
                  </a:cubicBezTo>
                  <a:cubicBezTo>
                    <a:pt x="76" y="100"/>
                    <a:pt x="75" y="113"/>
                    <a:pt x="73" y="127"/>
                  </a:cubicBezTo>
                  <a:cubicBezTo>
                    <a:pt x="72" y="132"/>
                    <a:pt x="72" y="136"/>
                    <a:pt x="71" y="141"/>
                  </a:cubicBezTo>
                  <a:cubicBezTo>
                    <a:pt x="70" y="146"/>
                    <a:pt x="68" y="151"/>
                    <a:pt x="70" y="150"/>
                  </a:cubicBezTo>
                </a:path>
              </a:pathLst>
            </a:custGeom>
            <a:solidFill>
              <a:srgbClr val="FFC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" name="Freeform 1225"/>
            <p:cNvSpPr>
              <a:spLocks noEditPoints="1"/>
            </p:cNvSpPr>
            <p:nvPr/>
          </p:nvSpPr>
          <p:spPr bwMode="auto">
            <a:xfrm>
              <a:off x="542" y="2113"/>
              <a:ext cx="833" cy="830"/>
            </a:xfrm>
            <a:custGeom>
              <a:avLst/>
              <a:gdLst>
                <a:gd name="T0" fmla="*/ 70 w 306"/>
                <a:gd name="T1" fmla="*/ 89 h 305"/>
                <a:gd name="T2" fmla="*/ 63 w 306"/>
                <a:gd name="T3" fmla="*/ 129 h 305"/>
                <a:gd name="T4" fmla="*/ 61 w 306"/>
                <a:gd name="T5" fmla="*/ 144 h 305"/>
                <a:gd name="T6" fmla="*/ 60 w 306"/>
                <a:gd name="T7" fmla="*/ 150 h 305"/>
                <a:gd name="T8" fmla="*/ 0 w 306"/>
                <a:gd name="T9" fmla="*/ 230 h 305"/>
                <a:gd name="T10" fmla="*/ 118 w 306"/>
                <a:gd name="T11" fmla="*/ 298 h 305"/>
                <a:gd name="T12" fmla="*/ 215 w 306"/>
                <a:gd name="T13" fmla="*/ 271 h 305"/>
                <a:gd name="T14" fmla="*/ 220 w 306"/>
                <a:gd name="T15" fmla="*/ 213 h 305"/>
                <a:gd name="T16" fmla="*/ 258 w 306"/>
                <a:gd name="T17" fmla="*/ 119 h 305"/>
                <a:gd name="T18" fmla="*/ 293 w 306"/>
                <a:gd name="T19" fmla="*/ 62 h 305"/>
                <a:gd name="T20" fmla="*/ 215 w 306"/>
                <a:gd name="T21" fmla="*/ 97 h 305"/>
                <a:gd name="T22" fmla="*/ 182 w 306"/>
                <a:gd name="T23" fmla="*/ 186 h 305"/>
                <a:gd name="T24" fmla="*/ 98 w 306"/>
                <a:gd name="T25" fmla="*/ 157 h 305"/>
                <a:gd name="T26" fmla="*/ 108 w 306"/>
                <a:gd name="T27" fmla="*/ 123 h 305"/>
                <a:gd name="T28" fmla="*/ 144 w 306"/>
                <a:gd name="T29" fmla="*/ 53 h 305"/>
                <a:gd name="T30" fmla="*/ 165 w 306"/>
                <a:gd name="T31" fmla="*/ 19 h 305"/>
                <a:gd name="T32" fmla="*/ 137 w 306"/>
                <a:gd name="T33" fmla="*/ 3 h 305"/>
                <a:gd name="T34" fmla="*/ 65 w 306"/>
                <a:gd name="T35" fmla="*/ 144 h 305"/>
                <a:gd name="T36" fmla="*/ 67 w 306"/>
                <a:gd name="T37" fmla="*/ 130 h 305"/>
                <a:gd name="T38" fmla="*/ 73 w 306"/>
                <a:gd name="T39" fmla="*/ 90 h 305"/>
                <a:gd name="T40" fmla="*/ 161 w 306"/>
                <a:gd name="T41" fmla="*/ 17 h 305"/>
                <a:gd name="T42" fmla="*/ 141 w 306"/>
                <a:gd name="T43" fmla="*/ 51 h 305"/>
                <a:gd name="T44" fmla="*/ 105 w 306"/>
                <a:gd name="T45" fmla="*/ 121 h 305"/>
                <a:gd name="T46" fmla="*/ 96 w 306"/>
                <a:gd name="T47" fmla="*/ 160 h 305"/>
                <a:gd name="T48" fmla="*/ 182 w 306"/>
                <a:gd name="T49" fmla="*/ 191 h 305"/>
                <a:gd name="T50" fmla="*/ 185 w 306"/>
                <a:gd name="T51" fmla="*/ 190 h 305"/>
                <a:gd name="T52" fmla="*/ 275 w 306"/>
                <a:gd name="T53" fmla="*/ 57 h 305"/>
                <a:gd name="T54" fmla="*/ 267 w 306"/>
                <a:gd name="T55" fmla="*/ 107 h 305"/>
                <a:gd name="T56" fmla="*/ 213 w 306"/>
                <a:gd name="T57" fmla="*/ 195 h 305"/>
                <a:gd name="T58" fmla="*/ 220 w 306"/>
                <a:gd name="T59" fmla="*/ 231 h 305"/>
                <a:gd name="T60" fmla="*/ 125 w 306"/>
                <a:gd name="T61" fmla="*/ 295 h 305"/>
                <a:gd name="T62" fmla="*/ 5 w 306"/>
                <a:gd name="T63" fmla="*/ 245 h 305"/>
                <a:gd name="T64" fmla="*/ 16 w 306"/>
                <a:gd name="T65" fmla="*/ 188 h 305"/>
                <a:gd name="T66" fmla="*/ 60 w 306"/>
                <a:gd name="T67" fmla="*/ 154 h 305"/>
                <a:gd name="T68" fmla="*/ 64 w 306"/>
                <a:gd name="T69" fmla="*/ 153 h 305"/>
                <a:gd name="T70" fmla="*/ 63 w 306"/>
                <a:gd name="T71" fmla="*/ 152 h 305"/>
                <a:gd name="T72" fmla="*/ 64 w 306"/>
                <a:gd name="T73" fmla="*/ 151 h 305"/>
                <a:gd name="T74" fmla="*/ 64 w 306"/>
                <a:gd name="T75" fmla="*/ 150 h 305"/>
                <a:gd name="T76" fmla="*/ 182 w 306"/>
                <a:gd name="T77" fmla="*/ 190 h 305"/>
                <a:gd name="T78" fmla="*/ 182 w 306"/>
                <a:gd name="T79" fmla="*/ 19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6" h="305">
                  <a:moveTo>
                    <a:pt x="137" y="3"/>
                  </a:moveTo>
                  <a:cubicBezTo>
                    <a:pt x="93" y="9"/>
                    <a:pt x="75" y="70"/>
                    <a:pt x="70" y="89"/>
                  </a:cubicBezTo>
                  <a:cubicBezTo>
                    <a:pt x="68" y="99"/>
                    <a:pt x="66" y="109"/>
                    <a:pt x="65" y="118"/>
                  </a:cubicBezTo>
                  <a:cubicBezTo>
                    <a:pt x="63" y="129"/>
                    <a:pt x="63" y="129"/>
                    <a:pt x="63" y="129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0" y="149"/>
                    <a:pt x="60" y="149"/>
                    <a:pt x="60" y="149"/>
                  </a:cubicBezTo>
                  <a:cubicBezTo>
                    <a:pt x="60" y="149"/>
                    <a:pt x="60" y="150"/>
                    <a:pt x="60" y="150"/>
                  </a:cubicBezTo>
                  <a:cubicBezTo>
                    <a:pt x="43" y="153"/>
                    <a:pt x="26" y="166"/>
                    <a:pt x="14" y="186"/>
                  </a:cubicBezTo>
                  <a:cubicBezTo>
                    <a:pt x="5" y="201"/>
                    <a:pt x="0" y="217"/>
                    <a:pt x="0" y="230"/>
                  </a:cubicBezTo>
                  <a:cubicBezTo>
                    <a:pt x="0" y="236"/>
                    <a:pt x="0" y="241"/>
                    <a:pt x="2" y="246"/>
                  </a:cubicBezTo>
                  <a:cubicBezTo>
                    <a:pt x="16" y="285"/>
                    <a:pt x="75" y="294"/>
                    <a:pt x="118" y="298"/>
                  </a:cubicBezTo>
                  <a:cubicBezTo>
                    <a:pt x="125" y="298"/>
                    <a:pt x="125" y="298"/>
                    <a:pt x="125" y="298"/>
                  </a:cubicBezTo>
                  <a:cubicBezTo>
                    <a:pt x="157" y="301"/>
                    <a:pt x="197" y="305"/>
                    <a:pt x="215" y="271"/>
                  </a:cubicBezTo>
                  <a:cubicBezTo>
                    <a:pt x="221" y="261"/>
                    <a:pt x="224" y="241"/>
                    <a:pt x="224" y="231"/>
                  </a:cubicBezTo>
                  <a:cubicBezTo>
                    <a:pt x="224" y="225"/>
                    <a:pt x="222" y="219"/>
                    <a:pt x="220" y="213"/>
                  </a:cubicBezTo>
                  <a:cubicBezTo>
                    <a:pt x="218" y="207"/>
                    <a:pt x="216" y="201"/>
                    <a:pt x="217" y="195"/>
                  </a:cubicBezTo>
                  <a:cubicBezTo>
                    <a:pt x="219" y="165"/>
                    <a:pt x="249" y="129"/>
                    <a:pt x="258" y="119"/>
                  </a:cubicBezTo>
                  <a:cubicBezTo>
                    <a:pt x="261" y="117"/>
                    <a:pt x="264" y="114"/>
                    <a:pt x="269" y="110"/>
                  </a:cubicBezTo>
                  <a:cubicBezTo>
                    <a:pt x="285" y="97"/>
                    <a:pt x="306" y="79"/>
                    <a:pt x="293" y="62"/>
                  </a:cubicBezTo>
                  <a:cubicBezTo>
                    <a:pt x="289" y="56"/>
                    <a:pt x="283" y="53"/>
                    <a:pt x="275" y="53"/>
                  </a:cubicBezTo>
                  <a:cubicBezTo>
                    <a:pt x="251" y="54"/>
                    <a:pt x="221" y="88"/>
                    <a:pt x="215" y="97"/>
                  </a:cubicBezTo>
                  <a:cubicBezTo>
                    <a:pt x="199" y="119"/>
                    <a:pt x="181" y="154"/>
                    <a:pt x="181" y="183"/>
                  </a:cubicBezTo>
                  <a:cubicBezTo>
                    <a:pt x="181" y="184"/>
                    <a:pt x="182" y="185"/>
                    <a:pt x="182" y="186"/>
                  </a:cubicBezTo>
                  <a:cubicBezTo>
                    <a:pt x="163" y="173"/>
                    <a:pt x="140" y="167"/>
                    <a:pt x="118" y="162"/>
                  </a:cubicBezTo>
                  <a:cubicBezTo>
                    <a:pt x="118" y="162"/>
                    <a:pt x="101" y="158"/>
                    <a:pt x="98" y="157"/>
                  </a:cubicBezTo>
                  <a:cubicBezTo>
                    <a:pt x="98" y="157"/>
                    <a:pt x="98" y="156"/>
                    <a:pt x="98" y="156"/>
                  </a:cubicBezTo>
                  <a:cubicBezTo>
                    <a:pt x="98" y="146"/>
                    <a:pt x="104" y="134"/>
                    <a:pt x="108" y="12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20" y="90"/>
                    <a:pt x="131" y="71"/>
                    <a:pt x="144" y="53"/>
                  </a:cubicBezTo>
                  <a:cubicBezTo>
                    <a:pt x="150" y="45"/>
                    <a:pt x="150" y="45"/>
                    <a:pt x="150" y="45"/>
                  </a:cubicBezTo>
                  <a:cubicBezTo>
                    <a:pt x="157" y="37"/>
                    <a:pt x="165" y="29"/>
                    <a:pt x="165" y="19"/>
                  </a:cubicBezTo>
                  <a:cubicBezTo>
                    <a:pt x="165" y="18"/>
                    <a:pt x="165" y="18"/>
                    <a:pt x="165" y="17"/>
                  </a:cubicBezTo>
                  <a:cubicBezTo>
                    <a:pt x="163" y="5"/>
                    <a:pt x="153" y="0"/>
                    <a:pt x="137" y="3"/>
                  </a:cubicBezTo>
                  <a:close/>
                  <a:moveTo>
                    <a:pt x="64" y="150"/>
                  </a:moveTo>
                  <a:cubicBezTo>
                    <a:pt x="65" y="144"/>
                    <a:pt x="65" y="144"/>
                    <a:pt x="65" y="144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0"/>
                    <a:pt x="68" y="119"/>
                    <a:pt x="68" y="119"/>
                  </a:cubicBezTo>
                  <a:cubicBezTo>
                    <a:pt x="70" y="109"/>
                    <a:pt x="71" y="99"/>
                    <a:pt x="73" y="90"/>
                  </a:cubicBezTo>
                  <a:cubicBezTo>
                    <a:pt x="78" y="72"/>
                    <a:pt x="96" y="12"/>
                    <a:pt x="137" y="6"/>
                  </a:cubicBezTo>
                  <a:cubicBezTo>
                    <a:pt x="147" y="4"/>
                    <a:pt x="159" y="5"/>
                    <a:pt x="161" y="17"/>
                  </a:cubicBezTo>
                  <a:cubicBezTo>
                    <a:pt x="163" y="26"/>
                    <a:pt x="155" y="35"/>
                    <a:pt x="148" y="43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28" y="69"/>
                    <a:pt x="117" y="89"/>
                    <a:pt x="109" y="110"/>
                  </a:cubicBezTo>
                  <a:cubicBezTo>
                    <a:pt x="105" y="121"/>
                    <a:pt x="105" y="121"/>
                    <a:pt x="105" y="121"/>
                  </a:cubicBezTo>
                  <a:cubicBezTo>
                    <a:pt x="100" y="134"/>
                    <a:pt x="94" y="148"/>
                    <a:pt x="95" y="159"/>
                  </a:cubicBezTo>
                  <a:cubicBezTo>
                    <a:pt x="95" y="159"/>
                    <a:pt x="96" y="160"/>
                    <a:pt x="96" y="160"/>
                  </a:cubicBezTo>
                  <a:cubicBezTo>
                    <a:pt x="117" y="165"/>
                    <a:pt x="117" y="165"/>
                    <a:pt x="117" y="165"/>
                  </a:cubicBezTo>
                  <a:cubicBezTo>
                    <a:pt x="140" y="171"/>
                    <a:pt x="163" y="176"/>
                    <a:pt x="182" y="191"/>
                  </a:cubicBezTo>
                  <a:cubicBezTo>
                    <a:pt x="183" y="192"/>
                    <a:pt x="184" y="192"/>
                    <a:pt x="184" y="191"/>
                  </a:cubicBezTo>
                  <a:cubicBezTo>
                    <a:pt x="185" y="191"/>
                    <a:pt x="185" y="190"/>
                    <a:pt x="185" y="190"/>
                  </a:cubicBezTo>
                  <a:cubicBezTo>
                    <a:pt x="182" y="163"/>
                    <a:pt x="199" y="125"/>
                    <a:pt x="218" y="99"/>
                  </a:cubicBezTo>
                  <a:cubicBezTo>
                    <a:pt x="226" y="88"/>
                    <a:pt x="254" y="57"/>
                    <a:pt x="275" y="57"/>
                  </a:cubicBezTo>
                  <a:cubicBezTo>
                    <a:pt x="282" y="57"/>
                    <a:pt x="286" y="59"/>
                    <a:pt x="290" y="64"/>
                  </a:cubicBezTo>
                  <a:cubicBezTo>
                    <a:pt x="301" y="79"/>
                    <a:pt x="281" y="95"/>
                    <a:pt x="267" y="107"/>
                  </a:cubicBezTo>
                  <a:cubicBezTo>
                    <a:pt x="262" y="111"/>
                    <a:pt x="258" y="114"/>
                    <a:pt x="256" y="117"/>
                  </a:cubicBezTo>
                  <a:cubicBezTo>
                    <a:pt x="246" y="127"/>
                    <a:pt x="216" y="163"/>
                    <a:pt x="213" y="195"/>
                  </a:cubicBezTo>
                  <a:cubicBezTo>
                    <a:pt x="213" y="202"/>
                    <a:pt x="215" y="208"/>
                    <a:pt x="217" y="214"/>
                  </a:cubicBezTo>
                  <a:cubicBezTo>
                    <a:pt x="219" y="220"/>
                    <a:pt x="220" y="225"/>
                    <a:pt x="220" y="231"/>
                  </a:cubicBezTo>
                  <a:cubicBezTo>
                    <a:pt x="220" y="242"/>
                    <a:pt x="217" y="261"/>
                    <a:pt x="212" y="269"/>
                  </a:cubicBezTo>
                  <a:cubicBezTo>
                    <a:pt x="195" y="301"/>
                    <a:pt x="156" y="298"/>
                    <a:pt x="125" y="295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76" y="291"/>
                    <a:pt x="19" y="282"/>
                    <a:pt x="5" y="245"/>
                  </a:cubicBezTo>
                  <a:cubicBezTo>
                    <a:pt x="4" y="240"/>
                    <a:pt x="3" y="236"/>
                    <a:pt x="3" y="230"/>
                  </a:cubicBezTo>
                  <a:cubicBezTo>
                    <a:pt x="3" y="217"/>
                    <a:pt x="8" y="202"/>
                    <a:pt x="16" y="188"/>
                  </a:cubicBezTo>
                  <a:cubicBezTo>
                    <a:pt x="28" y="169"/>
                    <a:pt x="45" y="156"/>
                    <a:pt x="60" y="153"/>
                  </a:cubicBezTo>
                  <a:cubicBezTo>
                    <a:pt x="60" y="154"/>
                    <a:pt x="60" y="154"/>
                    <a:pt x="60" y="154"/>
                  </a:cubicBezTo>
                  <a:cubicBezTo>
                    <a:pt x="61" y="154"/>
                    <a:pt x="61" y="155"/>
                    <a:pt x="63" y="154"/>
                  </a:cubicBezTo>
                  <a:cubicBezTo>
                    <a:pt x="63" y="154"/>
                    <a:pt x="64" y="153"/>
                    <a:pt x="64" y="153"/>
                  </a:cubicBezTo>
                  <a:cubicBezTo>
                    <a:pt x="64" y="153"/>
                    <a:pt x="64" y="152"/>
                    <a:pt x="63" y="152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4" y="152"/>
                    <a:pt x="64" y="152"/>
                    <a:pt x="64" y="151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4" y="151"/>
                    <a:pt x="63" y="151"/>
                    <a:pt x="63" y="151"/>
                  </a:cubicBezTo>
                  <a:cubicBezTo>
                    <a:pt x="63" y="150"/>
                    <a:pt x="64" y="150"/>
                    <a:pt x="64" y="150"/>
                  </a:cubicBezTo>
                  <a:close/>
                  <a:moveTo>
                    <a:pt x="182" y="190"/>
                  </a:move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ubicBezTo>
                    <a:pt x="182" y="190"/>
                    <a:pt x="182" y="190"/>
                    <a:pt x="182" y="19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" name="Freeform 1226"/>
            <p:cNvSpPr/>
            <p:nvPr/>
          </p:nvSpPr>
          <p:spPr bwMode="auto">
            <a:xfrm>
              <a:off x="762" y="2696"/>
              <a:ext cx="30" cy="65"/>
            </a:xfrm>
            <a:custGeom>
              <a:avLst/>
              <a:gdLst>
                <a:gd name="T0" fmla="*/ 7 w 11"/>
                <a:gd name="T1" fmla="*/ 2 h 24"/>
                <a:gd name="T2" fmla="*/ 6 w 11"/>
                <a:gd name="T3" fmla="*/ 5 h 24"/>
                <a:gd name="T4" fmla="*/ 0 w 11"/>
                <a:gd name="T5" fmla="*/ 22 h 24"/>
                <a:gd name="T6" fmla="*/ 1 w 11"/>
                <a:gd name="T7" fmla="*/ 24 h 24"/>
                <a:gd name="T8" fmla="*/ 3 w 11"/>
                <a:gd name="T9" fmla="*/ 23 h 24"/>
                <a:gd name="T10" fmla="*/ 9 w 11"/>
                <a:gd name="T11" fmla="*/ 6 h 24"/>
                <a:gd name="T12" fmla="*/ 10 w 11"/>
                <a:gd name="T13" fmla="*/ 3 h 24"/>
                <a:gd name="T14" fmla="*/ 9 w 11"/>
                <a:gd name="T15" fmla="*/ 1 h 24"/>
                <a:gd name="T16" fmla="*/ 7 w 11"/>
                <a:gd name="T1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7" y="2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3" y="11"/>
                    <a:pt x="1" y="16"/>
                    <a:pt x="0" y="22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4" y="17"/>
                    <a:pt x="7" y="12"/>
                    <a:pt x="9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0"/>
                    <a:pt x="7" y="1"/>
                    <a:pt x="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" name="Freeform 1227"/>
            <p:cNvSpPr/>
            <p:nvPr/>
          </p:nvSpPr>
          <p:spPr bwMode="auto">
            <a:xfrm>
              <a:off x="721" y="2750"/>
              <a:ext cx="71" cy="38"/>
            </a:xfrm>
            <a:custGeom>
              <a:avLst/>
              <a:gdLst>
                <a:gd name="T0" fmla="*/ 9 w 26"/>
                <a:gd name="T1" fmla="*/ 13 h 14"/>
                <a:gd name="T2" fmla="*/ 6 w 26"/>
                <a:gd name="T3" fmla="*/ 2 h 14"/>
                <a:gd name="T4" fmla="*/ 26 w 26"/>
                <a:gd name="T5" fmla="*/ 6 h 14"/>
                <a:gd name="T6" fmla="*/ 12 w 26"/>
                <a:gd name="T7" fmla="*/ 14 h 14"/>
                <a:gd name="T8" fmla="*/ 14 w 26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">
                  <a:moveTo>
                    <a:pt x="9" y="13"/>
                  </a:moveTo>
                  <a:cubicBezTo>
                    <a:pt x="4" y="12"/>
                    <a:pt x="0" y="6"/>
                    <a:pt x="6" y="2"/>
                  </a:cubicBezTo>
                  <a:cubicBezTo>
                    <a:pt x="11" y="0"/>
                    <a:pt x="22" y="4"/>
                    <a:pt x="26" y="6"/>
                  </a:cubicBezTo>
                  <a:cubicBezTo>
                    <a:pt x="23" y="10"/>
                    <a:pt x="18" y="13"/>
                    <a:pt x="12" y="14"/>
                  </a:cubicBezTo>
                  <a:cubicBezTo>
                    <a:pt x="10" y="14"/>
                    <a:pt x="13" y="13"/>
                    <a:pt x="14" y="13"/>
                  </a:cubicBezTo>
                </a:path>
              </a:pathLst>
            </a:custGeom>
            <a:solidFill>
              <a:srgbClr val="E06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" name="Freeform 1228"/>
            <p:cNvSpPr>
              <a:spLocks noEditPoints="1"/>
            </p:cNvSpPr>
            <p:nvPr/>
          </p:nvSpPr>
          <p:spPr bwMode="auto">
            <a:xfrm>
              <a:off x="724" y="2742"/>
              <a:ext cx="74" cy="52"/>
            </a:xfrm>
            <a:custGeom>
              <a:avLst/>
              <a:gdLst>
                <a:gd name="T0" fmla="*/ 4 w 27"/>
                <a:gd name="T1" fmla="*/ 4 h 19"/>
                <a:gd name="T2" fmla="*/ 0 w 27"/>
                <a:gd name="T3" fmla="*/ 11 h 19"/>
                <a:gd name="T4" fmla="*/ 8 w 27"/>
                <a:gd name="T5" fmla="*/ 17 h 19"/>
                <a:gd name="T6" fmla="*/ 9 w 27"/>
                <a:gd name="T7" fmla="*/ 17 h 19"/>
                <a:gd name="T8" fmla="*/ 9 w 27"/>
                <a:gd name="T9" fmla="*/ 17 h 19"/>
                <a:gd name="T10" fmla="*/ 11 w 27"/>
                <a:gd name="T11" fmla="*/ 19 h 19"/>
                <a:gd name="T12" fmla="*/ 27 w 27"/>
                <a:gd name="T13" fmla="*/ 10 h 19"/>
                <a:gd name="T14" fmla="*/ 27 w 27"/>
                <a:gd name="T15" fmla="*/ 8 h 19"/>
                <a:gd name="T16" fmla="*/ 26 w 27"/>
                <a:gd name="T17" fmla="*/ 7 h 19"/>
                <a:gd name="T18" fmla="*/ 4 w 27"/>
                <a:gd name="T19" fmla="*/ 4 h 19"/>
                <a:gd name="T20" fmla="*/ 8 w 27"/>
                <a:gd name="T21" fmla="*/ 14 h 19"/>
                <a:gd name="T22" fmla="*/ 4 w 27"/>
                <a:gd name="T23" fmla="*/ 10 h 19"/>
                <a:gd name="T24" fmla="*/ 4 w 27"/>
                <a:gd name="T25" fmla="*/ 10 h 19"/>
                <a:gd name="T26" fmla="*/ 6 w 27"/>
                <a:gd name="T27" fmla="*/ 7 h 19"/>
                <a:gd name="T28" fmla="*/ 22 w 27"/>
                <a:gd name="T29" fmla="*/ 9 h 19"/>
                <a:gd name="T30" fmla="*/ 13 w 27"/>
                <a:gd name="T31" fmla="*/ 14 h 19"/>
                <a:gd name="T32" fmla="*/ 11 w 27"/>
                <a:gd name="T33" fmla="*/ 14 h 19"/>
                <a:gd name="T34" fmla="*/ 10 w 27"/>
                <a:gd name="T35" fmla="*/ 15 h 19"/>
                <a:gd name="T36" fmla="*/ 10 w 27"/>
                <a:gd name="T37" fmla="*/ 15 h 19"/>
                <a:gd name="T38" fmla="*/ 8 w 27"/>
                <a:gd name="T3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9">
                  <a:moveTo>
                    <a:pt x="4" y="4"/>
                  </a:moveTo>
                  <a:cubicBezTo>
                    <a:pt x="0" y="7"/>
                    <a:pt x="0" y="10"/>
                    <a:pt x="0" y="11"/>
                  </a:cubicBezTo>
                  <a:cubicBezTo>
                    <a:pt x="1" y="14"/>
                    <a:pt x="4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9"/>
                    <a:pt x="11" y="19"/>
                  </a:cubicBezTo>
                  <a:cubicBezTo>
                    <a:pt x="18" y="17"/>
                    <a:pt x="23" y="14"/>
                    <a:pt x="27" y="10"/>
                  </a:cubicBezTo>
                  <a:cubicBezTo>
                    <a:pt x="27" y="9"/>
                    <a:pt x="27" y="9"/>
                    <a:pt x="27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3" y="6"/>
                    <a:pt x="10" y="0"/>
                    <a:pt x="4" y="4"/>
                  </a:cubicBezTo>
                  <a:close/>
                  <a:moveTo>
                    <a:pt x="8" y="14"/>
                  </a:moveTo>
                  <a:cubicBezTo>
                    <a:pt x="6" y="14"/>
                    <a:pt x="4" y="12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9" y="5"/>
                    <a:pt x="17" y="7"/>
                    <a:pt x="22" y="9"/>
                  </a:cubicBezTo>
                  <a:cubicBezTo>
                    <a:pt x="20" y="11"/>
                    <a:pt x="17" y="13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4"/>
                    <a:pt x="8" y="1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" name="Freeform 1229"/>
            <p:cNvSpPr/>
            <p:nvPr/>
          </p:nvSpPr>
          <p:spPr bwMode="auto">
            <a:xfrm>
              <a:off x="661" y="2783"/>
              <a:ext cx="101" cy="62"/>
            </a:xfrm>
            <a:custGeom>
              <a:avLst/>
              <a:gdLst>
                <a:gd name="T0" fmla="*/ 34 w 37"/>
                <a:gd name="T1" fmla="*/ 0 h 23"/>
                <a:gd name="T2" fmla="*/ 32 w 37"/>
                <a:gd name="T3" fmla="*/ 2 h 23"/>
                <a:gd name="T4" fmla="*/ 25 w 37"/>
                <a:gd name="T5" fmla="*/ 17 h 23"/>
                <a:gd name="T6" fmla="*/ 6 w 37"/>
                <a:gd name="T7" fmla="*/ 14 h 23"/>
                <a:gd name="T8" fmla="*/ 5 w 37"/>
                <a:gd name="T9" fmla="*/ 4 h 23"/>
                <a:gd name="T10" fmla="*/ 5 w 37"/>
                <a:gd name="T11" fmla="*/ 2 h 23"/>
                <a:gd name="T12" fmla="*/ 2 w 37"/>
                <a:gd name="T13" fmla="*/ 3 h 23"/>
                <a:gd name="T14" fmla="*/ 4 w 37"/>
                <a:gd name="T15" fmla="*/ 16 h 23"/>
                <a:gd name="T16" fmla="*/ 26 w 37"/>
                <a:gd name="T17" fmla="*/ 20 h 23"/>
                <a:gd name="T18" fmla="*/ 36 w 37"/>
                <a:gd name="T19" fmla="*/ 2 h 23"/>
                <a:gd name="T20" fmla="*/ 34 w 37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23">
                  <a:moveTo>
                    <a:pt x="34" y="0"/>
                  </a:moveTo>
                  <a:cubicBezTo>
                    <a:pt x="33" y="0"/>
                    <a:pt x="32" y="1"/>
                    <a:pt x="32" y="2"/>
                  </a:cubicBezTo>
                  <a:cubicBezTo>
                    <a:pt x="33" y="12"/>
                    <a:pt x="29" y="15"/>
                    <a:pt x="25" y="17"/>
                  </a:cubicBezTo>
                  <a:cubicBezTo>
                    <a:pt x="19" y="20"/>
                    <a:pt x="10" y="18"/>
                    <a:pt x="6" y="14"/>
                  </a:cubicBezTo>
                  <a:cubicBezTo>
                    <a:pt x="5" y="12"/>
                    <a:pt x="3" y="9"/>
                    <a:pt x="5" y="4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7"/>
                    <a:pt x="0" y="12"/>
                    <a:pt x="4" y="16"/>
                  </a:cubicBezTo>
                  <a:cubicBezTo>
                    <a:pt x="9" y="21"/>
                    <a:pt x="19" y="23"/>
                    <a:pt x="26" y="20"/>
                  </a:cubicBezTo>
                  <a:cubicBezTo>
                    <a:pt x="30" y="19"/>
                    <a:pt x="37" y="14"/>
                    <a:pt x="36" y="2"/>
                  </a:cubicBezTo>
                  <a:cubicBezTo>
                    <a:pt x="36" y="1"/>
                    <a:pt x="35" y="0"/>
                    <a:pt x="3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" name="Freeform 1230"/>
            <p:cNvSpPr/>
            <p:nvPr/>
          </p:nvSpPr>
          <p:spPr bwMode="auto">
            <a:xfrm>
              <a:off x="740" y="2799"/>
              <a:ext cx="142" cy="101"/>
            </a:xfrm>
            <a:custGeom>
              <a:avLst/>
              <a:gdLst>
                <a:gd name="T0" fmla="*/ 4 w 52"/>
                <a:gd name="T1" fmla="*/ 1 h 37"/>
                <a:gd name="T2" fmla="*/ 1 w 52"/>
                <a:gd name="T3" fmla="*/ 15 h 37"/>
                <a:gd name="T4" fmla="*/ 1 w 52"/>
                <a:gd name="T5" fmla="*/ 16 h 37"/>
                <a:gd name="T6" fmla="*/ 51 w 52"/>
                <a:gd name="T7" fmla="*/ 22 h 37"/>
                <a:gd name="T8" fmla="*/ 51 w 52"/>
                <a:gd name="T9" fmla="*/ 19 h 37"/>
                <a:gd name="T10" fmla="*/ 49 w 52"/>
                <a:gd name="T11" fmla="*/ 19 h 37"/>
                <a:gd name="T12" fmla="*/ 4 w 52"/>
                <a:gd name="T13" fmla="*/ 14 h 37"/>
                <a:gd name="T14" fmla="*/ 4 w 52"/>
                <a:gd name="T15" fmla="*/ 11 h 37"/>
                <a:gd name="T16" fmla="*/ 6 w 52"/>
                <a:gd name="T17" fmla="*/ 3 h 37"/>
                <a:gd name="T18" fmla="*/ 7 w 52"/>
                <a:gd name="T19" fmla="*/ 2 h 37"/>
                <a:gd name="T20" fmla="*/ 6 w 52"/>
                <a:gd name="T21" fmla="*/ 0 h 37"/>
                <a:gd name="T22" fmla="*/ 4 w 52"/>
                <a:gd name="T2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7">
                  <a:moveTo>
                    <a:pt x="4" y="1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0" y="23"/>
                    <a:pt x="33" y="37"/>
                    <a:pt x="51" y="22"/>
                  </a:cubicBezTo>
                  <a:cubicBezTo>
                    <a:pt x="52" y="21"/>
                    <a:pt x="52" y="20"/>
                    <a:pt x="51" y="19"/>
                  </a:cubicBezTo>
                  <a:cubicBezTo>
                    <a:pt x="51" y="19"/>
                    <a:pt x="49" y="19"/>
                    <a:pt x="49" y="19"/>
                  </a:cubicBezTo>
                  <a:cubicBezTo>
                    <a:pt x="33" y="33"/>
                    <a:pt x="13" y="20"/>
                    <a:pt x="4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4" y="8"/>
                    <a:pt x="5" y="5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" name="Freeform 1231"/>
            <p:cNvSpPr/>
            <p:nvPr/>
          </p:nvSpPr>
          <p:spPr bwMode="auto">
            <a:xfrm>
              <a:off x="629" y="2652"/>
              <a:ext cx="60" cy="52"/>
            </a:xfrm>
            <a:custGeom>
              <a:avLst/>
              <a:gdLst>
                <a:gd name="T0" fmla="*/ 11 w 22"/>
                <a:gd name="T1" fmla="*/ 5 h 19"/>
                <a:gd name="T2" fmla="*/ 18 w 22"/>
                <a:gd name="T3" fmla="*/ 14 h 19"/>
                <a:gd name="T4" fmla="*/ 10 w 22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9">
                  <a:moveTo>
                    <a:pt x="11" y="5"/>
                  </a:moveTo>
                  <a:cubicBezTo>
                    <a:pt x="0" y="7"/>
                    <a:pt x="7" y="19"/>
                    <a:pt x="18" y="14"/>
                  </a:cubicBezTo>
                  <a:cubicBezTo>
                    <a:pt x="22" y="7"/>
                    <a:pt x="18" y="0"/>
                    <a:pt x="10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" name="Freeform 1232"/>
            <p:cNvSpPr/>
            <p:nvPr/>
          </p:nvSpPr>
          <p:spPr bwMode="auto">
            <a:xfrm>
              <a:off x="961" y="2723"/>
              <a:ext cx="57" cy="52"/>
            </a:xfrm>
            <a:custGeom>
              <a:avLst/>
              <a:gdLst>
                <a:gd name="T0" fmla="*/ 11 w 21"/>
                <a:gd name="T1" fmla="*/ 5 h 19"/>
                <a:gd name="T2" fmla="*/ 18 w 21"/>
                <a:gd name="T3" fmla="*/ 14 h 19"/>
                <a:gd name="T4" fmla="*/ 9 w 21"/>
                <a:gd name="T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11" y="5"/>
                  </a:moveTo>
                  <a:cubicBezTo>
                    <a:pt x="0" y="7"/>
                    <a:pt x="6" y="19"/>
                    <a:pt x="18" y="14"/>
                  </a:cubicBezTo>
                  <a:cubicBezTo>
                    <a:pt x="21" y="7"/>
                    <a:pt x="17" y="0"/>
                    <a:pt x="9" y="4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" name="Freeform 1233"/>
            <p:cNvSpPr/>
            <p:nvPr/>
          </p:nvSpPr>
          <p:spPr bwMode="auto">
            <a:xfrm>
              <a:off x="721" y="2826"/>
              <a:ext cx="47" cy="44"/>
            </a:xfrm>
            <a:custGeom>
              <a:avLst/>
              <a:gdLst>
                <a:gd name="T0" fmla="*/ 7 w 17"/>
                <a:gd name="T1" fmla="*/ 15 h 16"/>
                <a:gd name="T2" fmla="*/ 14 w 17"/>
                <a:gd name="T3" fmla="*/ 13 h 16"/>
                <a:gd name="T4" fmla="*/ 17 w 17"/>
                <a:gd name="T5" fmla="*/ 10 h 16"/>
                <a:gd name="T6" fmla="*/ 13 w 17"/>
                <a:gd name="T7" fmla="*/ 8 h 16"/>
                <a:gd name="T8" fmla="*/ 10 w 17"/>
                <a:gd name="T9" fmla="*/ 4 h 16"/>
                <a:gd name="T10" fmla="*/ 7 w 17"/>
                <a:gd name="T11" fmla="*/ 1 h 16"/>
                <a:gd name="T12" fmla="*/ 4 w 17"/>
                <a:gd name="T13" fmla="*/ 3 h 16"/>
                <a:gd name="T14" fmla="*/ 0 w 17"/>
                <a:gd name="T15" fmla="*/ 5 h 16"/>
                <a:gd name="T16" fmla="*/ 0 w 17"/>
                <a:gd name="T17" fmla="*/ 10 h 16"/>
                <a:gd name="T18" fmla="*/ 7 w 17"/>
                <a:gd name="T1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6">
                  <a:moveTo>
                    <a:pt x="7" y="15"/>
                  </a:moveTo>
                  <a:cubicBezTo>
                    <a:pt x="9" y="16"/>
                    <a:pt x="12" y="14"/>
                    <a:pt x="14" y="13"/>
                  </a:cubicBezTo>
                  <a:cubicBezTo>
                    <a:pt x="14" y="12"/>
                    <a:pt x="17" y="11"/>
                    <a:pt x="17" y="10"/>
                  </a:cubicBezTo>
                  <a:cubicBezTo>
                    <a:pt x="17" y="9"/>
                    <a:pt x="14" y="8"/>
                    <a:pt x="13" y="8"/>
                  </a:cubicBezTo>
                  <a:cubicBezTo>
                    <a:pt x="12" y="7"/>
                    <a:pt x="10" y="5"/>
                    <a:pt x="10" y="4"/>
                  </a:cubicBezTo>
                  <a:cubicBezTo>
                    <a:pt x="9" y="2"/>
                    <a:pt x="9" y="0"/>
                    <a:pt x="7" y="1"/>
                  </a:cubicBezTo>
                  <a:cubicBezTo>
                    <a:pt x="6" y="2"/>
                    <a:pt x="5" y="3"/>
                    <a:pt x="4" y="3"/>
                  </a:cubicBezTo>
                  <a:cubicBezTo>
                    <a:pt x="2" y="3"/>
                    <a:pt x="1" y="3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1" y="13"/>
                    <a:pt x="3" y="15"/>
                    <a:pt x="7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" name="Freeform 1234"/>
            <p:cNvSpPr>
              <a:spLocks noEditPoints="1"/>
            </p:cNvSpPr>
            <p:nvPr/>
          </p:nvSpPr>
          <p:spPr bwMode="auto">
            <a:xfrm>
              <a:off x="716" y="2826"/>
              <a:ext cx="54" cy="46"/>
            </a:xfrm>
            <a:custGeom>
              <a:avLst/>
              <a:gdLst>
                <a:gd name="T0" fmla="*/ 7 w 20"/>
                <a:gd name="T1" fmla="*/ 1 h 17"/>
                <a:gd name="T2" fmla="*/ 5 w 20"/>
                <a:gd name="T3" fmla="*/ 1 h 17"/>
                <a:gd name="T4" fmla="*/ 4 w 20"/>
                <a:gd name="T5" fmla="*/ 1 h 17"/>
                <a:gd name="T6" fmla="*/ 0 w 20"/>
                <a:gd name="T7" fmla="*/ 5 h 17"/>
                <a:gd name="T8" fmla="*/ 0 w 20"/>
                <a:gd name="T9" fmla="*/ 10 h 17"/>
                <a:gd name="T10" fmla="*/ 8 w 20"/>
                <a:gd name="T11" fmla="*/ 17 h 17"/>
                <a:gd name="T12" fmla="*/ 8 w 20"/>
                <a:gd name="T13" fmla="*/ 17 h 17"/>
                <a:gd name="T14" fmla="*/ 17 w 20"/>
                <a:gd name="T15" fmla="*/ 14 h 17"/>
                <a:gd name="T16" fmla="*/ 18 w 20"/>
                <a:gd name="T17" fmla="*/ 13 h 17"/>
                <a:gd name="T18" fmla="*/ 20 w 20"/>
                <a:gd name="T19" fmla="*/ 10 h 17"/>
                <a:gd name="T20" fmla="*/ 17 w 20"/>
                <a:gd name="T21" fmla="*/ 7 h 17"/>
                <a:gd name="T22" fmla="*/ 16 w 20"/>
                <a:gd name="T23" fmla="*/ 6 h 17"/>
                <a:gd name="T24" fmla="*/ 13 w 20"/>
                <a:gd name="T25" fmla="*/ 3 h 17"/>
                <a:gd name="T26" fmla="*/ 13 w 20"/>
                <a:gd name="T27" fmla="*/ 2 h 17"/>
                <a:gd name="T28" fmla="*/ 11 w 20"/>
                <a:gd name="T29" fmla="*/ 0 h 17"/>
                <a:gd name="T30" fmla="*/ 8 w 20"/>
                <a:gd name="T31" fmla="*/ 0 h 17"/>
                <a:gd name="T32" fmla="*/ 7 w 20"/>
                <a:gd name="T33" fmla="*/ 1 h 17"/>
                <a:gd name="T34" fmla="*/ 5 w 20"/>
                <a:gd name="T35" fmla="*/ 5 h 17"/>
                <a:gd name="T36" fmla="*/ 6 w 20"/>
                <a:gd name="T37" fmla="*/ 4 h 17"/>
                <a:gd name="T38" fmla="*/ 8 w 20"/>
                <a:gd name="T39" fmla="*/ 3 h 17"/>
                <a:gd name="T40" fmla="*/ 9 w 20"/>
                <a:gd name="T41" fmla="*/ 3 h 17"/>
                <a:gd name="T42" fmla="*/ 9 w 20"/>
                <a:gd name="T43" fmla="*/ 3 h 17"/>
                <a:gd name="T44" fmla="*/ 10 w 20"/>
                <a:gd name="T45" fmla="*/ 3 h 17"/>
                <a:gd name="T46" fmla="*/ 10 w 20"/>
                <a:gd name="T47" fmla="*/ 5 h 17"/>
                <a:gd name="T48" fmla="*/ 14 w 20"/>
                <a:gd name="T49" fmla="*/ 9 h 17"/>
                <a:gd name="T50" fmla="*/ 16 w 20"/>
                <a:gd name="T51" fmla="*/ 10 h 17"/>
                <a:gd name="T52" fmla="*/ 16 w 20"/>
                <a:gd name="T53" fmla="*/ 10 h 17"/>
                <a:gd name="T54" fmla="*/ 16 w 20"/>
                <a:gd name="T55" fmla="*/ 11 h 17"/>
                <a:gd name="T56" fmla="*/ 15 w 20"/>
                <a:gd name="T57" fmla="*/ 11 h 17"/>
                <a:gd name="T58" fmla="*/ 9 w 20"/>
                <a:gd name="T59" fmla="*/ 14 h 17"/>
                <a:gd name="T60" fmla="*/ 9 w 20"/>
                <a:gd name="T61" fmla="*/ 14 h 17"/>
                <a:gd name="T62" fmla="*/ 4 w 20"/>
                <a:gd name="T63" fmla="*/ 9 h 17"/>
                <a:gd name="T64" fmla="*/ 3 w 20"/>
                <a:gd name="T65" fmla="*/ 7 h 17"/>
                <a:gd name="T66" fmla="*/ 4 w 20"/>
                <a:gd name="T67" fmla="*/ 5 h 17"/>
                <a:gd name="T68" fmla="*/ 4 w 20"/>
                <a:gd name="T69" fmla="*/ 5 h 17"/>
                <a:gd name="T70" fmla="*/ 5 w 20"/>
                <a:gd name="T7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17">
                  <a:moveTo>
                    <a:pt x="7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1" y="2"/>
                    <a:pt x="0" y="5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2" y="14"/>
                    <a:pt x="5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7"/>
                    <a:pt x="15" y="16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2"/>
                    <a:pt x="20" y="11"/>
                    <a:pt x="20" y="10"/>
                  </a:cubicBezTo>
                  <a:cubicBezTo>
                    <a:pt x="20" y="8"/>
                    <a:pt x="18" y="7"/>
                    <a:pt x="17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lose/>
                  <a:moveTo>
                    <a:pt x="5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2" y="7"/>
                    <a:pt x="14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1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6" y="13"/>
                    <a:pt x="4" y="12"/>
                    <a:pt x="4" y="9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" name="Freeform 1235"/>
            <p:cNvSpPr/>
            <p:nvPr/>
          </p:nvSpPr>
          <p:spPr bwMode="auto">
            <a:xfrm>
              <a:off x="661" y="2590"/>
              <a:ext cx="55" cy="35"/>
            </a:xfrm>
            <a:custGeom>
              <a:avLst/>
              <a:gdLst>
                <a:gd name="T0" fmla="*/ 1 w 20"/>
                <a:gd name="T1" fmla="*/ 6 h 13"/>
                <a:gd name="T2" fmla="*/ 1 w 20"/>
                <a:gd name="T3" fmla="*/ 8 h 13"/>
                <a:gd name="T4" fmla="*/ 4 w 20"/>
                <a:gd name="T5" fmla="*/ 8 h 13"/>
                <a:gd name="T6" fmla="*/ 11 w 20"/>
                <a:gd name="T7" fmla="*/ 4 h 13"/>
                <a:gd name="T8" fmla="*/ 17 w 20"/>
                <a:gd name="T9" fmla="*/ 11 h 13"/>
                <a:gd name="T10" fmla="*/ 18 w 20"/>
                <a:gd name="T11" fmla="*/ 13 h 13"/>
                <a:gd name="T12" fmla="*/ 20 w 20"/>
                <a:gd name="T13" fmla="*/ 11 h 13"/>
                <a:gd name="T14" fmla="*/ 12 w 20"/>
                <a:gd name="T15" fmla="*/ 1 h 13"/>
                <a:gd name="T16" fmla="*/ 1 w 20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" y="6"/>
                  </a:moveTo>
                  <a:cubicBezTo>
                    <a:pt x="0" y="6"/>
                    <a:pt x="1" y="7"/>
                    <a:pt x="1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5"/>
                    <a:pt x="9" y="3"/>
                    <a:pt x="11" y="4"/>
                  </a:cubicBezTo>
                  <a:cubicBezTo>
                    <a:pt x="14" y="5"/>
                    <a:pt x="16" y="8"/>
                    <a:pt x="17" y="11"/>
                  </a:cubicBezTo>
                  <a:cubicBezTo>
                    <a:pt x="17" y="12"/>
                    <a:pt x="17" y="13"/>
                    <a:pt x="18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9" y="6"/>
                    <a:pt x="16" y="2"/>
                    <a:pt x="12" y="1"/>
                  </a:cubicBezTo>
                  <a:cubicBezTo>
                    <a:pt x="8" y="0"/>
                    <a:pt x="4" y="2"/>
                    <a:pt x="1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" name="Freeform 1236"/>
            <p:cNvSpPr/>
            <p:nvPr/>
          </p:nvSpPr>
          <p:spPr bwMode="auto">
            <a:xfrm>
              <a:off x="985" y="2663"/>
              <a:ext cx="58" cy="33"/>
            </a:xfrm>
            <a:custGeom>
              <a:avLst/>
              <a:gdLst>
                <a:gd name="T0" fmla="*/ 1 w 21"/>
                <a:gd name="T1" fmla="*/ 4 h 12"/>
                <a:gd name="T2" fmla="*/ 1 w 21"/>
                <a:gd name="T3" fmla="*/ 7 h 12"/>
                <a:gd name="T4" fmla="*/ 3 w 21"/>
                <a:gd name="T5" fmla="*/ 7 h 12"/>
                <a:gd name="T6" fmla="*/ 12 w 21"/>
                <a:gd name="T7" fmla="*/ 5 h 12"/>
                <a:gd name="T8" fmla="*/ 17 w 21"/>
                <a:gd name="T9" fmla="*/ 10 h 12"/>
                <a:gd name="T10" fmla="*/ 19 w 21"/>
                <a:gd name="T11" fmla="*/ 12 h 12"/>
                <a:gd name="T12" fmla="*/ 21 w 21"/>
                <a:gd name="T13" fmla="*/ 9 h 12"/>
                <a:gd name="T14" fmla="*/ 13 w 21"/>
                <a:gd name="T15" fmla="*/ 1 h 12"/>
                <a:gd name="T16" fmla="*/ 1 w 21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1" y="4"/>
                  </a:moveTo>
                  <a:cubicBezTo>
                    <a:pt x="0" y="5"/>
                    <a:pt x="0" y="6"/>
                    <a:pt x="1" y="7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5" y="4"/>
                    <a:pt x="9" y="4"/>
                    <a:pt x="12" y="5"/>
                  </a:cubicBezTo>
                  <a:cubicBezTo>
                    <a:pt x="15" y="5"/>
                    <a:pt x="17" y="7"/>
                    <a:pt x="17" y="10"/>
                  </a:cubicBezTo>
                  <a:cubicBezTo>
                    <a:pt x="18" y="11"/>
                    <a:pt x="19" y="12"/>
                    <a:pt x="19" y="12"/>
                  </a:cubicBezTo>
                  <a:cubicBezTo>
                    <a:pt x="20" y="11"/>
                    <a:pt x="21" y="10"/>
                    <a:pt x="21" y="9"/>
                  </a:cubicBezTo>
                  <a:cubicBezTo>
                    <a:pt x="20" y="6"/>
                    <a:pt x="17" y="3"/>
                    <a:pt x="13" y="1"/>
                  </a:cubicBezTo>
                  <a:cubicBezTo>
                    <a:pt x="9" y="0"/>
                    <a:pt x="4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" name="Freeform 1237"/>
            <p:cNvSpPr/>
            <p:nvPr/>
          </p:nvSpPr>
          <p:spPr bwMode="auto">
            <a:xfrm>
              <a:off x="751" y="2211"/>
              <a:ext cx="164" cy="324"/>
            </a:xfrm>
            <a:custGeom>
              <a:avLst/>
              <a:gdLst>
                <a:gd name="T0" fmla="*/ 0 w 60"/>
                <a:gd name="T1" fmla="*/ 119 h 119"/>
                <a:gd name="T2" fmla="*/ 10 w 60"/>
                <a:gd name="T3" fmla="*/ 57 h 119"/>
                <a:gd name="T4" fmla="*/ 45 w 60"/>
                <a:gd name="T5" fmla="*/ 0 h 119"/>
                <a:gd name="T6" fmla="*/ 42 w 60"/>
                <a:gd name="T7" fmla="*/ 22 h 119"/>
                <a:gd name="T8" fmla="*/ 23 w 60"/>
                <a:gd name="T9" fmla="*/ 61 h 119"/>
                <a:gd name="T10" fmla="*/ 5 w 60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19">
                  <a:moveTo>
                    <a:pt x="0" y="119"/>
                  </a:moveTo>
                  <a:cubicBezTo>
                    <a:pt x="6" y="100"/>
                    <a:pt x="3" y="77"/>
                    <a:pt x="10" y="57"/>
                  </a:cubicBezTo>
                  <a:cubicBezTo>
                    <a:pt x="14" y="46"/>
                    <a:pt x="29" y="1"/>
                    <a:pt x="45" y="0"/>
                  </a:cubicBezTo>
                  <a:cubicBezTo>
                    <a:pt x="60" y="0"/>
                    <a:pt x="45" y="16"/>
                    <a:pt x="42" y="22"/>
                  </a:cubicBezTo>
                  <a:cubicBezTo>
                    <a:pt x="35" y="34"/>
                    <a:pt x="29" y="48"/>
                    <a:pt x="23" y="61"/>
                  </a:cubicBezTo>
                  <a:cubicBezTo>
                    <a:pt x="15" y="80"/>
                    <a:pt x="8" y="102"/>
                    <a:pt x="5" y="119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" name="Freeform 1238"/>
            <p:cNvSpPr/>
            <p:nvPr/>
          </p:nvSpPr>
          <p:spPr bwMode="auto">
            <a:xfrm>
              <a:off x="1051" y="2342"/>
              <a:ext cx="193" cy="316"/>
            </a:xfrm>
            <a:custGeom>
              <a:avLst/>
              <a:gdLst>
                <a:gd name="T0" fmla="*/ 8 w 71"/>
                <a:gd name="T1" fmla="*/ 109 h 116"/>
                <a:gd name="T2" fmla="*/ 68 w 71"/>
                <a:gd name="T3" fmla="*/ 2 h 116"/>
                <a:gd name="T4" fmla="*/ 55 w 71"/>
                <a:gd name="T5" fmla="*/ 28 h 116"/>
                <a:gd name="T6" fmla="*/ 33 w 71"/>
                <a:gd name="T7" fmla="*/ 63 h 116"/>
                <a:gd name="T8" fmla="*/ 12 w 71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116">
                  <a:moveTo>
                    <a:pt x="8" y="109"/>
                  </a:moveTo>
                  <a:cubicBezTo>
                    <a:pt x="0" y="106"/>
                    <a:pt x="35" y="0"/>
                    <a:pt x="68" y="2"/>
                  </a:cubicBezTo>
                  <a:cubicBezTo>
                    <a:pt x="71" y="13"/>
                    <a:pt x="61" y="20"/>
                    <a:pt x="55" y="28"/>
                  </a:cubicBezTo>
                  <a:cubicBezTo>
                    <a:pt x="46" y="39"/>
                    <a:pt x="39" y="51"/>
                    <a:pt x="33" y="63"/>
                  </a:cubicBezTo>
                  <a:cubicBezTo>
                    <a:pt x="24" y="80"/>
                    <a:pt x="15" y="98"/>
                    <a:pt x="12" y="116"/>
                  </a:cubicBezTo>
                </a:path>
              </a:pathLst>
            </a:custGeom>
            <a:solidFill>
              <a:srgbClr val="F2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" name="Freeform 1239"/>
            <p:cNvSpPr/>
            <p:nvPr/>
          </p:nvSpPr>
          <p:spPr bwMode="auto">
            <a:xfrm>
              <a:off x="517" y="2696"/>
              <a:ext cx="139" cy="81"/>
            </a:xfrm>
            <a:custGeom>
              <a:avLst/>
              <a:gdLst>
                <a:gd name="T0" fmla="*/ 43 w 51"/>
                <a:gd name="T1" fmla="*/ 12 h 30"/>
                <a:gd name="T2" fmla="*/ 20 w 51"/>
                <a:gd name="T3" fmla="*/ 23 h 30"/>
                <a:gd name="T4" fmla="*/ 47 w 51"/>
                <a:gd name="T5" fmla="*/ 24 h 30"/>
                <a:gd name="T6" fmla="*/ 44 w 51"/>
                <a:gd name="T7" fmla="*/ 1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30">
                  <a:moveTo>
                    <a:pt x="43" y="12"/>
                  </a:moveTo>
                  <a:cubicBezTo>
                    <a:pt x="32" y="0"/>
                    <a:pt x="0" y="8"/>
                    <a:pt x="20" y="23"/>
                  </a:cubicBezTo>
                  <a:cubicBezTo>
                    <a:pt x="26" y="27"/>
                    <a:pt x="40" y="30"/>
                    <a:pt x="47" y="24"/>
                  </a:cubicBezTo>
                  <a:cubicBezTo>
                    <a:pt x="51" y="20"/>
                    <a:pt x="50" y="14"/>
                    <a:pt x="44" y="13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" name="Freeform 1240"/>
            <p:cNvSpPr/>
            <p:nvPr/>
          </p:nvSpPr>
          <p:spPr bwMode="auto">
            <a:xfrm>
              <a:off x="926" y="2799"/>
              <a:ext cx="152" cy="57"/>
            </a:xfrm>
            <a:custGeom>
              <a:avLst/>
              <a:gdLst>
                <a:gd name="T0" fmla="*/ 41 w 56"/>
                <a:gd name="T1" fmla="*/ 5 h 21"/>
                <a:gd name="T2" fmla="*/ 11 w 56"/>
                <a:gd name="T3" fmla="*/ 3 h 21"/>
                <a:gd name="T4" fmla="*/ 12 w 56"/>
                <a:gd name="T5" fmla="*/ 17 h 21"/>
                <a:gd name="T6" fmla="*/ 45 w 56"/>
                <a:gd name="T7" fmla="*/ 19 h 21"/>
                <a:gd name="T8" fmla="*/ 45 w 56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">
                  <a:moveTo>
                    <a:pt x="41" y="5"/>
                  </a:moveTo>
                  <a:cubicBezTo>
                    <a:pt x="33" y="1"/>
                    <a:pt x="20" y="0"/>
                    <a:pt x="11" y="3"/>
                  </a:cubicBezTo>
                  <a:cubicBezTo>
                    <a:pt x="0" y="6"/>
                    <a:pt x="2" y="13"/>
                    <a:pt x="12" y="17"/>
                  </a:cubicBezTo>
                  <a:cubicBezTo>
                    <a:pt x="21" y="21"/>
                    <a:pt x="35" y="21"/>
                    <a:pt x="45" y="19"/>
                  </a:cubicBezTo>
                  <a:cubicBezTo>
                    <a:pt x="56" y="17"/>
                    <a:pt x="54" y="11"/>
                    <a:pt x="45" y="7"/>
                  </a:cubicBezTo>
                </a:path>
              </a:pathLst>
            </a:custGeom>
            <a:solidFill>
              <a:srgbClr val="F8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" name="Freeform 1241"/>
            <p:cNvSpPr/>
            <p:nvPr/>
          </p:nvSpPr>
          <p:spPr bwMode="auto">
            <a:xfrm>
              <a:off x="580" y="2723"/>
              <a:ext cx="43" cy="32"/>
            </a:xfrm>
            <a:custGeom>
              <a:avLst/>
              <a:gdLst>
                <a:gd name="T0" fmla="*/ 15 w 16"/>
                <a:gd name="T1" fmla="*/ 6 h 12"/>
                <a:gd name="T2" fmla="*/ 1 w 16"/>
                <a:gd name="T3" fmla="*/ 6 h 12"/>
                <a:gd name="T4" fmla="*/ 15 w 16"/>
                <a:gd name="T5" fmla="*/ 11 h 12"/>
                <a:gd name="T6" fmla="*/ 15 w 1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6"/>
                  </a:moveTo>
                  <a:cubicBezTo>
                    <a:pt x="12" y="3"/>
                    <a:pt x="3" y="0"/>
                    <a:pt x="1" y="6"/>
                  </a:cubicBezTo>
                  <a:cubicBezTo>
                    <a:pt x="0" y="11"/>
                    <a:pt x="12" y="12"/>
                    <a:pt x="15" y="11"/>
                  </a:cubicBezTo>
                  <a:cubicBezTo>
                    <a:pt x="16" y="9"/>
                    <a:pt x="15" y="7"/>
                    <a:pt x="15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" name="Freeform 1242"/>
            <p:cNvSpPr/>
            <p:nvPr/>
          </p:nvSpPr>
          <p:spPr bwMode="auto">
            <a:xfrm>
              <a:off x="980" y="2813"/>
              <a:ext cx="41" cy="30"/>
            </a:xfrm>
            <a:custGeom>
              <a:avLst/>
              <a:gdLst>
                <a:gd name="T0" fmla="*/ 14 w 15"/>
                <a:gd name="T1" fmla="*/ 5 h 11"/>
                <a:gd name="T2" fmla="*/ 1 w 15"/>
                <a:gd name="T3" fmla="*/ 5 h 11"/>
                <a:gd name="T4" fmla="*/ 15 w 15"/>
                <a:gd name="T5" fmla="*/ 11 h 11"/>
                <a:gd name="T6" fmla="*/ 14 w 15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14" y="5"/>
                  </a:moveTo>
                  <a:cubicBezTo>
                    <a:pt x="12" y="2"/>
                    <a:pt x="2" y="0"/>
                    <a:pt x="1" y="5"/>
                  </a:cubicBezTo>
                  <a:cubicBezTo>
                    <a:pt x="0" y="10"/>
                    <a:pt x="11" y="11"/>
                    <a:pt x="15" y="11"/>
                  </a:cubicBezTo>
                  <a:cubicBezTo>
                    <a:pt x="15" y="9"/>
                    <a:pt x="15" y="7"/>
                    <a:pt x="14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" name="Freeform 1243"/>
            <p:cNvSpPr/>
            <p:nvPr/>
          </p:nvSpPr>
          <p:spPr bwMode="auto">
            <a:xfrm>
              <a:off x="637" y="3028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" name="Freeform 1244"/>
            <p:cNvSpPr/>
            <p:nvPr/>
          </p:nvSpPr>
          <p:spPr bwMode="auto">
            <a:xfrm>
              <a:off x="629" y="3019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" name="Freeform 1245"/>
            <p:cNvSpPr/>
            <p:nvPr/>
          </p:nvSpPr>
          <p:spPr bwMode="auto">
            <a:xfrm>
              <a:off x="632" y="3025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" name="Freeform 1246"/>
            <p:cNvSpPr/>
            <p:nvPr/>
          </p:nvSpPr>
          <p:spPr bwMode="auto">
            <a:xfrm>
              <a:off x="632" y="3028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" name="Freeform 1247"/>
            <p:cNvSpPr/>
            <p:nvPr/>
          </p:nvSpPr>
          <p:spPr bwMode="auto">
            <a:xfrm>
              <a:off x="629" y="3030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" name="Freeform 1248"/>
            <p:cNvSpPr/>
            <p:nvPr/>
          </p:nvSpPr>
          <p:spPr bwMode="auto">
            <a:xfrm>
              <a:off x="626" y="3025"/>
              <a:ext cx="3" cy="8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1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" name="Freeform 1249"/>
            <p:cNvSpPr/>
            <p:nvPr/>
          </p:nvSpPr>
          <p:spPr bwMode="auto">
            <a:xfrm>
              <a:off x="629" y="30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" name="Freeform 1250"/>
            <p:cNvSpPr/>
            <p:nvPr/>
          </p:nvSpPr>
          <p:spPr bwMode="auto">
            <a:xfrm>
              <a:off x="632" y="3028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" name="Freeform 1251"/>
            <p:cNvSpPr/>
            <p:nvPr/>
          </p:nvSpPr>
          <p:spPr bwMode="auto">
            <a:xfrm>
              <a:off x="623" y="3022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" name="Freeform 1252"/>
            <p:cNvSpPr/>
            <p:nvPr/>
          </p:nvSpPr>
          <p:spPr bwMode="auto">
            <a:xfrm>
              <a:off x="623" y="3019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" name="Freeform 1253"/>
            <p:cNvSpPr/>
            <p:nvPr/>
          </p:nvSpPr>
          <p:spPr bwMode="auto">
            <a:xfrm>
              <a:off x="621" y="3022"/>
              <a:ext cx="2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1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" name="Rectangle 1254"/>
            <p:cNvSpPr>
              <a:spLocks noChangeArrowheads="1"/>
            </p:cNvSpPr>
            <p:nvPr/>
          </p:nvSpPr>
          <p:spPr bwMode="auto">
            <a:xfrm>
              <a:off x="623" y="302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" name="Freeform 1255"/>
            <p:cNvSpPr/>
            <p:nvPr/>
          </p:nvSpPr>
          <p:spPr bwMode="auto">
            <a:xfrm>
              <a:off x="618" y="3025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3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" name="Freeform 1256"/>
            <p:cNvSpPr/>
            <p:nvPr/>
          </p:nvSpPr>
          <p:spPr bwMode="auto">
            <a:xfrm>
              <a:off x="618" y="3028"/>
              <a:ext cx="3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" name="Freeform 1257"/>
            <p:cNvSpPr/>
            <p:nvPr/>
          </p:nvSpPr>
          <p:spPr bwMode="auto">
            <a:xfrm>
              <a:off x="626" y="3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" name="Freeform 1258"/>
            <p:cNvSpPr/>
            <p:nvPr/>
          </p:nvSpPr>
          <p:spPr bwMode="auto">
            <a:xfrm>
              <a:off x="618" y="3025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" name="Freeform 1259"/>
            <p:cNvSpPr/>
            <p:nvPr/>
          </p:nvSpPr>
          <p:spPr bwMode="auto">
            <a:xfrm>
              <a:off x="615" y="3003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4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7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6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6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" name="Freeform 1260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" name="Freeform 1261"/>
            <p:cNvSpPr/>
            <p:nvPr/>
          </p:nvSpPr>
          <p:spPr bwMode="auto">
            <a:xfrm>
              <a:off x="634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" name="Rectangle 1262"/>
            <p:cNvSpPr>
              <a:spLocks noChangeArrowheads="1"/>
            </p:cNvSpPr>
            <p:nvPr/>
          </p:nvSpPr>
          <p:spPr bwMode="auto">
            <a:xfrm>
              <a:off x="634" y="300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" name="Freeform 1263"/>
            <p:cNvSpPr/>
            <p:nvPr/>
          </p:nvSpPr>
          <p:spPr bwMode="auto">
            <a:xfrm>
              <a:off x="634" y="3017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" name="Freeform 1264"/>
            <p:cNvSpPr/>
            <p:nvPr/>
          </p:nvSpPr>
          <p:spPr bwMode="auto">
            <a:xfrm>
              <a:off x="632" y="3017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" name="Rectangle 1265"/>
            <p:cNvSpPr>
              <a:spLocks noChangeArrowheads="1"/>
            </p:cNvSpPr>
            <p:nvPr/>
          </p:nvSpPr>
          <p:spPr bwMode="auto">
            <a:xfrm>
              <a:off x="634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" name="Freeform 1266"/>
            <p:cNvSpPr/>
            <p:nvPr/>
          </p:nvSpPr>
          <p:spPr bwMode="auto">
            <a:xfrm>
              <a:off x="634" y="3008"/>
              <a:ext cx="22" cy="17"/>
            </a:xfrm>
            <a:custGeom>
              <a:avLst/>
              <a:gdLst>
                <a:gd name="T0" fmla="*/ 7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3 w 8"/>
                <a:gd name="T45" fmla="*/ 4 h 6"/>
                <a:gd name="T46" fmla="*/ 2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0"/>
                    <a:pt x="2" y="4"/>
                    <a:pt x="2" y="3"/>
                  </a:cubicBezTo>
                  <a:cubicBezTo>
                    <a:pt x="4" y="2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4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" name="Freeform 1267"/>
            <p:cNvSpPr/>
            <p:nvPr/>
          </p:nvSpPr>
          <p:spPr bwMode="auto">
            <a:xfrm>
              <a:off x="637" y="3017"/>
              <a:ext cx="3" cy="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" name="Freeform 1268"/>
            <p:cNvSpPr/>
            <p:nvPr/>
          </p:nvSpPr>
          <p:spPr bwMode="auto">
            <a:xfrm>
              <a:off x="634" y="3019"/>
              <a:ext cx="19" cy="22"/>
            </a:xfrm>
            <a:custGeom>
              <a:avLst/>
              <a:gdLst>
                <a:gd name="T0" fmla="*/ 4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3 w 7"/>
                <a:gd name="T9" fmla="*/ 2 h 8"/>
                <a:gd name="T10" fmla="*/ 2 w 7"/>
                <a:gd name="T11" fmla="*/ 2 h 8"/>
                <a:gd name="T12" fmla="*/ 4 w 7"/>
                <a:gd name="T13" fmla="*/ 4 h 8"/>
                <a:gd name="T14" fmla="*/ 4 w 7"/>
                <a:gd name="T15" fmla="*/ 5 h 8"/>
                <a:gd name="T16" fmla="*/ 4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4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7 w 7"/>
                <a:gd name="T33" fmla="*/ 4 h 8"/>
                <a:gd name="T34" fmla="*/ 6 w 7"/>
                <a:gd name="T35" fmla="*/ 3 h 8"/>
                <a:gd name="T36" fmla="*/ 4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4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3" y="2"/>
                    <a:pt x="3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4" y="4"/>
                  </a:cubicBezTo>
                  <a:cubicBezTo>
                    <a:pt x="4" y="4"/>
                    <a:pt x="5" y="5"/>
                    <a:pt x="4" y="5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3" y="1"/>
                    <a:pt x="1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" name="Rectangle 1269"/>
            <p:cNvSpPr>
              <a:spLocks noChangeArrowheads="1"/>
            </p:cNvSpPr>
            <p:nvPr/>
          </p:nvSpPr>
          <p:spPr bwMode="auto">
            <a:xfrm>
              <a:off x="642" y="3022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" name="Freeform 1270"/>
            <p:cNvSpPr/>
            <p:nvPr/>
          </p:nvSpPr>
          <p:spPr bwMode="auto">
            <a:xfrm>
              <a:off x="651" y="3025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" name="Freeform 1271"/>
            <p:cNvSpPr/>
            <p:nvPr/>
          </p:nvSpPr>
          <p:spPr bwMode="auto">
            <a:xfrm>
              <a:off x="640" y="3028"/>
              <a:ext cx="0" cy="2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" name="Freeform 1272"/>
            <p:cNvSpPr/>
            <p:nvPr/>
          </p:nvSpPr>
          <p:spPr bwMode="auto">
            <a:xfrm>
              <a:off x="637" y="3033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1 w 3"/>
                <a:gd name="T5" fmla="*/ 0 h 4"/>
                <a:gd name="T6" fmla="*/ 2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2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1" y="1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" name="Freeform 1273"/>
            <p:cNvSpPr/>
            <p:nvPr/>
          </p:nvSpPr>
          <p:spPr bwMode="auto">
            <a:xfrm>
              <a:off x="604" y="3025"/>
              <a:ext cx="36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2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5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5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10" y="4"/>
                    <a:pt x="10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7" y="4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4" y="4"/>
                    <a:pt x="3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10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" name="Freeform 1274"/>
            <p:cNvSpPr/>
            <p:nvPr/>
          </p:nvSpPr>
          <p:spPr bwMode="auto">
            <a:xfrm>
              <a:off x="637" y="3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" name="Freeform 1275"/>
            <p:cNvSpPr/>
            <p:nvPr/>
          </p:nvSpPr>
          <p:spPr bwMode="auto">
            <a:xfrm>
              <a:off x="610" y="30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" name="Rectangle 1276"/>
            <p:cNvSpPr>
              <a:spLocks noChangeArrowheads="1"/>
            </p:cNvSpPr>
            <p:nvPr/>
          </p:nvSpPr>
          <p:spPr bwMode="auto">
            <a:xfrm>
              <a:off x="640" y="304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" name="Freeform 1277"/>
            <p:cNvSpPr/>
            <p:nvPr/>
          </p:nvSpPr>
          <p:spPr bwMode="auto">
            <a:xfrm>
              <a:off x="634" y="3033"/>
              <a:ext cx="3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" name="Freeform 1278"/>
            <p:cNvSpPr/>
            <p:nvPr/>
          </p:nvSpPr>
          <p:spPr bwMode="auto">
            <a:xfrm>
              <a:off x="612" y="3022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" name="Freeform 1279"/>
            <p:cNvSpPr/>
            <p:nvPr/>
          </p:nvSpPr>
          <p:spPr bwMode="auto">
            <a:xfrm>
              <a:off x="621" y="30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" name="Freeform 1280"/>
            <p:cNvSpPr/>
            <p:nvPr/>
          </p:nvSpPr>
          <p:spPr bwMode="auto">
            <a:xfrm>
              <a:off x="602" y="2992"/>
              <a:ext cx="59" cy="33"/>
            </a:xfrm>
            <a:custGeom>
              <a:avLst/>
              <a:gdLst>
                <a:gd name="T0" fmla="*/ 17 w 22"/>
                <a:gd name="T1" fmla="*/ 10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10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6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6 w 22"/>
                <a:gd name="T47" fmla="*/ 10 h 12"/>
                <a:gd name="T48" fmla="*/ 6 w 22"/>
                <a:gd name="T49" fmla="*/ 10 h 12"/>
                <a:gd name="T50" fmla="*/ 7 w 22"/>
                <a:gd name="T51" fmla="*/ 10 h 12"/>
                <a:gd name="T52" fmla="*/ 7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4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10"/>
                    <a:pt x="17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6" y="3"/>
                    <a:pt x="14" y="4"/>
                    <a:pt x="15" y="2"/>
                  </a:cubicBezTo>
                  <a:cubicBezTo>
                    <a:pt x="14" y="5"/>
                    <a:pt x="13" y="0"/>
                    <a:pt x="13" y="4"/>
                  </a:cubicBezTo>
                  <a:cubicBezTo>
                    <a:pt x="12" y="3"/>
                    <a:pt x="13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1" y="3"/>
                    <a:pt x="11" y="4"/>
                    <a:pt x="11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10" y="5"/>
                    <a:pt x="10" y="6"/>
                  </a:cubicBezTo>
                  <a:cubicBezTo>
                    <a:pt x="9" y="5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9" y="5"/>
                    <a:pt x="9" y="5"/>
                    <a:pt x="9" y="3"/>
                  </a:cubicBezTo>
                  <a:cubicBezTo>
                    <a:pt x="8" y="3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6" y="9"/>
                    <a:pt x="7" y="10"/>
                  </a:cubicBezTo>
                  <a:cubicBezTo>
                    <a:pt x="5" y="8"/>
                    <a:pt x="7" y="9"/>
                    <a:pt x="6" y="8"/>
                  </a:cubicBez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4" y="7"/>
                  </a:cubicBezTo>
                  <a:cubicBezTo>
                    <a:pt x="16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" name="Freeform 1281"/>
            <p:cNvSpPr/>
            <p:nvPr/>
          </p:nvSpPr>
          <p:spPr bwMode="auto">
            <a:xfrm>
              <a:off x="634" y="3008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" name="Freeform 1282"/>
            <p:cNvSpPr/>
            <p:nvPr/>
          </p:nvSpPr>
          <p:spPr bwMode="auto">
            <a:xfrm>
              <a:off x="637" y="3008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 1283"/>
            <p:cNvSpPr/>
            <p:nvPr/>
          </p:nvSpPr>
          <p:spPr bwMode="auto">
            <a:xfrm>
              <a:off x="642" y="3017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" name="Rectangle 1284"/>
            <p:cNvSpPr>
              <a:spLocks noChangeArrowheads="1"/>
            </p:cNvSpPr>
            <p:nvPr/>
          </p:nvSpPr>
          <p:spPr bwMode="auto">
            <a:xfrm>
              <a:off x="645" y="301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 1285"/>
            <p:cNvSpPr/>
            <p:nvPr/>
          </p:nvSpPr>
          <p:spPr bwMode="auto">
            <a:xfrm>
              <a:off x="607" y="3019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3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2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4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3 w 17"/>
                <a:gd name="T53" fmla="*/ 4 h 9"/>
                <a:gd name="T54" fmla="*/ 12 w 17"/>
                <a:gd name="T55" fmla="*/ 5 h 9"/>
                <a:gd name="T56" fmla="*/ 12 w 17"/>
                <a:gd name="T57" fmla="*/ 3 h 9"/>
                <a:gd name="T58" fmla="*/ 12 w 17"/>
                <a:gd name="T59" fmla="*/ 4 h 9"/>
                <a:gd name="T60" fmla="*/ 11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9 w 17"/>
                <a:gd name="T67" fmla="*/ 3 h 9"/>
                <a:gd name="T68" fmla="*/ 8 w 17"/>
                <a:gd name="T69" fmla="*/ 4 h 9"/>
                <a:gd name="T70" fmla="*/ 6 w 17"/>
                <a:gd name="T71" fmla="*/ 3 h 9"/>
                <a:gd name="T72" fmla="*/ 6 w 17"/>
                <a:gd name="T73" fmla="*/ 4 h 9"/>
                <a:gd name="T74" fmla="*/ 5 w 17"/>
                <a:gd name="T75" fmla="*/ 3 h 9"/>
                <a:gd name="T76" fmla="*/ 5 w 17"/>
                <a:gd name="T77" fmla="*/ 3 h 9"/>
                <a:gd name="T78" fmla="*/ 2 w 17"/>
                <a:gd name="T79" fmla="*/ 4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2"/>
                  </a:cubicBezTo>
                  <a:cubicBezTo>
                    <a:pt x="1" y="3"/>
                    <a:pt x="2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9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3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3" y="4"/>
                    <a:pt x="13" y="4"/>
                  </a:cubicBezTo>
                  <a:cubicBezTo>
                    <a:pt x="12" y="3"/>
                    <a:pt x="13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3"/>
                    <a:pt x="11" y="2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9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7" y="5"/>
                    <a:pt x="7" y="5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 1286"/>
            <p:cNvSpPr/>
            <p:nvPr/>
          </p:nvSpPr>
          <p:spPr bwMode="auto">
            <a:xfrm>
              <a:off x="604" y="3022"/>
              <a:ext cx="8" cy="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0 h 1"/>
                <a:gd name="T4" fmla="*/ 0 w 3"/>
                <a:gd name="T5" fmla="*/ 0 h 1"/>
                <a:gd name="T6" fmla="*/ 1 w 3"/>
                <a:gd name="T7" fmla="*/ 1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 1287"/>
            <p:cNvSpPr/>
            <p:nvPr/>
          </p:nvSpPr>
          <p:spPr bwMode="auto">
            <a:xfrm>
              <a:off x="602" y="2989"/>
              <a:ext cx="24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1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6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5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" name="Rectangle 1288"/>
            <p:cNvSpPr>
              <a:spLocks noChangeArrowheads="1"/>
            </p:cNvSpPr>
            <p:nvPr/>
          </p:nvSpPr>
          <p:spPr bwMode="auto">
            <a:xfrm>
              <a:off x="618" y="299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 1289"/>
            <p:cNvSpPr/>
            <p:nvPr/>
          </p:nvSpPr>
          <p:spPr bwMode="auto">
            <a:xfrm>
              <a:off x="787" y="318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 1290"/>
            <p:cNvSpPr/>
            <p:nvPr/>
          </p:nvSpPr>
          <p:spPr bwMode="auto">
            <a:xfrm>
              <a:off x="779" y="317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2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 1291"/>
            <p:cNvSpPr/>
            <p:nvPr/>
          </p:nvSpPr>
          <p:spPr bwMode="auto">
            <a:xfrm>
              <a:off x="781" y="3180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 1292"/>
            <p:cNvSpPr/>
            <p:nvPr/>
          </p:nvSpPr>
          <p:spPr bwMode="auto">
            <a:xfrm>
              <a:off x="781" y="3183"/>
              <a:ext cx="0" cy="5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 1293"/>
            <p:cNvSpPr/>
            <p:nvPr/>
          </p:nvSpPr>
          <p:spPr bwMode="auto">
            <a:xfrm>
              <a:off x="779" y="3185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 1294"/>
            <p:cNvSpPr/>
            <p:nvPr/>
          </p:nvSpPr>
          <p:spPr bwMode="auto">
            <a:xfrm>
              <a:off x="776" y="3180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0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 1295"/>
            <p:cNvSpPr/>
            <p:nvPr/>
          </p:nvSpPr>
          <p:spPr bwMode="auto">
            <a:xfrm>
              <a:off x="779" y="31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 1296"/>
            <p:cNvSpPr/>
            <p:nvPr/>
          </p:nvSpPr>
          <p:spPr bwMode="auto">
            <a:xfrm>
              <a:off x="779" y="3183"/>
              <a:ext cx="2" cy="2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 1297"/>
            <p:cNvSpPr/>
            <p:nvPr/>
          </p:nvSpPr>
          <p:spPr bwMode="auto">
            <a:xfrm>
              <a:off x="773" y="317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 1298"/>
            <p:cNvSpPr/>
            <p:nvPr/>
          </p:nvSpPr>
          <p:spPr bwMode="auto">
            <a:xfrm>
              <a:off x="773" y="3174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 1299"/>
            <p:cNvSpPr/>
            <p:nvPr/>
          </p:nvSpPr>
          <p:spPr bwMode="auto">
            <a:xfrm>
              <a:off x="770" y="3177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3 h 3"/>
                <a:gd name="T14" fmla="*/ 1 w 1"/>
                <a:gd name="T15" fmla="*/ 0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1" y="3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" name="Rectangle 1300"/>
            <p:cNvSpPr>
              <a:spLocks noChangeArrowheads="1"/>
            </p:cNvSpPr>
            <p:nvPr/>
          </p:nvSpPr>
          <p:spPr bwMode="auto">
            <a:xfrm>
              <a:off x="770" y="318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 1301"/>
            <p:cNvSpPr/>
            <p:nvPr/>
          </p:nvSpPr>
          <p:spPr bwMode="auto">
            <a:xfrm>
              <a:off x="768" y="3180"/>
              <a:ext cx="13" cy="3"/>
            </a:xfrm>
            <a:custGeom>
              <a:avLst/>
              <a:gdLst>
                <a:gd name="T0" fmla="*/ 0 w 5"/>
                <a:gd name="T1" fmla="*/ 1 h 1"/>
                <a:gd name="T2" fmla="*/ 1 w 5"/>
                <a:gd name="T3" fmla="*/ 1 h 1"/>
                <a:gd name="T4" fmla="*/ 1 w 5"/>
                <a:gd name="T5" fmla="*/ 1 h 1"/>
                <a:gd name="T6" fmla="*/ 2 w 5"/>
                <a:gd name="T7" fmla="*/ 0 h 1"/>
                <a:gd name="T8" fmla="*/ 1 w 5"/>
                <a:gd name="T9" fmla="*/ 0 h 1"/>
                <a:gd name="T10" fmla="*/ 3 w 5"/>
                <a:gd name="T11" fmla="*/ 0 h 1"/>
                <a:gd name="T12" fmla="*/ 2 w 5"/>
                <a:gd name="T13" fmla="*/ 0 h 1"/>
                <a:gd name="T14" fmla="*/ 3 w 5"/>
                <a:gd name="T15" fmla="*/ 0 h 1"/>
                <a:gd name="T16" fmla="*/ 2 w 5"/>
                <a:gd name="T17" fmla="*/ 0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 1302"/>
            <p:cNvSpPr/>
            <p:nvPr/>
          </p:nvSpPr>
          <p:spPr bwMode="auto">
            <a:xfrm>
              <a:off x="768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 1303"/>
            <p:cNvSpPr/>
            <p:nvPr/>
          </p:nvSpPr>
          <p:spPr bwMode="auto">
            <a:xfrm>
              <a:off x="776" y="3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" name="Freeform 1304"/>
            <p:cNvSpPr/>
            <p:nvPr/>
          </p:nvSpPr>
          <p:spPr bwMode="auto">
            <a:xfrm>
              <a:off x="768" y="3180"/>
              <a:ext cx="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 1305"/>
            <p:cNvSpPr/>
            <p:nvPr/>
          </p:nvSpPr>
          <p:spPr bwMode="auto">
            <a:xfrm>
              <a:off x="765" y="315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6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6 h 8"/>
                <a:gd name="T42" fmla="*/ 5 w 10"/>
                <a:gd name="T43" fmla="*/ 4 h 8"/>
                <a:gd name="T44" fmla="*/ 6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4"/>
                    <a:pt x="9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1" y="7"/>
                    <a:pt x="3" y="8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7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6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 1306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" name="Freeform 1307"/>
            <p:cNvSpPr/>
            <p:nvPr/>
          </p:nvSpPr>
          <p:spPr bwMode="auto">
            <a:xfrm>
              <a:off x="784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" name="Rectangle 1308"/>
            <p:cNvSpPr>
              <a:spLocks noChangeArrowheads="1"/>
            </p:cNvSpPr>
            <p:nvPr/>
          </p:nvSpPr>
          <p:spPr bwMode="auto">
            <a:xfrm>
              <a:off x="784" y="316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" name="Freeform 1309"/>
            <p:cNvSpPr/>
            <p:nvPr/>
          </p:nvSpPr>
          <p:spPr bwMode="auto">
            <a:xfrm>
              <a:off x="784" y="3172"/>
              <a:ext cx="0" cy="2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" name="Freeform 1310"/>
            <p:cNvSpPr/>
            <p:nvPr/>
          </p:nvSpPr>
          <p:spPr bwMode="auto">
            <a:xfrm>
              <a:off x="781" y="3172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" name="Rectangle 1311"/>
            <p:cNvSpPr>
              <a:spLocks noChangeArrowheads="1"/>
            </p:cNvSpPr>
            <p:nvPr/>
          </p:nvSpPr>
          <p:spPr bwMode="auto">
            <a:xfrm>
              <a:off x="784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" name="Freeform 1312"/>
            <p:cNvSpPr/>
            <p:nvPr/>
          </p:nvSpPr>
          <p:spPr bwMode="auto">
            <a:xfrm>
              <a:off x="784" y="3164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1 h 6"/>
                <a:gd name="T22" fmla="*/ 1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2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2" y="4"/>
                    <a:pt x="4" y="3"/>
                    <a:pt x="4" y="3"/>
                  </a:cubicBezTo>
                  <a:cubicBezTo>
                    <a:pt x="3" y="4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" name="Freeform 1313"/>
            <p:cNvSpPr/>
            <p:nvPr/>
          </p:nvSpPr>
          <p:spPr bwMode="auto">
            <a:xfrm>
              <a:off x="787" y="3172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3" name="Freeform 1314"/>
            <p:cNvSpPr/>
            <p:nvPr/>
          </p:nvSpPr>
          <p:spPr bwMode="auto">
            <a:xfrm>
              <a:off x="784" y="3174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3" y="5"/>
                    <a:pt x="2" y="5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4" name="Freeform 1315"/>
            <p:cNvSpPr/>
            <p:nvPr/>
          </p:nvSpPr>
          <p:spPr bwMode="auto">
            <a:xfrm>
              <a:off x="792" y="3177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  <a:gd name="T6" fmla="*/ 0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5" name="Freeform 1316"/>
            <p:cNvSpPr/>
            <p:nvPr/>
          </p:nvSpPr>
          <p:spPr bwMode="auto">
            <a:xfrm>
              <a:off x="800" y="318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6" name="Freeform 1317"/>
            <p:cNvSpPr/>
            <p:nvPr/>
          </p:nvSpPr>
          <p:spPr bwMode="auto">
            <a:xfrm>
              <a:off x="787" y="3183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7" name="Freeform 1318"/>
            <p:cNvSpPr/>
            <p:nvPr/>
          </p:nvSpPr>
          <p:spPr bwMode="auto">
            <a:xfrm>
              <a:off x="787" y="3188"/>
              <a:ext cx="8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1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8" name="Freeform 1319"/>
            <p:cNvSpPr/>
            <p:nvPr/>
          </p:nvSpPr>
          <p:spPr bwMode="auto">
            <a:xfrm>
              <a:off x="754" y="3180"/>
              <a:ext cx="35" cy="22"/>
            </a:xfrm>
            <a:custGeom>
              <a:avLst/>
              <a:gdLst>
                <a:gd name="T0" fmla="*/ 10 w 13"/>
                <a:gd name="T1" fmla="*/ 4 h 8"/>
                <a:gd name="T2" fmla="*/ 9 w 13"/>
                <a:gd name="T3" fmla="*/ 4 h 8"/>
                <a:gd name="T4" fmla="*/ 9 w 13"/>
                <a:gd name="T5" fmla="*/ 3 h 8"/>
                <a:gd name="T6" fmla="*/ 9 w 13"/>
                <a:gd name="T7" fmla="*/ 3 h 8"/>
                <a:gd name="T8" fmla="*/ 9 w 13"/>
                <a:gd name="T9" fmla="*/ 3 h 8"/>
                <a:gd name="T10" fmla="*/ 8 w 13"/>
                <a:gd name="T11" fmla="*/ 4 h 8"/>
                <a:gd name="T12" fmla="*/ 8 w 13"/>
                <a:gd name="T13" fmla="*/ 5 h 8"/>
                <a:gd name="T14" fmla="*/ 7 w 13"/>
                <a:gd name="T15" fmla="*/ 3 h 8"/>
                <a:gd name="T16" fmla="*/ 7 w 13"/>
                <a:gd name="T17" fmla="*/ 6 h 8"/>
                <a:gd name="T18" fmla="*/ 6 w 13"/>
                <a:gd name="T19" fmla="*/ 5 h 8"/>
                <a:gd name="T20" fmla="*/ 6 w 13"/>
                <a:gd name="T21" fmla="*/ 5 h 8"/>
                <a:gd name="T22" fmla="*/ 6 w 13"/>
                <a:gd name="T23" fmla="*/ 5 h 8"/>
                <a:gd name="T24" fmla="*/ 6 w 13"/>
                <a:gd name="T25" fmla="*/ 3 h 8"/>
                <a:gd name="T26" fmla="*/ 6 w 13"/>
                <a:gd name="T27" fmla="*/ 3 h 8"/>
                <a:gd name="T28" fmla="*/ 6 w 13"/>
                <a:gd name="T29" fmla="*/ 2 h 8"/>
                <a:gd name="T30" fmla="*/ 4 w 13"/>
                <a:gd name="T31" fmla="*/ 2 h 8"/>
                <a:gd name="T32" fmla="*/ 5 w 13"/>
                <a:gd name="T33" fmla="*/ 2 h 8"/>
                <a:gd name="T34" fmla="*/ 3 w 13"/>
                <a:gd name="T35" fmla="*/ 4 h 8"/>
                <a:gd name="T36" fmla="*/ 2 w 13"/>
                <a:gd name="T37" fmla="*/ 3 h 8"/>
                <a:gd name="T38" fmla="*/ 4 w 13"/>
                <a:gd name="T39" fmla="*/ 2 h 8"/>
                <a:gd name="T40" fmla="*/ 3 w 13"/>
                <a:gd name="T41" fmla="*/ 2 h 8"/>
                <a:gd name="T42" fmla="*/ 5 w 13"/>
                <a:gd name="T43" fmla="*/ 1 h 8"/>
                <a:gd name="T44" fmla="*/ 2 w 13"/>
                <a:gd name="T45" fmla="*/ 1 h 8"/>
                <a:gd name="T46" fmla="*/ 2 w 13"/>
                <a:gd name="T47" fmla="*/ 1 h 8"/>
                <a:gd name="T48" fmla="*/ 0 w 13"/>
                <a:gd name="T49" fmla="*/ 2 h 8"/>
                <a:gd name="T50" fmla="*/ 2 w 13"/>
                <a:gd name="T51" fmla="*/ 5 h 8"/>
                <a:gd name="T52" fmla="*/ 4 w 13"/>
                <a:gd name="T53" fmla="*/ 5 h 8"/>
                <a:gd name="T54" fmla="*/ 3 w 13"/>
                <a:gd name="T55" fmla="*/ 6 h 8"/>
                <a:gd name="T56" fmla="*/ 4 w 13"/>
                <a:gd name="T57" fmla="*/ 5 h 8"/>
                <a:gd name="T58" fmla="*/ 3 w 13"/>
                <a:gd name="T59" fmla="*/ 6 h 8"/>
                <a:gd name="T60" fmla="*/ 4 w 13"/>
                <a:gd name="T61" fmla="*/ 5 h 8"/>
                <a:gd name="T62" fmla="*/ 4 w 13"/>
                <a:gd name="T63" fmla="*/ 7 h 8"/>
                <a:gd name="T64" fmla="*/ 10 w 13"/>
                <a:gd name="T65" fmla="*/ 7 h 8"/>
                <a:gd name="T66" fmla="*/ 9 w 13"/>
                <a:gd name="T67" fmla="*/ 6 h 8"/>
                <a:gd name="T68" fmla="*/ 11 w 13"/>
                <a:gd name="T69" fmla="*/ 5 h 8"/>
                <a:gd name="T70" fmla="*/ 11 w 13"/>
                <a:gd name="T71" fmla="*/ 4 h 8"/>
                <a:gd name="T72" fmla="*/ 12 w 13"/>
                <a:gd name="T73" fmla="*/ 7 h 8"/>
                <a:gd name="T74" fmla="*/ 12 w 13"/>
                <a:gd name="T75" fmla="*/ 6 h 8"/>
                <a:gd name="T76" fmla="*/ 12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9 w 13"/>
                <a:gd name="T83" fmla="*/ 2 h 8"/>
                <a:gd name="T84" fmla="*/ 10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0" y="4"/>
                  </a:moveTo>
                  <a:cubicBezTo>
                    <a:pt x="9" y="4"/>
                    <a:pt x="9" y="5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5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7" y="4"/>
                    <a:pt x="8" y="4"/>
                    <a:pt x="7" y="3"/>
                  </a:cubicBezTo>
                  <a:cubicBezTo>
                    <a:pt x="7" y="3"/>
                    <a:pt x="7" y="5"/>
                    <a:pt x="7" y="6"/>
                  </a:cubicBezTo>
                  <a:cubicBezTo>
                    <a:pt x="6" y="5"/>
                    <a:pt x="6" y="7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3"/>
                    <a:pt x="6" y="5"/>
                    <a:pt x="6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5" y="2"/>
                    <a:pt x="3" y="4"/>
                  </a:cubicBezTo>
                  <a:cubicBezTo>
                    <a:pt x="5" y="2"/>
                    <a:pt x="2" y="4"/>
                    <a:pt x="2" y="3"/>
                  </a:cubicBezTo>
                  <a:cubicBezTo>
                    <a:pt x="3" y="2"/>
                    <a:pt x="3" y="3"/>
                    <a:pt x="4" y="2"/>
                  </a:cubicBezTo>
                  <a:cubicBezTo>
                    <a:pt x="3" y="3"/>
                    <a:pt x="4" y="2"/>
                    <a:pt x="3" y="2"/>
                  </a:cubicBezTo>
                  <a:cubicBezTo>
                    <a:pt x="5" y="1"/>
                    <a:pt x="3" y="2"/>
                    <a:pt x="5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0" y="1"/>
                    <a:pt x="0" y="2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3" y="4"/>
                    <a:pt x="2" y="6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7"/>
                    <a:pt x="3" y="6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8" y="6"/>
                    <a:pt x="10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9" y="2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2" y="6"/>
                    <a:pt x="12" y="7"/>
                  </a:cubicBezTo>
                  <a:cubicBezTo>
                    <a:pt x="12" y="6"/>
                    <a:pt x="12" y="7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4"/>
                    <a:pt x="12" y="5"/>
                    <a:pt x="13" y="6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5"/>
                    <a:pt x="9" y="0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9" name="Freeform 1320"/>
            <p:cNvSpPr/>
            <p:nvPr/>
          </p:nvSpPr>
          <p:spPr bwMode="auto">
            <a:xfrm>
              <a:off x="787" y="31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0" name="Freeform 1321"/>
            <p:cNvSpPr/>
            <p:nvPr/>
          </p:nvSpPr>
          <p:spPr bwMode="auto">
            <a:xfrm>
              <a:off x="759" y="31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1" name="Rectangle 1322"/>
            <p:cNvSpPr>
              <a:spLocks noChangeArrowheads="1"/>
            </p:cNvSpPr>
            <p:nvPr/>
          </p:nvSpPr>
          <p:spPr bwMode="auto">
            <a:xfrm>
              <a:off x="789" y="319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2" name="Rectangle 1323"/>
            <p:cNvSpPr>
              <a:spLocks noChangeArrowheads="1"/>
            </p:cNvSpPr>
            <p:nvPr/>
          </p:nvSpPr>
          <p:spPr bwMode="auto">
            <a:xfrm>
              <a:off x="784" y="318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3" name="Freeform 1324"/>
            <p:cNvSpPr/>
            <p:nvPr/>
          </p:nvSpPr>
          <p:spPr bwMode="auto">
            <a:xfrm>
              <a:off x="762" y="317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4" name="Freeform 1325"/>
            <p:cNvSpPr/>
            <p:nvPr/>
          </p:nvSpPr>
          <p:spPr bwMode="auto">
            <a:xfrm>
              <a:off x="768" y="3172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5" name="Freeform 1326"/>
            <p:cNvSpPr/>
            <p:nvPr/>
          </p:nvSpPr>
          <p:spPr bwMode="auto">
            <a:xfrm>
              <a:off x="751" y="3147"/>
              <a:ext cx="60" cy="36"/>
            </a:xfrm>
            <a:custGeom>
              <a:avLst/>
              <a:gdLst>
                <a:gd name="T0" fmla="*/ 17 w 22"/>
                <a:gd name="T1" fmla="*/ 10 h 13"/>
                <a:gd name="T2" fmla="*/ 18 w 22"/>
                <a:gd name="T3" fmla="*/ 11 h 13"/>
                <a:gd name="T4" fmla="*/ 20 w 22"/>
                <a:gd name="T5" fmla="*/ 10 h 13"/>
                <a:gd name="T6" fmla="*/ 19 w 22"/>
                <a:gd name="T7" fmla="*/ 8 h 13"/>
                <a:gd name="T8" fmla="*/ 17 w 22"/>
                <a:gd name="T9" fmla="*/ 4 h 13"/>
                <a:gd name="T10" fmla="*/ 15 w 22"/>
                <a:gd name="T11" fmla="*/ 2 h 13"/>
                <a:gd name="T12" fmla="*/ 12 w 22"/>
                <a:gd name="T13" fmla="*/ 4 h 13"/>
                <a:gd name="T14" fmla="*/ 11 w 22"/>
                <a:gd name="T15" fmla="*/ 3 h 13"/>
                <a:gd name="T16" fmla="*/ 10 w 22"/>
                <a:gd name="T17" fmla="*/ 3 h 13"/>
                <a:gd name="T18" fmla="*/ 9 w 22"/>
                <a:gd name="T19" fmla="*/ 6 h 13"/>
                <a:gd name="T20" fmla="*/ 8 w 22"/>
                <a:gd name="T21" fmla="*/ 6 h 13"/>
                <a:gd name="T22" fmla="*/ 7 w 22"/>
                <a:gd name="T23" fmla="*/ 5 h 13"/>
                <a:gd name="T24" fmla="*/ 6 w 22"/>
                <a:gd name="T25" fmla="*/ 5 h 13"/>
                <a:gd name="T26" fmla="*/ 4 w 22"/>
                <a:gd name="T27" fmla="*/ 6 h 13"/>
                <a:gd name="T28" fmla="*/ 3 w 22"/>
                <a:gd name="T29" fmla="*/ 7 h 13"/>
                <a:gd name="T30" fmla="*/ 4 w 22"/>
                <a:gd name="T31" fmla="*/ 9 h 13"/>
                <a:gd name="T32" fmla="*/ 2 w 22"/>
                <a:gd name="T33" fmla="*/ 8 h 13"/>
                <a:gd name="T34" fmla="*/ 2 w 22"/>
                <a:gd name="T35" fmla="*/ 9 h 13"/>
                <a:gd name="T36" fmla="*/ 2 w 22"/>
                <a:gd name="T37" fmla="*/ 13 h 13"/>
                <a:gd name="T38" fmla="*/ 2 w 22"/>
                <a:gd name="T39" fmla="*/ 11 h 13"/>
                <a:gd name="T40" fmla="*/ 1 w 22"/>
                <a:gd name="T41" fmla="*/ 11 h 13"/>
                <a:gd name="T42" fmla="*/ 5 w 22"/>
                <a:gd name="T43" fmla="*/ 11 h 13"/>
                <a:gd name="T44" fmla="*/ 6 w 22"/>
                <a:gd name="T45" fmla="*/ 11 h 13"/>
                <a:gd name="T46" fmla="*/ 5 w 22"/>
                <a:gd name="T47" fmla="*/ 10 h 13"/>
                <a:gd name="T48" fmla="*/ 6 w 22"/>
                <a:gd name="T49" fmla="*/ 10 h 13"/>
                <a:gd name="T50" fmla="*/ 6 w 22"/>
                <a:gd name="T51" fmla="*/ 10 h 13"/>
                <a:gd name="T52" fmla="*/ 6 w 22"/>
                <a:gd name="T53" fmla="*/ 9 h 13"/>
                <a:gd name="T54" fmla="*/ 7 w 22"/>
                <a:gd name="T55" fmla="*/ 9 h 13"/>
                <a:gd name="T56" fmla="*/ 7 w 22"/>
                <a:gd name="T57" fmla="*/ 9 h 13"/>
                <a:gd name="T58" fmla="*/ 7 w 22"/>
                <a:gd name="T59" fmla="*/ 8 h 13"/>
                <a:gd name="T60" fmla="*/ 8 w 22"/>
                <a:gd name="T61" fmla="*/ 7 h 13"/>
                <a:gd name="T62" fmla="*/ 9 w 22"/>
                <a:gd name="T63" fmla="*/ 9 h 13"/>
                <a:gd name="T64" fmla="*/ 9 w 22"/>
                <a:gd name="T65" fmla="*/ 8 h 13"/>
                <a:gd name="T66" fmla="*/ 10 w 22"/>
                <a:gd name="T67" fmla="*/ 7 h 13"/>
                <a:gd name="T68" fmla="*/ 11 w 22"/>
                <a:gd name="T69" fmla="*/ 6 h 13"/>
                <a:gd name="T70" fmla="*/ 13 w 22"/>
                <a:gd name="T71" fmla="*/ 5 h 13"/>
                <a:gd name="T72" fmla="*/ 14 w 22"/>
                <a:gd name="T73" fmla="*/ 6 h 13"/>
                <a:gd name="T74" fmla="*/ 16 w 22"/>
                <a:gd name="T75" fmla="*/ 7 h 13"/>
                <a:gd name="T76" fmla="*/ 16 w 22"/>
                <a:gd name="T77" fmla="*/ 4 h 13"/>
                <a:gd name="T78" fmla="*/ 15 w 22"/>
                <a:gd name="T7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3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6" y="3"/>
                    <a:pt x="15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10" y="5"/>
                    <a:pt x="9" y="4"/>
                    <a:pt x="9" y="5"/>
                  </a:cubicBezTo>
                  <a:cubicBezTo>
                    <a:pt x="9" y="5"/>
                    <a:pt x="10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6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0" y="12"/>
                    <a:pt x="2" y="13"/>
                  </a:cubicBezTo>
                  <a:cubicBezTo>
                    <a:pt x="3" y="12"/>
                    <a:pt x="5" y="12"/>
                    <a:pt x="6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1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4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4" y="10"/>
                    <a:pt x="7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9" y="9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4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6" name="Freeform 1327"/>
            <p:cNvSpPr/>
            <p:nvPr/>
          </p:nvSpPr>
          <p:spPr bwMode="auto">
            <a:xfrm>
              <a:off x="784" y="3164"/>
              <a:ext cx="0" cy="5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7" name="Freeform 1328"/>
            <p:cNvSpPr/>
            <p:nvPr/>
          </p:nvSpPr>
          <p:spPr bwMode="auto">
            <a:xfrm>
              <a:off x="784" y="3164"/>
              <a:ext cx="3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8" name="Freeform 1329"/>
            <p:cNvSpPr/>
            <p:nvPr/>
          </p:nvSpPr>
          <p:spPr bwMode="auto">
            <a:xfrm>
              <a:off x="792" y="31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9" name="Rectangle 1330"/>
            <p:cNvSpPr>
              <a:spLocks noChangeArrowheads="1"/>
            </p:cNvSpPr>
            <p:nvPr/>
          </p:nvSpPr>
          <p:spPr bwMode="auto">
            <a:xfrm>
              <a:off x="795" y="3174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0" name="Freeform 1331"/>
            <p:cNvSpPr/>
            <p:nvPr/>
          </p:nvSpPr>
          <p:spPr bwMode="auto">
            <a:xfrm>
              <a:off x="757" y="3174"/>
              <a:ext cx="46" cy="25"/>
            </a:xfrm>
            <a:custGeom>
              <a:avLst/>
              <a:gdLst>
                <a:gd name="T0" fmla="*/ 4 w 17"/>
                <a:gd name="T1" fmla="*/ 3 h 9"/>
                <a:gd name="T2" fmla="*/ 2 w 17"/>
                <a:gd name="T3" fmla="*/ 4 h 9"/>
                <a:gd name="T4" fmla="*/ 3 w 17"/>
                <a:gd name="T5" fmla="*/ 2 h 9"/>
                <a:gd name="T6" fmla="*/ 0 w 17"/>
                <a:gd name="T7" fmla="*/ 3 h 9"/>
                <a:gd name="T8" fmla="*/ 9 w 17"/>
                <a:gd name="T9" fmla="*/ 6 h 9"/>
                <a:gd name="T10" fmla="*/ 8 w 17"/>
                <a:gd name="T11" fmla="*/ 7 h 9"/>
                <a:gd name="T12" fmla="*/ 11 w 17"/>
                <a:gd name="T13" fmla="*/ 5 h 9"/>
                <a:gd name="T14" fmla="*/ 11 w 17"/>
                <a:gd name="T15" fmla="*/ 7 h 9"/>
                <a:gd name="T16" fmla="*/ 13 w 17"/>
                <a:gd name="T17" fmla="*/ 5 h 9"/>
                <a:gd name="T18" fmla="*/ 13 w 17"/>
                <a:gd name="T19" fmla="*/ 5 h 9"/>
                <a:gd name="T20" fmla="*/ 13 w 17"/>
                <a:gd name="T21" fmla="*/ 5 h 9"/>
                <a:gd name="T22" fmla="*/ 13 w 17"/>
                <a:gd name="T23" fmla="*/ 4 h 9"/>
                <a:gd name="T24" fmla="*/ 14 w 17"/>
                <a:gd name="T25" fmla="*/ 4 h 9"/>
                <a:gd name="T26" fmla="*/ 14 w 17"/>
                <a:gd name="T27" fmla="*/ 4 h 9"/>
                <a:gd name="T28" fmla="*/ 14 w 17"/>
                <a:gd name="T29" fmla="*/ 3 h 9"/>
                <a:gd name="T30" fmla="*/ 15 w 17"/>
                <a:gd name="T31" fmla="*/ 4 h 9"/>
                <a:gd name="T32" fmla="*/ 15 w 17"/>
                <a:gd name="T33" fmla="*/ 1 h 9"/>
                <a:gd name="T34" fmla="*/ 14 w 17"/>
                <a:gd name="T35" fmla="*/ 0 h 9"/>
                <a:gd name="T36" fmla="*/ 14 w 17"/>
                <a:gd name="T37" fmla="*/ 2 h 9"/>
                <a:gd name="T38" fmla="*/ 14 w 17"/>
                <a:gd name="T39" fmla="*/ 2 h 9"/>
                <a:gd name="T40" fmla="*/ 14 w 17"/>
                <a:gd name="T41" fmla="*/ 3 h 9"/>
                <a:gd name="T42" fmla="*/ 13 w 17"/>
                <a:gd name="T43" fmla="*/ 1 h 9"/>
                <a:gd name="T44" fmla="*/ 11 w 17"/>
                <a:gd name="T45" fmla="*/ 1 h 9"/>
                <a:gd name="T46" fmla="*/ 11 w 17"/>
                <a:gd name="T47" fmla="*/ 1 h 9"/>
                <a:gd name="T48" fmla="*/ 11 w 17"/>
                <a:gd name="T49" fmla="*/ 2 h 9"/>
                <a:gd name="T50" fmla="*/ 12 w 17"/>
                <a:gd name="T51" fmla="*/ 2 h 9"/>
                <a:gd name="T52" fmla="*/ 12 w 17"/>
                <a:gd name="T53" fmla="*/ 5 h 9"/>
                <a:gd name="T54" fmla="*/ 12 w 17"/>
                <a:gd name="T55" fmla="*/ 5 h 9"/>
                <a:gd name="T56" fmla="*/ 12 w 17"/>
                <a:gd name="T57" fmla="*/ 3 h 9"/>
                <a:gd name="T58" fmla="*/ 11 w 17"/>
                <a:gd name="T59" fmla="*/ 4 h 9"/>
                <a:gd name="T60" fmla="*/ 10 w 17"/>
                <a:gd name="T61" fmla="*/ 2 h 9"/>
                <a:gd name="T62" fmla="*/ 11 w 17"/>
                <a:gd name="T63" fmla="*/ 4 h 9"/>
                <a:gd name="T64" fmla="*/ 8 w 17"/>
                <a:gd name="T65" fmla="*/ 4 h 9"/>
                <a:gd name="T66" fmla="*/ 8 w 17"/>
                <a:gd name="T67" fmla="*/ 3 h 9"/>
                <a:gd name="T68" fmla="*/ 8 w 17"/>
                <a:gd name="T69" fmla="*/ 5 h 9"/>
                <a:gd name="T70" fmla="*/ 6 w 17"/>
                <a:gd name="T71" fmla="*/ 4 h 9"/>
                <a:gd name="T72" fmla="*/ 6 w 17"/>
                <a:gd name="T73" fmla="*/ 4 h 9"/>
                <a:gd name="T74" fmla="*/ 4 w 17"/>
                <a:gd name="T75" fmla="*/ 3 h 9"/>
                <a:gd name="T76" fmla="*/ 4 w 17"/>
                <a:gd name="T77" fmla="*/ 3 h 9"/>
                <a:gd name="T78" fmla="*/ 2 w 17"/>
                <a:gd name="T79" fmla="*/ 5 h 9"/>
                <a:gd name="T80" fmla="*/ 4 w 17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9">
                  <a:moveTo>
                    <a:pt x="4" y="3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3"/>
                    <a:pt x="3" y="2"/>
                  </a:cubicBezTo>
                  <a:cubicBezTo>
                    <a:pt x="1" y="3"/>
                    <a:pt x="1" y="1"/>
                    <a:pt x="0" y="3"/>
                  </a:cubicBezTo>
                  <a:cubicBezTo>
                    <a:pt x="2" y="5"/>
                    <a:pt x="5" y="8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11" y="9"/>
                    <a:pt x="11" y="5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5" y="5"/>
                    <a:pt x="14" y="3"/>
                    <a:pt x="14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3"/>
                    <a:pt x="17" y="3"/>
                    <a:pt x="15" y="1"/>
                  </a:cubicBez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3" y="2"/>
                    <a:pt x="14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1" y="0"/>
                    <a:pt x="13" y="4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2" y="3"/>
                    <a:pt x="12" y="5"/>
                    <a:pt x="12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10" y="3"/>
                    <a:pt x="11" y="3"/>
                    <a:pt x="11" y="4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4"/>
                    <a:pt x="8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6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3" y="4"/>
                    <a:pt x="3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1" name="Freeform 1332"/>
            <p:cNvSpPr/>
            <p:nvPr/>
          </p:nvSpPr>
          <p:spPr bwMode="auto">
            <a:xfrm>
              <a:off x="754" y="3177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2" name="Freeform 1333"/>
            <p:cNvSpPr/>
            <p:nvPr/>
          </p:nvSpPr>
          <p:spPr bwMode="auto">
            <a:xfrm>
              <a:off x="751" y="3145"/>
              <a:ext cx="25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6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7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6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7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3" name="Rectangle 1334"/>
            <p:cNvSpPr>
              <a:spLocks noChangeArrowheads="1"/>
            </p:cNvSpPr>
            <p:nvPr/>
          </p:nvSpPr>
          <p:spPr bwMode="auto">
            <a:xfrm>
              <a:off x="768" y="315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4" name="Freeform 1335"/>
            <p:cNvSpPr/>
            <p:nvPr/>
          </p:nvSpPr>
          <p:spPr bwMode="auto">
            <a:xfrm>
              <a:off x="759" y="3079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5" name="Freeform 1336"/>
            <p:cNvSpPr/>
            <p:nvPr/>
          </p:nvSpPr>
          <p:spPr bwMode="auto">
            <a:xfrm>
              <a:off x="751" y="3071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3" y="5"/>
                    <a:pt x="3" y="3"/>
                    <a:pt x="2" y="2"/>
                  </a:cubicBezTo>
                  <a:cubicBezTo>
                    <a:pt x="2" y="2"/>
                    <a:pt x="2" y="4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6" name="Freeform 1337"/>
            <p:cNvSpPr/>
            <p:nvPr/>
          </p:nvSpPr>
          <p:spPr bwMode="auto">
            <a:xfrm>
              <a:off x="754" y="3076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7" name="Freeform 1338"/>
            <p:cNvSpPr/>
            <p:nvPr/>
          </p:nvSpPr>
          <p:spPr bwMode="auto">
            <a:xfrm>
              <a:off x="751" y="3079"/>
              <a:ext cx="3" cy="6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8" name="Freeform 1339"/>
            <p:cNvSpPr/>
            <p:nvPr/>
          </p:nvSpPr>
          <p:spPr bwMode="auto">
            <a:xfrm>
              <a:off x="751" y="3082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9" name="Freeform 1340"/>
            <p:cNvSpPr/>
            <p:nvPr/>
          </p:nvSpPr>
          <p:spPr bwMode="auto">
            <a:xfrm>
              <a:off x="749" y="3076"/>
              <a:ext cx="2" cy="9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2 h 3"/>
                <a:gd name="T6" fmla="*/ 0 w 1"/>
                <a:gd name="T7" fmla="*/ 1 h 3"/>
                <a:gd name="T8" fmla="*/ 1 w 1"/>
                <a:gd name="T9" fmla="*/ 1 h 3"/>
                <a:gd name="T10" fmla="*/ 0 w 1"/>
                <a:gd name="T11" fmla="*/ 0 h 3"/>
                <a:gd name="T12" fmla="*/ 0 w 1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0"/>
                    <a:pt x="0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0" name="Freeform 1341"/>
            <p:cNvSpPr/>
            <p:nvPr/>
          </p:nvSpPr>
          <p:spPr bwMode="auto">
            <a:xfrm>
              <a:off x="751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1" name="Freeform 1342"/>
            <p:cNvSpPr/>
            <p:nvPr/>
          </p:nvSpPr>
          <p:spPr bwMode="auto">
            <a:xfrm>
              <a:off x="751" y="3079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2" name="Freeform 1343"/>
            <p:cNvSpPr/>
            <p:nvPr/>
          </p:nvSpPr>
          <p:spPr bwMode="auto">
            <a:xfrm>
              <a:off x="746" y="3074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3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3" name="Freeform 1344"/>
            <p:cNvSpPr/>
            <p:nvPr/>
          </p:nvSpPr>
          <p:spPr bwMode="auto">
            <a:xfrm>
              <a:off x="746" y="307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4" name="Freeform 1345"/>
            <p:cNvSpPr/>
            <p:nvPr/>
          </p:nvSpPr>
          <p:spPr bwMode="auto">
            <a:xfrm>
              <a:off x="743" y="3074"/>
              <a:ext cx="3" cy="8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1 h 3"/>
                <a:gd name="T4" fmla="*/ 0 w 1"/>
                <a:gd name="T5" fmla="*/ 2 h 3"/>
                <a:gd name="T6" fmla="*/ 1 w 1"/>
                <a:gd name="T7" fmla="*/ 1 h 3"/>
                <a:gd name="T8" fmla="*/ 0 w 1"/>
                <a:gd name="T9" fmla="*/ 3 h 3"/>
                <a:gd name="T10" fmla="*/ 1 w 1"/>
                <a:gd name="T11" fmla="*/ 1 h 3"/>
                <a:gd name="T12" fmla="*/ 1 w 1"/>
                <a:gd name="T13" fmla="*/ 2 h 3"/>
                <a:gd name="T14" fmla="*/ 1 w 1"/>
                <a:gd name="T15" fmla="*/ 0 h 3"/>
                <a:gd name="T16" fmla="*/ 1 w 1"/>
                <a:gd name="T17" fmla="*/ 0 h 3"/>
                <a:gd name="T18" fmla="*/ 1 w 1"/>
                <a:gd name="T19" fmla="*/ 0 h 3"/>
                <a:gd name="T20" fmla="*/ 0 w 1"/>
                <a:gd name="T21" fmla="*/ 1 h 3"/>
                <a:gd name="T22" fmla="*/ 0 w 1"/>
                <a:gd name="T2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0" y="3"/>
                    <a:pt x="0" y="1"/>
                    <a:pt x="0" y="3"/>
                  </a:cubicBezTo>
                  <a:cubicBezTo>
                    <a:pt x="0" y="3"/>
                    <a:pt x="0" y="3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5" name="Rectangle 1346"/>
            <p:cNvSpPr>
              <a:spLocks noChangeArrowheads="1"/>
            </p:cNvSpPr>
            <p:nvPr/>
          </p:nvSpPr>
          <p:spPr bwMode="auto">
            <a:xfrm>
              <a:off x="743" y="307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6" name="Freeform 1347"/>
            <p:cNvSpPr/>
            <p:nvPr/>
          </p:nvSpPr>
          <p:spPr bwMode="auto">
            <a:xfrm>
              <a:off x="740" y="3076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1 w 4"/>
                <a:gd name="T5" fmla="*/ 1 h 1"/>
                <a:gd name="T6" fmla="*/ 2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3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7" name="Freeform 1348"/>
            <p:cNvSpPr/>
            <p:nvPr/>
          </p:nvSpPr>
          <p:spPr bwMode="auto">
            <a:xfrm>
              <a:off x="740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8" name="Freeform 1349"/>
            <p:cNvSpPr/>
            <p:nvPr/>
          </p:nvSpPr>
          <p:spPr bwMode="auto">
            <a:xfrm>
              <a:off x="749" y="30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9" name="Freeform 1350"/>
            <p:cNvSpPr/>
            <p:nvPr/>
          </p:nvSpPr>
          <p:spPr bwMode="auto">
            <a:xfrm>
              <a:off x="740" y="3076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0" name="Freeform 1351"/>
            <p:cNvSpPr/>
            <p:nvPr/>
          </p:nvSpPr>
          <p:spPr bwMode="auto">
            <a:xfrm>
              <a:off x="738" y="3055"/>
              <a:ext cx="27" cy="21"/>
            </a:xfrm>
            <a:custGeom>
              <a:avLst/>
              <a:gdLst>
                <a:gd name="T0" fmla="*/ 7 w 10"/>
                <a:gd name="T1" fmla="*/ 5 h 8"/>
                <a:gd name="T2" fmla="*/ 7 w 10"/>
                <a:gd name="T3" fmla="*/ 4 h 8"/>
                <a:gd name="T4" fmla="*/ 8 w 10"/>
                <a:gd name="T5" fmla="*/ 3 h 8"/>
                <a:gd name="T6" fmla="*/ 10 w 10"/>
                <a:gd name="T7" fmla="*/ 1 h 8"/>
                <a:gd name="T8" fmla="*/ 8 w 10"/>
                <a:gd name="T9" fmla="*/ 2 h 8"/>
                <a:gd name="T10" fmla="*/ 9 w 10"/>
                <a:gd name="T11" fmla="*/ 0 h 8"/>
                <a:gd name="T12" fmla="*/ 7 w 10"/>
                <a:gd name="T13" fmla="*/ 1 h 8"/>
                <a:gd name="T14" fmla="*/ 5 w 10"/>
                <a:gd name="T15" fmla="*/ 2 h 8"/>
                <a:gd name="T16" fmla="*/ 2 w 10"/>
                <a:gd name="T17" fmla="*/ 5 h 8"/>
                <a:gd name="T18" fmla="*/ 3 w 10"/>
                <a:gd name="T19" fmla="*/ 6 h 8"/>
                <a:gd name="T20" fmla="*/ 2 w 10"/>
                <a:gd name="T21" fmla="*/ 6 h 8"/>
                <a:gd name="T22" fmla="*/ 2 w 10"/>
                <a:gd name="T23" fmla="*/ 5 h 8"/>
                <a:gd name="T24" fmla="*/ 1 w 10"/>
                <a:gd name="T25" fmla="*/ 6 h 8"/>
                <a:gd name="T26" fmla="*/ 3 w 10"/>
                <a:gd name="T27" fmla="*/ 7 h 8"/>
                <a:gd name="T28" fmla="*/ 1 w 10"/>
                <a:gd name="T29" fmla="*/ 7 h 8"/>
                <a:gd name="T30" fmla="*/ 2 w 10"/>
                <a:gd name="T31" fmla="*/ 8 h 8"/>
                <a:gd name="T32" fmla="*/ 4 w 10"/>
                <a:gd name="T33" fmla="*/ 8 h 8"/>
                <a:gd name="T34" fmla="*/ 5 w 10"/>
                <a:gd name="T35" fmla="*/ 8 h 8"/>
                <a:gd name="T36" fmla="*/ 3 w 10"/>
                <a:gd name="T37" fmla="*/ 5 h 8"/>
                <a:gd name="T38" fmla="*/ 4 w 10"/>
                <a:gd name="T39" fmla="*/ 6 h 8"/>
                <a:gd name="T40" fmla="*/ 6 w 10"/>
                <a:gd name="T41" fmla="*/ 5 h 8"/>
                <a:gd name="T42" fmla="*/ 5 w 10"/>
                <a:gd name="T43" fmla="*/ 4 h 8"/>
                <a:gd name="T44" fmla="*/ 5 w 10"/>
                <a:gd name="T45" fmla="*/ 4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2 h 8"/>
                <a:gd name="T52" fmla="*/ 7 w 10"/>
                <a:gd name="T53" fmla="*/ 5 h 8"/>
                <a:gd name="T54" fmla="*/ 6 w 10"/>
                <a:gd name="T55" fmla="*/ 4 h 8"/>
                <a:gd name="T56" fmla="*/ 6 w 10"/>
                <a:gd name="T57" fmla="*/ 3 h 8"/>
                <a:gd name="T58" fmla="*/ 7 w 10"/>
                <a:gd name="T59" fmla="*/ 5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3 h 8"/>
                <a:gd name="T66" fmla="*/ 7 w 10"/>
                <a:gd name="T67" fmla="*/ 5 h 8"/>
                <a:gd name="T68" fmla="*/ 7 w 10"/>
                <a:gd name="T69" fmla="*/ 6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7" y="4"/>
                    <a:pt x="8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7" y="2"/>
                    <a:pt x="7" y="1"/>
                  </a:cubicBezTo>
                  <a:cubicBezTo>
                    <a:pt x="6" y="0"/>
                    <a:pt x="6" y="1"/>
                    <a:pt x="5" y="2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5" y="8"/>
                    <a:pt x="4" y="8"/>
                    <a:pt x="5" y="8"/>
                  </a:cubicBezTo>
                  <a:cubicBezTo>
                    <a:pt x="6" y="8"/>
                    <a:pt x="3" y="6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6" y="5"/>
                  </a:cubicBezTo>
                  <a:cubicBezTo>
                    <a:pt x="5" y="5"/>
                    <a:pt x="7" y="6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2"/>
                    <a:pt x="7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1" name="Freeform 1352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2" name="Freeform 1353"/>
            <p:cNvSpPr/>
            <p:nvPr/>
          </p:nvSpPr>
          <p:spPr bwMode="auto">
            <a:xfrm>
              <a:off x="757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3" name="Rectangle 1354"/>
            <p:cNvSpPr>
              <a:spLocks noChangeArrowheads="1"/>
            </p:cNvSpPr>
            <p:nvPr/>
          </p:nvSpPr>
          <p:spPr bwMode="auto">
            <a:xfrm>
              <a:off x="757" y="3057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4" name="Freeform 1355"/>
            <p:cNvSpPr/>
            <p:nvPr/>
          </p:nvSpPr>
          <p:spPr bwMode="auto">
            <a:xfrm>
              <a:off x="757" y="3068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5" name="Freeform 1356"/>
            <p:cNvSpPr/>
            <p:nvPr/>
          </p:nvSpPr>
          <p:spPr bwMode="auto">
            <a:xfrm>
              <a:off x="754" y="3068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6" name="Rectangle 1357"/>
            <p:cNvSpPr>
              <a:spLocks noChangeArrowheads="1"/>
            </p:cNvSpPr>
            <p:nvPr/>
          </p:nvSpPr>
          <p:spPr bwMode="auto">
            <a:xfrm>
              <a:off x="754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7" name="Freeform 1358"/>
            <p:cNvSpPr/>
            <p:nvPr/>
          </p:nvSpPr>
          <p:spPr bwMode="auto">
            <a:xfrm>
              <a:off x="757" y="3060"/>
              <a:ext cx="22" cy="16"/>
            </a:xfrm>
            <a:custGeom>
              <a:avLst/>
              <a:gdLst>
                <a:gd name="T0" fmla="*/ 6 w 8"/>
                <a:gd name="T1" fmla="*/ 5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1 w 8"/>
                <a:gd name="T21" fmla="*/ 1 h 6"/>
                <a:gd name="T22" fmla="*/ 0 w 8"/>
                <a:gd name="T23" fmla="*/ 3 h 6"/>
                <a:gd name="T24" fmla="*/ 2 w 8"/>
                <a:gd name="T25" fmla="*/ 2 h 6"/>
                <a:gd name="T26" fmla="*/ 1 w 8"/>
                <a:gd name="T27" fmla="*/ 3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3 h 6"/>
                <a:gd name="T36" fmla="*/ 3 w 8"/>
                <a:gd name="T37" fmla="*/ 2 h 6"/>
                <a:gd name="T38" fmla="*/ 2 w 8"/>
                <a:gd name="T39" fmla="*/ 4 h 6"/>
                <a:gd name="T40" fmla="*/ 2 w 8"/>
                <a:gd name="T41" fmla="*/ 3 h 6"/>
                <a:gd name="T42" fmla="*/ 1 w 8"/>
                <a:gd name="T43" fmla="*/ 4 h 6"/>
                <a:gd name="T44" fmla="*/ 2 w 8"/>
                <a:gd name="T45" fmla="*/ 4 h 6"/>
                <a:gd name="T46" fmla="*/ 1 w 8"/>
                <a:gd name="T47" fmla="*/ 4 h 6"/>
                <a:gd name="T48" fmla="*/ 4 w 8"/>
                <a:gd name="T49" fmla="*/ 3 h 6"/>
                <a:gd name="T50" fmla="*/ 2 w 8"/>
                <a:gd name="T51" fmla="*/ 4 h 6"/>
                <a:gd name="T52" fmla="*/ 3 w 8"/>
                <a:gd name="T53" fmla="*/ 4 h 6"/>
                <a:gd name="T54" fmla="*/ 2 w 8"/>
                <a:gd name="T55" fmla="*/ 4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5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6" y="3"/>
                    <a:pt x="4" y="4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2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3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5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1" y="4"/>
                    <a:pt x="1" y="4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3" y="3"/>
                    <a:pt x="5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4" y="4"/>
                    <a:pt x="1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5"/>
                    <a:pt x="6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8" name="Freeform 1359"/>
            <p:cNvSpPr/>
            <p:nvPr/>
          </p:nvSpPr>
          <p:spPr bwMode="auto">
            <a:xfrm>
              <a:off x="759" y="3068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59" name="Freeform 1360"/>
            <p:cNvSpPr/>
            <p:nvPr/>
          </p:nvSpPr>
          <p:spPr bwMode="auto">
            <a:xfrm>
              <a:off x="757" y="3071"/>
              <a:ext cx="19" cy="22"/>
            </a:xfrm>
            <a:custGeom>
              <a:avLst/>
              <a:gdLst>
                <a:gd name="T0" fmla="*/ 3 w 7"/>
                <a:gd name="T1" fmla="*/ 2 h 8"/>
                <a:gd name="T2" fmla="*/ 2 w 7"/>
                <a:gd name="T3" fmla="*/ 2 h 8"/>
                <a:gd name="T4" fmla="*/ 5 w 7"/>
                <a:gd name="T5" fmla="*/ 3 h 8"/>
                <a:gd name="T6" fmla="*/ 5 w 7"/>
                <a:gd name="T7" fmla="*/ 4 h 8"/>
                <a:gd name="T8" fmla="*/ 2 w 7"/>
                <a:gd name="T9" fmla="*/ 2 h 8"/>
                <a:gd name="T10" fmla="*/ 2 w 7"/>
                <a:gd name="T11" fmla="*/ 2 h 8"/>
                <a:gd name="T12" fmla="*/ 3 w 7"/>
                <a:gd name="T13" fmla="*/ 4 h 8"/>
                <a:gd name="T14" fmla="*/ 4 w 7"/>
                <a:gd name="T15" fmla="*/ 5 h 8"/>
                <a:gd name="T16" fmla="*/ 3 w 7"/>
                <a:gd name="T17" fmla="*/ 4 h 8"/>
                <a:gd name="T18" fmla="*/ 2 w 7"/>
                <a:gd name="T19" fmla="*/ 3 h 8"/>
                <a:gd name="T20" fmla="*/ 4 w 7"/>
                <a:gd name="T21" fmla="*/ 8 h 8"/>
                <a:gd name="T22" fmla="*/ 4 w 7"/>
                <a:gd name="T23" fmla="*/ 7 h 8"/>
                <a:gd name="T24" fmla="*/ 3 w 7"/>
                <a:gd name="T25" fmla="*/ 5 h 8"/>
                <a:gd name="T26" fmla="*/ 3 w 7"/>
                <a:gd name="T27" fmla="*/ 6 h 8"/>
                <a:gd name="T28" fmla="*/ 4 w 7"/>
                <a:gd name="T29" fmla="*/ 7 h 8"/>
                <a:gd name="T30" fmla="*/ 7 w 7"/>
                <a:gd name="T31" fmla="*/ 3 h 8"/>
                <a:gd name="T32" fmla="*/ 6 w 7"/>
                <a:gd name="T33" fmla="*/ 4 h 8"/>
                <a:gd name="T34" fmla="*/ 5 w 7"/>
                <a:gd name="T35" fmla="*/ 3 h 8"/>
                <a:gd name="T36" fmla="*/ 3 w 7"/>
                <a:gd name="T37" fmla="*/ 2 h 8"/>
                <a:gd name="T38" fmla="*/ 4 w 7"/>
                <a:gd name="T39" fmla="*/ 2 h 8"/>
                <a:gd name="T40" fmla="*/ 2 w 7"/>
                <a:gd name="T41" fmla="*/ 1 h 8"/>
                <a:gd name="T42" fmla="*/ 1 w 7"/>
                <a:gd name="T43" fmla="*/ 1 h 8"/>
                <a:gd name="T44" fmla="*/ 1 w 7"/>
                <a:gd name="T45" fmla="*/ 1 h 8"/>
                <a:gd name="T46" fmla="*/ 3 w 7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8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4" y="2"/>
                    <a:pt x="5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2" y="3"/>
                    <a:pt x="3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2" y="3"/>
                  </a:cubicBezTo>
                  <a:cubicBezTo>
                    <a:pt x="3" y="5"/>
                    <a:pt x="1" y="5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3" y="1"/>
                    <a:pt x="1" y="1"/>
                  </a:cubicBezTo>
                  <a:cubicBezTo>
                    <a:pt x="0" y="0"/>
                    <a:pt x="2" y="1"/>
                    <a:pt x="1" y="1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0" name="Freeform 1361"/>
            <p:cNvSpPr/>
            <p:nvPr/>
          </p:nvSpPr>
          <p:spPr bwMode="auto">
            <a:xfrm>
              <a:off x="765" y="3074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1" name="Freeform 1362"/>
            <p:cNvSpPr/>
            <p:nvPr/>
          </p:nvSpPr>
          <p:spPr bwMode="auto">
            <a:xfrm>
              <a:off x="773" y="3076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2" name="Freeform 1363"/>
            <p:cNvSpPr/>
            <p:nvPr/>
          </p:nvSpPr>
          <p:spPr bwMode="auto">
            <a:xfrm>
              <a:off x="759" y="3079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3" name="Freeform 1364"/>
            <p:cNvSpPr/>
            <p:nvPr/>
          </p:nvSpPr>
          <p:spPr bwMode="auto">
            <a:xfrm>
              <a:off x="759" y="3085"/>
              <a:ext cx="9" cy="1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0 w 3"/>
                <a:gd name="T5" fmla="*/ 0 h 4"/>
                <a:gd name="T6" fmla="*/ 1 w 3"/>
                <a:gd name="T7" fmla="*/ 2 h 4"/>
                <a:gd name="T8" fmla="*/ 0 w 3"/>
                <a:gd name="T9" fmla="*/ 3 h 4"/>
                <a:gd name="T10" fmla="*/ 1 w 3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4"/>
                    <a:pt x="1" y="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4" name="Freeform 1365"/>
            <p:cNvSpPr/>
            <p:nvPr/>
          </p:nvSpPr>
          <p:spPr bwMode="auto">
            <a:xfrm>
              <a:off x="724" y="3076"/>
              <a:ext cx="35" cy="22"/>
            </a:xfrm>
            <a:custGeom>
              <a:avLst/>
              <a:gdLst>
                <a:gd name="T0" fmla="*/ 11 w 13"/>
                <a:gd name="T1" fmla="*/ 4 h 8"/>
                <a:gd name="T2" fmla="*/ 10 w 13"/>
                <a:gd name="T3" fmla="*/ 4 h 8"/>
                <a:gd name="T4" fmla="*/ 10 w 13"/>
                <a:gd name="T5" fmla="*/ 3 h 8"/>
                <a:gd name="T6" fmla="*/ 10 w 13"/>
                <a:gd name="T7" fmla="*/ 2 h 8"/>
                <a:gd name="T8" fmla="*/ 10 w 13"/>
                <a:gd name="T9" fmla="*/ 3 h 8"/>
                <a:gd name="T10" fmla="*/ 9 w 13"/>
                <a:gd name="T11" fmla="*/ 4 h 8"/>
                <a:gd name="T12" fmla="*/ 9 w 13"/>
                <a:gd name="T13" fmla="*/ 5 h 8"/>
                <a:gd name="T14" fmla="*/ 8 w 13"/>
                <a:gd name="T15" fmla="*/ 3 h 8"/>
                <a:gd name="T16" fmla="*/ 8 w 13"/>
                <a:gd name="T17" fmla="*/ 6 h 8"/>
                <a:gd name="T18" fmla="*/ 7 w 13"/>
                <a:gd name="T19" fmla="*/ 5 h 8"/>
                <a:gd name="T20" fmla="*/ 7 w 13"/>
                <a:gd name="T21" fmla="*/ 5 h 8"/>
                <a:gd name="T22" fmla="*/ 7 w 13"/>
                <a:gd name="T23" fmla="*/ 5 h 8"/>
                <a:gd name="T24" fmla="*/ 7 w 13"/>
                <a:gd name="T25" fmla="*/ 3 h 8"/>
                <a:gd name="T26" fmla="*/ 6 w 13"/>
                <a:gd name="T27" fmla="*/ 3 h 8"/>
                <a:gd name="T28" fmla="*/ 7 w 13"/>
                <a:gd name="T29" fmla="*/ 2 h 8"/>
                <a:gd name="T30" fmla="*/ 5 w 13"/>
                <a:gd name="T31" fmla="*/ 2 h 8"/>
                <a:gd name="T32" fmla="*/ 6 w 13"/>
                <a:gd name="T33" fmla="*/ 2 h 8"/>
                <a:gd name="T34" fmla="*/ 4 w 13"/>
                <a:gd name="T35" fmla="*/ 4 h 8"/>
                <a:gd name="T36" fmla="*/ 3 w 13"/>
                <a:gd name="T37" fmla="*/ 3 h 8"/>
                <a:gd name="T38" fmla="*/ 5 w 13"/>
                <a:gd name="T39" fmla="*/ 2 h 8"/>
                <a:gd name="T40" fmla="*/ 4 w 13"/>
                <a:gd name="T41" fmla="*/ 2 h 8"/>
                <a:gd name="T42" fmla="*/ 6 w 13"/>
                <a:gd name="T43" fmla="*/ 1 h 8"/>
                <a:gd name="T44" fmla="*/ 3 w 13"/>
                <a:gd name="T45" fmla="*/ 1 h 8"/>
                <a:gd name="T46" fmla="*/ 3 w 13"/>
                <a:gd name="T47" fmla="*/ 1 h 8"/>
                <a:gd name="T48" fmla="*/ 0 w 13"/>
                <a:gd name="T49" fmla="*/ 2 h 8"/>
                <a:gd name="T50" fmla="*/ 3 w 13"/>
                <a:gd name="T51" fmla="*/ 5 h 8"/>
                <a:gd name="T52" fmla="*/ 5 w 13"/>
                <a:gd name="T53" fmla="*/ 5 h 8"/>
                <a:gd name="T54" fmla="*/ 3 w 13"/>
                <a:gd name="T55" fmla="*/ 6 h 8"/>
                <a:gd name="T56" fmla="*/ 5 w 13"/>
                <a:gd name="T57" fmla="*/ 5 h 8"/>
                <a:gd name="T58" fmla="*/ 4 w 13"/>
                <a:gd name="T59" fmla="*/ 6 h 8"/>
                <a:gd name="T60" fmla="*/ 5 w 13"/>
                <a:gd name="T61" fmla="*/ 5 h 8"/>
                <a:gd name="T62" fmla="*/ 4 w 13"/>
                <a:gd name="T63" fmla="*/ 7 h 8"/>
                <a:gd name="T64" fmla="*/ 11 w 13"/>
                <a:gd name="T65" fmla="*/ 7 h 8"/>
                <a:gd name="T66" fmla="*/ 10 w 13"/>
                <a:gd name="T67" fmla="*/ 6 h 8"/>
                <a:gd name="T68" fmla="*/ 12 w 13"/>
                <a:gd name="T69" fmla="*/ 5 h 8"/>
                <a:gd name="T70" fmla="*/ 12 w 13"/>
                <a:gd name="T71" fmla="*/ 4 h 8"/>
                <a:gd name="T72" fmla="*/ 13 w 13"/>
                <a:gd name="T73" fmla="*/ 7 h 8"/>
                <a:gd name="T74" fmla="*/ 13 w 13"/>
                <a:gd name="T75" fmla="*/ 6 h 8"/>
                <a:gd name="T76" fmla="*/ 13 w 13"/>
                <a:gd name="T77" fmla="*/ 6 h 8"/>
                <a:gd name="T78" fmla="*/ 13 w 13"/>
                <a:gd name="T79" fmla="*/ 6 h 8"/>
                <a:gd name="T80" fmla="*/ 11 w 13"/>
                <a:gd name="T81" fmla="*/ 3 h 8"/>
                <a:gd name="T82" fmla="*/ 10 w 13"/>
                <a:gd name="T83" fmla="*/ 2 h 8"/>
                <a:gd name="T84" fmla="*/ 11 w 13"/>
                <a:gd name="T8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8">
                  <a:moveTo>
                    <a:pt x="11" y="4"/>
                  </a:moveTo>
                  <a:cubicBezTo>
                    <a:pt x="10" y="4"/>
                    <a:pt x="10" y="5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0" y="4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5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7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3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4"/>
                  </a:cubicBezTo>
                  <a:cubicBezTo>
                    <a:pt x="6" y="2"/>
                    <a:pt x="3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3"/>
                    <a:pt x="5" y="2"/>
                    <a:pt x="4" y="2"/>
                  </a:cubicBezTo>
                  <a:cubicBezTo>
                    <a:pt x="5" y="1"/>
                    <a:pt x="4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3" y="4"/>
                    <a:pt x="3" y="5"/>
                  </a:cubicBezTo>
                  <a:cubicBezTo>
                    <a:pt x="4" y="4"/>
                    <a:pt x="3" y="6"/>
                    <a:pt x="5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5" y="7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8"/>
                    <a:pt x="9" y="6"/>
                    <a:pt x="11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6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4"/>
                    <a:pt x="11" y="3"/>
                  </a:cubicBezTo>
                  <a:cubicBezTo>
                    <a:pt x="12" y="5"/>
                    <a:pt x="10" y="0"/>
                    <a:pt x="10" y="2"/>
                  </a:cubicBezTo>
                  <a:cubicBezTo>
                    <a:pt x="10" y="3"/>
                    <a:pt x="10" y="3"/>
                    <a:pt x="1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5" name="Freeform 1366"/>
            <p:cNvSpPr/>
            <p:nvPr/>
          </p:nvSpPr>
          <p:spPr bwMode="auto">
            <a:xfrm>
              <a:off x="759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6" name="Freeform 1367"/>
            <p:cNvSpPr/>
            <p:nvPr/>
          </p:nvSpPr>
          <p:spPr bwMode="auto">
            <a:xfrm>
              <a:off x="732" y="3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7" name="Rectangle 1368"/>
            <p:cNvSpPr>
              <a:spLocks noChangeArrowheads="1"/>
            </p:cNvSpPr>
            <p:nvPr/>
          </p:nvSpPr>
          <p:spPr bwMode="auto">
            <a:xfrm>
              <a:off x="759" y="309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8" name="Rectangle 1369"/>
            <p:cNvSpPr>
              <a:spLocks noChangeArrowheads="1"/>
            </p:cNvSpPr>
            <p:nvPr/>
          </p:nvSpPr>
          <p:spPr bwMode="auto">
            <a:xfrm>
              <a:off x="757" y="308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69" name="Freeform 1370"/>
            <p:cNvSpPr/>
            <p:nvPr/>
          </p:nvSpPr>
          <p:spPr bwMode="auto">
            <a:xfrm>
              <a:off x="735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0" name="Freeform 1371"/>
            <p:cNvSpPr/>
            <p:nvPr/>
          </p:nvSpPr>
          <p:spPr bwMode="auto">
            <a:xfrm>
              <a:off x="740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1" name="Freeform 1372"/>
            <p:cNvSpPr/>
            <p:nvPr/>
          </p:nvSpPr>
          <p:spPr bwMode="auto">
            <a:xfrm>
              <a:off x="724" y="3044"/>
              <a:ext cx="60" cy="32"/>
            </a:xfrm>
            <a:custGeom>
              <a:avLst/>
              <a:gdLst>
                <a:gd name="T0" fmla="*/ 17 w 22"/>
                <a:gd name="T1" fmla="*/ 10 h 12"/>
                <a:gd name="T2" fmla="*/ 18 w 22"/>
                <a:gd name="T3" fmla="*/ 11 h 12"/>
                <a:gd name="T4" fmla="*/ 20 w 22"/>
                <a:gd name="T5" fmla="*/ 10 h 12"/>
                <a:gd name="T6" fmla="*/ 19 w 22"/>
                <a:gd name="T7" fmla="*/ 8 h 12"/>
                <a:gd name="T8" fmla="*/ 17 w 22"/>
                <a:gd name="T9" fmla="*/ 4 h 12"/>
                <a:gd name="T10" fmla="*/ 15 w 22"/>
                <a:gd name="T11" fmla="*/ 2 h 12"/>
                <a:gd name="T12" fmla="*/ 12 w 22"/>
                <a:gd name="T13" fmla="*/ 4 h 12"/>
                <a:gd name="T14" fmla="*/ 11 w 22"/>
                <a:gd name="T15" fmla="*/ 3 h 12"/>
                <a:gd name="T16" fmla="*/ 10 w 22"/>
                <a:gd name="T17" fmla="*/ 2 h 12"/>
                <a:gd name="T18" fmla="*/ 9 w 22"/>
                <a:gd name="T19" fmla="*/ 6 h 12"/>
                <a:gd name="T20" fmla="*/ 8 w 22"/>
                <a:gd name="T21" fmla="*/ 6 h 12"/>
                <a:gd name="T22" fmla="*/ 7 w 22"/>
                <a:gd name="T23" fmla="*/ 5 h 12"/>
                <a:gd name="T24" fmla="*/ 5 w 22"/>
                <a:gd name="T25" fmla="*/ 5 h 12"/>
                <a:gd name="T26" fmla="*/ 4 w 22"/>
                <a:gd name="T27" fmla="*/ 6 h 12"/>
                <a:gd name="T28" fmla="*/ 3 w 22"/>
                <a:gd name="T29" fmla="*/ 7 h 12"/>
                <a:gd name="T30" fmla="*/ 4 w 22"/>
                <a:gd name="T31" fmla="*/ 9 h 12"/>
                <a:gd name="T32" fmla="*/ 2 w 22"/>
                <a:gd name="T33" fmla="*/ 8 h 12"/>
                <a:gd name="T34" fmla="*/ 2 w 22"/>
                <a:gd name="T35" fmla="*/ 9 h 12"/>
                <a:gd name="T36" fmla="*/ 2 w 22"/>
                <a:gd name="T37" fmla="*/ 12 h 12"/>
                <a:gd name="T38" fmla="*/ 2 w 22"/>
                <a:gd name="T39" fmla="*/ 11 h 12"/>
                <a:gd name="T40" fmla="*/ 1 w 22"/>
                <a:gd name="T41" fmla="*/ 10 h 12"/>
                <a:gd name="T42" fmla="*/ 5 w 22"/>
                <a:gd name="T43" fmla="*/ 11 h 12"/>
                <a:gd name="T44" fmla="*/ 6 w 22"/>
                <a:gd name="T45" fmla="*/ 10 h 12"/>
                <a:gd name="T46" fmla="*/ 5 w 22"/>
                <a:gd name="T47" fmla="*/ 10 h 12"/>
                <a:gd name="T48" fmla="*/ 6 w 22"/>
                <a:gd name="T49" fmla="*/ 10 h 12"/>
                <a:gd name="T50" fmla="*/ 6 w 22"/>
                <a:gd name="T51" fmla="*/ 10 h 12"/>
                <a:gd name="T52" fmla="*/ 6 w 22"/>
                <a:gd name="T53" fmla="*/ 9 h 12"/>
                <a:gd name="T54" fmla="*/ 7 w 22"/>
                <a:gd name="T55" fmla="*/ 9 h 12"/>
                <a:gd name="T56" fmla="*/ 7 w 22"/>
                <a:gd name="T57" fmla="*/ 9 h 12"/>
                <a:gd name="T58" fmla="*/ 7 w 22"/>
                <a:gd name="T59" fmla="*/ 8 h 12"/>
                <a:gd name="T60" fmla="*/ 8 w 22"/>
                <a:gd name="T61" fmla="*/ 7 h 12"/>
                <a:gd name="T62" fmla="*/ 8 w 22"/>
                <a:gd name="T63" fmla="*/ 8 h 12"/>
                <a:gd name="T64" fmla="*/ 9 w 22"/>
                <a:gd name="T65" fmla="*/ 8 h 12"/>
                <a:gd name="T66" fmla="*/ 10 w 22"/>
                <a:gd name="T67" fmla="*/ 7 h 12"/>
                <a:gd name="T68" fmla="*/ 11 w 22"/>
                <a:gd name="T69" fmla="*/ 6 h 12"/>
                <a:gd name="T70" fmla="*/ 13 w 22"/>
                <a:gd name="T71" fmla="*/ 5 h 12"/>
                <a:gd name="T72" fmla="*/ 13 w 22"/>
                <a:gd name="T73" fmla="*/ 6 h 12"/>
                <a:gd name="T74" fmla="*/ 16 w 22"/>
                <a:gd name="T75" fmla="*/ 7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5" y="8"/>
                    <a:pt x="16" y="9"/>
                    <a:pt x="17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10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0"/>
                    <a:pt x="19" y="11"/>
                    <a:pt x="20" y="10"/>
                  </a:cubicBezTo>
                  <a:cubicBezTo>
                    <a:pt x="20" y="9"/>
                    <a:pt x="17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7" y="7"/>
                    <a:pt x="17" y="7"/>
                  </a:cubicBezTo>
                  <a:cubicBezTo>
                    <a:pt x="22" y="4"/>
                    <a:pt x="15" y="7"/>
                    <a:pt x="17" y="4"/>
                  </a:cubicBezTo>
                  <a:cubicBezTo>
                    <a:pt x="16" y="4"/>
                    <a:pt x="15" y="3"/>
                    <a:pt x="14" y="4"/>
                  </a:cubicBezTo>
                  <a:cubicBezTo>
                    <a:pt x="15" y="3"/>
                    <a:pt x="14" y="4"/>
                    <a:pt x="15" y="2"/>
                  </a:cubicBezTo>
                  <a:cubicBezTo>
                    <a:pt x="14" y="5"/>
                    <a:pt x="13" y="0"/>
                    <a:pt x="12" y="4"/>
                  </a:cubicBezTo>
                  <a:cubicBezTo>
                    <a:pt x="12" y="3"/>
                    <a:pt x="12" y="5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1" y="5"/>
                    <a:pt x="11" y="3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10" y="4"/>
                    <a:pt x="10" y="2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8" y="6"/>
                    <a:pt x="9" y="8"/>
                    <a:pt x="8" y="6"/>
                  </a:cubicBezTo>
                  <a:cubicBezTo>
                    <a:pt x="8" y="5"/>
                    <a:pt x="9" y="5"/>
                    <a:pt x="9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5" y="3"/>
                    <a:pt x="6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6"/>
                    <a:pt x="4" y="5"/>
                    <a:pt x="4" y="6"/>
                  </a:cubicBezTo>
                  <a:cubicBezTo>
                    <a:pt x="4" y="6"/>
                    <a:pt x="4" y="7"/>
                    <a:pt x="5" y="7"/>
                  </a:cubicBezTo>
                  <a:cubicBezTo>
                    <a:pt x="3" y="5"/>
                    <a:pt x="5" y="9"/>
                    <a:pt x="3" y="7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2" y="7"/>
                    <a:pt x="2" y="6"/>
                  </a:cubicBezTo>
                  <a:cubicBezTo>
                    <a:pt x="2" y="7"/>
                    <a:pt x="1" y="7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4" y="9"/>
                    <a:pt x="2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0" y="12"/>
                    <a:pt x="2" y="12"/>
                  </a:cubicBezTo>
                  <a:cubicBezTo>
                    <a:pt x="3" y="12"/>
                    <a:pt x="5" y="12"/>
                    <a:pt x="5" y="12"/>
                  </a:cubicBezTo>
                  <a:cubicBezTo>
                    <a:pt x="5" y="11"/>
                    <a:pt x="3" y="11"/>
                    <a:pt x="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2" y="10"/>
                    <a:pt x="1" y="10"/>
                  </a:cubicBezTo>
                  <a:cubicBezTo>
                    <a:pt x="0" y="10"/>
                    <a:pt x="3" y="10"/>
                    <a:pt x="2" y="10"/>
                  </a:cubicBezTo>
                  <a:cubicBezTo>
                    <a:pt x="3" y="10"/>
                    <a:pt x="4" y="10"/>
                    <a:pt x="5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10"/>
                    <a:pt x="6" y="11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5" y="10"/>
                    <a:pt x="4" y="9"/>
                  </a:cubicBezTo>
                  <a:cubicBezTo>
                    <a:pt x="6" y="10"/>
                    <a:pt x="5" y="10"/>
                    <a:pt x="6" y="10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5" y="8"/>
                    <a:pt x="6" y="9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6" y="7"/>
                    <a:pt x="7" y="8"/>
                  </a:cubicBezTo>
                  <a:cubicBezTo>
                    <a:pt x="7" y="7"/>
                    <a:pt x="7" y="7"/>
                    <a:pt x="7" y="5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8" y="5"/>
                    <a:pt x="8" y="7"/>
                    <a:pt x="8" y="6"/>
                  </a:cubicBezTo>
                  <a:cubicBezTo>
                    <a:pt x="8" y="8"/>
                    <a:pt x="8" y="7"/>
                    <a:pt x="8" y="8"/>
                  </a:cubicBezTo>
                  <a:cubicBezTo>
                    <a:pt x="9" y="9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6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8"/>
                    <a:pt x="12" y="6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8"/>
                    <a:pt x="13" y="6"/>
                  </a:cubicBezTo>
                  <a:cubicBezTo>
                    <a:pt x="14" y="5"/>
                    <a:pt x="13" y="7"/>
                    <a:pt x="13" y="7"/>
                  </a:cubicBezTo>
                  <a:cubicBezTo>
                    <a:pt x="15" y="5"/>
                    <a:pt x="13" y="9"/>
                    <a:pt x="16" y="7"/>
                  </a:cubicBezTo>
                  <a:cubicBezTo>
                    <a:pt x="15" y="6"/>
                    <a:pt x="16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5"/>
                    <a:pt x="16" y="6"/>
                    <a:pt x="17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8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2" name="Freeform 1373"/>
            <p:cNvSpPr/>
            <p:nvPr/>
          </p:nvSpPr>
          <p:spPr bwMode="auto">
            <a:xfrm>
              <a:off x="757" y="3060"/>
              <a:ext cx="0" cy="6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3" name="Freeform 1374"/>
            <p:cNvSpPr/>
            <p:nvPr/>
          </p:nvSpPr>
          <p:spPr bwMode="auto">
            <a:xfrm>
              <a:off x="757" y="3060"/>
              <a:ext cx="2" cy="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4" name="Freeform 1375"/>
            <p:cNvSpPr/>
            <p:nvPr/>
          </p:nvSpPr>
          <p:spPr bwMode="auto">
            <a:xfrm>
              <a:off x="765" y="30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5" name="Rectangle 1376"/>
            <p:cNvSpPr>
              <a:spLocks noChangeArrowheads="1"/>
            </p:cNvSpPr>
            <p:nvPr/>
          </p:nvSpPr>
          <p:spPr bwMode="auto">
            <a:xfrm>
              <a:off x="765" y="3071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6" name="Freeform 1377"/>
            <p:cNvSpPr/>
            <p:nvPr/>
          </p:nvSpPr>
          <p:spPr bwMode="auto">
            <a:xfrm>
              <a:off x="727" y="3071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4 h 9"/>
                <a:gd name="T4" fmla="*/ 4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5 h 9"/>
                <a:gd name="T20" fmla="*/ 14 w 18"/>
                <a:gd name="T21" fmla="*/ 5 h 9"/>
                <a:gd name="T22" fmla="*/ 14 w 18"/>
                <a:gd name="T23" fmla="*/ 4 h 9"/>
                <a:gd name="T24" fmla="*/ 15 w 18"/>
                <a:gd name="T25" fmla="*/ 4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2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5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5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2" y="3"/>
                    <a:pt x="4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5" y="3"/>
                    <a:pt x="15" y="3"/>
                  </a:cubicBezTo>
                  <a:cubicBezTo>
                    <a:pt x="16" y="3"/>
                    <a:pt x="16" y="4"/>
                    <a:pt x="16" y="4"/>
                  </a:cubicBezTo>
                  <a:cubicBezTo>
                    <a:pt x="16" y="3"/>
                    <a:pt x="18" y="3"/>
                    <a:pt x="16" y="1"/>
                  </a:cubicBezTo>
                  <a:cubicBezTo>
                    <a:pt x="16" y="1"/>
                    <a:pt x="15" y="1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5"/>
                    <a:pt x="14" y="2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4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3"/>
                    <a:pt x="13" y="5"/>
                    <a:pt x="13" y="5"/>
                  </a:cubicBezTo>
                  <a:cubicBezTo>
                    <a:pt x="12" y="4"/>
                    <a:pt x="13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3"/>
                    <a:pt x="11" y="2"/>
                  </a:cubicBezTo>
                  <a:cubicBezTo>
                    <a:pt x="11" y="3"/>
                    <a:pt x="12" y="3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8" y="5"/>
                    <a:pt x="7" y="5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3" y="5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7" name="Freeform 1378"/>
            <p:cNvSpPr/>
            <p:nvPr/>
          </p:nvSpPr>
          <p:spPr bwMode="auto">
            <a:xfrm>
              <a:off x="727" y="3074"/>
              <a:ext cx="5" cy="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8" name="Freeform 1379"/>
            <p:cNvSpPr/>
            <p:nvPr/>
          </p:nvSpPr>
          <p:spPr bwMode="auto">
            <a:xfrm>
              <a:off x="724" y="3041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10 h 12"/>
                <a:gd name="T20" fmla="*/ 2 w 9"/>
                <a:gd name="T21" fmla="*/ 7 h 12"/>
                <a:gd name="T22" fmla="*/ 4 w 9"/>
                <a:gd name="T23" fmla="*/ 8 h 12"/>
                <a:gd name="T24" fmla="*/ 5 w 9"/>
                <a:gd name="T25" fmla="*/ 7 h 12"/>
                <a:gd name="T26" fmla="*/ 5 w 9"/>
                <a:gd name="T27" fmla="*/ 6 h 12"/>
                <a:gd name="T28" fmla="*/ 4 w 9"/>
                <a:gd name="T29" fmla="*/ 5 h 12"/>
                <a:gd name="T30" fmla="*/ 6 w 9"/>
                <a:gd name="T31" fmla="*/ 6 h 12"/>
                <a:gd name="T32" fmla="*/ 8 w 9"/>
                <a:gd name="T33" fmla="*/ 5 h 12"/>
                <a:gd name="T34" fmla="*/ 8 w 9"/>
                <a:gd name="T35" fmla="*/ 3 h 12"/>
                <a:gd name="T36" fmla="*/ 8 w 9"/>
                <a:gd name="T37" fmla="*/ 4 h 12"/>
                <a:gd name="T38" fmla="*/ 9 w 9"/>
                <a:gd name="T39" fmla="*/ 5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2" y="5"/>
                    <a:pt x="1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1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9"/>
                    <a:pt x="0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4"/>
                    <a:pt x="8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79" name="Rectangle 1380"/>
            <p:cNvSpPr>
              <a:spLocks noChangeArrowheads="1"/>
            </p:cNvSpPr>
            <p:nvPr/>
          </p:nvSpPr>
          <p:spPr bwMode="auto">
            <a:xfrm>
              <a:off x="740" y="304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0" name="Freeform 1381"/>
            <p:cNvSpPr/>
            <p:nvPr/>
          </p:nvSpPr>
          <p:spPr bwMode="auto">
            <a:xfrm>
              <a:off x="915" y="3093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1" name="Freeform 1382"/>
            <p:cNvSpPr/>
            <p:nvPr/>
          </p:nvSpPr>
          <p:spPr bwMode="auto">
            <a:xfrm>
              <a:off x="906" y="3085"/>
              <a:ext cx="9" cy="13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2" name="Freeform 1383"/>
            <p:cNvSpPr/>
            <p:nvPr/>
          </p:nvSpPr>
          <p:spPr bwMode="auto">
            <a:xfrm>
              <a:off x="909" y="309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3" name="Freeform 1384"/>
            <p:cNvSpPr/>
            <p:nvPr/>
          </p:nvSpPr>
          <p:spPr bwMode="auto">
            <a:xfrm>
              <a:off x="909" y="3090"/>
              <a:ext cx="0" cy="6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4" name="Freeform 1385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5" name="Freeform 1386"/>
            <p:cNvSpPr/>
            <p:nvPr/>
          </p:nvSpPr>
          <p:spPr bwMode="auto">
            <a:xfrm>
              <a:off x="904" y="3087"/>
              <a:ext cx="2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6" name="Freeform 1387"/>
            <p:cNvSpPr/>
            <p:nvPr/>
          </p:nvSpPr>
          <p:spPr bwMode="auto">
            <a:xfrm>
              <a:off x="906" y="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7" name="Freeform 1388"/>
            <p:cNvSpPr/>
            <p:nvPr/>
          </p:nvSpPr>
          <p:spPr bwMode="auto">
            <a:xfrm>
              <a:off x="906" y="3093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8" name="Freeform 1389"/>
            <p:cNvSpPr/>
            <p:nvPr/>
          </p:nvSpPr>
          <p:spPr bwMode="auto">
            <a:xfrm>
              <a:off x="901" y="3087"/>
              <a:ext cx="3" cy="11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89" name="Freeform 1390"/>
            <p:cNvSpPr/>
            <p:nvPr/>
          </p:nvSpPr>
          <p:spPr bwMode="auto">
            <a:xfrm>
              <a:off x="901" y="30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0" name="Freeform 1391"/>
            <p:cNvSpPr/>
            <p:nvPr/>
          </p:nvSpPr>
          <p:spPr bwMode="auto">
            <a:xfrm>
              <a:off x="898" y="3085"/>
              <a:ext cx="3" cy="11"/>
            </a:xfrm>
            <a:custGeom>
              <a:avLst/>
              <a:gdLst>
                <a:gd name="T0" fmla="*/ 0 w 1"/>
                <a:gd name="T1" fmla="*/ 3 h 4"/>
                <a:gd name="T2" fmla="*/ 1 w 1"/>
                <a:gd name="T3" fmla="*/ 2 h 4"/>
                <a:gd name="T4" fmla="*/ 0 w 1"/>
                <a:gd name="T5" fmla="*/ 2 h 4"/>
                <a:gd name="T6" fmla="*/ 1 w 1"/>
                <a:gd name="T7" fmla="*/ 2 h 4"/>
                <a:gd name="T8" fmla="*/ 0 w 1"/>
                <a:gd name="T9" fmla="*/ 3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1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1" y="1"/>
                    <a:pt x="1" y="2"/>
                  </a:cubicBezTo>
                  <a:cubicBezTo>
                    <a:pt x="0" y="4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1" name="Rectangle 1392"/>
            <p:cNvSpPr>
              <a:spLocks noChangeArrowheads="1"/>
            </p:cNvSpPr>
            <p:nvPr/>
          </p:nvSpPr>
          <p:spPr bwMode="auto">
            <a:xfrm>
              <a:off x="898" y="309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2" name="Freeform 1393"/>
            <p:cNvSpPr/>
            <p:nvPr/>
          </p:nvSpPr>
          <p:spPr bwMode="auto">
            <a:xfrm>
              <a:off x="896" y="3087"/>
              <a:ext cx="13" cy="6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2 w 5"/>
                <a:gd name="T7" fmla="*/ 1 h 2"/>
                <a:gd name="T8" fmla="*/ 1 w 5"/>
                <a:gd name="T9" fmla="*/ 1 h 2"/>
                <a:gd name="T10" fmla="*/ 3 w 5"/>
                <a:gd name="T11" fmla="*/ 1 h 2"/>
                <a:gd name="T12" fmla="*/ 2 w 5"/>
                <a:gd name="T13" fmla="*/ 1 h 2"/>
                <a:gd name="T14" fmla="*/ 3 w 5"/>
                <a:gd name="T15" fmla="*/ 0 h 2"/>
                <a:gd name="T16" fmla="*/ 2 w 5"/>
                <a:gd name="T17" fmla="*/ 1 h 2"/>
                <a:gd name="T18" fmla="*/ 2 w 5"/>
                <a:gd name="T19" fmla="*/ 0 h 2"/>
                <a:gd name="T20" fmla="*/ 0 w 5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3" name="Freeform 1394"/>
            <p:cNvSpPr/>
            <p:nvPr/>
          </p:nvSpPr>
          <p:spPr bwMode="auto">
            <a:xfrm>
              <a:off x="896" y="309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4" name="Freeform 1395"/>
            <p:cNvSpPr/>
            <p:nvPr/>
          </p:nvSpPr>
          <p:spPr bwMode="auto">
            <a:xfrm>
              <a:off x="904" y="30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5" name="Freeform 1396"/>
            <p:cNvSpPr/>
            <p:nvPr/>
          </p:nvSpPr>
          <p:spPr bwMode="auto">
            <a:xfrm>
              <a:off x="896" y="3087"/>
              <a:ext cx="2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6" name="Freeform 1397"/>
            <p:cNvSpPr/>
            <p:nvPr/>
          </p:nvSpPr>
          <p:spPr bwMode="auto">
            <a:xfrm>
              <a:off x="893" y="3068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8 w 10"/>
                <a:gd name="T5" fmla="*/ 2 h 8"/>
                <a:gd name="T6" fmla="*/ 10 w 10"/>
                <a:gd name="T7" fmla="*/ 0 h 8"/>
                <a:gd name="T8" fmla="*/ 8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3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2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6 w 10"/>
                <a:gd name="T55" fmla="*/ 3 h 8"/>
                <a:gd name="T56" fmla="*/ 6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4"/>
                    <a:pt x="2" y="6"/>
                    <a:pt x="1" y="6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6" y="8"/>
                    <a:pt x="3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4"/>
                    <a:pt x="6" y="2"/>
                    <a:pt x="6" y="2"/>
                  </a:cubicBezTo>
                  <a:cubicBezTo>
                    <a:pt x="6" y="2"/>
                    <a:pt x="7" y="4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3"/>
                    <a:pt x="8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7" name="Rectangle 1398"/>
            <p:cNvSpPr>
              <a:spLocks noChangeArrowheads="1"/>
            </p:cNvSpPr>
            <p:nvPr/>
          </p:nvSpPr>
          <p:spPr bwMode="auto">
            <a:xfrm>
              <a:off x="912" y="308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8" name="Freeform 1399"/>
            <p:cNvSpPr/>
            <p:nvPr/>
          </p:nvSpPr>
          <p:spPr bwMode="auto">
            <a:xfrm>
              <a:off x="912" y="30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99" name="Rectangle 1400"/>
            <p:cNvSpPr>
              <a:spLocks noChangeArrowheads="1"/>
            </p:cNvSpPr>
            <p:nvPr/>
          </p:nvSpPr>
          <p:spPr bwMode="auto">
            <a:xfrm>
              <a:off x="912" y="3068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0" name="Freeform 1401"/>
            <p:cNvSpPr/>
            <p:nvPr/>
          </p:nvSpPr>
          <p:spPr bwMode="auto">
            <a:xfrm>
              <a:off x="912" y="3079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1" name="Freeform 1402"/>
            <p:cNvSpPr/>
            <p:nvPr/>
          </p:nvSpPr>
          <p:spPr bwMode="auto">
            <a:xfrm>
              <a:off x="909" y="3082"/>
              <a:ext cx="3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2" name="Rectangle 1403"/>
            <p:cNvSpPr>
              <a:spLocks noChangeArrowheads="1"/>
            </p:cNvSpPr>
            <p:nvPr/>
          </p:nvSpPr>
          <p:spPr bwMode="auto">
            <a:xfrm>
              <a:off x="912" y="3082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3" name="Freeform 1404"/>
            <p:cNvSpPr/>
            <p:nvPr/>
          </p:nvSpPr>
          <p:spPr bwMode="auto">
            <a:xfrm>
              <a:off x="912" y="307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4 w 8"/>
                <a:gd name="T15" fmla="*/ 0 h 6"/>
                <a:gd name="T16" fmla="*/ 4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1 w 8"/>
                <a:gd name="T43" fmla="*/ 5 h 6"/>
                <a:gd name="T44" fmla="*/ 2 w 8"/>
                <a:gd name="T45" fmla="*/ 4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7" y="3"/>
                    <a:pt x="4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1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7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4" name="Freeform 1405"/>
            <p:cNvSpPr/>
            <p:nvPr/>
          </p:nvSpPr>
          <p:spPr bwMode="auto">
            <a:xfrm>
              <a:off x="915" y="3082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5" name="Freeform 1406"/>
            <p:cNvSpPr/>
            <p:nvPr/>
          </p:nvSpPr>
          <p:spPr bwMode="auto">
            <a:xfrm>
              <a:off x="912" y="3082"/>
              <a:ext cx="19" cy="24"/>
            </a:xfrm>
            <a:custGeom>
              <a:avLst/>
              <a:gdLst>
                <a:gd name="T0" fmla="*/ 3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2 w 7"/>
                <a:gd name="T9" fmla="*/ 3 h 9"/>
                <a:gd name="T10" fmla="*/ 2 w 7"/>
                <a:gd name="T11" fmla="*/ 3 h 9"/>
                <a:gd name="T12" fmla="*/ 3 w 7"/>
                <a:gd name="T13" fmla="*/ 4 h 9"/>
                <a:gd name="T14" fmla="*/ 4 w 7"/>
                <a:gd name="T15" fmla="*/ 5 h 9"/>
                <a:gd name="T16" fmla="*/ 3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3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6 w 7"/>
                <a:gd name="T33" fmla="*/ 4 h 9"/>
                <a:gd name="T34" fmla="*/ 5 w 7"/>
                <a:gd name="T35" fmla="*/ 3 h 9"/>
                <a:gd name="T36" fmla="*/ 3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1 w 7"/>
                <a:gd name="T43" fmla="*/ 1 h 9"/>
                <a:gd name="T44" fmla="*/ 1 w 7"/>
                <a:gd name="T45" fmla="*/ 1 h 9"/>
                <a:gd name="T46" fmla="*/ 3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3" y="3"/>
                  </a:move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4" y="4"/>
                    <a:pt x="3" y="3"/>
                    <a:pt x="2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2" y="4"/>
                    <a:pt x="3" y="4"/>
                  </a:cubicBezTo>
                  <a:cubicBezTo>
                    <a:pt x="4" y="5"/>
                    <a:pt x="4" y="6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3" y="2"/>
                    <a:pt x="1" y="1"/>
                  </a:cubicBezTo>
                  <a:cubicBezTo>
                    <a:pt x="0" y="0"/>
                    <a:pt x="2" y="2"/>
                    <a:pt x="1" y="1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6" name="Freeform 1407"/>
            <p:cNvSpPr/>
            <p:nvPr/>
          </p:nvSpPr>
          <p:spPr bwMode="auto">
            <a:xfrm>
              <a:off x="920" y="308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7" name="Freeform 1408"/>
            <p:cNvSpPr/>
            <p:nvPr/>
          </p:nvSpPr>
          <p:spPr bwMode="auto">
            <a:xfrm>
              <a:off x="928" y="3090"/>
              <a:ext cx="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8" name="Freeform 1409"/>
            <p:cNvSpPr/>
            <p:nvPr/>
          </p:nvSpPr>
          <p:spPr bwMode="auto">
            <a:xfrm>
              <a:off x="915" y="3090"/>
              <a:ext cx="2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509" name="Freeform 1410"/>
            <p:cNvSpPr/>
            <p:nvPr/>
          </p:nvSpPr>
          <p:spPr bwMode="auto">
            <a:xfrm>
              <a:off x="915" y="3096"/>
              <a:ext cx="8" cy="13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0 w 3"/>
                <a:gd name="T5" fmla="*/ 0 h 5"/>
                <a:gd name="T6" fmla="*/ 1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1" y="3"/>
                    <a:pt x="3" y="4"/>
                  </a:cubicBezTo>
                  <a:cubicBezTo>
                    <a:pt x="2" y="2"/>
                    <a:pt x="1" y="2"/>
                    <a:pt x="0" y="0"/>
                  </a:cubicBezTo>
                  <a:cubicBezTo>
                    <a:pt x="0" y="0"/>
                    <a:pt x="1" y="2"/>
                    <a:pt x="1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sp>
        <p:nvSpPr>
          <p:cNvPr id="176" name="矩形 1456"/>
          <p:cNvSpPr/>
          <p:nvPr/>
        </p:nvSpPr>
        <p:spPr>
          <a:xfrm>
            <a:off x="2618105" y="1431290"/>
            <a:ext cx="4424680" cy="1568450"/>
          </a:xfrm>
          <a:prstGeom prst="rect">
            <a:avLst/>
          </a:prstGeom>
        </p:spPr>
        <p:txBody>
          <a:bodyPr wrap="square">
            <a:spAutoFit/>
          </a:bodyPr>
          <a:p>
            <a:pPr algn="ctr">
              <a:lnSpc>
                <a:spcPct val="150000"/>
              </a:lnSpc>
            </a:pPr>
            <a:r>
              <a:rPr lang="en-GB" altLang="en-US" sz="3200" b="1" kern="0">
                <a:solidFill>
                  <a:schemeClr val="bg1"/>
                </a:solidFill>
              </a:rPr>
              <a:t>4 nhóm thảo luận </a:t>
            </a:r>
            <a:endParaRPr lang="en-GB" altLang="en-US" sz="3200" b="1" kern="0">
              <a:solidFill>
                <a:schemeClr val="bg1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GB" altLang="en-US" sz="3200" b="1" kern="0">
                <a:solidFill>
                  <a:schemeClr val="bg1"/>
                </a:solidFill>
              </a:rPr>
              <a:t>trong thời gian 2 phút</a:t>
            </a:r>
            <a:r>
              <a:rPr lang="en-GB" altLang="en-US" sz="3200" b="1" kern="0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endParaRPr lang="en-GB" altLang="en-US" sz="3200" b="1" kern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GB" altLang="en-US"/>
          </a:p>
        </p:txBody>
      </p:sp>
      <p:sp>
        <p:nvSpPr>
          <p:cNvPr id="39" name="椭圆 38"/>
          <p:cNvSpPr/>
          <p:nvPr/>
        </p:nvSpPr>
        <p:spPr>
          <a:xfrm>
            <a:off x="-216535" y="3736340"/>
            <a:ext cx="1841500" cy="178054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198120" y="2626995"/>
            <a:ext cx="1031875" cy="2454910"/>
            <a:chOff x="909" y="187"/>
            <a:chExt cx="802" cy="1908"/>
          </a:xfrm>
        </p:grpSpPr>
        <p:sp>
          <p:nvSpPr>
            <p:cNvPr id="41" name="Freeform 5"/>
            <p:cNvSpPr/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6"/>
            <p:cNvSpPr/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7"/>
            <p:cNvSpPr/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8"/>
            <p:cNvSpPr/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9"/>
            <p:cNvSpPr/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0"/>
            <p:cNvSpPr/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2"/>
            <p:cNvSpPr/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3"/>
            <p:cNvSpPr/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6"/>
            <p:cNvSpPr/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7"/>
            <p:cNvSpPr/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18"/>
            <p:cNvSpPr/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9"/>
            <p:cNvSpPr/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0"/>
            <p:cNvSpPr/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1"/>
            <p:cNvSpPr/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2"/>
            <p:cNvSpPr/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3"/>
            <p:cNvSpPr/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4"/>
            <p:cNvSpPr/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5"/>
            <p:cNvSpPr/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6"/>
            <p:cNvSpPr/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8"/>
            <p:cNvSpPr/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9"/>
            <p:cNvSpPr/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0"/>
            <p:cNvSpPr/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1"/>
            <p:cNvSpPr/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2"/>
            <p:cNvSpPr/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3"/>
            <p:cNvSpPr/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4"/>
            <p:cNvSpPr/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5"/>
            <p:cNvSpPr/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6"/>
            <p:cNvSpPr/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7"/>
            <p:cNvSpPr/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8"/>
            <p:cNvSpPr/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9"/>
            <p:cNvSpPr/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0"/>
            <p:cNvSpPr/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1"/>
            <p:cNvSpPr/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2"/>
            <p:cNvSpPr/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4"/>
            <p:cNvSpPr/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5"/>
            <p:cNvSpPr/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6"/>
            <p:cNvSpPr/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7"/>
            <p:cNvSpPr/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9"/>
            <p:cNvSpPr/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1"/>
            <p:cNvSpPr/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2"/>
            <p:cNvSpPr/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1270" y="21590"/>
            <a:ext cx="2244725" cy="228473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rcRect t="6530" b="5946"/>
          <a:stretch>
            <a:fillRect/>
          </a:stretch>
        </p:blipFill>
        <p:spPr>
          <a:xfrm>
            <a:off x="2378710" y="0"/>
            <a:ext cx="3728085" cy="225933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31750" y="2298065"/>
            <a:ext cx="2211705" cy="3683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rgbClr val="002060"/>
                </a:solidFill>
                <a:latin typeface="Arial" panose="020B0604020202020204" pitchFamily="34" charset="0"/>
              </a:rPr>
              <a:t>x</a:t>
            </a:r>
            <a:r>
              <a:rPr sz="1800" b="1" dirty="0">
                <a:solidFill>
                  <a:srgbClr val="002060"/>
                </a:solidFill>
                <a:latin typeface="Arial" panose="020B0604020202020204" pitchFamily="34" charset="0"/>
              </a:rPr>
              <a:t>anh thẳm</a:t>
            </a:r>
            <a:endParaRPr sz="1800" b="1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78710" y="1891030"/>
            <a:ext cx="3727450" cy="3683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rgbClr val="002060"/>
                </a:solidFill>
                <a:latin typeface="Arial" panose="020B0604020202020204" pitchFamily="34" charset="0"/>
              </a:rPr>
              <a:t>x</a:t>
            </a:r>
            <a:r>
              <a:rPr sz="1800" b="1" dirty="0">
                <a:solidFill>
                  <a:srgbClr val="002060"/>
                </a:solidFill>
                <a:latin typeface="Arial" panose="020B0604020202020204" pitchFamily="34" charset="0"/>
              </a:rPr>
              <a:t>anh biếc</a:t>
            </a:r>
            <a:endParaRPr sz="1800" b="1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4985" y="3087370"/>
            <a:ext cx="2228850" cy="16573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8" name="Picture 17" descr="C:\Users\HP\Pictures\HINH SOAN BAI\LTVC TUAN 1\475158449_46be9b4e50_b.jpg475158449_46be9b4e50_b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6230620" y="0"/>
            <a:ext cx="2830195" cy="225933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3" name="TextBox 12"/>
          <p:cNvSpPr txBox="1"/>
          <p:nvPr/>
        </p:nvSpPr>
        <p:spPr>
          <a:xfrm>
            <a:off x="1784985" y="4759960"/>
            <a:ext cx="2228850" cy="3683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rgbClr val="002060"/>
                </a:solidFill>
                <a:latin typeface="Arial" panose="020B0604020202020204" pitchFamily="34" charset="0"/>
              </a:rPr>
              <a:t>x</a:t>
            </a:r>
            <a:r>
              <a:rPr sz="1800" b="1" dirty="0">
                <a:solidFill>
                  <a:srgbClr val="002060"/>
                </a:solidFill>
                <a:latin typeface="Arial" panose="020B0604020202020204" pitchFamily="34" charset="0"/>
              </a:rPr>
              <a:t>anh ngút ngàn</a:t>
            </a:r>
            <a:endParaRPr sz="1800" b="1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230620" y="2268855"/>
            <a:ext cx="2830195" cy="3683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rgbClr val="002060"/>
                </a:solidFill>
                <a:latin typeface="Arial" panose="020B0604020202020204" pitchFamily="34" charset="0"/>
              </a:rPr>
              <a:t>x</a:t>
            </a:r>
            <a:r>
              <a:rPr sz="1800" b="1" dirty="0">
                <a:solidFill>
                  <a:srgbClr val="002060"/>
                </a:solidFill>
                <a:latin typeface="Arial" panose="020B0604020202020204" pitchFamily="34" charset="0"/>
              </a:rPr>
              <a:t>anh </a:t>
            </a:r>
            <a:r>
              <a:rPr lang="en-GB" sz="1800" b="1" dirty="0">
                <a:solidFill>
                  <a:srgbClr val="002060"/>
                </a:solidFill>
                <a:latin typeface="Arial" panose="020B0604020202020204" pitchFamily="34" charset="0"/>
              </a:rPr>
              <a:t>đọt chuối</a:t>
            </a:r>
            <a:endParaRPr lang="en-GB" sz="1800" b="1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pic>
        <p:nvPicPr>
          <p:cNvPr id="25" name="Picture 24" descr="C:\Users\HP\Pictures\HINH SOAN BAI\LTVC TUAN 1\non-luoi-trai-mau-xanh-den-n441-15131-slide-products-5e59efbd8287f.jpgnon-luoi-trai-mau-xanh-den-n441-15131-slide-products-5e59efbd8287f"/>
          <p:cNvPicPr>
            <a:picLocks noChangeAspect="1"/>
          </p:cNvPicPr>
          <p:nvPr/>
        </p:nvPicPr>
        <p:blipFill>
          <a:blip r:embed="rId5"/>
          <a:srcRect t="22238" b="24221"/>
          <a:stretch>
            <a:fillRect/>
          </a:stretch>
        </p:blipFill>
        <p:spPr>
          <a:xfrm>
            <a:off x="6532880" y="2865120"/>
            <a:ext cx="2581910" cy="184531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0985" y="3101340"/>
            <a:ext cx="2406015" cy="164338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362" name="Oval 22"/>
          <p:cNvSpPr/>
          <p:nvPr/>
        </p:nvSpPr>
        <p:spPr>
          <a:xfrm>
            <a:off x="2053590" y="2191385"/>
            <a:ext cx="4761865" cy="1363345"/>
          </a:xfrm>
          <a:prstGeom prst="ellipse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 anchorCtr="0"/>
          <a:p>
            <a:pPr eaLnBrk="1" hangingPunct="1">
              <a:buNone/>
            </a:pPr>
            <a:endParaRPr sz="1015" dirty="0">
              <a:ln>
                <a:solidFill>
                  <a:sysClr val="windowText" lastClr="000000"/>
                </a:solidFill>
              </a:ln>
              <a:latin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070985" y="4759960"/>
            <a:ext cx="2394585" cy="3683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rgbClr val="002060"/>
                </a:solidFill>
                <a:latin typeface="Arial" panose="020B0604020202020204" pitchFamily="34" charset="0"/>
              </a:rPr>
              <a:t>x</a:t>
            </a:r>
            <a:r>
              <a:rPr sz="1800" b="1" dirty="0">
                <a:solidFill>
                  <a:srgbClr val="002060"/>
                </a:solidFill>
                <a:latin typeface="Arial" panose="020B0604020202020204" pitchFamily="34" charset="0"/>
              </a:rPr>
              <a:t>anh non</a:t>
            </a:r>
            <a:endParaRPr sz="1800" b="1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532880" y="4763135"/>
            <a:ext cx="2581910" cy="3683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rgbClr val="002060"/>
                </a:solidFill>
                <a:latin typeface="Arial" panose="020B0604020202020204" pitchFamily="34" charset="0"/>
              </a:rPr>
              <a:t>x</a:t>
            </a:r>
            <a:r>
              <a:rPr sz="1800" b="1" dirty="0">
                <a:solidFill>
                  <a:srgbClr val="002060"/>
                </a:solidFill>
                <a:latin typeface="Arial" panose="020B0604020202020204" pitchFamily="34" charset="0"/>
              </a:rPr>
              <a:t>anh đen</a:t>
            </a:r>
            <a:endParaRPr sz="1800" b="1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pic>
        <p:nvPicPr>
          <p:cNvPr id="2" name="Content Placeholder 1"/>
          <p:cNvPicPr>
            <a:picLocks noChangeAspect="1"/>
          </p:cNvPicPr>
          <p:nvPr>
            <p:ph sz="half" idx="2"/>
          </p:nvPr>
        </p:nvPicPr>
        <p:blipFill>
          <a:blip r:embed="rId7"/>
          <a:stretch>
            <a:fillRect/>
          </a:stretch>
        </p:blipFill>
        <p:spPr>
          <a:xfrm>
            <a:off x="2804795" y="2395220"/>
            <a:ext cx="3886200" cy="143891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1" grpId="0" animBg="1"/>
      <p:bldP spid="12" grpId="0" animBg="1"/>
      <p:bldP spid="14" grpId="0" animBg="1"/>
      <p:bldP spid="1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GB" alt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248400" y="0"/>
            <a:ext cx="2877185" cy="199898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9" name="Picture 68" descr="C:\Users\HP\Pictures\HINH SOAN BAI\LTVC TUAN 1\unnamed.jpgunnamed"/>
          <p:cNvPicPr>
            <a:picLocks noChangeAspect="1"/>
          </p:cNvPicPr>
          <p:nvPr/>
        </p:nvPicPr>
        <p:blipFill>
          <a:blip r:embed="rId2"/>
          <a:srcRect l="11495" r="8934"/>
          <a:stretch>
            <a:fillRect/>
          </a:stretch>
        </p:blipFill>
        <p:spPr>
          <a:xfrm>
            <a:off x="3041650" y="2614930"/>
            <a:ext cx="2545080" cy="212979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3"/>
          <a:srcRect r="12382"/>
          <a:stretch>
            <a:fillRect/>
          </a:stretch>
        </p:blipFill>
        <p:spPr>
          <a:xfrm>
            <a:off x="3021330" y="0"/>
            <a:ext cx="3133725" cy="156591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18785" y="2595880"/>
            <a:ext cx="3004820" cy="216217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1" name="Picture 70" descr="C:\Users\HP\Pictures\HINH SOAN BAI\LTVC TUAN 1\photo-0-15251302672481747143482.jpgphoto-0-15251302672481747143482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0" y="2640965"/>
            <a:ext cx="2934970" cy="211328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73" name="Picture 72" descr="C:\Users\HP\Pictures\HINH SOAN BAI\LTVC TUAN 1\tre-bi-dau-mat.jpgtre-bi-dau-mat"/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-3175" y="0"/>
            <a:ext cx="2953385" cy="199961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74" name="TextBox 7"/>
          <p:cNvSpPr txBox="1"/>
          <p:nvPr/>
        </p:nvSpPr>
        <p:spPr>
          <a:xfrm>
            <a:off x="6248400" y="2023110"/>
            <a:ext cx="2895600" cy="36830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đỏ thắm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5" name="TextBox 7"/>
          <p:cNvSpPr txBox="1"/>
          <p:nvPr/>
        </p:nvSpPr>
        <p:spPr>
          <a:xfrm>
            <a:off x="3021330" y="1583055"/>
            <a:ext cx="3133725" cy="36830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đỏ bừng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6" name="TextBox 7"/>
          <p:cNvSpPr txBox="1"/>
          <p:nvPr/>
        </p:nvSpPr>
        <p:spPr>
          <a:xfrm>
            <a:off x="0" y="2023110"/>
            <a:ext cx="2934970" cy="36830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đỏ hoe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7" name="TextBox 7"/>
          <p:cNvSpPr txBox="1"/>
          <p:nvPr/>
        </p:nvSpPr>
        <p:spPr>
          <a:xfrm>
            <a:off x="5539105" y="4748530"/>
            <a:ext cx="2364105" cy="36830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đỏ tía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7526020" y="2999740"/>
            <a:ext cx="1617980" cy="2143760"/>
            <a:chOff x="854" y="913"/>
            <a:chExt cx="1763" cy="2336"/>
          </a:xfrm>
        </p:grpSpPr>
        <p:grpSp>
          <p:nvGrpSpPr>
            <p:cNvPr id="7" name="Group 205"/>
            <p:cNvGrpSpPr/>
            <p:nvPr/>
          </p:nvGrpSpPr>
          <p:grpSpPr bwMode="auto">
            <a:xfrm>
              <a:off x="854" y="913"/>
              <a:ext cx="1763" cy="2336"/>
              <a:chOff x="854" y="913"/>
              <a:chExt cx="1763" cy="2336"/>
            </a:xfrm>
          </p:grpSpPr>
          <p:sp>
            <p:nvSpPr>
              <p:cNvPr id="4421" name="Freeform 5"/>
              <p:cNvSpPr/>
              <p:nvPr/>
            </p:nvSpPr>
            <p:spPr bwMode="auto">
              <a:xfrm>
                <a:off x="988" y="921"/>
                <a:ext cx="1524" cy="652"/>
              </a:xfrm>
              <a:custGeom>
                <a:avLst/>
                <a:gdLst>
                  <a:gd name="T0" fmla="*/ 3 w 364"/>
                  <a:gd name="T1" fmla="*/ 11 h 156"/>
                  <a:gd name="T2" fmla="*/ 2 w 364"/>
                  <a:gd name="T3" fmla="*/ 20 h 156"/>
                  <a:gd name="T4" fmla="*/ 2 w 364"/>
                  <a:gd name="T5" fmla="*/ 46 h 156"/>
                  <a:gd name="T6" fmla="*/ 3 w 364"/>
                  <a:gd name="T7" fmla="*/ 94 h 156"/>
                  <a:gd name="T8" fmla="*/ 1 w 364"/>
                  <a:gd name="T9" fmla="*/ 153 h 156"/>
                  <a:gd name="T10" fmla="*/ 85 w 364"/>
                  <a:gd name="T11" fmla="*/ 149 h 156"/>
                  <a:gd name="T12" fmla="*/ 187 w 364"/>
                  <a:gd name="T13" fmla="*/ 148 h 156"/>
                  <a:gd name="T14" fmla="*/ 284 w 364"/>
                  <a:gd name="T15" fmla="*/ 149 h 156"/>
                  <a:gd name="T16" fmla="*/ 350 w 364"/>
                  <a:gd name="T17" fmla="*/ 152 h 156"/>
                  <a:gd name="T18" fmla="*/ 360 w 364"/>
                  <a:gd name="T19" fmla="*/ 120 h 156"/>
                  <a:gd name="T20" fmla="*/ 359 w 364"/>
                  <a:gd name="T21" fmla="*/ 76 h 156"/>
                  <a:gd name="T22" fmla="*/ 358 w 364"/>
                  <a:gd name="T23" fmla="*/ 0 h 156"/>
                  <a:gd name="T24" fmla="*/ 291 w 364"/>
                  <a:gd name="T25" fmla="*/ 4 h 156"/>
                  <a:gd name="T26" fmla="*/ 226 w 364"/>
                  <a:gd name="T27" fmla="*/ 6 h 156"/>
                  <a:gd name="T28" fmla="*/ 59 w 364"/>
                  <a:gd name="T29" fmla="*/ 7 h 156"/>
                  <a:gd name="T30" fmla="*/ 2 w 364"/>
                  <a:gd name="T3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4" h="156">
                    <a:moveTo>
                      <a:pt x="3" y="11"/>
                    </a:moveTo>
                    <a:cubicBezTo>
                      <a:pt x="1" y="8"/>
                      <a:pt x="2" y="17"/>
                      <a:pt x="2" y="20"/>
                    </a:cubicBezTo>
                    <a:cubicBezTo>
                      <a:pt x="1" y="29"/>
                      <a:pt x="2" y="37"/>
                      <a:pt x="2" y="46"/>
                    </a:cubicBezTo>
                    <a:cubicBezTo>
                      <a:pt x="2" y="62"/>
                      <a:pt x="3" y="78"/>
                      <a:pt x="3" y="94"/>
                    </a:cubicBezTo>
                    <a:cubicBezTo>
                      <a:pt x="2" y="114"/>
                      <a:pt x="0" y="133"/>
                      <a:pt x="1" y="153"/>
                    </a:cubicBezTo>
                    <a:cubicBezTo>
                      <a:pt x="28" y="154"/>
                      <a:pt x="57" y="149"/>
                      <a:pt x="85" y="149"/>
                    </a:cubicBezTo>
                    <a:cubicBezTo>
                      <a:pt x="119" y="149"/>
                      <a:pt x="153" y="150"/>
                      <a:pt x="187" y="148"/>
                    </a:cubicBezTo>
                    <a:cubicBezTo>
                      <a:pt x="219" y="147"/>
                      <a:pt x="252" y="146"/>
                      <a:pt x="284" y="149"/>
                    </a:cubicBezTo>
                    <a:cubicBezTo>
                      <a:pt x="304" y="151"/>
                      <a:pt x="330" y="156"/>
                      <a:pt x="350" y="152"/>
                    </a:cubicBezTo>
                    <a:cubicBezTo>
                      <a:pt x="364" y="150"/>
                      <a:pt x="360" y="133"/>
                      <a:pt x="360" y="120"/>
                    </a:cubicBezTo>
                    <a:cubicBezTo>
                      <a:pt x="360" y="105"/>
                      <a:pt x="360" y="91"/>
                      <a:pt x="359" y="76"/>
                    </a:cubicBezTo>
                    <a:cubicBezTo>
                      <a:pt x="358" y="51"/>
                      <a:pt x="359" y="25"/>
                      <a:pt x="358" y="0"/>
                    </a:cubicBezTo>
                    <a:cubicBezTo>
                      <a:pt x="339" y="7"/>
                      <a:pt x="312" y="4"/>
                      <a:pt x="291" y="4"/>
                    </a:cubicBezTo>
                    <a:cubicBezTo>
                      <a:pt x="270" y="5"/>
                      <a:pt x="248" y="6"/>
                      <a:pt x="226" y="6"/>
                    </a:cubicBezTo>
                    <a:cubicBezTo>
                      <a:pt x="170" y="6"/>
                      <a:pt x="114" y="7"/>
                      <a:pt x="59" y="7"/>
                    </a:cubicBezTo>
                    <a:cubicBezTo>
                      <a:pt x="41" y="7"/>
                      <a:pt x="20" y="11"/>
                      <a:pt x="2" y="9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2" name="Freeform 6"/>
              <p:cNvSpPr>
                <a:spLocks noEditPoints="1"/>
              </p:cNvSpPr>
              <p:nvPr/>
            </p:nvSpPr>
            <p:spPr bwMode="auto">
              <a:xfrm>
                <a:off x="984" y="913"/>
                <a:ext cx="1524" cy="664"/>
              </a:xfrm>
              <a:custGeom>
                <a:avLst/>
                <a:gdLst>
                  <a:gd name="T0" fmla="*/ 312 w 364"/>
                  <a:gd name="T1" fmla="*/ 5 h 159"/>
                  <a:gd name="T2" fmla="*/ 227 w 364"/>
                  <a:gd name="T3" fmla="*/ 6 h 159"/>
                  <a:gd name="T4" fmla="*/ 60 w 364"/>
                  <a:gd name="T5" fmla="*/ 7 h 159"/>
                  <a:gd name="T6" fmla="*/ 3 w 364"/>
                  <a:gd name="T7" fmla="*/ 9 h 159"/>
                  <a:gd name="T8" fmla="*/ 1 w 364"/>
                  <a:gd name="T9" fmla="*/ 11 h 159"/>
                  <a:gd name="T10" fmla="*/ 1 w 364"/>
                  <a:gd name="T11" fmla="*/ 17 h 159"/>
                  <a:gd name="T12" fmla="*/ 1 w 364"/>
                  <a:gd name="T13" fmla="*/ 22 h 159"/>
                  <a:gd name="T14" fmla="*/ 1 w 364"/>
                  <a:gd name="T15" fmla="*/ 48 h 159"/>
                  <a:gd name="T16" fmla="*/ 2 w 364"/>
                  <a:gd name="T17" fmla="*/ 88 h 159"/>
                  <a:gd name="T18" fmla="*/ 1 w 364"/>
                  <a:gd name="T19" fmla="*/ 114 h 159"/>
                  <a:gd name="T20" fmla="*/ 0 w 364"/>
                  <a:gd name="T21" fmla="*/ 155 h 159"/>
                  <a:gd name="T22" fmla="*/ 50 w 364"/>
                  <a:gd name="T23" fmla="*/ 155 h 159"/>
                  <a:gd name="T24" fmla="*/ 107 w 364"/>
                  <a:gd name="T25" fmla="*/ 153 h 159"/>
                  <a:gd name="T26" fmla="*/ 284 w 364"/>
                  <a:gd name="T27" fmla="*/ 153 h 159"/>
                  <a:gd name="T28" fmla="*/ 351 w 364"/>
                  <a:gd name="T29" fmla="*/ 156 h 159"/>
                  <a:gd name="T30" fmla="*/ 363 w 364"/>
                  <a:gd name="T31" fmla="*/ 122 h 159"/>
                  <a:gd name="T32" fmla="*/ 361 w 364"/>
                  <a:gd name="T33" fmla="*/ 43 h 159"/>
                  <a:gd name="T34" fmla="*/ 360 w 364"/>
                  <a:gd name="T35" fmla="*/ 1 h 159"/>
                  <a:gd name="T36" fmla="*/ 357 w 364"/>
                  <a:gd name="T37" fmla="*/ 4 h 159"/>
                  <a:gd name="T38" fmla="*/ 358 w 364"/>
                  <a:gd name="T39" fmla="*/ 50 h 159"/>
                  <a:gd name="T40" fmla="*/ 359 w 364"/>
                  <a:gd name="T41" fmla="*/ 116 h 159"/>
                  <a:gd name="T42" fmla="*/ 360 w 364"/>
                  <a:gd name="T43" fmla="*/ 130 h 159"/>
                  <a:gd name="T44" fmla="*/ 351 w 364"/>
                  <a:gd name="T45" fmla="*/ 153 h 159"/>
                  <a:gd name="T46" fmla="*/ 285 w 364"/>
                  <a:gd name="T47" fmla="*/ 150 h 159"/>
                  <a:gd name="T48" fmla="*/ 107 w 364"/>
                  <a:gd name="T49" fmla="*/ 150 h 159"/>
                  <a:gd name="T50" fmla="*/ 49 w 364"/>
                  <a:gd name="T51" fmla="*/ 151 h 159"/>
                  <a:gd name="T52" fmla="*/ 3 w 364"/>
                  <a:gd name="T53" fmla="*/ 144 h 159"/>
                  <a:gd name="T54" fmla="*/ 6 w 364"/>
                  <a:gd name="T55" fmla="*/ 96 h 159"/>
                  <a:gd name="T56" fmla="*/ 5 w 364"/>
                  <a:gd name="T57" fmla="*/ 68 h 159"/>
                  <a:gd name="T58" fmla="*/ 4 w 364"/>
                  <a:gd name="T59" fmla="*/ 39 h 159"/>
                  <a:gd name="T60" fmla="*/ 4 w 364"/>
                  <a:gd name="T61" fmla="*/ 19 h 159"/>
                  <a:gd name="T62" fmla="*/ 5 w 364"/>
                  <a:gd name="T63" fmla="*/ 14 h 159"/>
                  <a:gd name="T64" fmla="*/ 5 w 364"/>
                  <a:gd name="T65" fmla="*/ 13 h 159"/>
                  <a:gd name="T66" fmla="*/ 37 w 364"/>
                  <a:gd name="T67" fmla="*/ 12 h 159"/>
                  <a:gd name="T68" fmla="*/ 150 w 364"/>
                  <a:gd name="T69" fmla="*/ 10 h 159"/>
                  <a:gd name="T70" fmla="*/ 293 w 364"/>
                  <a:gd name="T71" fmla="*/ 8 h 159"/>
                  <a:gd name="T72" fmla="*/ 357 w 364"/>
                  <a:gd name="T73" fmla="*/ 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4" h="159">
                    <a:moveTo>
                      <a:pt x="358" y="1"/>
                    </a:moveTo>
                    <a:cubicBezTo>
                      <a:pt x="345" y="5"/>
                      <a:pt x="328" y="5"/>
                      <a:pt x="312" y="5"/>
                    </a:cubicBezTo>
                    <a:cubicBezTo>
                      <a:pt x="292" y="5"/>
                      <a:pt x="292" y="5"/>
                      <a:pt x="292" y="5"/>
                    </a:cubicBezTo>
                    <a:cubicBezTo>
                      <a:pt x="270" y="6"/>
                      <a:pt x="247" y="6"/>
                      <a:pt x="227" y="6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21" y="7"/>
                      <a:pt x="90" y="7"/>
                      <a:pt x="60" y="7"/>
                    </a:cubicBezTo>
                    <a:cubicBezTo>
                      <a:pt x="53" y="7"/>
                      <a:pt x="45" y="8"/>
                      <a:pt x="37" y="8"/>
                    </a:cubicBezTo>
                    <a:cubicBezTo>
                      <a:pt x="25" y="9"/>
                      <a:pt x="13" y="10"/>
                      <a:pt x="3" y="9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1" y="13"/>
                      <a:pt x="1" y="15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75"/>
                      <a:pt x="2" y="82"/>
                      <a:pt x="2" y="88"/>
                    </a:cubicBezTo>
                    <a:cubicBezTo>
                      <a:pt x="2" y="91"/>
                      <a:pt x="2" y="93"/>
                      <a:pt x="2" y="96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24"/>
                      <a:pt x="0" y="134"/>
                      <a:pt x="0" y="144"/>
                    </a:cubicBezTo>
                    <a:cubicBezTo>
                      <a:pt x="0" y="148"/>
                      <a:pt x="0" y="151"/>
                      <a:pt x="0" y="155"/>
                    </a:cubicBezTo>
                    <a:cubicBezTo>
                      <a:pt x="0" y="155"/>
                      <a:pt x="1" y="156"/>
                      <a:pt x="2" y="156"/>
                    </a:cubicBezTo>
                    <a:cubicBezTo>
                      <a:pt x="18" y="157"/>
                      <a:pt x="34" y="156"/>
                      <a:pt x="50" y="155"/>
                    </a:cubicBezTo>
                    <a:cubicBezTo>
                      <a:pt x="61" y="154"/>
                      <a:pt x="74" y="153"/>
                      <a:pt x="8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34" y="153"/>
                      <a:pt x="161" y="153"/>
                      <a:pt x="188" y="152"/>
                    </a:cubicBezTo>
                    <a:cubicBezTo>
                      <a:pt x="226" y="150"/>
                      <a:pt x="257" y="150"/>
                      <a:pt x="284" y="153"/>
                    </a:cubicBezTo>
                    <a:cubicBezTo>
                      <a:pt x="298" y="155"/>
                      <a:pt x="298" y="155"/>
                      <a:pt x="298" y="155"/>
                    </a:cubicBezTo>
                    <a:cubicBezTo>
                      <a:pt x="316" y="157"/>
                      <a:pt x="336" y="159"/>
                      <a:pt x="351" y="156"/>
                    </a:cubicBezTo>
                    <a:cubicBezTo>
                      <a:pt x="364" y="154"/>
                      <a:pt x="364" y="141"/>
                      <a:pt x="363" y="129"/>
                    </a:cubicBezTo>
                    <a:cubicBezTo>
                      <a:pt x="363" y="122"/>
                      <a:pt x="363" y="122"/>
                      <a:pt x="363" y="122"/>
                    </a:cubicBezTo>
                    <a:cubicBezTo>
                      <a:pt x="363" y="109"/>
                      <a:pt x="363" y="95"/>
                      <a:pt x="362" y="78"/>
                    </a:cubicBezTo>
                    <a:cubicBezTo>
                      <a:pt x="361" y="67"/>
                      <a:pt x="361" y="55"/>
                      <a:pt x="361" y="43"/>
                    </a:cubicBezTo>
                    <a:cubicBezTo>
                      <a:pt x="361" y="30"/>
                      <a:pt x="361" y="16"/>
                      <a:pt x="360" y="2"/>
                    </a:cubicBezTo>
                    <a:cubicBezTo>
                      <a:pt x="360" y="2"/>
                      <a:pt x="360" y="1"/>
                      <a:pt x="360" y="1"/>
                    </a:cubicBezTo>
                    <a:cubicBezTo>
                      <a:pt x="359" y="0"/>
                      <a:pt x="359" y="0"/>
                      <a:pt x="358" y="1"/>
                    </a:cubicBezTo>
                    <a:close/>
                    <a:moveTo>
                      <a:pt x="357" y="4"/>
                    </a:moveTo>
                    <a:cubicBezTo>
                      <a:pt x="358" y="15"/>
                      <a:pt x="358" y="25"/>
                      <a:pt x="358" y="36"/>
                    </a:cubicBezTo>
                    <a:cubicBezTo>
                      <a:pt x="358" y="38"/>
                      <a:pt x="358" y="48"/>
                      <a:pt x="358" y="50"/>
                    </a:cubicBezTo>
                    <a:cubicBezTo>
                      <a:pt x="358" y="60"/>
                      <a:pt x="358" y="69"/>
                      <a:pt x="358" y="78"/>
                    </a:cubicBezTo>
                    <a:cubicBezTo>
                      <a:pt x="359" y="93"/>
                      <a:pt x="359" y="105"/>
                      <a:pt x="359" y="116"/>
                    </a:cubicBezTo>
                    <a:cubicBezTo>
                      <a:pt x="359" y="118"/>
                      <a:pt x="359" y="120"/>
                      <a:pt x="359" y="122"/>
                    </a:cubicBezTo>
                    <a:cubicBezTo>
                      <a:pt x="360" y="130"/>
                      <a:pt x="360" y="130"/>
                      <a:pt x="360" y="130"/>
                    </a:cubicBezTo>
                    <a:cubicBezTo>
                      <a:pt x="360" y="132"/>
                      <a:pt x="360" y="134"/>
                      <a:pt x="360" y="136"/>
                    </a:cubicBezTo>
                    <a:cubicBezTo>
                      <a:pt x="360" y="145"/>
                      <a:pt x="358" y="151"/>
                      <a:pt x="351" y="153"/>
                    </a:cubicBezTo>
                    <a:cubicBezTo>
                      <a:pt x="336" y="156"/>
                      <a:pt x="316" y="153"/>
                      <a:pt x="299" y="151"/>
                    </a:cubicBezTo>
                    <a:cubicBezTo>
                      <a:pt x="285" y="150"/>
                      <a:pt x="285" y="150"/>
                      <a:pt x="285" y="150"/>
                    </a:cubicBezTo>
                    <a:cubicBezTo>
                      <a:pt x="257" y="147"/>
                      <a:pt x="226" y="147"/>
                      <a:pt x="188" y="149"/>
                    </a:cubicBezTo>
                    <a:cubicBezTo>
                      <a:pt x="161" y="150"/>
                      <a:pt x="134" y="150"/>
                      <a:pt x="107" y="150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74" y="150"/>
                      <a:pt x="61" y="151"/>
                      <a:pt x="49" y="151"/>
                    </a:cubicBezTo>
                    <a:cubicBezTo>
                      <a:pt x="34" y="152"/>
                      <a:pt x="19" y="153"/>
                      <a:pt x="3" y="153"/>
                    </a:cubicBezTo>
                    <a:cubicBezTo>
                      <a:pt x="3" y="150"/>
                      <a:pt x="3" y="147"/>
                      <a:pt x="3" y="144"/>
                    </a:cubicBezTo>
                    <a:cubicBezTo>
                      <a:pt x="3" y="134"/>
                      <a:pt x="4" y="124"/>
                      <a:pt x="5" y="114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4"/>
                      <a:pt x="6" y="91"/>
                      <a:pt x="6" y="88"/>
                    </a:cubicBezTo>
                    <a:cubicBezTo>
                      <a:pt x="6" y="82"/>
                      <a:pt x="5" y="75"/>
                      <a:pt x="5" y="6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39"/>
                      <a:pt x="4" y="39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5" y="13"/>
                      <a:pt x="26" y="13"/>
                      <a:pt x="37" y="12"/>
                    </a:cubicBezTo>
                    <a:cubicBezTo>
                      <a:pt x="45" y="11"/>
                      <a:pt x="53" y="10"/>
                      <a:pt x="60" y="10"/>
                    </a:cubicBezTo>
                    <a:cubicBezTo>
                      <a:pt x="90" y="11"/>
                      <a:pt x="121" y="10"/>
                      <a:pt x="150" y="10"/>
                    </a:cubicBezTo>
                    <a:cubicBezTo>
                      <a:pt x="227" y="9"/>
                      <a:pt x="227" y="9"/>
                      <a:pt x="227" y="9"/>
                    </a:cubicBezTo>
                    <a:cubicBezTo>
                      <a:pt x="247" y="9"/>
                      <a:pt x="270" y="9"/>
                      <a:pt x="293" y="8"/>
                    </a:cubicBezTo>
                    <a:cubicBezTo>
                      <a:pt x="312" y="8"/>
                      <a:pt x="312" y="8"/>
                      <a:pt x="312" y="8"/>
                    </a:cubicBezTo>
                    <a:cubicBezTo>
                      <a:pt x="328" y="8"/>
                      <a:pt x="344" y="9"/>
                      <a:pt x="35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3" name="Freeform 7"/>
              <p:cNvSpPr/>
              <p:nvPr/>
            </p:nvSpPr>
            <p:spPr bwMode="auto">
              <a:xfrm>
                <a:off x="1328" y="1113"/>
                <a:ext cx="184" cy="234"/>
              </a:xfrm>
              <a:custGeom>
                <a:avLst/>
                <a:gdLst>
                  <a:gd name="T0" fmla="*/ 0 w 44"/>
                  <a:gd name="T1" fmla="*/ 45 h 56"/>
                  <a:gd name="T2" fmla="*/ 1 w 44"/>
                  <a:gd name="T3" fmla="*/ 42 h 56"/>
                  <a:gd name="T4" fmla="*/ 3 w 44"/>
                  <a:gd name="T5" fmla="*/ 41 h 56"/>
                  <a:gd name="T6" fmla="*/ 7 w 44"/>
                  <a:gd name="T7" fmla="*/ 43 h 56"/>
                  <a:gd name="T8" fmla="*/ 10 w 44"/>
                  <a:gd name="T9" fmla="*/ 47 h 56"/>
                  <a:gd name="T10" fmla="*/ 19 w 44"/>
                  <a:gd name="T11" fmla="*/ 49 h 56"/>
                  <a:gd name="T12" fmla="*/ 30 w 44"/>
                  <a:gd name="T13" fmla="*/ 47 h 56"/>
                  <a:gd name="T14" fmla="*/ 36 w 44"/>
                  <a:gd name="T15" fmla="*/ 38 h 56"/>
                  <a:gd name="T16" fmla="*/ 31 w 44"/>
                  <a:gd name="T17" fmla="*/ 30 h 56"/>
                  <a:gd name="T18" fmla="*/ 20 w 44"/>
                  <a:gd name="T19" fmla="*/ 28 h 56"/>
                  <a:gd name="T20" fmla="*/ 10 w 44"/>
                  <a:gd name="T21" fmla="*/ 25 h 56"/>
                  <a:gd name="T22" fmla="*/ 4 w 44"/>
                  <a:gd name="T23" fmla="*/ 17 h 56"/>
                  <a:gd name="T24" fmla="*/ 12 w 44"/>
                  <a:gd name="T25" fmla="*/ 5 h 56"/>
                  <a:gd name="T26" fmla="*/ 27 w 44"/>
                  <a:gd name="T27" fmla="*/ 0 h 56"/>
                  <a:gd name="T28" fmla="*/ 35 w 44"/>
                  <a:gd name="T29" fmla="*/ 1 h 56"/>
                  <a:gd name="T30" fmla="*/ 41 w 44"/>
                  <a:gd name="T31" fmla="*/ 5 h 56"/>
                  <a:gd name="T32" fmla="*/ 37 w 44"/>
                  <a:gd name="T33" fmla="*/ 8 h 56"/>
                  <a:gd name="T34" fmla="*/ 32 w 44"/>
                  <a:gd name="T35" fmla="*/ 7 h 56"/>
                  <a:gd name="T36" fmla="*/ 27 w 44"/>
                  <a:gd name="T37" fmla="*/ 7 h 56"/>
                  <a:gd name="T38" fmla="*/ 17 w 44"/>
                  <a:gd name="T39" fmla="*/ 9 h 56"/>
                  <a:gd name="T40" fmla="*/ 13 w 44"/>
                  <a:gd name="T41" fmla="*/ 16 h 56"/>
                  <a:gd name="T42" fmla="*/ 18 w 44"/>
                  <a:gd name="T43" fmla="*/ 21 h 56"/>
                  <a:gd name="T44" fmla="*/ 26 w 44"/>
                  <a:gd name="T45" fmla="*/ 22 h 56"/>
                  <a:gd name="T46" fmla="*/ 39 w 44"/>
                  <a:gd name="T47" fmla="*/ 27 h 56"/>
                  <a:gd name="T48" fmla="*/ 44 w 44"/>
                  <a:gd name="T49" fmla="*/ 37 h 56"/>
                  <a:gd name="T50" fmla="*/ 35 w 44"/>
                  <a:gd name="T51" fmla="*/ 51 h 56"/>
                  <a:gd name="T52" fmla="*/ 19 w 44"/>
                  <a:gd name="T53" fmla="*/ 56 h 56"/>
                  <a:gd name="T54" fmla="*/ 7 w 44"/>
                  <a:gd name="T55" fmla="*/ 53 h 56"/>
                  <a:gd name="T56" fmla="*/ 0 w 44"/>
                  <a:gd name="T57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56">
                    <a:moveTo>
                      <a:pt x="0" y="45"/>
                    </a:moveTo>
                    <a:cubicBezTo>
                      <a:pt x="0" y="44"/>
                      <a:pt x="0" y="43"/>
                      <a:pt x="1" y="42"/>
                    </a:cubicBezTo>
                    <a:cubicBezTo>
                      <a:pt x="1" y="41"/>
                      <a:pt x="2" y="41"/>
                      <a:pt x="3" y="41"/>
                    </a:cubicBezTo>
                    <a:cubicBezTo>
                      <a:pt x="5" y="41"/>
                      <a:pt x="6" y="42"/>
                      <a:pt x="7" y="43"/>
                    </a:cubicBezTo>
                    <a:cubicBezTo>
                      <a:pt x="8" y="45"/>
                      <a:pt x="9" y="46"/>
                      <a:pt x="10" y="47"/>
                    </a:cubicBezTo>
                    <a:cubicBezTo>
                      <a:pt x="12" y="48"/>
                      <a:pt x="15" y="49"/>
                      <a:pt x="19" y="49"/>
                    </a:cubicBezTo>
                    <a:cubicBezTo>
                      <a:pt x="23" y="49"/>
                      <a:pt x="26" y="48"/>
                      <a:pt x="30" y="47"/>
                    </a:cubicBezTo>
                    <a:cubicBezTo>
                      <a:pt x="34" y="45"/>
                      <a:pt x="36" y="42"/>
                      <a:pt x="36" y="38"/>
                    </a:cubicBezTo>
                    <a:cubicBezTo>
                      <a:pt x="36" y="35"/>
                      <a:pt x="34" y="32"/>
                      <a:pt x="31" y="30"/>
                    </a:cubicBezTo>
                    <a:cubicBezTo>
                      <a:pt x="28" y="29"/>
                      <a:pt x="24" y="28"/>
                      <a:pt x="20" y="28"/>
                    </a:cubicBezTo>
                    <a:cubicBezTo>
                      <a:pt x="16" y="28"/>
                      <a:pt x="12" y="27"/>
                      <a:pt x="10" y="25"/>
                    </a:cubicBezTo>
                    <a:cubicBezTo>
                      <a:pt x="6" y="23"/>
                      <a:pt x="4" y="21"/>
                      <a:pt x="4" y="17"/>
                    </a:cubicBezTo>
                    <a:cubicBezTo>
                      <a:pt x="4" y="12"/>
                      <a:pt x="7" y="8"/>
                      <a:pt x="12" y="5"/>
                    </a:cubicBezTo>
                    <a:cubicBezTo>
                      <a:pt x="17" y="1"/>
                      <a:pt x="22" y="0"/>
                      <a:pt x="27" y="0"/>
                    </a:cubicBezTo>
                    <a:cubicBezTo>
                      <a:pt x="29" y="0"/>
                      <a:pt x="32" y="0"/>
                      <a:pt x="35" y="1"/>
                    </a:cubicBezTo>
                    <a:cubicBezTo>
                      <a:pt x="39" y="2"/>
                      <a:pt x="41" y="3"/>
                      <a:pt x="41" y="5"/>
                    </a:cubicBezTo>
                    <a:cubicBezTo>
                      <a:pt x="41" y="7"/>
                      <a:pt x="40" y="8"/>
                      <a:pt x="37" y="8"/>
                    </a:cubicBezTo>
                    <a:cubicBezTo>
                      <a:pt x="37" y="8"/>
                      <a:pt x="35" y="8"/>
                      <a:pt x="32" y="7"/>
                    </a:cubicBezTo>
                    <a:cubicBezTo>
                      <a:pt x="30" y="7"/>
                      <a:pt x="28" y="7"/>
                      <a:pt x="27" y="7"/>
                    </a:cubicBezTo>
                    <a:cubicBezTo>
                      <a:pt x="23" y="7"/>
                      <a:pt x="19" y="8"/>
                      <a:pt x="17" y="9"/>
                    </a:cubicBezTo>
                    <a:cubicBezTo>
                      <a:pt x="14" y="11"/>
                      <a:pt x="13" y="14"/>
                      <a:pt x="13" y="16"/>
                    </a:cubicBezTo>
                    <a:cubicBezTo>
                      <a:pt x="13" y="18"/>
                      <a:pt x="14" y="20"/>
                      <a:pt x="18" y="21"/>
                    </a:cubicBezTo>
                    <a:cubicBezTo>
                      <a:pt x="19" y="21"/>
                      <a:pt x="22" y="21"/>
                      <a:pt x="26" y="22"/>
                    </a:cubicBezTo>
                    <a:cubicBezTo>
                      <a:pt x="32" y="22"/>
                      <a:pt x="36" y="24"/>
                      <a:pt x="39" y="27"/>
                    </a:cubicBezTo>
                    <a:cubicBezTo>
                      <a:pt x="42" y="30"/>
                      <a:pt x="44" y="33"/>
                      <a:pt x="44" y="37"/>
                    </a:cubicBezTo>
                    <a:cubicBezTo>
                      <a:pt x="44" y="43"/>
                      <a:pt x="41" y="48"/>
                      <a:pt x="35" y="51"/>
                    </a:cubicBezTo>
                    <a:cubicBezTo>
                      <a:pt x="31" y="54"/>
                      <a:pt x="25" y="56"/>
                      <a:pt x="19" y="56"/>
                    </a:cubicBezTo>
                    <a:cubicBezTo>
                      <a:pt x="14" y="56"/>
                      <a:pt x="10" y="55"/>
                      <a:pt x="7" y="53"/>
                    </a:cubicBezTo>
                    <a:cubicBezTo>
                      <a:pt x="2" y="51"/>
                      <a:pt x="0" y="48"/>
                      <a:pt x="0" y="45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4" name="Freeform 8"/>
              <p:cNvSpPr/>
              <p:nvPr/>
            </p:nvSpPr>
            <p:spPr bwMode="auto">
              <a:xfrm>
                <a:off x="1545" y="1092"/>
                <a:ext cx="147" cy="255"/>
              </a:xfrm>
              <a:custGeom>
                <a:avLst/>
                <a:gdLst>
                  <a:gd name="T0" fmla="*/ 31 w 35"/>
                  <a:gd name="T1" fmla="*/ 61 h 61"/>
                  <a:gd name="T2" fmla="*/ 28 w 35"/>
                  <a:gd name="T3" fmla="*/ 58 h 61"/>
                  <a:gd name="T4" fmla="*/ 26 w 35"/>
                  <a:gd name="T5" fmla="*/ 50 h 61"/>
                  <a:gd name="T6" fmla="*/ 26 w 35"/>
                  <a:gd name="T7" fmla="*/ 41 h 61"/>
                  <a:gd name="T8" fmla="*/ 26 w 35"/>
                  <a:gd name="T9" fmla="*/ 38 h 61"/>
                  <a:gd name="T10" fmla="*/ 26 w 35"/>
                  <a:gd name="T11" fmla="*/ 35 h 61"/>
                  <a:gd name="T12" fmla="*/ 22 w 35"/>
                  <a:gd name="T13" fmla="*/ 28 h 61"/>
                  <a:gd name="T14" fmla="*/ 14 w 35"/>
                  <a:gd name="T15" fmla="*/ 32 h 61"/>
                  <a:gd name="T16" fmla="*/ 9 w 35"/>
                  <a:gd name="T17" fmla="*/ 41 h 61"/>
                  <a:gd name="T18" fmla="*/ 8 w 35"/>
                  <a:gd name="T19" fmla="*/ 57 h 61"/>
                  <a:gd name="T20" fmla="*/ 4 w 35"/>
                  <a:gd name="T21" fmla="*/ 60 h 61"/>
                  <a:gd name="T22" fmla="*/ 2 w 35"/>
                  <a:gd name="T23" fmla="*/ 59 h 61"/>
                  <a:gd name="T24" fmla="*/ 0 w 35"/>
                  <a:gd name="T25" fmla="*/ 56 h 61"/>
                  <a:gd name="T26" fmla="*/ 1 w 35"/>
                  <a:gd name="T27" fmla="*/ 55 h 61"/>
                  <a:gd name="T28" fmla="*/ 1 w 35"/>
                  <a:gd name="T29" fmla="*/ 49 h 61"/>
                  <a:gd name="T30" fmla="*/ 1 w 35"/>
                  <a:gd name="T31" fmla="*/ 44 h 61"/>
                  <a:gd name="T32" fmla="*/ 1 w 35"/>
                  <a:gd name="T33" fmla="*/ 16 h 61"/>
                  <a:gd name="T34" fmla="*/ 2 w 35"/>
                  <a:gd name="T35" fmla="*/ 10 h 61"/>
                  <a:gd name="T36" fmla="*/ 1 w 35"/>
                  <a:gd name="T37" fmla="*/ 7 h 61"/>
                  <a:gd name="T38" fmla="*/ 1 w 35"/>
                  <a:gd name="T39" fmla="*/ 3 h 61"/>
                  <a:gd name="T40" fmla="*/ 2 w 35"/>
                  <a:gd name="T41" fmla="*/ 1 h 61"/>
                  <a:gd name="T42" fmla="*/ 5 w 35"/>
                  <a:gd name="T43" fmla="*/ 0 h 61"/>
                  <a:gd name="T44" fmla="*/ 8 w 35"/>
                  <a:gd name="T45" fmla="*/ 3 h 61"/>
                  <a:gd name="T46" fmla="*/ 9 w 35"/>
                  <a:gd name="T47" fmla="*/ 9 h 61"/>
                  <a:gd name="T48" fmla="*/ 9 w 35"/>
                  <a:gd name="T49" fmla="*/ 17 h 61"/>
                  <a:gd name="T50" fmla="*/ 8 w 35"/>
                  <a:gd name="T51" fmla="*/ 26 h 61"/>
                  <a:gd name="T52" fmla="*/ 8 w 35"/>
                  <a:gd name="T53" fmla="*/ 29 h 61"/>
                  <a:gd name="T54" fmla="*/ 15 w 35"/>
                  <a:gd name="T55" fmla="*/ 23 h 61"/>
                  <a:gd name="T56" fmla="*/ 22 w 35"/>
                  <a:gd name="T57" fmla="*/ 21 h 61"/>
                  <a:gd name="T58" fmla="*/ 31 w 35"/>
                  <a:gd name="T59" fmla="*/ 25 h 61"/>
                  <a:gd name="T60" fmla="*/ 33 w 35"/>
                  <a:gd name="T61" fmla="*/ 34 h 61"/>
                  <a:gd name="T62" fmla="*/ 33 w 35"/>
                  <a:gd name="T63" fmla="*/ 41 h 61"/>
                  <a:gd name="T64" fmla="*/ 34 w 35"/>
                  <a:gd name="T65" fmla="*/ 49 h 61"/>
                  <a:gd name="T66" fmla="*/ 35 w 35"/>
                  <a:gd name="T67" fmla="*/ 57 h 61"/>
                  <a:gd name="T68" fmla="*/ 35 w 35"/>
                  <a:gd name="T69" fmla="*/ 58 h 61"/>
                  <a:gd name="T70" fmla="*/ 34 w 35"/>
                  <a:gd name="T71" fmla="*/ 60 h 61"/>
                  <a:gd name="T72" fmla="*/ 31 w 35"/>
                  <a:gd name="T7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61">
                    <a:moveTo>
                      <a:pt x="31" y="61"/>
                    </a:moveTo>
                    <a:cubicBezTo>
                      <a:pt x="30" y="61"/>
                      <a:pt x="28" y="60"/>
                      <a:pt x="28" y="58"/>
                    </a:cubicBezTo>
                    <a:cubicBezTo>
                      <a:pt x="27" y="56"/>
                      <a:pt x="27" y="53"/>
                      <a:pt x="26" y="50"/>
                    </a:cubicBezTo>
                    <a:cubicBezTo>
                      <a:pt x="26" y="46"/>
                      <a:pt x="26" y="43"/>
                      <a:pt x="26" y="41"/>
                    </a:cubicBezTo>
                    <a:cubicBezTo>
                      <a:pt x="26" y="40"/>
                      <a:pt x="26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0"/>
                      <a:pt x="25" y="28"/>
                      <a:pt x="22" y="28"/>
                    </a:cubicBezTo>
                    <a:cubicBezTo>
                      <a:pt x="19" y="28"/>
                      <a:pt x="16" y="30"/>
                      <a:pt x="14" y="32"/>
                    </a:cubicBezTo>
                    <a:cubicBezTo>
                      <a:pt x="13" y="34"/>
                      <a:pt x="11" y="37"/>
                      <a:pt x="9" y="41"/>
                    </a:cubicBezTo>
                    <a:cubicBezTo>
                      <a:pt x="9" y="50"/>
                      <a:pt x="8" y="56"/>
                      <a:pt x="8" y="57"/>
                    </a:cubicBezTo>
                    <a:cubicBezTo>
                      <a:pt x="7" y="59"/>
                      <a:pt x="6" y="60"/>
                      <a:pt x="4" y="60"/>
                    </a:cubicBezTo>
                    <a:cubicBezTo>
                      <a:pt x="3" y="60"/>
                      <a:pt x="2" y="59"/>
                      <a:pt x="2" y="59"/>
                    </a:cubicBezTo>
                    <a:cubicBezTo>
                      <a:pt x="1" y="58"/>
                      <a:pt x="0" y="57"/>
                      <a:pt x="0" y="56"/>
                    </a:cubicBezTo>
                    <a:cubicBezTo>
                      <a:pt x="0" y="56"/>
                      <a:pt x="1" y="55"/>
                      <a:pt x="1" y="55"/>
                    </a:cubicBezTo>
                    <a:cubicBezTo>
                      <a:pt x="1" y="54"/>
                      <a:pt x="1" y="52"/>
                      <a:pt x="1" y="49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7" y="0"/>
                      <a:pt x="8" y="1"/>
                      <a:pt x="8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2"/>
                      <a:pt x="9" y="15"/>
                      <a:pt x="9" y="17"/>
                    </a:cubicBezTo>
                    <a:cubicBezTo>
                      <a:pt x="8" y="20"/>
                      <a:pt x="8" y="23"/>
                      <a:pt x="8" y="26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6"/>
                      <a:pt x="13" y="24"/>
                      <a:pt x="15" y="23"/>
                    </a:cubicBezTo>
                    <a:cubicBezTo>
                      <a:pt x="17" y="21"/>
                      <a:pt x="20" y="21"/>
                      <a:pt x="22" y="21"/>
                    </a:cubicBezTo>
                    <a:cubicBezTo>
                      <a:pt x="26" y="21"/>
                      <a:pt x="29" y="22"/>
                      <a:pt x="31" y="25"/>
                    </a:cubicBezTo>
                    <a:cubicBezTo>
                      <a:pt x="32" y="27"/>
                      <a:pt x="33" y="30"/>
                      <a:pt x="33" y="34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2"/>
                      <a:pt x="34" y="54"/>
                      <a:pt x="35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9"/>
                      <a:pt x="35" y="60"/>
                      <a:pt x="34" y="60"/>
                    </a:cubicBezTo>
                    <a:cubicBezTo>
                      <a:pt x="33" y="61"/>
                      <a:pt x="32" y="61"/>
                      <a:pt x="31" y="61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5" name="Freeform 9"/>
              <p:cNvSpPr>
                <a:spLocks noEditPoints="1"/>
              </p:cNvSpPr>
              <p:nvPr/>
            </p:nvSpPr>
            <p:spPr bwMode="auto">
              <a:xfrm>
                <a:off x="1721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6 w 37"/>
                  <a:gd name="T3" fmla="*/ 36 h 41"/>
                  <a:gd name="T4" fmla="*/ 0 w 37"/>
                  <a:gd name="T5" fmla="*/ 23 h 41"/>
                  <a:gd name="T6" fmla="*/ 5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4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1 w 37"/>
                  <a:gd name="T41" fmla="*/ 10 h 41"/>
                  <a:gd name="T42" fmla="*/ 6 w 37"/>
                  <a:gd name="T43" fmla="*/ 21 h 41"/>
                  <a:gd name="T44" fmla="*/ 18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4" y="41"/>
                      <a:pt x="9" y="39"/>
                      <a:pt x="6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2" y="12"/>
                      <a:pt x="5" y="7"/>
                    </a:cubicBezTo>
                    <a:cubicBezTo>
                      <a:pt x="8" y="3"/>
                      <a:pt x="13" y="0"/>
                      <a:pt x="18" y="0"/>
                    </a:cubicBezTo>
                    <a:cubicBezTo>
                      <a:pt x="23" y="0"/>
                      <a:pt x="26" y="1"/>
                      <a:pt x="28" y="2"/>
                    </a:cubicBezTo>
                    <a:cubicBezTo>
                      <a:pt x="32" y="4"/>
                      <a:pt x="33" y="7"/>
                      <a:pt x="33" y="10"/>
                    </a:cubicBezTo>
                    <a:cubicBezTo>
                      <a:pt x="33" y="13"/>
                      <a:pt x="32" y="15"/>
                      <a:pt x="29" y="17"/>
                    </a:cubicBezTo>
                    <a:cubicBezTo>
                      <a:pt x="28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7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2" y="28"/>
                      <a:pt x="33" y="28"/>
                      <a:pt x="34" y="28"/>
                    </a:cubicBezTo>
                    <a:cubicBezTo>
                      <a:pt x="35" y="28"/>
                      <a:pt x="35" y="28"/>
                      <a:pt x="36" y="29"/>
                    </a:cubicBezTo>
                    <a:cubicBezTo>
                      <a:pt x="37" y="29"/>
                      <a:pt x="37" y="30"/>
                      <a:pt x="37" y="31"/>
                    </a:cubicBezTo>
                    <a:cubicBezTo>
                      <a:pt x="37" y="34"/>
                      <a:pt x="35" y="36"/>
                      <a:pt x="30" y="38"/>
                    </a:cubicBezTo>
                    <a:cubicBezTo>
                      <a:pt x="27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3" y="8"/>
                      <a:pt x="11" y="10"/>
                    </a:cubicBezTo>
                    <a:cubicBezTo>
                      <a:pt x="9" y="13"/>
                      <a:pt x="7" y="16"/>
                      <a:pt x="6" y="21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6" name="Freeform 10"/>
              <p:cNvSpPr>
                <a:spLocks noEditPoints="1"/>
              </p:cNvSpPr>
              <p:nvPr/>
            </p:nvSpPr>
            <p:spPr bwMode="auto">
              <a:xfrm>
                <a:off x="1897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5 w 37"/>
                  <a:gd name="T3" fmla="*/ 36 h 41"/>
                  <a:gd name="T4" fmla="*/ 0 w 37"/>
                  <a:gd name="T5" fmla="*/ 23 h 41"/>
                  <a:gd name="T6" fmla="*/ 4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3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0 w 37"/>
                  <a:gd name="T41" fmla="*/ 10 h 41"/>
                  <a:gd name="T42" fmla="*/ 6 w 37"/>
                  <a:gd name="T43" fmla="*/ 21 h 41"/>
                  <a:gd name="T44" fmla="*/ 17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3" y="41"/>
                      <a:pt x="9" y="39"/>
                      <a:pt x="5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1" y="12"/>
                      <a:pt x="4" y="7"/>
                    </a:cubicBezTo>
                    <a:cubicBezTo>
                      <a:pt x="8" y="3"/>
                      <a:pt x="12" y="0"/>
                      <a:pt x="18" y="0"/>
                    </a:cubicBezTo>
                    <a:cubicBezTo>
                      <a:pt x="22" y="0"/>
                      <a:pt x="25" y="1"/>
                      <a:pt x="28" y="2"/>
                    </a:cubicBezTo>
                    <a:cubicBezTo>
                      <a:pt x="31" y="4"/>
                      <a:pt x="33" y="7"/>
                      <a:pt x="33" y="10"/>
                    </a:cubicBezTo>
                    <a:cubicBezTo>
                      <a:pt x="33" y="13"/>
                      <a:pt x="31" y="15"/>
                      <a:pt x="29" y="17"/>
                    </a:cubicBezTo>
                    <a:cubicBezTo>
                      <a:pt x="27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6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1" y="28"/>
                      <a:pt x="32" y="28"/>
                      <a:pt x="33" y="28"/>
                    </a:cubicBezTo>
                    <a:cubicBezTo>
                      <a:pt x="34" y="28"/>
                      <a:pt x="35" y="28"/>
                      <a:pt x="36" y="29"/>
                    </a:cubicBezTo>
                    <a:cubicBezTo>
                      <a:pt x="36" y="29"/>
                      <a:pt x="37" y="30"/>
                      <a:pt x="37" y="31"/>
                    </a:cubicBezTo>
                    <a:cubicBezTo>
                      <a:pt x="37" y="34"/>
                      <a:pt x="34" y="36"/>
                      <a:pt x="30" y="38"/>
                    </a:cubicBezTo>
                    <a:cubicBezTo>
                      <a:pt x="26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2" y="8"/>
                      <a:pt x="10" y="10"/>
                    </a:cubicBezTo>
                    <a:cubicBezTo>
                      <a:pt x="8" y="13"/>
                      <a:pt x="7" y="16"/>
                      <a:pt x="6" y="21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7" name="Freeform 11"/>
              <p:cNvSpPr>
                <a:spLocks noEditPoints="1"/>
              </p:cNvSpPr>
              <p:nvPr/>
            </p:nvSpPr>
            <p:spPr bwMode="auto">
              <a:xfrm>
                <a:off x="2073" y="1168"/>
                <a:ext cx="138" cy="259"/>
              </a:xfrm>
              <a:custGeom>
                <a:avLst/>
                <a:gdLst>
                  <a:gd name="T0" fmla="*/ 17 w 33"/>
                  <a:gd name="T1" fmla="*/ 42 h 62"/>
                  <a:gd name="T2" fmla="*/ 9 w 33"/>
                  <a:gd name="T3" fmla="*/ 41 h 62"/>
                  <a:gd name="T4" fmla="*/ 9 w 33"/>
                  <a:gd name="T5" fmla="*/ 59 h 62"/>
                  <a:gd name="T6" fmla="*/ 8 w 33"/>
                  <a:gd name="T7" fmla="*/ 61 h 62"/>
                  <a:gd name="T8" fmla="*/ 5 w 33"/>
                  <a:gd name="T9" fmla="*/ 62 h 62"/>
                  <a:gd name="T10" fmla="*/ 2 w 33"/>
                  <a:gd name="T11" fmla="*/ 61 h 62"/>
                  <a:gd name="T12" fmla="*/ 1 w 33"/>
                  <a:gd name="T13" fmla="*/ 59 h 62"/>
                  <a:gd name="T14" fmla="*/ 2 w 33"/>
                  <a:gd name="T15" fmla="*/ 44 h 62"/>
                  <a:gd name="T16" fmla="*/ 2 w 33"/>
                  <a:gd name="T17" fmla="*/ 29 h 62"/>
                  <a:gd name="T18" fmla="*/ 1 w 33"/>
                  <a:gd name="T19" fmla="*/ 14 h 62"/>
                  <a:gd name="T20" fmla="*/ 0 w 33"/>
                  <a:gd name="T21" fmla="*/ 7 h 62"/>
                  <a:gd name="T22" fmla="*/ 1 w 33"/>
                  <a:gd name="T23" fmla="*/ 2 h 62"/>
                  <a:gd name="T24" fmla="*/ 5 w 33"/>
                  <a:gd name="T25" fmla="*/ 0 h 62"/>
                  <a:gd name="T26" fmla="*/ 7 w 33"/>
                  <a:gd name="T27" fmla="*/ 1 h 62"/>
                  <a:gd name="T28" fmla="*/ 8 w 33"/>
                  <a:gd name="T29" fmla="*/ 4 h 62"/>
                  <a:gd name="T30" fmla="*/ 8 w 33"/>
                  <a:gd name="T31" fmla="*/ 5 h 62"/>
                  <a:gd name="T32" fmla="*/ 8 w 33"/>
                  <a:gd name="T33" fmla="*/ 7 h 62"/>
                  <a:gd name="T34" fmla="*/ 14 w 33"/>
                  <a:gd name="T35" fmla="*/ 4 h 62"/>
                  <a:gd name="T36" fmla="*/ 20 w 33"/>
                  <a:gd name="T37" fmla="*/ 3 h 62"/>
                  <a:gd name="T38" fmla="*/ 31 w 33"/>
                  <a:gd name="T39" fmla="*/ 9 h 62"/>
                  <a:gd name="T40" fmla="*/ 33 w 33"/>
                  <a:gd name="T41" fmla="*/ 24 h 62"/>
                  <a:gd name="T42" fmla="*/ 29 w 33"/>
                  <a:gd name="T43" fmla="*/ 37 h 62"/>
                  <a:gd name="T44" fmla="*/ 17 w 33"/>
                  <a:gd name="T45" fmla="*/ 42 h 62"/>
                  <a:gd name="T46" fmla="*/ 20 w 33"/>
                  <a:gd name="T47" fmla="*/ 10 h 62"/>
                  <a:gd name="T48" fmla="*/ 13 w 33"/>
                  <a:gd name="T49" fmla="*/ 12 h 62"/>
                  <a:gd name="T50" fmla="*/ 8 w 33"/>
                  <a:gd name="T51" fmla="*/ 16 h 62"/>
                  <a:gd name="T52" fmla="*/ 9 w 33"/>
                  <a:gd name="T53" fmla="*/ 33 h 62"/>
                  <a:gd name="T54" fmla="*/ 17 w 33"/>
                  <a:gd name="T55" fmla="*/ 35 h 62"/>
                  <a:gd name="T56" fmla="*/ 24 w 33"/>
                  <a:gd name="T57" fmla="*/ 31 h 62"/>
                  <a:gd name="T58" fmla="*/ 26 w 33"/>
                  <a:gd name="T59" fmla="*/ 24 h 62"/>
                  <a:gd name="T60" fmla="*/ 25 w 33"/>
                  <a:gd name="T61" fmla="*/ 13 h 62"/>
                  <a:gd name="T62" fmla="*/ 20 w 33"/>
                  <a:gd name="T6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62">
                    <a:moveTo>
                      <a:pt x="17" y="42"/>
                    </a:moveTo>
                    <a:cubicBezTo>
                      <a:pt x="14" y="42"/>
                      <a:pt x="12" y="42"/>
                      <a:pt x="9" y="41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8" y="61"/>
                    </a:cubicBezTo>
                    <a:cubicBezTo>
                      <a:pt x="7" y="62"/>
                      <a:pt x="6" y="62"/>
                      <a:pt x="5" y="62"/>
                    </a:cubicBezTo>
                    <a:cubicBezTo>
                      <a:pt x="4" y="62"/>
                      <a:pt x="3" y="62"/>
                      <a:pt x="2" y="61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4"/>
                      <a:pt x="1" y="19"/>
                      <a:pt x="1" y="1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6" y="3"/>
                      <a:pt x="18" y="3"/>
                      <a:pt x="20" y="3"/>
                    </a:cubicBezTo>
                    <a:cubicBezTo>
                      <a:pt x="25" y="3"/>
                      <a:pt x="28" y="5"/>
                      <a:pt x="31" y="9"/>
                    </a:cubicBezTo>
                    <a:cubicBezTo>
                      <a:pt x="33" y="13"/>
                      <a:pt x="33" y="18"/>
                      <a:pt x="33" y="24"/>
                    </a:cubicBezTo>
                    <a:cubicBezTo>
                      <a:pt x="33" y="29"/>
                      <a:pt x="32" y="33"/>
                      <a:pt x="29" y="37"/>
                    </a:cubicBezTo>
                    <a:cubicBezTo>
                      <a:pt x="26" y="40"/>
                      <a:pt x="22" y="42"/>
                      <a:pt x="17" y="42"/>
                    </a:cubicBezTo>
                    <a:close/>
                    <a:moveTo>
                      <a:pt x="20" y="10"/>
                    </a:moveTo>
                    <a:cubicBezTo>
                      <a:pt x="17" y="10"/>
                      <a:pt x="15" y="11"/>
                      <a:pt x="13" y="12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9" y="21"/>
                      <a:pt x="9" y="27"/>
                      <a:pt x="9" y="33"/>
                    </a:cubicBezTo>
                    <a:cubicBezTo>
                      <a:pt x="12" y="34"/>
                      <a:pt x="14" y="35"/>
                      <a:pt x="17" y="35"/>
                    </a:cubicBezTo>
                    <a:cubicBezTo>
                      <a:pt x="20" y="35"/>
                      <a:pt x="22" y="34"/>
                      <a:pt x="24" y="31"/>
                    </a:cubicBezTo>
                    <a:cubicBezTo>
                      <a:pt x="25" y="29"/>
                      <a:pt x="26" y="27"/>
                      <a:pt x="26" y="24"/>
                    </a:cubicBezTo>
                    <a:cubicBezTo>
                      <a:pt x="26" y="19"/>
                      <a:pt x="26" y="16"/>
                      <a:pt x="25" y="13"/>
                    </a:cubicBezTo>
                    <a:cubicBezTo>
                      <a:pt x="23" y="11"/>
                      <a:pt x="22" y="10"/>
                      <a:pt x="20" y="1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8" name="Freeform 12"/>
              <p:cNvSpPr/>
              <p:nvPr/>
            </p:nvSpPr>
            <p:spPr bwMode="auto">
              <a:xfrm>
                <a:off x="880" y="1581"/>
                <a:ext cx="1737" cy="1668"/>
              </a:xfrm>
              <a:custGeom>
                <a:avLst/>
                <a:gdLst>
                  <a:gd name="T0" fmla="*/ 47 w 415"/>
                  <a:gd name="T1" fmla="*/ 105 h 399"/>
                  <a:gd name="T2" fmla="*/ 44 w 415"/>
                  <a:gd name="T3" fmla="*/ 157 h 399"/>
                  <a:gd name="T4" fmla="*/ 7 w 415"/>
                  <a:gd name="T5" fmla="*/ 207 h 399"/>
                  <a:gd name="T6" fmla="*/ 22 w 415"/>
                  <a:gd name="T7" fmla="*/ 275 h 399"/>
                  <a:gd name="T8" fmla="*/ 9 w 415"/>
                  <a:gd name="T9" fmla="*/ 338 h 399"/>
                  <a:gd name="T10" fmla="*/ 32 w 415"/>
                  <a:gd name="T11" fmla="*/ 397 h 399"/>
                  <a:gd name="T12" fmla="*/ 259 w 415"/>
                  <a:gd name="T13" fmla="*/ 397 h 399"/>
                  <a:gd name="T14" fmla="*/ 369 w 415"/>
                  <a:gd name="T15" fmla="*/ 397 h 399"/>
                  <a:gd name="T16" fmla="*/ 388 w 415"/>
                  <a:gd name="T17" fmla="*/ 397 h 399"/>
                  <a:gd name="T18" fmla="*/ 408 w 415"/>
                  <a:gd name="T19" fmla="*/ 358 h 399"/>
                  <a:gd name="T20" fmla="*/ 389 w 415"/>
                  <a:gd name="T21" fmla="*/ 274 h 399"/>
                  <a:gd name="T22" fmla="*/ 407 w 415"/>
                  <a:gd name="T23" fmla="*/ 204 h 399"/>
                  <a:gd name="T24" fmla="*/ 376 w 415"/>
                  <a:gd name="T25" fmla="*/ 144 h 399"/>
                  <a:gd name="T26" fmla="*/ 371 w 415"/>
                  <a:gd name="T27" fmla="*/ 93 h 399"/>
                  <a:gd name="T28" fmla="*/ 357 w 415"/>
                  <a:gd name="T29" fmla="*/ 66 h 399"/>
                  <a:gd name="T30" fmla="*/ 328 w 415"/>
                  <a:gd name="T31" fmla="*/ 43 h 399"/>
                  <a:gd name="T32" fmla="*/ 294 w 415"/>
                  <a:gd name="T33" fmla="*/ 35 h 399"/>
                  <a:gd name="T34" fmla="*/ 269 w 415"/>
                  <a:gd name="T35" fmla="*/ 17 h 399"/>
                  <a:gd name="T36" fmla="*/ 230 w 415"/>
                  <a:gd name="T37" fmla="*/ 1 h 399"/>
                  <a:gd name="T38" fmla="*/ 192 w 415"/>
                  <a:gd name="T39" fmla="*/ 6 h 399"/>
                  <a:gd name="T40" fmla="*/ 160 w 415"/>
                  <a:gd name="T41" fmla="*/ 23 h 399"/>
                  <a:gd name="T42" fmla="*/ 148 w 415"/>
                  <a:gd name="T43" fmla="*/ 41 h 399"/>
                  <a:gd name="T44" fmla="*/ 119 w 415"/>
                  <a:gd name="T45" fmla="*/ 36 h 399"/>
                  <a:gd name="T46" fmla="*/ 87 w 415"/>
                  <a:gd name="T47" fmla="*/ 54 h 399"/>
                  <a:gd name="T48" fmla="*/ 47 w 415"/>
                  <a:gd name="T49" fmla="*/ 10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5" h="399">
                    <a:moveTo>
                      <a:pt x="47" y="105"/>
                    </a:moveTo>
                    <a:cubicBezTo>
                      <a:pt x="39" y="123"/>
                      <a:pt x="39" y="139"/>
                      <a:pt x="44" y="157"/>
                    </a:cubicBezTo>
                    <a:cubicBezTo>
                      <a:pt x="19" y="151"/>
                      <a:pt x="11" y="191"/>
                      <a:pt x="7" y="207"/>
                    </a:cubicBezTo>
                    <a:cubicBezTo>
                      <a:pt x="0" y="234"/>
                      <a:pt x="6" y="253"/>
                      <a:pt x="22" y="275"/>
                    </a:cubicBezTo>
                    <a:cubicBezTo>
                      <a:pt x="6" y="294"/>
                      <a:pt x="4" y="315"/>
                      <a:pt x="9" y="338"/>
                    </a:cubicBezTo>
                    <a:cubicBezTo>
                      <a:pt x="12" y="353"/>
                      <a:pt x="20" y="388"/>
                      <a:pt x="32" y="397"/>
                    </a:cubicBezTo>
                    <a:cubicBezTo>
                      <a:pt x="108" y="397"/>
                      <a:pt x="183" y="397"/>
                      <a:pt x="259" y="397"/>
                    </a:cubicBezTo>
                    <a:cubicBezTo>
                      <a:pt x="296" y="397"/>
                      <a:pt x="332" y="397"/>
                      <a:pt x="369" y="397"/>
                    </a:cubicBezTo>
                    <a:cubicBezTo>
                      <a:pt x="374" y="397"/>
                      <a:pt x="384" y="399"/>
                      <a:pt x="388" y="397"/>
                    </a:cubicBezTo>
                    <a:cubicBezTo>
                      <a:pt x="399" y="392"/>
                      <a:pt x="405" y="369"/>
                      <a:pt x="408" y="358"/>
                    </a:cubicBezTo>
                    <a:cubicBezTo>
                      <a:pt x="415" y="329"/>
                      <a:pt x="411" y="296"/>
                      <a:pt x="389" y="274"/>
                    </a:cubicBezTo>
                    <a:cubicBezTo>
                      <a:pt x="405" y="250"/>
                      <a:pt x="410" y="232"/>
                      <a:pt x="407" y="204"/>
                    </a:cubicBezTo>
                    <a:cubicBezTo>
                      <a:pt x="404" y="180"/>
                      <a:pt x="402" y="152"/>
                      <a:pt x="376" y="144"/>
                    </a:cubicBezTo>
                    <a:cubicBezTo>
                      <a:pt x="380" y="145"/>
                      <a:pt x="372" y="96"/>
                      <a:pt x="371" y="93"/>
                    </a:cubicBezTo>
                    <a:cubicBezTo>
                      <a:pt x="368" y="84"/>
                      <a:pt x="358" y="75"/>
                      <a:pt x="357" y="66"/>
                    </a:cubicBezTo>
                    <a:cubicBezTo>
                      <a:pt x="346" y="59"/>
                      <a:pt x="339" y="48"/>
                      <a:pt x="328" y="43"/>
                    </a:cubicBezTo>
                    <a:cubicBezTo>
                      <a:pt x="316" y="37"/>
                      <a:pt x="306" y="37"/>
                      <a:pt x="294" y="35"/>
                    </a:cubicBezTo>
                    <a:cubicBezTo>
                      <a:pt x="283" y="32"/>
                      <a:pt x="279" y="24"/>
                      <a:pt x="269" y="17"/>
                    </a:cubicBezTo>
                    <a:cubicBezTo>
                      <a:pt x="256" y="8"/>
                      <a:pt x="245" y="3"/>
                      <a:pt x="230" y="1"/>
                    </a:cubicBezTo>
                    <a:cubicBezTo>
                      <a:pt x="215" y="0"/>
                      <a:pt x="207" y="2"/>
                      <a:pt x="192" y="6"/>
                    </a:cubicBezTo>
                    <a:cubicBezTo>
                      <a:pt x="181" y="10"/>
                      <a:pt x="171" y="20"/>
                      <a:pt x="160" y="23"/>
                    </a:cubicBezTo>
                    <a:cubicBezTo>
                      <a:pt x="156" y="29"/>
                      <a:pt x="149" y="34"/>
                      <a:pt x="148" y="41"/>
                    </a:cubicBezTo>
                    <a:cubicBezTo>
                      <a:pt x="149" y="35"/>
                      <a:pt x="122" y="35"/>
                      <a:pt x="119" y="36"/>
                    </a:cubicBezTo>
                    <a:cubicBezTo>
                      <a:pt x="106" y="38"/>
                      <a:pt x="97" y="45"/>
                      <a:pt x="87" y="54"/>
                    </a:cubicBezTo>
                    <a:cubicBezTo>
                      <a:pt x="69" y="69"/>
                      <a:pt x="57" y="82"/>
                      <a:pt x="4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9" name="Freeform 13"/>
              <p:cNvSpPr/>
              <p:nvPr/>
            </p:nvSpPr>
            <p:spPr bwMode="auto">
              <a:xfrm>
                <a:off x="909" y="1540"/>
                <a:ext cx="134" cy="92"/>
              </a:xfrm>
              <a:custGeom>
                <a:avLst/>
                <a:gdLst>
                  <a:gd name="T0" fmla="*/ 2 w 32"/>
                  <a:gd name="T1" fmla="*/ 20 h 22"/>
                  <a:gd name="T2" fmla="*/ 15 w 32"/>
                  <a:gd name="T3" fmla="*/ 0 h 22"/>
                  <a:gd name="T4" fmla="*/ 18 w 32"/>
                  <a:gd name="T5" fmla="*/ 10 h 22"/>
                  <a:gd name="T6" fmla="*/ 30 w 32"/>
                  <a:gd name="T7" fmla="*/ 4 h 22"/>
                  <a:gd name="T8" fmla="*/ 26 w 3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2">
                    <a:moveTo>
                      <a:pt x="2" y="20"/>
                    </a:moveTo>
                    <a:cubicBezTo>
                      <a:pt x="0" y="16"/>
                      <a:pt x="10" y="4"/>
                      <a:pt x="15" y="0"/>
                    </a:cubicBezTo>
                    <a:cubicBezTo>
                      <a:pt x="17" y="3"/>
                      <a:pt x="18" y="7"/>
                      <a:pt x="18" y="10"/>
                    </a:cubicBezTo>
                    <a:cubicBezTo>
                      <a:pt x="22" y="8"/>
                      <a:pt x="26" y="5"/>
                      <a:pt x="30" y="4"/>
                    </a:cubicBezTo>
                    <a:cubicBezTo>
                      <a:pt x="32" y="9"/>
                      <a:pt x="29" y="18"/>
                      <a:pt x="26" y="2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0" name="Freeform 14"/>
              <p:cNvSpPr/>
              <p:nvPr/>
            </p:nvSpPr>
            <p:spPr bwMode="auto">
              <a:xfrm>
                <a:off x="900" y="1531"/>
                <a:ext cx="151" cy="109"/>
              </a:xfrm>
              <a:custGeom>
                <a:avLst/>
                <a:gdLst>
                  <a:gd name="T0" fmla="*/ 16 w 36"/>
                  <a:gd name="T1" fmla="*/ 1 h 26"/>
                  <a:gd name="T2" fmla="*/ 3 w 36"/>
                  <a:gd name="T3" fmla="*/ 23 h 26"/>
                  <a:gd name="T4" fmla="*/ 5 w 36"/>
                  <a:gd name="T5" fmla="*/ 24 h 26"/>
                  <a:gd name="T6" fmla="*/ 6 w 36"/>
                  <a:gd name="T7" fmla="*/ 22 h 26"/>
                  <a:gd name="T8" fmla="*/ 6 w 36"/>
                  <a:gd name="T9" fmla="*/ 22 h 26"/>
                  <a:gd name="T10" fmla="*/ 6 w 36"/>
                  <a:gd name="T11" fmla="*/ 21 h 26"/>
                  <a:gd name="T12" fmla="*/ 17 w 36"/>
                  <a:gd name="T13" fmla="*/ 5 h 26"/>
                  <a:gd name="T14" fmla="*/ 18 w 36"/>
                  <a:gd name="T15" fmla="*/ 11 h 26"/>
                  <a:gd name="T16" fmla="*/ 19 w 36"/>
                  <a:gd name="T17" fmla="*/ 13 h 26"/>
                  <a:gd name="T18" fmla="*/ 20 w 36"/>
                  <a:gd name="T19" fmla="*/ 14 h 26"/>
                  <a:gd name="T20" fmla="*/ 21 w 36"/>
                  <a:gd name="T21" fmla="*/ 14 h 26"/>
                  <a:gd name="T22" fmla="*/ 25 w 36"/>
                  <a:gd name="T23" fmla="*/ 11 h 26"/>
                  <a:gd name="T24" fmla="*/ 31 w 36"/>
                  <a:gd name="T25" fmla="*/ 8 h 26"/>
                  <a:gd name="T26" fmla="*/ 31 w 36"/>
                  <a:gd name="T27" fmla="*/ 10 h 26"/>
                  <a:gd name="T28" fmla="*/ 27 w 36"/>
                  <a:gd name="T29" fmla="*/ 23 h 26"/>
                  <a:gd name="T30" fmla="*/ 26 w 36"/>
                  <a:gd name="T31" fmla="*/ 24 h 26"/>
                  <a:gd name="T32" fmla="*/ 27 w 36"/>
                  <a:gd name="T33" fmla="*/ 26 h 26"/>
                  <a:gd name="T34" fmla="*/ 29 w 36"/>
                  <a:gd name="T35" fmla="*/ 25 h 26"/>
                  <a:gd name="T36" fmla="*/ 33 w 36"/>
                  <a:gd name="T37" fmla="*/ 5 h 26"/>
                  <a:gd name="T38" fmla="*/ 31 w 36"/>
                  <a:gd name="T39" fmla="*/ 4 h 26"/>
                  <a:gd name="T40" fmla="*/ 23 w 36"/>
                  <a:gd name="T41" fmla="*/ 9 h 26"/>
                  <a:gd name="T42" fmla="*/ 21 w 36"/>
                  <a:gd name="T43" fmla="*/ 9 h 26"/>
                  <a:gd name="T44" fmla="*/ 18 w 36"/>
                  <a:gd name="T45" fmla="*/ 1 h 26"/>
                  <a:gd name="T46" fmla="*/ 16 w 36"/>
                  <a:gd name="T4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26">
                    <a:moveTo>
                      <a:pt x="16" y="1"/>
                    </a:moveTo>
                    <a:cubicBezTo>
                      <a:pt x="12" y="4"/>
                      <a:pt x="0" y="17"/>
                      <a:pt x="3" y="23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5" y="24"/>
                      <a:pt x="6" y="23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1"/>
                    </a:cubicBezTo>
                    <a:cubicBezTo>
                      <a:pt x="6" y="18"/>
                      <a:pt x="12" y="10"/>
                      <a:pt x="17" y="5"/>
                    </a:cubicBezTo>
                    <a:cubicBezTo>
                      <a:pt x="17" y="7"/>
                      <a:pt x="18" y="9"/>
                      <a:pt x="18" y="1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0"/>
                      <a:pt x="29" y="9"/>
                      <a:pt x="31" y="8"/>
                    </a:cubicBezTo>
                    <a:cubicBezTo>
                      <a:pt x="31" y="9"/>
                      <a:pt x="31" y="9"/>
                      <a:pt x="31" y="10"/>
                    </a:cubicBezTo>
                    <a:cubicBezTo>
                      <a:pt x="31" y="14"/>
                      <a:pt x="29" y="20"/>
                      <a:pt x="27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6"/>
                      <a:pt x="27" y="26"/>
                    </a:cubicBezTo>
                    <a:cubicBezTo>
                      <a:pt x="28" y="26"/>
                      <a:pt x="29" y="26"/>
                      <a:pt x="29" y="25"/>
                    </a:cubicBezTo>
                    <a:cubicBezTo>
                      <a:pt x="33" y="20"/>
                      <a:pt x="36" y="11"/>
                      <a:pt x="33" y="5"/>
                    </a:cubicBezTo>
                    <a:cubicBezTo>
                      <a:pt x="33" y="4"/>
                      <a:pt x="32" y="4"/>
                      <a:pt x="31" y="4"/>
                    </a:cubicBezTo>
                    <a:cubicBezTo>
                      <a:pt x="28" y="5"/>
                      <a:pt x="25" y="7"/>
                      <a:pt x="23" y="9"/>
                    </a:cubicBezTo>
                    <a:cubicBezTo>
                      <a:pt x="23" y="9"/>
                      <a:pt x="22" y="9"/>
                      <a:pt x="21" y="9"/>
                    </a:cubicBezTo>
                    <a:cubicBezTo>
                      <a:pt x="21" y="7"/>
                      <a:pt x="20" y="4"/>
                      <a:pt x="18" y="1"/>
                    </a:cubicBezTo>
                    <a:cubicBezTo>
                      <a:pt x="18" y="1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1" name="Freeform 15"/>
              <p:cNvSpPr/>
              <p:nvPr/>
            </p:nvSpPr>
            <p:spPr bwMode="auto">
              <a:xfrm>
                <a:off x="2433" y="1527"/>
                <a:ext cx="88" cy="100"/>
              </a:xfrm>
              <a:custGeom>
                <a:avLst/>
                <a:gdLst>
                  <a:gd name="T0" fmla="*/ 4 w 21"/>
                  <a:gd name="T1" fmla="*/ 24 h 24"/>
                  <a:gd name="T2" fmla="*/ 0 w 21"/>
                  <a:gd name="T3" fmla="*/ 8 h 24"/>
                  <a:gd name="T4" fmla="*/ 10 w 21"/>
                  <a:gd name="T5" fmla="*/ 11 h 24"/>
                  <a:gd name="T6" fmla="*/ 10 w 21"/>
                  <a:gd name="T7" fmla="*/ 0 h 24"/>
                  <a:gd name="T8" fmla="*/ 21 w 21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4" y="24"/>
                    </a:moveTo>
                    <a:cubicBezTo>
                      <a:pt x="3" y="18"/>
                      <a:pt x="0" y="14"/>
                      <a:pt x="0" y="8"/>
                    </a:cubicBezTo>
                    <a:cubicBezTo>
                      <a:pt x="3" y="10"/>
                      <a:pt x="6" y="10"/>
                      <a:pt x="10" y="11"/>
                    </a:cubicBezTo>
                    <a:cubicBezTo>
                      <a:pt x="9" y="7"/>
                      <a:pt x="10" y="4"/>
                      <a:pt x="10" y="0"/>
                    </a:cubicBezTo>
                    <a:cubicBezTo>
                      <a:pt x="15" y="2"/>
                      <a:pt x="18" y="10"/>
                      <a:pt x="21" y="14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2" name="Freeform 16"/>
              <p:cNvSpPr/>
              <p:nvPr/>
            </p:nvSpPr>
            <p:spPr bwMode="auto">
              <a:xfrm>
                <a:off x="2424" y="1519"/>
                <a:ext cx="105" cy="117"/>
              </a:xfrm>
              <a:custGeom>
                <a:avLst/>
                <a:gdLst>
                  <a:gd name="T0" fmla="*/ 11 w 25"/>
                  <a:gd name="T1" fmla="*/ 1 h 28"/>
                  <a:gd name="T2" fmla="*/ 10 w 25"/>
                  <a:gd name="T3" fmla="*/ 2 h 28"/>
                  <a:gd name="T4" fmla="*/ 10 w 25"/>
                  <a:gd name="T5" fmla="*/ 7 h 28"/>
                  <a:gd name="T6" fmla="*/ 10 w 25"/>
                  <a:gd name="T7" fmla="*/ 11 h 28"/>
                  <a:gd name="T8" fmla="*/ 10 w 25"/>
                  <a:gd name="T9" fmla="*/ 11 h 28"/>
                  <a:gd name="T10" fmla="*/ 3 w 25"/>
                  <a:gd name="T11" fmla="*/ 8 h 28"/>
                  <a:gd name="T12" fmla="*/ 1 w 25"/>
                  <a:gd name="T13" fmla="*/ 8 h 28"/>
                  <a:gd name="T14" fmla="*/ 0 w 25"/>
                  <a:gd name="T15" fmla="*/ 10 h 28"/>
                  <a:gd name="T16" fmla="*/ 3 w 25"/>
                  <a:gd name="T17" fmla="*/ 22 h 28"/>
                  <a:gd name="T18" fmla="*/ 5 w 25"/>
                  <a:gd name="T19" fmla="*/ 27 h 28"/>
                  <a:gd name="T20" fmla="*/ 7 w 25"/>
                  <a:gd name="T21" fmla="*/ 28 h 28"/>
                  <a:gd name="T22" fmla="*/ 8 w 25"/>
                  <a:gd name="T23" fmla="*/ 26 h 28"/>
                  <a:gd name="T24" fmla="*/ 8 w 25"/>
                  <a:gd name="T25" fmla="*/ 25 h 28"/>
                  <a:gd name="T26" fmla="*/ 6 w 25"/>
                  <a:gd name="T27" fmla="*/ 21 h 28"/>
                  <a:gd name="T28" fmla="*/ 4 w 25"/>
                  <a:gd name="T29" fmla="*/ 13 h 28"/>
                  <a:gd name="T30" fmla="*/ 9 w 25"/>
                  <a:gd name="T31" fmla="*/ 14 h 28"/>
                  <a:gd name="T32" fmla="*/ 11 w 25"/>
                  <a:gd name="T33" fmla="*/ 14 h 28"/>
                  <a:gd name="T34" fmla="*/ 13 w 25"/>
                  <a:gd name="T35" fmla="*/ 14 h 28"/>
                  <a:gd name="T36" fmla="*/ 13 w 25"/>
                  <a:gd name="T37" fmla="*/ 13 h 28"/>
                  <a:gd name="T38" fmla="*/ 14 w 25"/>
                  <a:gd name="T39" fmla="*/ 5 h 28"/>
                  <a:gd name="T40" fmla="*/ 19 w 25"/>
                  <a:gd name="T41" fmla="*/ 13 h 28"/>
                  <a:gd name="T42" fmla="*/ 21 w 25"/>
                  <a:gd name="T43" fmla="*/ 17 h 28"/>
                  <a:gd name="T44" fmla="*/ 23 w 25"/>
                  <a:gd name="T45" fmla="*/ 18 h 28"/>
                  <a:gd name="T46" fmla="*/ 24 w 25"/>
                  <a:gd name="T47" fmla="*/ 15 h 28"/>
                  <a:gd name="T48" fmla="*/ 22 w 25"/>
                  <a:gd name="T49" fmla="*/ 11 h 28"/>
                  <a:gd name="T50" fmla="*/ 12 w 25"/>
                  <a:gd name="T51" fmla="*/ 1 h 28"/>
                  <a:gd name="T52" fmla="*/ 11 w 25"/>
                  <a:gd name="T5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8">
                    <a:moveTo>
                      <a:pt x="11" y="1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10"/>
                      <a:pt x="5" y="10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5"/>
                      <a:pt x="1" y="18"/>
                      <a:pt x="3" y="22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7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8" y="25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18"/>
                      <a:pt x="4" y="16"/>
                      <a:pt x="4" y="13"/>
                    </a:cubicBezTo>
                    <a:cubicBezTo>
                      <a:pt x="6" y="13"/>
                      <a:pt x="7" y="14"/>
                      <a:pt x="9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6"/>
                      <a:pt x="14" y="5"/>
                    </a:cubicBezTo>
                    <a:cubicBezTo>
                      <a:pt x="15" y="7"/>
                      <a:pt x="17" y="10"/>
                      <a:pt x="19" y="13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7"/>
                      <a:pt x="25" y="16"/>
                      <a:pt x="24" y="1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7"/>
                      <a:pt x="17" y="2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3" name="Freeform 17"/>
              <p:cNvSpPr/>
              <p:nvPr/>
            </p:nvSpPr>
            <p:spPr bwMode="auto">
              <a:xfrm>
                <a:off x="859" y="1598"/>
                <a:ext cx="217" cy="623"/>
              </a:xfrm>
              <a:custGeom>
                <a:avLst/>
                <a:gdLst>
                  <a:gd name="T0" fmla="*/ 52 w 52"/>
                  <a:gd name="T1" fmla="*/ 95 h 149"/>
                  <a:gd name="T2" fmla="*/ 33 w 52"/>
                  <a:gd name="T3" fmla="*/ 42 h 149"/>
                  <a:gd name="T4" fmla="*/ 37 w 52"/>
                  <a:gd name="T5" fmla="*/ 17 h 149"/>
                  <a:gd name="T6" fmla="*/ 31 w 52"/>
                  <a:gd name="T7" fmla="*/ 3 h 149"/>
                  <a:gd name="T8" fmla="*/ 12 w 52"/>
                  <a:gd name="T9" fmla="*/ 8 h 149"/>
                  <a:gd name="T10" fmla="*/ 6 w 52"/>
                  <a:gd name="T11" fmla="*/ 33 h 149"/>
                  <a:gd name="T12" fmla="*/ 7 w 52"/>
                  <a:gd name="T13" fmla="*/ 93 h 149"/>
                  <a:gd name="T14" fmla="*/ 48 w 52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9">
                    <a:moveTo>
                      <a:pt x="52" y="95"/>
                    </a:moveTo>
                    <a:cubicBezTo>
                      <a:pt x="35" y="95"/>
                      <a:pt x="32" y="54"/>
                      <a:pt x="33" y="42"/>
                    </a:cubicBezTo>
                    <a:cubicBezTo>
                      <a:pt x="33" y="34"/>
                      <a:pt x="35" y="25"/>
                      <a:pt x="37" y="17"/>
                    </a:cubicBezTo>
                    <a:cubicBezTo>
                      <a:pt x="40" y="7"/>
                      <a:pt x="42" y="6"/>
                      <a:pt x="31" y="3"/>
                    </a:cubicBezTo>
                    <a:cubicBezTo>
                      <a:pt x="23" y="1"/>
                      <a:pt x="17" y="0"/>
                      <a:pt x="12" y="8"/>
                    </a:cubicBezTo>
                    <a:cubicBezTo>
                      <a:pt x="8" y="14"/>
                      <a:pt x="7" y="26"/>
                      <a:pt x="6" y="33"/>
                    </a:cubicBezTo>
                    <a:cubicBezTo>
                      <a:pt x="2" y="52"/>
                      <a:pt x="0" y="75"/>
                      <a:pt x="7" y="93"/>
                    </a:cubicBezTo>
                    <a:cubicBezTo>
                      <a:pt x="16" y="116"/>
                      <a:pt x="31" y="132"/>
                      <a:pt x="48" y="149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4" name="Freeform 18"/>
              <p:cNvSpPr/>
              <p:nvPr/>
            </p:nvSpPr>
            <p:spPr bwMode="auto">
              <a:xfrm>
                <a:off x="854" y="1590"/>
                <a:ext cx="231" cy="639"/>
              </a:xfrm>
              <a:custGeom>
                <a:avLst/>
                <a:gdLst>
                  <a:gd name="T0" fmla="*/ 12 w 55"/>
                  <a:gd name="T1" fmla="*/ 9 h 153"/>
                  <a:gd name="T2" fmla="*/ 6 w 55"/>
                  <a:gd name="T3" fmla="*/ 29 h 153"/>
                  <a:gd name="T4" fmla="*/ 5 w 55"/>
                  <a:gd name="T5" fmla="*/ 35 h 153"/>
                  <a:gd name="T6" fmla="*/ 7 w 55"/>
                  <a:gd name="T7" fmla="*/ 96 h 153"/>
                  <a:gd name="T8" fmla="*/ 48 w 55"/>
                  <a:gd name="T9" fmla="*/ 152 h 153"/>
                  <a:gd name="T10" fmla="*/ 50 w 55"/>
                  <a:gd name="T11" fmla="*/ 152 h 153"/>
                  <a:gd name="T12" fmla="*/ 50 w 55"/>
                  <a:gd name="T13" fmla="*/ 150 h 153"/>
                  <a:gd name="T14" fmla="*/ 10 w 55"/>
                  <a:gd name="T15" fmla="*/ 94 h 153"/>
                  <a:gd name="T16" fmla="*/ 9 w 55"/>
                  <a:gd name="T17" fmla="*/ 36 h 153"/>
                  <a:gd name="T18" fmla="*/ 10 w 55"/>
                  <a:gd name="T19" fmla="*/ 30 h 153"/>
                  <a:gd name="T20" fmla="*/ 15 w 55"/>
                  <a:gd name="T21" fmla="*/ 11 h 153"/>
                  <a:gd name="T22" fmla="*/ 32 w 55"/>
                  <a:gd name="T23" fmla="*/ 7 h 153"/>
                  <a:gd name="T24" fmla="*/ 38 w 55"/>
                  <a:gd name="T25" fmla="*/ 10 h 153"/>
                  <a:gd name="T26" fmla="*/ 37 w 55"/>
                  <a:gd name="T27" fmla="*/ 15 h 153"/>
                  <a:gd name="T28" fmla="*/ 36 w 55"/>
                  <a:gd name="T29" fmla="*/ 19 h 153"/>
                  <a:gd name="T30" fmla="*/ 32 w 55"/>
                  <a:gd name="T31" fmla="*/ 44 h 153"/>
                  <a:gd name="T32" fmla="*/ 44 w 55"/>
                  <a:gd name="T33" fmla="*/ 94 h 153"/>
                  <a:gd name="T34" fmla="*/ 53 w 55"/>
                  <a:gd name="T35" fmla="*/ 99 h 153"/>
                  <a:gd name="T36" fmla="*/ 55 w 55"/>
                  <a:gd name="T37" fmla="*/ 97 h 153"/>
                  <a:gd name="T38" fmla="*/ 53 w 55"/>
                  <a:gd name="T39" fmla="*/ 95 h 153"/>
                  <a:gd name="T40" fmla="*/ 46 w 55"/>
                  <a:gd name="T41" fmla="*/ 92 h 153"/>
                  <a:gd name="T42" fmla="*/ 36 w 55"/>
                  <a:gd name="T43" fmla="*/ 45 h 153"/>
                  <a:gd name="T44" fmla="*/ 40 w 55"/>
                  <a:gd name="T45" fmla="*/ 20 h 153"/>
                  <a:gd name="T46" fmla="*/ 41 w 55"/>
                  <a:gd name="T47" fmla="*/ 16 h 153"/>
                  <a:gd name="T48" fmla="*/ 41 w 55"/>
                  <a:gd name="T49" fmla="*/ 8 h 153"/>
                  <a:gd name="T50" fmla="*/ 32 w 55"/>
                  <a:gd name="T51" fmla="*/ 4 h 153"/>
                  <a:gd name="T52" fmla="*/ 12 w 55"/>
                  <a:gd name="T53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53">
                    <a:moveTo>
                      <a:pt x="12" y="9"/>
                    </a:moveTo>
                    <a:cubicBezTo>
                      <a:pt x="9" y="14"/>
                      <a:pt x="7" y="22"/>
                      <a:pt x="6" y="29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0" y="60"/>
                      <a:pt x="1" y="80"/>
                      <a:pt x="7" y="96"/>
                    </a:cubicBezTo>
                    <a:cubicBezTo>
                      <a:pt x="15" y="119"/>
                      <a:pt x="31" y="136"/>
                      <a:pt x="48" y="152"/>
                    </a:cubicBezTo>
                    <a:cubicBezTo>
                      <a:pt x="48" y="153"/>
                      <a:pt x="50" y="153"/>
                      <a:pt x="50" y="152"/>
                    </a:cubicBezTo>
                    <a:cubicBezTo>
                      <a:pt x="51" y="151"/>
                      <a:pt x="51" y="150"/>
                      <a:pt x="50" y="150"/>
                    </a:cubicBezTo>
                    <a:cubicBezTo>
                      <a:pt x="34" y="134"/>
                      <a:pt x="18" y="117"/>
                      <a:pt x="10" y="94"/>
                    </a:cubicBezTo>
                    <a:cubicBezTo>
                      <a:pt x="4" y="80"/>
                      <a:pt x="4" y="60"/>
                      <a:pt x="9" y="36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3"/>
                      <a:pt x="12" y="15"/>
                      <a:pt x="15" y="11"/>
                    </a:cubicBezTo>
                    <a:cubicBezTo>
                      <a:pt x="19" y="4"/>
                      <a:pt x="23" y="5"/>
                      <a:pt x="32" y="7"/>
                    </a:cubicBezTo>
                    <a:cubicBezTo>
                      <a:pt x="35" y="8"/>
                      <a:pt x="38" y="9"/>
                      <a:pt x="38" y="10"/>
                    </a:cubicBezTo>
                    <a:cubicBezTo>
                      <a:pt x="39" y="10"/>
                      <a:pt x="38" y="12"/>
                      <a:pt x="37" y="15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24"/>
                      <a:pt x="33" y="34"/>
                      <a:pt x="32" y="44"/>
                    </a:cubicBezTo>
                    <a:cubicBezTo>
                      <a:pt x="32" y="52"/>
                      <a:pt x="33" y="83"/>
                      <a:pt x="44" y="94"/>
                    </a:cubicBezTo>
                    <a:cubicBezTo>
                      <a:pt x="46" y="97"/>
                      <a:pt x="50" y="99"/>
                      <a:pt x="53" y="99"/>
                    </a:cubicBezTo>
                    <a:cubicBezTo>
                      <a:pt x="54" y="99"/>
                      <a:pt x="55" y="98"/>
                      <a:pt x="55" y="97"/>
                    </a:cubicBezTo>
                    <a:cubicBezTo>
                      <a:pt x="55" y="96"/>
                      <a:pt x="54" y="95"/>
                      <a:pt x="53" y="95"/>
                    </a:cubicBezTo>
                    <a:cubicBezTo>
                      <a:pt x="51" y="95"/>
                      <a:pt x="48" y="94"/>
                      <a:pt x="46" y="92"/>
                    </a:cubicBezTo>
                    <a:cubicBezTo>
                      <a:pt x="37" y="82"/>
                      <a:pt x="35" y="54"/>
                      <a:pt x="36" y="45"/>
                    </a:cubicBezTo>
                    <a:cubicBezTo>
                      <a:pt x="36" y="37"/>
                      <a:pt x="37" y="28"/>
                      <a:pt x="40" y="20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2"/>
                      <a:pt x="42" y="10"/>
                      <a:pt x="41" y="8"/>
                    </a:cubicBezTo>
                    <a:cubicBezTo>
                      <a:pt x="40" y="6"/>
                      <a:pt x="38" y="5"/>
                      <a:pt x="32" y="4"/>
                    </a:cubicBezTo>
                    <a:cubicBezTo>
                      <a:pt x="24" y="2"/>
                      <a:pt x="17" y="0"/>
                      <a:pt x="12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5" name="Freeform 19"/>
              <p:cNvSpPr/>
              <p:nvPr/>
            </p:nvSpPr>
            <p:spPr bwMode="auto">
              <a:xfrm>
                <a:off x="2445" y="1577"/>
                <a:ext cx="164" cy="598"/>
              </a:xfrm>
              <a:custGeom>
                <a:avLst/>
                <a:gdLst>
                  <a:gd name="T0" fmla="*/ 0 w 39"/>
                  <a:gd name="T1" fmla="*/ 96 h 143"/>
                  <a:gd name="T2" fmla="*/ 12 w 39"/>
                  <a:gd name="T3" fmla="*/ 49 h 143"/>
                  <a:gd name="T4" fmla="*/ 3 w 39"/>
                  <a:gd name="T5" fmla="*/ 9 h 143"/>
                  <a:gd name="T6" fmla="*/ 18 w 39"/>
                  <a:gd name="T7" fmla="*/ 2 h 143"/>
                  <a:gd name="T8" fmla="*/ 30 w 39"/>
                  <a:gd name="T9" fmla="*/ 22 h 143"/>
                  <a:gd name="T10" fmla="*/ 37 w 39"/>
                  <a:gd name="T11" fmla="*/ 69 h 143"/>
                  <a:gd name="T12" fmla="*/ 2 w 39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43">
                    <a:moveTo>
                      <a:pt x="0" y="96"/>
                    </a:moveTo>
                    <a:cubicBezTo>
                      <a:pt x="14" y="92"/>
                      <a:pt x="13" y="61"/>
                      <a:pt x="12" y="49"/>
                    </a:cubicBezTo>
                    <a:cubicBezTo>
                      <a:pt x="11" y="34"/>
                      <a:pt x="5" y="22"/>
                      <a:pt x="3" y="9"/>
                    </a:cubicBezTo>
                    <a:cubicBezTo>
                      <a:pt x="8" y="7"/>
                      <a:pt x="13" y="0"/>
                      <a:pt x="18" y="2"/>
                    </a:cubicBezTo>
                    <a:cubicBezTo>
                      <a:pt x="23" y="4"/>
                      <a:pt x="28" y="17"/>
                      <a:pt x="30" y="22"/>
                    </a:cubicBezTo>
                    <a:cubicBezTo>
                      <a:pt x="35" y="37"/>
                      <a:pt x="36" y="53"/>
                      <a:pt x="37" y="69"/>
                    </a:cubicBezTo>
                    <a:cubicBezTo>
                      <a:pt x="39" y="94"/>
                      <a:pt x="30" y="133"/>
                      <a:pt x="2" y="1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6" name="Freeform 20"/>
              <p:cNvSpPr/>
              <p:nvPr/>
            </p:nvSpPr>
            <p:spPr bwMode="auto">
              <a:xfrm>
                <a:off x="2437" y="1573"/>
                <a:ext cx="176" cy="610"/>
              </a:xfrm>
              <a:custGeom>
                <a:avLst/>
                <a:gdLst>
                  <a:gd name="T0" fmla="*/ 9 w 42"/>
                  <a:gd name="T1" fmla="*/ 5 h 146"/>
                  <a:gd name="T2" fmla="*/ 4 w 42"/>
                  <a:gd name="T3" fmla="*/ 8 h 146"/>
                  <a:gd name="T4" fmla="*/ 3 w 42"/>
                  <a:gd name="T5" fmla="*/ 10 h 146"/>
                  <a:gd name="T6" fmla="*/ 7 w 42"/>
                  <a:gd name="T7" fmla="*/ 25 h 146"/>
                  <a:gd name="T8" fmla="*/ 12 w 42"/>
                  <a:gd name="T9" fmla="*/ 50 h 146"/>
                  <a:gd name="T10" fmla="*/ 2 w 42"/>
                  <a:gd name="T11" fmla="*/ 95 h 146"/>
                  <a:gd name="T12" fmla="*/ 1 w 42"/>
                  <a:gd name="T13" fmla="*/ 97 h 146"/>
                  <a:gd name="T14" fmla="*/ 3 w 42"/>
                  <a:gd name="T15" fmla="*/ 99 h 146"/>
                  <a:gd name="T16" fmla="*/ 16 w 42"/>
                  <a:gd name="T17" fmla="*/ 62 h 146"/>
                  <a:gd name="T18" fmla="*/ 16 w 42"/>
                  <a:gd name="T19" fmla="*/ 50 h 146"/>
                  <a:gd name="T20" fmla="*/ 10 w 42"/>
                  <a:gd name="T21" fmla="*/ 24 h 146"/>
                  <a:gd name="T22" fmla="*/ 7 w 42"/>
                  <a:gd name="T23" fmla="*/ 11 h 146"/>
                  <a:gd name="T24" fmla="*/ 11 w 42"/>
                  <a:gd name="T25" fmla="*/ 8 h 146"/>
                  <a:gd name="T26" fmla="*/ 20 w 42"/>
                  <a:gd name="T27" fmla="*/ 5 h 146"/>
                  <a:gd name="T28" fmla="*/ 30 w 42"/>
                  <a:gd name="T29" fmla="*/ 23 h 146"/>
                  <a:gd name="T30" fmla="*/ 30 w 42"/>
                  <a:gd name="T31" fmla="*/ 23 h 146"/>
                  <a:gd name="T32" fmla="*/ 38 w 42"/>
                  <a:gd name="T33" fmla="*/ 70 h 146"/>
                  <a:gd name="T34" fmla="*/ 4 w 42"/>
                  <a:gd name="T35" fmla="*/ 142 h 146"/>
                  <a:gd name="T36" fmla="*/ 3 w 42"/>
                  <a:gd name="T37" fmla="*/ 144 h 146"/>
                  <a:gd name="T38" fmla="*/ 5 w 42"/>
                  <a:gd name="T39" fmla="*/ 145 h 146"/>
                  <a:gd name="T40" fmla="*/ 41 w 42"/>
                  <a:gd name="T41" fmla="*/ 70 h 146"/>
                  <a:gd name="T42" fmla="*/ 33 w 42"/>
                  <a:gd name="T43" fmla="*/ 22 h 146"/>
                  <a:gd name="T44" fmla="*/ 33 w 42"/>
                  <a:gd name="T45" fmla="*/ 22 h 146"/>
                  <a:gd name="T46" fmla="*/ 21 w 42"/>
                  <a:gd name="T47" fmla="*/ 2 h 146"/>
                  <a:gd name="T48" fmla="*/ 9 w 42"/>
                  <a:gd name="T49" fmla="*/ 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146">
                    <a:moveTo>
                      <a:pt x="9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32"/>
                      <a:pt x="12" y="41"/>
                      <a:pt x="12" y="50"/>
                    </a:cubicBezTo>
                    <a:cubicBezTo>
                      <a:pt x="13" y="60"/>
                      <a:pt x="15" y="91"/>
                      <a:pt x="2" y="95"/>
                    </a:cubicBezTo>
                    <a:cubicBezTo>
                      <a:pt x="1" y="96"/>
                      <a:pt x="0" y="97"/>
                      <a:pt x="1" y="97"/>
                    </a:cubicBezTo>
                    <a:cubicBezTo>
                      <a:pt x="1" y="98"/>
                      <a:pt x="2" y="99"/>
                      <a:pt x="3" y="99"/>
                    </a:cubicBezTo>
                    <a:cubicBezTo>
                      <a:pt x="14" y="95"/>
                      <a:pt x="16" y="78"/>
                      <a:pt x="16" y="62"/>
                    </a:cubicBezTo>
                    <a:cubicBezTo>
                      <a:pt x="16" y="58"/>
                      <a:pt x="16" y="54"/>
                      <a:pt x="16" y="50"/>
                    </a:cubicBezTo>
                    <a:cubicBezTo>
                      <a:pt x="15" y="40"/>
                      <a:pt x="13" y="32"/>
                      <a:pt x="10" y="24"/>
                    </a:cubicBezTo>
                    <a:cubicBezTo>
                      <a:pt x="10" y="24"/>
                      <a:pt x="7" y="13"/>
                      <a:pt x="7" y="11"/>
                    </a:cubicBezTo>
                    <a:cubicBezTo>
                      <a:pt x="8" y="10"/>
                      <a:pt x="11" y="8"/>
                      <a:pt x="11" y="8"/>
                    </a:cubicBezTo>
                    <a:cubicBezTo>
                      <a:pt x="14" y="6"/>
                      <a:pt x="17" y="4"/>
                      <a:pt x="20" y="5"/>
                    </a:cubicBezTo>
                    <a:cubicBezTo>
                      <a:pt x="24" y="7"/>
                      <a:pt x="28" y="19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6" y="38"/>
                      <a:pt x="37" y="55"/>
                      <a:pt x="38" y="70"/>
                    </a:cubicBezTo>
                    <a:cubicBezTo>
                      <a:pt x="39" y="90"/>
                      <a:pt x="33" y="132"/>
                      <a:pt x="4" y="142"/>
                    </a:cubicBezTo>
                    <a:cubicBezTo>
                      <a:pt x="3" y="142"/>
                      <a:pt x="2" y="143"/>
                      <a:pt x="3" y="144"/>
                    </a:cubicBezTo>
                    <a:cubicBezTo>
                      <a:pt x="3" y="145"/>
                      <a:pt x="4" y="146"/>
                      <a:pt x="5" y="145"/>
                    </a:cubicBezTo>
                    <a:cubicBezTo>
                      <a:pt x="32" y="136"/>
                      <a:pt x="42" y="99"/>
                      <a:pt x="41" y="70"/>
                    </a:cubicBezTo>
                    <a:cubicBezTo>
                      <a:pt x="40" y="55"/>
                      <a:pt x="39" y="38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0" y="13"/>
                      <a:pt x="26" y="4"/>
                      <a:pt x="21" y="2"/>
                    </a:cubicBezTo>
                    <a:cubicBezTo>
                      <a:pt x="17" y="0"/>
                      <a:pt x="13" y="3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7" name="Freeform 21"/>
              <p:cNvSpPr/>
              <p:nvPr/>
            </p:nvSpPr>
            <p:spPr bwMode="auto">
              <a:xfrm>
                <a:off x="1348" y="1937"/>
                <a:ext cx="863" cy="530"/>
              </a:xfrm>
              <a:custGeom>
                <a:avLst/>
                <a:gdLst>
                  <a:gd name="T0" fmla="*/ 57 w 206"/>
                  <a:gd name="T1" fmla="*/ 0 h 127"/>
                  <a:gd name="T2" fmla="*/ 36 w 206"/>
                  <a:gd name="T3" fmla="*/ 12 h 127"/>
                  <a:gd name="T4" fmla="*/ 17 w 206"/>
                  <a:gd name="T5" fmla="*/ 23 h 127"/>
                  <a:gd name="T6" fmla="*/ 2 w 206"/>
                  <a:gd name="T7" fmla="*/ 59 h 127"/>
                  <a:gd name="T8" fmla="*/ 7 w 206"/>
                  <a:gd name="T9" fmla="*/ 99 h 127"/>
                  <a:gd name="T10" fmla="*/ 43 w 206"/>
                  <a:gd name="T11" fmla="*/ 120 h 127"/>
                  <a:gd name="T12" fmla="*/ 85 w 206"/>
                  <a:gd name="T13" fmla="*/ 125 h 127"/>
                  <a:gd name="T14" fmla="*/ 127 w 206"/>
                  <a:gd name="T15" fmla="*/ 126 h 127"/>
                  <a:gd name="T16" fmla="*/ 165 w 206"/>
                  <a:gd name="T17" fmla="*/ 113 h 127"/>
                  <a:gd name="T18" fmla="*/ 194 w 206"/>
                  <a:gd name="T19" fmla="*/ 93 h 127"/>
                  <a:gd name="T20" fmla="*/ 195 w 206"/>
                  <a:gd name="T21" fmla="*/ 32 h 127"/>
                  <a:gd name="T22" fmla="*/ 171 w 206"/>
                  <a:gd name="T23" fmla="*/ 17 h 127"/>
                  <a:gd name="T24" fmla="*/ 147 w 206"/>
                  <a:gd name="T25" fmla="*/ 3 h 127"/>
                  <a:gd name="T26" fmla="*/ 137 w 206"/>
                  <a:gd name="T27" fmla="*/ 35 h 127"/>
                  <a:gd name="T28" fmla="*/ 102 w 206"/>
                  <a:gd name="T29" fmla="*/ 46 h 127"/>
                  <a:gd name="T30" fmla="*/ 54 w 206"/>
                  <a:gd name="T31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6" h="127">
                    <a:moveTo>
                      <a:pt x="57" y="0"/>
                    </a:moveTo>
                    <a:cubicBezTo>
                      <a:pt x="50" y="2"/>
                      <a:pt x="43" y="9"/>
                      <a:pt x="36" y="12"/>
                    </a:cubicBezTo>
                    <a:cubicBezTo>
                      <a:pt x="29" y="15"/>
                      <a:pt x="23" y="18"/>
                      <a:pt x="17" y="23"/>
                    </a:cubicBezTo>
                    <a:cubicBezTo>
                      <a:pt x="6" y="32"/>
                      <a:pt x="3" y="45"/>
                      <a:pt x="2" y="59"/>
                    </a:cubicBezTo>
                    <a:cubicBezTo>
                      <a:pt x="0" y="72"/>
                      <a:pt x="2" y="88"/>
                      <a:pt x="7" y="99"/>
                    </a:cubicBezTo>
                    <a:cubicBezTo>
                      <a:pt x="15" y="114"/>
                      <a:pt x="28" y="118"/>
                      <a:pt x="43" y="120"/>
                    </a:cubicBezTo>
                    <a:cubicBezTo>
                      <a:pt x="57" y="123"/>
                      <a:pt x="71" y="122"/>
                      <a:pt x="85" y="125"/>
                    </a:cubicBezTo>
                    <a:cubicBezTo>
                      <a:pt x="98" y="127"/>
                      <a:pt x="113" y="127"/>
                      <a:pt x="127" y="126"/>
                    </a:cubicBezTo>
                    <a:cubicBezTo>
                      <a:pt x="142" y="125"/>
                      <a:pt x="152" y="119"/>
                      <a:pt x="165" y="113"/>
                    </a:cubicBezTo>
                    <a:cubicBezTo>
                      <a:pt x="175" y="108"/>
                      <a:pt x="188" y="103"/>
                      <a:pt x="194" y="93"/>
                    </a:cubicBezTo>
                    <a:cubicBezTo>
                      <a:pt x="202" y="79"/>
                      <a:pt x="206" y="46"/>
                      <a:pt x="195" y="32"/>
                    </a:cubicBezTo>
                    <a:cubicBezTo>
                      <a:pt x="188" y="24"/>
                      <a:pt x="180" y="22"/>
                      <a:pt x="171" y="17"/>
                    </a:cubicBezTo>
                    <a:cubicBezTo>
                      <a:pt x="163" y="13"/>
                      <a:pt x="155" y="6"/>
                      <a:pt x="147" y="3"/>
                    </a:cubicBezTo>
                    <a:cubicBezTo>
                      <a:pt x="146" y="18"/>
                      <a:pt x="151" y="24"/>
                      <a:pt x="137" y="35"/>
                    </a:cubicBezTo>
                    <a:cubicBezTo>
                      <a:pt x="126" y="42"/>
                      <a:pt x="114" y="45"/>
                      <a:pt x="102" y="46"/>
                    </a:cubicBezTo>
                    <a:cubicBezTo>
                      <a:pt x="80" y="46"/>
                      <a:pt x="55" y="33"/>
                      <a:pt x="54" y="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8" name="Freeform 22"/>
              <p:cNvSpPr/>
              <p:nvPr/>
            </p:nvSpPr>
            <p:spPr bwMode="auto">
              <a:xfrm>
                <a:off x="1549" y="2446"/>
                <a:ext cx="407" cy="50"/>
              </a:xfrm>
              <a:custGeom>
                <a:avLst/>
                <a:gdLst>
                  <a:gd name="T0" fmla="*/ 0 w 97"/>
                  <a:gd name="T1" fmla="*/ 1 h 12"/>
                  <a:gd name="T2" fmla="*/ 15 w 97"/>
                  <a:gd name="T3" fmla="*/ 6 h 12"/>
                  <a:gd name="T4" fmla="*/ 27 w 97"/>
                  <a:gd name="T5" fmla="*/ 9 h 12"/>
                  <a:gd name="T6" fmla="*/ 38 w 97"/>
                  <a:gd name="T7" fmla="*/ 9 h 12"/>
                  <a:gd name="T8" fmla="*/ 51 w 97"/>
                  <a:gd name="T9" fmla="*/ 11 h 12"/>
                  <a:gd name="T10" fmla="*/ 73 w 97"/>
                  <a:gd name="T11" fmla="*/ 9 h 12"/>
                  <a:gd name="T12" fmla="*/ 94 w 97"/>
                  <a:gd name="T13" fmla="*/ 2 h 12"/>
                  <a:gd name="T14" fmla="*/ 97 w 97"/>
                  <a:gd name="T15" fmla="*/ 0 h 12"/>
                  <a:gd name="T16" fmla="*/ 71 w 97"/>
                  <a:gd name="T17" fmla="*/ 2 h 12"/>
                  <a:gd name="T18" fmla="*/ 44 w 97"/>
                  <a:gd name="T19" fmla="*/ 5 h 12"/>
                  <a:gd name="T20" fmla="*/ 24 w 97"/>
                  <a:gd name="T21" fmla="*/ 2 h 12"/>
                  <a:gd name="T22" fmla="*/ 14 w 97"/>
                  <a:gd name="T23" fmla="*/ 2 h 12"/>
                  <a:gd name="T24" fmla="*/ 3 w 97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2">
                    <a:moveTo>
                      <a:pt x="0" y="1"/>
                    </a:moveTo>
                    <a:cubicBezTo>
                      <a:pt x="4" y="5"/>
                      <a:pt x="11" y="6"/>
                      <a:pt x="15" y="6"/>
                    </a:cubicBezTo>
                    <a:cubicBezTo>
                      <a:pt x="19" y="7"/>
                      <a:pt x="23" y="9"/>
                      <a:pt x="27" y="9"/>
                    </a:cubicBezTo>
                    <a:cubicBezTo>
                      <a:pt x="31" y="10"/>
                      <a:pt x="34" y="9"/>
                      <a:pt x="38" y="9"/>
                    </a:cubicBezTo>
                    <a:cubicBezTo>
                      <a:pt x="42" y="9"/>
                      <a:pt x="46" y="10"/>
                      <a:pt x="51" y="11"/>
                    </a:cubicBezTo>
                    <a:cubicBezTo>
                      <a:pt x="58" y="12"/>
                      <a:pt x="66" y="10"/>
                      <a:pt x="73" y="9"/>
                    </a:cubicBezTo>
                    <a:cubicBezTo>
                      <a:pt x="80" y="8"/>
                      <a:pt x="88" y="5"/>
                      <a:pt x="94" y="2"/>
                    </a:cubicBezTo>
                    <a:cubicBezTo>
                      <a:pt x="95" y="1"/>
                      <a:pt x="96" y="1"/>
                      <a:pt x="97" y="0"/>
                    </a:cubicBezTo>
                    <a:cubicBezTo>
                      <a:pt x="89" y="0"/>
                      <a:pt x="80" y="2"/>
                      <a:pt x="71" y="2"/>
                    </a:cubicBezTo>
                    <a:cubicBezTo>
                      <a:pt x="62" y="2"/>
                      <a:pt x="53" y="4"/>
                      <a:pt x="44" y="5"/>
                    </a:cubicBezTo>
                    <a:cubicBezTo>
                      <a:pt x="38" y="5"/>
                      <a:pt x="31" y="3"/>
                      <a:pt x="24" y="2"/>
                    </a:cubicBezTo>
                    <a:cubicBezTo>
                      <a:pt x="21" y="2"/>
                      <a:pt x="18" y="2"/>
                      <a:pt x="14" y="2"/>
                    </a:cubicBezTo>
                    <a:cubicBezTo>
                      <a:pt x="10" y="2"/>
                      <a:pt x="6" y="0"/>
                      <a:pt x="3" y="1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9" name="Freeform 23"/>
              <p:cNvSpPr/>
              <p:nvPr/>
            </p:nvSpPr>
            <p:spPr bwMode="auto">
              <a:xfrm>
                <a:off x="1583" y="2463"/>
                <a:ext cx="243" cy="205"/>
              </a:xfrm>
              <a:custGeom>
                <a:avLst/>
                <a:gdLst>
                  <a:gd name="T0" fmla="*/ 28 w 58"/>
                  <a:gd name="T1" fmla="*/ 3 h 49"/>
                  <a:gd name="T2" fmla="*/ 15 w 58"/>
                  <a:gd name="T3" fmla="*/ 13 h 49"/>
                  <a:gd name="T4" fmla="*/ 6 w 58"/>
                  <a:gd name="T5" fmla="*/ 19 h 49"/>
                  <a:gd name="T6" fmla="*/ 7 w 58"/>
                  <a:gd name="T7" fmla="*/ 28 h 49"/>
                  <a:gd name="T8" fmla="*/ 19 w 58"/>
                  <a:gd name="T9" fmla="*/ 31 h 49"/>
                  <a:gd name="T10" fmla="*/ 17 w 58"/>
                  <a:gd name="T11" fmla="*/ 44 h 49"/>
                  <a:gd name="T12" fmla="*/ 31 w 58"/>
                  <a:gd name="T13" fmla="*/ 40 h 49"/>
                  <a:gd name="T14" fmla="*/ 49 w 58"/>
                  <a:gd name="T15" fmla="*/ 48 h 49"/>
                  <a:gd name="T16" fmla="*/ 53 w 58"/>
                  <a:gd name="T17" fmla="*/ 44 h 49"/>
                  <a:gd name="T18" fmla="*/ 52 w 58"/>
                  <a:gd name="T19" fmla="*/ 35 h 49"/>
                  <a:gd name="T20" fmla="*/ 44 w 5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9">
                    <a:moveTo>
                      <a:pt x="28" y="3"/>
                    </a:moveTo>
                    <a:cubicBezTo>
                      <a:pt x="23" y="4"/>
                      <a:pt x="19" y="10"/>
                      <a:pt x="15" y="13"/>
                    </a:cubicBezTo>
                    <a:cubicBezTo>
                      <a:pt x="12" y="16"/>
                      <a:pt x="10" y="18"/>
                      <a:pt x="6" y="19"/>
                    </a:cubicBezTo>
                    <a:cubicBezTo>
                      <a:pt x="0" y="21"/>
                      <a:pt x="1" y="25"/>
                      <a:pt x="7" y="28"/>
                    </a:cubicBezTo>
                    <a:cubicBezTo>
                      <a:pt x="11" y="29"/>
                      <a:pt x="16" y="28"/>
                      <a:pt x="19" y="31"/>
                    </a:cubicBezTo>
                    <a:cubicBezTo>
                      <a:pt x="11" y="32"/>
                      <a:pt x="12" y="40"/>
                      <a:pt x="17" y="44"/>
                    </a:cubicBezTo>
                    <a:cubicBezTo>
                      <a:pt x="23" y="48"/>
                      <a:pt x="28" y="46"/>
                      <a:pt x="31" y="40"/>
                    </a:cubicBezTo>
                    <a:cubicBezTo>
                      <a:pt x="37" y="43"/>
                      <a:pt x="43" y="46"/>
                      <a:pt x="49" y="48"/>
                    </a:cubicBezTo>
                    <a:cubicBezTo>
                      <a:pt x="54" y="49"/>
                      <a:pt x="55" y="49"/>
                      <a:pt x="53" y="44"/>
                    </a:cubicBezTo>
                    <a:cubicBezTo>
                      <a:pt x="51" y="39"/>
                      <a:pt x="50" y="39"/>
                      <a:pt x="52" y="35"/>
                    </a:cubicBezTo>
                    <a:cubicBezTo>
                      <a:pt x="56" y="21"/>
                      <a:pt x="58" y="7"/>
                      <a:pt x="44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0" name="Freeform 24"/>
              <p:cNvSpPr/>
              <p:nvPr/>
            </p:nvSpPr>
            <p:spPr bwMode="auto">
              <a:xfrm>
                <a:off x="1177" y="1715"/>
                <a:ext cx="218" cy="284"/>
              </a:xfrm>
              <a:custGeom>
                <a:avLst/>
                <a:gdLst>
                  <a:gd name="T0" fmla="*/ 52 w 52"/>
                  <a:gd name="T1" fmla="*/ 36 h 68"/>
                  <a:gd name="T2" fmla="*/ 18 w 52"/>
                  <a:gd name="T3" fmla="*/ 13 h 68"/>
                  <a:gd name="T4" fmla="*/ 1 w 52"/>
                  <a:gd name="T5" fmla="*/ 25 h 68"/>
                  <a:gd name="T6" fmla="*/ 51 w 52"/>
                  <a:gd name="T7" fmla="*/ 36 h 68"/>
                  <a:gd name="T8" fmla="*/ 48 w 52"/>
                  <a:gd name="T9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52" y="36"/>
                    </a:moveTo>
                    <a:cubicBezTo>
                      <a:pt x="38" y="35"/>
                      <a:pt x="27" y="22"/>
                      <a:pt x="18" y="13"/>
                    </a:cubicBezTo>
                    <a:cubicBezTo>
                      <a:pt x="6" y="0"/>
                      <a:pt x="0" y="11"/>
                      <a:pt x="1" y="25"/>
                    </a:cubicBezTo>
                    <a:cubicBezTo>
                      <a:pt x="4" y="54"/>
                      <a:pt x="42" y="68"/>
                      <a:pt x="51" y="36"/>
                    </a:cubicBezTo>
                    <a:cubicBezTo>
                      <a:pt x="50" y="34"/>
                      <a:pt x="49" y="35"/>
                      <a:pt x="48" y="34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1" name="Freeform 25"/>
              <p:cNvSpPr>
                <a:spLocks noEditPoints="1"/>
              </p:cNvSpPr>
              <p:nvPr/>
            </p:nvSpPr>
            <p:spPr bwMode="auto">
              <a:xfrm>
                <a:off x="1173" y="1736"/>
                <a:ext cx="230" cy="217"/>
              </a:xfrm>
              <a:custGeom>
                <a:avLst/>
                <a:gdLst>
                  <a:gd name="T0" fmla="*/ 7 w 55"/>
                  <a:gd name="T1" fmla="*/ 1 h 52"/>
                  <a:gd name="T2" fmla="*/ 1 w 55"/>
                  <a:gd name="T3" fmla="*/ 21 h 52"/>
                  <a:gd name="T4" fmla="*/ 29 w 55"/>
                  <a:gd name="T5" fmla="*/ 51 h 52"/>
                  <a:gd name="T6" fmla="*/ 53 w 55"/>
                  <a:gd name="T7" fmla="*/ 33 h 52"/>
                  <a:gd name="T8" fmla="*/ 55 w 55"/>
                  <a:gd name="T9" fmla="*/ 31 h 52"/>
                  <a:gd name="T10" fmla="*/ 55 w 55"/>
                  <a:gd name="T11" fmla="*/ 31 h 52"/>
                  <a:gd name="T12" fmla="*/ 53 w 55"/>
                  <a:gd name="T13" fmla="*/ 30 h 52"/>
                  <a:gd name="T14" fmla="*/ 53 w 55"/>
                  <a:gd name="T15" fmla="*/ 30 h 52"/>
                  <a:gd name="T16" fmla="*/ 50 w 55"/>
                  <a:gd name="T17" fmla="*/ 28 h 52"/>
                  <a:gd name="T18" fmla="*/ 49 w 55"/>
                  <a:gd name="T19" fmla="*/ 28 h 52"/>
                  <a:gd name="T20" fmla="*/ 48 w 55"/>
                  <a:gd name="T21" fmla="*/ 28 h 52"/>
                  <a:gd name="T22" fmla="*/ 24 w 55"/>
                  <a:gd name="T23" fmla="*/ 10 h 52"/>
                  <a:gd name="T24" fmla="*/ 20 w 55"/>
                  <a:gd name="T25" fmla="*/ 7 h 52"/>
                  <a:gd name="T26" fmla="*/ 7 w 55"/>
                  <a:gd name="T27" fmla="*/ 1 h 52"/>
                  <a:gd name="T28" fmla="*/ 30 w 55"/>
                  <a:gd name="T29" fmla="*/ 48 h 52"/>
                  <a:gd name="T30" fmla="*/ 4 w 55"/>
                  <a:gd name="T31" fmla="*/ 20 h 52"/>
                  <a:gd name="T32" fmla="*/ 8 w 55"/>
                  <a:gd name="T33" fmla="*/ 4 h 52"/>
                  <a:gd name="T34" fmla="*/ 18 w 55"/>
                  <a:gd name="T35" fmla="*/ 9 h 52"/>
                  <a:gd name="T36" fmla="*/ 21 w 55"/>
                  <a:gd name="T37" fmla="*/ 13 h 52"/>
                  <a:gd name="T38" fmla="*/ 50 w 55"/>
                  <a:gd name="T39" fmla="*/ 33 h 52"/>
                  <a:gd name="T40" fmla="*/ 30 w 55"/>
                  <a:gd name="T4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52">
                    <a:moveTo>
                      <a:pt x="7" y="1"/>
                    </a:moveTo>
                    <a:cubicBezTo>
                      <a:pt x="2" y="3"/>
                      <a:pt x="0" y="11"/>
                      <a:pt x="1" y="21"/>
                    </a:cubicBezTo>
                    <a:cubicBezTo>
                      <a:pt x="2" y="38"/>
                      <a:pt x="17" y="50"/>
                      <a:pt x="29" y="51"/>
                    </a:cubicBezTo>
                    <a:cubicBezTo>
                      <a:pt x="41" y="52"/>
                      <a:pt x="49" y="45"/>
                      <a:pt x="53" y="33"/>
                    </a:cubicBezTo>
                    <a:cubicBezTo>
                      <a:pt x="54" y="33"/>
                      <a:pt x="55" y="32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29"/>
                      <a:pt x="51" y="28"/>
                      <a:pt x="50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38" y="25"/>
                      <a:pt x="30" y="17"/>
                      <a:pt x="24" y="10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4" y="0"/>
                      <a:pt x="9" y="0"/>
                      <a:pt x="7" y="1"/>
                    </a:cubicBezTo>
                    <a:close/>
                    <a:moveTo>
                      <a:pt x="30" y="48"/>
                    </a:moveTo>
                    <a:cubicBezTo>
                      <a:pt x="18" y="47"/>
                      <a:pt x="6" y="36"/>
                      <a:pt x="4" y="20"/>
                    </a:cubicBezTo>
                    <a:cubicBezTo>
                      <a:pt x="3" y="12"/>
                      <a:pt x="5" y="6"/>
                      <a:pt x="8" y="4"/>
                    </a:cubicBezTo>
                    <a:cubicBezTo>
                      <a:pt x="10" y="3"/>
                      <a:pt x="14" y="5"/>
                      <a:pt x="18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9" y="21"/>
                      <a:pt x="38" y="30"/>
                      <a:pt x="50" y="33"/>
                    </a:cubicBezTo>
                    <a:cubicBezTo>
                      <a:pt x="46" y="43"/>
                      <a:pt x="39" y="49"/>
                      <a:pt x="30" y="4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2" name="Freeform 26"/>
              <p:cNvSpPr/>
              <p:nvPr/>
            </p:nvSpPr>
            <p:spPr bwMode="auto">
              <a:xfrm>
                <a:off x="2144" y="1694"/>
                <a:ext cx="201" cy="188"/>
              </a:xfrm>
              <a:custGeom>
                <a:avLst/>
                <a:gdLst>
                  <a:gd name="T0" fmla="*/ 0 w 48"/>
                  <a:gd name="T1" fmla="*/ 28 h 45"/>
                  <a:gd name="T2" fmla="*/ 30 w 48"/>
                  <a:gd name="T3" fmla="*/ 11 h 45"/>
                  <a:gd name="T4" fmla="*/ 42 w 48"/>
                  <a:gd name="T5" fmla="*/ 6 h 45"/>
                  <a:gd name="T6" fmla="*/ 48 w 48"/>
                  <a:gd name="T7" fmla="*/ 22 h 45"/>
                  <a:gd name="T8" fmla="*/ 27 w 48"/>
                  <a:gd name="T9" fmla="*/ 44 h 45"/>
                  <a:gd name="T10" fmla="*/ 1 w 48"/>
                  <a:gd name="T11" fmla="*/ 3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5">
                    <a:moveTo>
                      <a:pt x="0" y="28"/>
                    </a:moveTo>
                    <a:cubicBezTo>
                      <a:pt x="5" y="38"/>
                      <a:pt x="26" y="17"/>
                      <a:pt x="30" y="11"/>
                    </a:cubicBezTo>
                    <a:cubicBezTo>
                      <a:pt x="34" y="7"/>
                      <a:pt x="34" y="0"/>
                      <a:pt x="42" y="6"/>
                    </a:cubicBezTo>
                    <a:cubicBezTo>
                      <a:pt x="48" y="9"/>
                      <a:pt x="48" y="16"/>
                      <a:pt x="48" y="22"/>
                    </a:cubicBezTo>
                    <a:cubicBezTo>
                      <a:pt x="48" y="35"/>
                      <a:pt x="40" y="41"/>
                      <a:pt x="27" y="44"/>
                    </a:cubicBezTo>
                    <a:cubicBezTo>
                      <a:pt x="18" y="45"/>
                      <a:pt x="1" y="45"/>
                      <a:pt x="1" y="32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3" name="Freeform 27"/>
              <p:cNvSpPr>
                <a:spLocks noEditPoints="1"/>
              </p:cNvSpPr>
              <p:nvPr/>
            </p:nvSpPr>
            <p:spPr bwMode="auto">
              <a:xfrm>
                <a:off x="2136" y="1698"/>
                <a:ext cx="217" cy="193"/>
              </a:xfrm>
              <a:custGeom>
                <a:avLst/>
                <a:gdLst>
                  <a:gd name="T0" fmla="*/ 38 w 52"/>
                  <a:gd name="T1" fmla="*/ 1 h 46"/>
                  <a:gd name="T2" fmla="*/ 33 w 52"/>
                  <a:gd name="T3" fmla="*/ 6 h 46"/>
                  <a:gd name="T4" fmla="*/ 31 w 52"/>
                  <a:gd name="T5" fmla="*/ 9 h 46"/>
                  <a:gd name="T6" fmla="*/ 6 w 52"/>
                  <a:gd name="T7" fmla="*/ 28 h 46"/>
                  <a:gd name="T8" fmla="*/ 3 w 52"/>
                  <a:gd name="T9" fmla="*/ 27 h 46"/>
                  <a:gd name="T10" fmla="*/ 1 w 52"/>
                  <a:gd name="T11" fmla="*/ 26 h 46"/>
                  <a:gd name="T12" fmla="*/ 0 w 52"/>
                  <a:gd name="T13" fmla="*/ 27 h 46"/>
                  <a:gd name="T14" fmla="*/ 0 w 52"/>
                  <a:gd name="T15" fmla="*/ 28 h 46"/>
                  <a:gd name="T16" fmla="*/ 2 w 52"/>
                  <a:gd name="T17" fmla="*/ 30 h 46"/>
                  <a:gd name="T18" fmla="*/ 1 w 52"/>
                  <a:gd name="T19" fmla="*/ 31 h 46"/>
                  <a:gd name="T20" fmla="*/ 1 w 52"/>
                  <a:gd name="T21" fmla="*/ 31 h 46"/>
                  <a:gd name="T22" fmla="*/ 6 w 52"/>
                  <a:gd name="T23" fmla="*/ 41 h 46"/>
                  <a:gd name="T24" fmla="*/ 30 w 52"/>
                  <a:gd name="T25" fmla="*/ 44 h 46"/>
                  <a:gd name="T26" fmla="*/ 52 w 52"/>
                  <a:gd name="T27" fmla="*/ 21 h 46"/>
                  <a:gd name="T28" fmla="*/ 45 w 52"/>
                  <a:gd name="T29" fmla="*/ 3 h 46"/>
                  <a:gd name="T30" fmla="*/ 38 w 52"/>
                  <a:gd name="T31" fmla="*/ 1 h 46"/>
                  <a:gd name="T32" fmla="*/ 34 w 52"/>
                  <a:gd name="T33" fmla="*/ 11 h 46"/>
                  <a:gd name="T34" fmla="*/ 36 w 52"/>
                  <a:gd name="T35" fmla="*/ 8 h 46"/>
                  <a:gd name="T36" fmla="*/ 38 w 52"/>
                  <a:gd name="T37" fmla="*/ 4 h 46"/>
                  <a:gd name="T38" fmla="*/ 43 w 52"/>
                  <a:gd name="T39" fmla="*/ 6 h 46"/>
                  <a:gd name="T40" fmla="*/ 49 w 52"/>
                  <a:gd name="T41" fmla="*/ 21 h 46"/>
                  <a:gd name="T42" fmla="*/ 29 w 52"/>
                  <a:gd name="T43" fmla="*/ 41 h 46"/>
                  <a:gd name="T44" fmla="*/ 8 w 52"/>
                  <a:gd name="T45" fmla="*/ 38 h 46"/>
                  <a:gd name="T46" fmla="*/ 5 w 52"/>
                  <a:gd name="T47" fmla="*/ 31 h 46"/>
                  <a:gd name="T48" fmla="*/ 5 w 52"/>
                  <a:gd name="T49" fmla="*/ 32 h 46"/>
                  <a:gd name="T50" fmla="*/ 34 w 52"/>
                  <a:gd name="T51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46">
                    <a:moveTo>
                      <a:pt x="38" y="1"/>
                    </a:moveTo>
                    <a:cubicBezTo>
                      <a:pt x="35" y="2"/>
                      <a:pt x="34" y="4"/>
                      <a:pt x="33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7" y="15"/>
                      <a:pt x="12" y="29"/>
                      <a:pt x="6" y="28"/>
                    </a:cubicBezTo>
                    <a:cubicBezTo>
                      <a:pt x="5" y="28"/>
                      <a:pt x="4" y="28"/>
                      <a:pt x="3" y="27"/>
                    </a:cubicBezTo>
                    <a:cubicBezTo>
                      <a:pt x="3" y="26"/>
                      <a:pt x="2" y="26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9"/>
                      <a:pt x="1" y="30"/>
                      <a:pt x="2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5"/>
                      <a:pt x="3" y="38"/>
                      <a:pt x="6" y="41"/>
                    </a:cubicBezTo>
                    <a:cubicBezTo>
                      <a:pt x="12" y="45"/>
                      <a:pt x="22" y="46"/>
                      <a:pt x="30" y="44"/>
                    </a:cubicBezTo>
                    <a:cubicBezTo>
                      <a:pt x="44" y="42"/>
                      <a:pt x="52" y="34"/>
                      <a:pt x="52" y="21"/>
                    </a:cubicBezTo>
                    <a:cubicBezTo>
                      <a:pt x="52" y="12"/>
                      <a:pt x="50" y="6"/>
                      <a:pt x="45" y="3"/>
                    </a:cubicBezTo>
                    <a:cubicBezTo>
                      <a:pt x="42" y="1"/>
                      <a:pt x="40" y="0"/>
                      <a:pt x="38" y="1"/>
                    </a:cubicBezTo>
                    <a:close/>
                    <a:moveTo>
                      <a:pt x="34" y="11"/>
                    </a:moveTo>
                    <a:cubicBezTo>
                      <a:pt x="34" y="11"/>
                      <a:pt x="36" y="8"/>
                      <a:pt x="36" y="8"/>
                    </a:cubicBezTo>
                    <a:cubicBezTo>
                      <a:pt x="37" y="6"/>
                      <a:pt x="37" y="4"/>
                      <a:pt x="38" y="4"/>
                    </a:cubicBezTo>
                    <a:cubicBezTo>
                      <a:pt x="39" y="4"/>
                      <a:pt x="41" y="5"/>
                      <a:pt x="43" y="6"/>
                    </a:cubicBezTo>
                    <a:cubicBezTo>
                      <a:pt x="47" y="8"/>
                      <a:pt x="49" y="13"/>
                      <a:pt x="49" y="21"/>
                    </a:cubicBezTo>
                    <a:cubicBezTo>
                      <a:pt x="48" y="32"/>
                      <a:pt x="42" y="38"/>
                      <a:pt x="29" y="41"/>
                    </a:cubicBezTo>
                    <a:cubicBezTo>
                      <a:pt x="22" y="42"/>
                      <a:pt x="13" y="42"/>
                      <a:pt x="8" y="38"/>
                    </a:cubicBezTo>
                    <a:cubicBezTo>
                      <a:pt x="6" y="36"/>
                      <a:pt x="5" y="34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15" y="32"/>
                      <a:pt x="31" y="16"/>
                      <a:pt x="34" y="1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4" name="Freeform 28"/>
              <p:cNvSpPr/>
              <p:nvPr/>
            </p:nvSpPr>
            <p:spPr bwMode="auto">
              <a:xfrm>
                <a:off x="888" y="1853"/>
                <a:ext cx="310" cy="1391"/>
              </a:xfrm>
              <a:custGeom>
                <a:avLst/>
                <a:gdLst>
                  <a:gd name="T0" fmla="*/ 72 w 74"/>
                  <a:gd name="T1" fmla="*/ 1 h 333"/>
                  <a:gd name="T2" fmla="*/ 42 w 74"/>
                  <a:gd name="T3" fmla="*/ 41 h 333"/>
                  <a:gd name="T4" fmla="*/ 38 w 74"/>
                  <a:gd name="T5" fmla="*/ 64 h 333"/>
                  <a:gd name="T6" fmla="*/ 42 w 74"/>
                  <a:gd name="T7" fmla="*/ 88 h 333"/>
                  <a:gd name="T8" fmla="*/ 33 w 74"/>
                  <a:gd name="T9" fmla="*/ 89 h 333"/>
                  <a:gd name="T10" fmla="*/ 2 w 74"/>
                  <a:gd name="T11" fmla="*/ 142 h 333"/>
                  <a:gd name="T12" fmla="*/ 0 w 74"/>
                  <a:gd name="T13" fmla="*/ 163 h 333"/>
                  <a:gd name="T14" fmla="*/ 19 w 74"/>
                  <a:gd name="T15" fmla="*/ 209 h 333"/>
                  <a:gd name="T16" fmla="*/ 4 w 74"/>
                  <a:gd name="T17" fmla="*/ 253 h 333"/>
                  <a:gd name="T18" fmla="*/ 5 w 74"/>
                  <a:gd name="T19" fmla="*/ 272 h 333"/>
                  <a:gd name="T20" fmla="*/ 21 w 74"/>
                  <a:gd name="T21" fmla="*/ 314 h 333"/>
                  <a:gd name="T22" fmla="*/ 30 w 74"/>
                  <a:gd name="T23" fmla="*/ 332 h 333"/>
                  <a:gd name="T24" fmla="*/ 33 w 74"/>
                  <a:gd name="T25" fmla="*/ 333 h 333"/>
                  <a:gd name="T26" fmla="*/ 33 w 74"/>
                  <a:gd name="T27" fmla="*/ 331 h 333"/>
                  <a:gd name="T28" fmla="*/ 24 w 74"/>
                  <a:gd name="T29" fmla="*/ 313 h 333"/>
                  <a:gd name="T30" fmla="*/ 9 w 74"/>
                  <a:gd name="T31" fmla="*/ 272 h 333"/>
                  <a:gd name="T32" fmla="*/ 22 w 74"/>
                  <a:gd name="T33" fmla="*/ 210 h 333"/>
                  <a:gd name="T34" fmla="*/ 23 w 74"/>
                  <a:gd name="T35" fmla="*/ 209 h 333"/>
                  <a:gd name="T36" fmla="*/ 22 w 74"/>
                  <a:gd name="T37" fmla="*/ 208 h 333"/>
                  <a:gd name="T38" fmla="*/ 6 w 74"/>
                  <a:gd name="T39" fmla="*/ 143 h 333"/>
                  <a:gd name="T40" fmla="*/ 35 w 74"/>
                  <a:gd name="T41" fmla="*/ 93 h 333"/>
                  <a:gd name="T42" fmla="*/ 44 w 74"/>
                  <a:gd name="T43" fmla="*/ 92 h 333"/>
                  <a:gd name="T44" fmla="*/ 46 w 74"/>
                  <a:gd name="T45" fmla="*/ 92 h 333"/>
                  <a:gd name="T46" fmla="*/ 46 w 74"/>
                  <a:gd name="T47" fmla="*/ 90 h 333"/>
                  <a:gd name="T48" fmla="*/ 46 w 74"/>
                  <a:gd name="T49" fmla="*/ 42 h 333"/>
                  <a:gd name="T50" fmla="*/ 73 w 74"/>
                  <a:gd name="T51" fmla="*/ 4 h 333"/>
                  <a:gd name="T52" fmla="*/ 74 w 74"/>
                  <a:gd name="T53" fmla="*/ 2 h 333"/>
                  <a:gd name="T54" fmla="*/ 72 w 74"/>
                  <a:gd name="T55" fmla="*/ 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" h="333">
                    <a:moveTo>
                      <a:pt x="72" y="1"/>
                    </a:moveTo>
                    <a:cubicBezTo>
                      <a:pt x="57" y="8"/>
                      <a:pt x="46" y="31"/>
                      <a:pt x="42" y="41"/>
                    </a:cubicBezTo>
                    <a:cubicBezTo>
                      <a:pt x="40" y="48"/>
                      <a:pt x="38" y="56"/>
                      <a:pt x="38" y="64"/>
                    </a:cubicBezTo>
                    <a:cubicBezTo>
                      <a:pt x="38" y="72"/>
                      <a:pt x="40" y="80"/>
                      <a:pt x="42" y="88"/>
                    </a:cubicBezTo>
                    <a:cubicBezTo>
                      <a:pt x="39" y="88"/>
                      <a:pt x="36" y="88"/>
                      <a:pt x="33" y="89"/>
                    </a:cubicBezTo>
                    <a:cubicBezTo>
                      <a:pt x="17" y="98"/>
                      <a:pt x="4" y="134"/>
                      <a:pt x="2" y="142"/>
                    </a:cubicBezTo>
                    <a:cubicBezTo>
                      <a:pt x="1" y="149"/>
                      <a:pt x="0" y="156"/>
                      <a:pt x="0" y="163"/>
                    </a:cubicBezTo>
                    <a:cubicBezTo>
                      <a:pt x="0" y="180"/>
                      <a:pt x="6" y="195"/>
                      <a:pt x="19" y="209"/>
                    </a:cubicBezTo>
                    <a:cubicBezTo>
                      <a:pt x="7" y="220"/>
                      <a:pt x="4" y="238"/>
                      <a:pt x="4" y="253"/>
                    </a:cubicBezTo>
                    <a:cubicBezTo>
                      <a:pt x="4" y="260"/>
                      <a:pt x="5" y="267"/>
                      <a:pt x="5" y="272"/>
                    </a:cubicBezTo>
                    <a:cubicBezTo>
                      <a:pt x="8" y="288"/>
                      <a:pt x="15" y="302"/>
                      <a:pt x="21" y="314"/>
                    </a:cubicBezTo>
                    <a:cubicBezTo>
                      <a:pt x="24" y="320"/>
                      <a:pt x="28" y="326"/>
                      <a:pt x="30" y="332"/>
                    </a:cubicBezTo>
                    <a:cubicBezTo>
                      <a:pt x="31" y="333"/>
                      <a:pt x="32" y="333"/>
                      <a:pt x="33" y="333"/>
                    </a:cubicBezTo>
                    <a:cubicBezTo>
                      <a:pt x="33" y="333"/>
                      <a:pt x="34" y="332"/>
                      <a:pt x="33" y="331"/>
                    </a:cubicBezTo>
                    <a:cubicBezTo>
                      <a:pt x="31" y="325"/>
                      <a:pt x="28" y="319"/>
                      <a:pt x="24" y="313"/>
                    </a:cubicBezTo>
                    <a:cubicBezTo>
                      <a:pt x="18" y="300"/>
                      <a:pt x="11" y="287"/>
                      <a:pt x="9" y="272"/>
                    </a:cubicBezTo>
                    <a:cubicBezTo>
                      <a:pt x="6" y="255"/>
                      <a:pt x="5" y="225"/>
                      <a:pt x="22" y="210"/>
                    </a:cubicBezTo>
                    <a:cubicBezTo>
                      <a:pt x="22" y="210"/>
                      <a:pt x="23" y="209"/>
                      <a:pt x="23" y="209"/>
                    </a:cubicBezTo>
                    <a:cubicBezTo>
                      <a:pt x="23" y="208"/>
                      <a:pt x="22" y="208"/>
                      <a:pt x="22" y="208"/>
                    </a:cubicBezTo>
                    <a:cubicBezTo>
                      <a:pt x="5" y="189"/>
                      <a:pt x="0" y="170"/>
                      <a:pt x="6" y="143"/>
                    </a:cubicBezTo>
                    <a:cubicBezTo>
                      <a:pt x="8" y="133"/>
                      <a:pt x="20" y="100"/>
                      <a:pt x="35" y="93"/>
                    </a:cubicBezTo>
                    <a:cubicBezTo>
                      <a:pt x="38" y="91"/>
                      <a:pt x="41" y="91"/>
                      <a:pt x="44" y="92"/>
                    </a:cubicBezTo>
                    <a:cubicBezTo>
                      <a:pt x="44" y="92"/>
                      <a:pt x="45" y="92"/>
                      <a:pt x="46" y="92"/>
                    </a:cubicBezTo>
                    <a:cubicBezTo>
                      <a:pt x="46" y="91"/>
                      <a:pt x="46" y="90"/>
                      <a:pt x="46" y="90"/>
                    </a:cubicBezTo>
                    <a:cubicBezTo>
                      <a:pt x="40" y="73"/>
                      <a:pt x="40" y="56"/>
                      <a:pt x="46" y="42"/>
                    </a:cubicBezTo>
                    <a:cubicBezTo>
                      <a:pt x="49" y="33"/>
                      <a:pt x="60" y="11"/>
                      <a:pt x="73" y="4"/>
                    </a:cubicBezTo>
                    <a:cubicBezTo>
                      <a:pt x="74" y="3"/>
                      <a:pt x="74" y="2"/>
                      <a:pt x="74" y="2"/>
                    </a:cubicBezTo>
                    <a:cubicBezTo>
                      <a:pt x="74" y="1"/>
                      <a:pt x="73" y="0"/>
                      <a:pt x="7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5" name="Freeform 29"/>
              <p:cNvSpPr/>
              <p:nvPr/>
            </p:nvSpPr>
            <p:spPr bwMode="auto">
              <a:xfrm>
                <a:off x="1261" y="1573"/>
                <a:ext cx="983" cy="221"/>
              </a:xfrm>
              <a:custGeom>
                <a:avLst/>
                <a:gdLst>
                  <a:gd name="T0" fmla="*/ 123 w 235"/>
                  <a:gd name="T1" fmla="*/ 2 h 53"/>
                  <a:gd name="T2" fmla="*/ 82 w 235"/>
                  <a:gd name="T3" fmla="*/ 16 h 53"/>
                  <a:gd name="T4" fmla="*/ 78 w 235"/>
                  <a:gd name="T5" fmla="*/ 18 h 53"/>
                  <a:gd name="T6" fmla="*/ 56 w 235"/>
                  <a:gd name="T7" fmla="*/ 41 h 53"/>
                  <a:gd name="T8" fmla="*/ 11 w 235"/>
                  <a:gd name="T9" fmla="*/ 40 h 53"/>
                  <a:gd name="T10" fmla="*/ 1 w 235"/>
                  <a:gd name="T11" fmla="*/ 51 h 53"/>
                  <a:gd name="T12" fmla="*/ 2 w 235"/>
                  <a:gd name="T13" fmla="*/ 53 h 53"/>
                  <a:gd name="T14" fmla="*/ 4 w 235"/>
                  <a:gd name="T15" fmla="*/ 52 h 53"/>
                  <a:gd name="T16" fmla="*/ 13 w 235"/>
                  <a:gd name="T17" fmla="*/ 44 h 53"/>
                  <a:gd name="T18" fmla="*/ 57 w 235"/>
                  <a:gd name="T19" fmla="*/ 45 h 53"/>
                  <a:gd name="T20" fmla="*/ 58 w 235"/>
                  <a:gd name="T21" fmla="*/ 45 h 53"/>
                  <a:gd name="T22" fmla="*/ 59 w 235"/>
                  <a:gd name="T23" fmla="*/ 44 h 53"/>
                  <a:gd name="T24" fmla="*/ 80 w 235"/>
                  <a:gd name="T25" fmla="*/ 21 h 53"/>
                  <a:gd name="T26" fmla="*/ 84 w 235"/>
                  <a:gd name="T27" fmla="*/ 19 h 53"/>
                  <a:gd name="T28" fmla="*/ 123 w 235"/>
                  <a:gd name="T29" fmla="*/ 6 h 53"/>
                  <a:gd name="T30" fmla="*/ 196 w 235"/>
                  <a:gd name="T31" fmla="*/ 39 h 53"/>
                  <a:gd name="T32" fmla="*/ 198 w 235"/>
                  <a:gd name="T33" fmla="*/ 40 h 53"/>
                  <a:gd name="T34" fmla="*/ 218 w 235"/>
                  <a:gd name="T35" fmla="*/ 40 h 53"/>
                  <a:gd name="T36" fmla="*/ 226 w 235"/>
                  <a:gd name="T37" fmla="*/ 44 h 53"/>
                  <a:gd name="T38" fmla="*/ 234 w 235"/>
                  <a:gd name="T39" fmla="*/ 46 h 53"/>
                  <a:gd name="T40" fmla="*/ 235 w 235"/>
                  <a:gd name="T41" fmla="*/ 44 h 53"/>
                  <a:gd name="T42" fmla="*/ 233 w 235"/>
                  <a:gd name="T43" fmla="*/ 43 h 53"/>
                  <a:gd name="T44" fmla="*/ 227 w 235"/>
                  <a:gd name="T45" fmla="*/ 40 h 53"/>
                  <a:gd name="T46" fmla="*/ 219 w 235"/>
                  <a:gd name="T47" fmla="*/ 37 h 53"/>
                  <a:gd name="T48" fmla="*/ 198 w 235"/>
                  <a:gd name="T49" fmla="*/ 37 h 53"/>
                  <a:gd name="T50" fmla="*/ 123 w 235"/>
                  <a:gd name="T5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5" h="53">
                    <a:moveTo>
                      <a:pt x="123" y="2"/>
                    </a:moveTo>
                    <a:cubicBezTo>
                      <a:pt x="107" y="3"/>
                      <a:pt x="93" y="8"/>
                      <a:pt x="82" y="16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0" y="23"/>
                      <a:pt x="58" y="32"/>
                      <a:pt x="56" y="41"/>
                    </a:cubicBezTo>
                    <a:cubicBezTo>
                      <a:pt x="45" y="37"/>
                      <a:pt x="24" y="35"/>
                      <a:pt x="11" y="40"/>
                    </a:cubicBezTo>
                    <a:cubicBezTo>
                      <a:pt x="6" y="43"/>
                      <a:pt x="2" y="46"/>
                      <a:pt x="1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3"/>
                      <a:pt x="4" y="52"/>
                    </a:cubicBezTo>
                    <a:cubicBezTo>
                      <a:pt x="5" y="48"/>
                      <a:pt x="8" y="46"/>
                      <a:pt x="13" y="44"/>
                    </a:cubicBezTo>
                    <a:cubicBezTo>
                      <a:pt x="25" y="38"/>
                      <a:pt x="47" y="41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9" y="45"/>
                      <a:pt x="59" y="44"/>
                      <a:pt x="59" y="44"/>
                    </a:cubicBezTo>
                    <a:cubicBezTo>
                      <a:pt x="59" y="35"/>
                      <a:pt x="72" y="26"/>
                      <a:pt x="80" y="21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95" y="11"/>
                      <a:pt x="108" y="7"/>
                      <a:pt x="123" y="6"/>
                    </a:cubicBezTo>
                    <a:cubicBezTo>
                      <a:pt x="159" y="4"/>
                      <a:pt x="182" y="15"/>
                      <a:pt x="196" y="39"/>
                    </a:cubicBezTo>
                    <a:cubicBezTo>
                      <a:pt x="196" y="40"/>
                      <a:pt x="197" y="40"/>
                      <a:pt x="198" y="40"/>
                    </a:cubicBezTo>
                    <a:cubicBezTo>
                      <a:pt x="205" y="37"/>
                      <a:pt x="214" y="39"/>
                      <a:pt x="218" y="40"/>
                    </a:cubicBezTo>
                    <a:cubicBezTo>
                      <a:pt x="220" y="41"/>
                      <a:pt x="223" y="42"/>
                      <a:pt x="226" y="44"/>
                    </a:cubicBezTo>
                    <a:cubicBezTo>
                      <a:pt x="231" y="46"/>
                      <a:pt x="233" y="47"/>
                      <a:pt x="234" y="46"/>
                    </a:cubicBezTo>
                    <a:cubicBezTo>
                      <a:pt x="235" y="46"/>
                      <a:pt x="235" y="45"/>
                      <a:pt x="235" y="44"/>
                    </a:cubicBezTo>
                    <a:cubicBezTo>
                      <a:pt x="235" y="44"/>
                      <a:pt x="234" y="43"/>
                      <a:pt x="233" y="43"/>
                    </a:cubicBezTo>
                    <a:cubicBezTo>
                      <a:pt x="233" y="43"/>
                      <a:pt x="230" y="41"/>
                      <a:pt x="227" y="40"/>
                    </a:cubicBezTo>
                    <a:cubicBezTo>
                      <a:pt x="225" y="39"/>
                      <a:pt x="222" y="38"/>
                      <a:pt x="219" y="37"/>
                    </a:cubicBezTo>
                    <a:cubicBezTo>
                      <a:pt x="211" y="35"/>
                      <a:pt x="204" y="35"/>
                      <a:pt x="198" y="37"/>
                    </a:cubicBezTo>
                    <a:cubicBezTo>
                      <a:pt x="184" y="11"/>
                      <a:pt x="160" y="0"/>
                      <a:pt x="12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6" name="Freeform 30"/>
              <p:cNvSpPr/>
              <p:nvPr/>
            </p:nvSpPr>
            <p:spPr bwMode="auto">
              <a:xfrm>
                <a:off x="2324" y="1828"/>
                <a:ext cx="281" cy="1391"/>
              </a:xfrm>
              <a:custGeom>
                <a:avLst/>
                <a:gdLst>
                  <a:gd name="T0" fmla="*/ 1 w 67"/>
                  <a:gd name="T1" fmla="*/ 2 h 333"/>
                  <a:gd name="T2" fmla="*/ 2 w 67"/>
                  <a:gd name="T3" fmla="*/ 4 h 333"/>
                  <a:gd name="T4" fmla="*/ 27 w 67"/>
                  <a:gd name="T5" fmla="*/ 40 h 333"/>
                  <a:gd name="T6" fmla="*/ 28 w 67"/>
                  <a:gd name="T7" fmla="*/ 85 h 333"/>
                  <a:gd name="T8" fmla="*/ 28 w 67"/>
                  <a:gd name="T9" fmla="*/ 87 h 333"/>
                  <a:gd name="T10" fmla="*/ 29 w 67"/>
                  <a:gd name="T11" fmla="*/ 88 h 333"/>
                  <a:gd name="T12" fmla="*/ 63 w 67"/>
                  <a:gd name="T13" fmla="*/ 143 h 333"/>
                  <a:gd name="T14" fmla="*/ 43 w 67"/>
                  <a:gd name="T15" fmla="*/ 215 h 333"/>
                  <a:gd name="T16" fmla="*/ 42 w 67"/>
                  <a:gd name="T17" fmla="*/ 216 h 333"/>
                  <a:gd name="T18" fmla="*/ 43 w 67"/>
                  <a:gd name="T19" fmla="*/ 217 h 333"/>
                  <a:gd name="T20" fmla="*/ 63 w 67"/>
                  <a:gd name="T21" fmla="*/ 272 h 333"/>
                  <a:gd name="T22" fmla="*/ 46 w 67"/>
                  <a:gd name="T23" fmla="*/ 330 h 333"/>
                  <a:gd name="T24" fmla="*/ 46 w 67"/>
                  <a:gd name="T25" fmla="*/ 332 h 333"/>
                  <a:gd name="T26" fmla="*/ 49 w 67"/>
                  <a:gd name="T27" fmla="*/ 332 h 333"/>
                  <a:gd name="T28" fmla="*/ 66 w 67"/>
                  <a:gd name="T29" fmla="*/ 281 h 333"/>
                  <a:gd name="T30" fmla="*/ 66 w 67"/>
                  <a:gd name="T31" fmla="*/ 271 h 333"/>
                  <a:gd name="T32" fmla="*/ 47 w 67"/>
                  <a:gd name="T33" fmla="*/ 216 h 333"/>
                  <a:gd name="T34" fmla="*/ 67 w 67"/>
                  <a:gd name="T35" fmla="*/ 156 h 333"/>
                  <a:gd name="T36" fmla="*/ 66 w 67"/>
                  <a:gd name="T37" fmla="*/ 143 h 333"/>
                  <a:gd name="T38" fmla="*/ 32 w 67"/>
                  <a:gd name="T39" fmla="*/ 85 h 333"/>
                  <a:gd name="T40" fmla="*/ 35 w 67"/>
                  <a:gd name="T41" fmla="*/ 65 h 333"/>
                  <a:gd name="T42" fmla="*/ 31 w 67"/>
                  <a:gd name="T43" fmla="*/ 39 h 333"/>
                  <a:gd name="T44" fmla="*/ 3 w 67"/>
                  <a:gd name="T45" fmla="*/ 1 h 333"/>
                  <a:gd name="T46" fmla="*/ 1 w 67"/>
                  <a:gd name="T47" fmla="*/ 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333">
                    <a:moveTo>
                      <a:pt x="1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2" y="9"/>
                      <a:pt x="22" y="23"/>
                      <a:pt x="27" y="40"/>
                    </a:cubicBezTo>
                    <a:cubicBezTo>
                      <a:pt x="33" y="57"/>
                      <a:pt x="33" y="75"/>
                      <a:pt x="28" y="85"/>
                    </a:cubicBezTo>
                    <a:cubicBezTo>
                      <a:pt x="27" y="86"/>
                      <a:pt x="27" y="87"/>
                      <a:pt x="28" y="87"/>
                    </a:cubicBezTo>
                    <a:cubicBezTo>
                      <a:pt x="28" y="88"/>
                      <a:pt x="28" y="88"/>
                      <a:pt x="29" y="88"/>
                    </a:cubicBezTo>
                    <a:cubicBezTo>
                      <a:pt x="51" y="89"/>
                      <a:pt x="61" y="125"/>
                      <a:pt x="63" y="143"/>
                    </a:cubicBezTo>
                    <a:cubicBezTo>
                      <a:pt x="65" y="164"/>
                      <a:pt x="63" y="194"/>
                      <a:pt x="43" y="215"/>
                    </a:cubicBezTo>
                    <a:cubicBezTo>
                      <a:pt x="43" y="215"/>
                      <a:pt x="42" y="216"/>
                      <a:pt x="42" y="216"/>
                    </a:cubicBezTo>
                    <a:cubicBezTo>
                      <a:pt x="43" y="217"/>
                      <a:pt x="43" y="217"/>
                      <a:pt x="43" y="217"/>
                    </a:cubicBezTo>
                    <a:cubicBezTo>
                      <a:pt x="59" y="226"/>
                      <a:pt x="62" y="258"/>
                      <a:pt x="63" y="272"/>
                    </a:cubicBezTo>
                    <a:cubicBezTo>
                      <a:pt x="64" y="293"/>
                      <a:pt x="62" y="316"/>
                      <a:pt x="46" y="330"/>
                    </a:cubicBezTo>
                    <a:cubicBezTo>
                      <a:pt x="46" y="330"/>
                      <a:pt x="46" y="331"/>
                      <a:pt x="46" y="332"/>
                    </a:cubicBezTo>
                    <a:cubicBezTo>
                      <a:pt x="47" y="333"/>
                      <a:pt x="48" y="333"/>
                      <a:pt x="49" y="332"/>
                    </a:cubicBezTo>
                    <a:cubicBezTo>
                      <a:pt x="63" y="320"/>
                      <a:pt x="66" y="300"/>
                      <a:pt x="66" y="281"/>
                    </a:cubicBezTo>
                    <a:cubicBezTo>
                      <a:pt x="66" y="278"/>
                      <a:pt x="66" y="275"/>
                      <a:pt x="66" y="271"/>
                    </a:cubicBezTo>
                    <a:cubicBezTo>
                      <a:pt x="66" y="258"/>
                      <a:pt x="63" y="227"/>
                      <a:pt x="47" y="216"/>
                    </a:cubicBezTo>
                    <a:cubicBezTo>
                      <a:pt x="62" y="198"/>
                      <a:pt x="67" y="175"/>
                      <a:pt x="67" y="156"/>
                    </a:cubicBezTo>
                    <a:cubicBezTo>
                      <a:pt x="67" y="151"/>
                      <a:pt x="66" y="147"/>
                      <a:pt x="66" y="143"/>
                    </a:cubicBezTo>
                    <a:cubicBezTo>
                      <a:pt x="64" y="125"/>
                      <a:pt x="54" y="88"/>
                      <a:pt x="32" y="85"/>
                    </a:cubicBezTo>
                    <a:cubicBezTo>
                      <a:pt x="34" y="79"/>
                      <a:pt x="35" y="73"/>
                      <a:pt x="35" y="65"/>
                    </a:cubicBezTo>
                    <a:cubicBezTo>
                      <a:pt x="35" y="57"/>
                      <a:pt x="34" y="48"/>
                      <a:pt x="31" y="39"/>
                    </a:cubicBezTo>
                    <a:cubicBezTo>
                      <a:pt x="25" y="20"/>
                      <a:pt x="14" y="6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7" name="Freeform 31"/>
              <p:cNvSpPr/>
              <p:nvPr/>
            </p:nvSpPr>
            <p:spPr bwMode="auto">
              <a:xfrm>
                <a:off x="1570" y="1765"/>
                <a:ext cx="415" cy="372"/>
              </a:xfrm>
              <a:custGeom>
                <a:avLst/>
                <a:gdLst>
                  <a:gd name="T0" fmla="*/ 40 w 99"/>
                  <a:gd name="T1" fmla="*/ 1 h 89"/>
                  <a:gd name="T2" fmla="*/ 6 w 99"/>
                  <a:gd name="T3" fmla="*/ 27 h 89"/>
                  <a:gd name="T4" fmla="*/ 6 w 99"/>
                  <a:gd name="T5" fmla="*/ 67 h 89"/>
                  <a:gd name="T6" fmla="*/ 69 w 99"/>
                  <a:gd name="T7" fmla="*/ 84 h 89"/>
                  <a:gd name="T8" fmla="*/ 95 w 99"/>
                  <a:gd name="T9" fmla="*/ 63 h 89"/>
                  <a:gd name="T10" fmla="*/ 95 w 99"/>
                  <a:gd name="T11" fmla="*/ 41 h 89"/>
                  <a:gd name="T12" fmla="*/ 66 w 99"/>
                  <a:gd name="T13" fmla="*/ 27 h 89"/>
                  <a:gd name="T14" fmla="*/ 44 w 99"/>
                  <a:gd name="T15" fmla="*/ 43 h 89"/>
                  <a:gd name="T16" fmla="*/ 48 w 99"/>
                  <a:gd name="T17" fmla="*/ 57 h 89"/>
                  <a:gd name="T18" fmla="*/ 54 w 99"/>
                  <a:gd name="T19" fmla="*/ 58 h 89"/>
                  <a:gd name="T20" fmla="*/ 58 w 99"/>
                  <a:gd name="T21" fmla="*/ 57 h 89"/>
                  <a:gd name="T22" fmla="*/ 59 w 99"/>
                  <a:gd name="T23" fmla="*/ 55 h 89"/>
                  <a:gd name="T24" fmla="*/ 57 w 99"/>
                  <a:gd name="T25" fmla="*/ 54 h 89"/>
                  <a:gd name="T26" fmla="*/ 53 w 99"/>
                  <a:gd name="T27" fmla="*/ 54 h 89"/>
                  <a:gd name="T28" fmla="*/ 52 w 99"/>
                  <a:gd name="T29" fmla="*/ 53 h 89"/>
                  <a:gd name="T30" fmla="*/ 50 w 99"/>
                  <a:gd name="T31" fmla="*/ 54 h 89"/>
                  <a:gd name="T32" fmla="*/ 47 w 99"/>
                  <a:gd name="T33" fmla="*/ 46 h 89"/>
                  <a:gd name="T34" fmla="*/ 47 w 99"/>
                  <a:gd name="T35" fmla="*/ 44 h 89"/>
                  <a:gd name="T36" fmla="*/ 66 w 99"/>
                  <a:gd name="T37" fmla="*/ 31 h 89"/>
                  <a:gd name="T38" fmla="*/ 92 w 99"/>
                  <a:gd name="T39" fmla="*/ 43 h 89"/>
                  <a:gd name="T40" fmla="*/ 92 w 99"/>
                  <a:gd name="T41" fmla="*/ 62 h 89"/>
                  <a:gd name="T42" fmla="*/ 67 w 99"/>
                  <a:gd name="T43" fmla="*/ 80 h 89"/>
                  <a:gd name="T44" fmla="*/ 9 w 99"/>
                  <a:gd name="T45" fmla="*/ 65 h 89"/>
                  <a:gd name="T46" fmla="*/ 10 w 99"/>
                  <a:gd name="T47" fmla="*/ 29 h 89"/>
                  <a:gd name="T48" fmla="*/ 41 w 99"/>
                  <a:gd name="T49" fmla="*/ 4 h 89"/>
                  <a:gd name="T50" fmla="*/ 42 w 99"/>
                  <a:gd name="T51" fmla="*/ 2 h 89"/>
                  <a:gd name="T52" fmla="*/ 40 w 99"/>
                  <a:gd name="T5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9" h="89">
                    <a:moveTo>
                      <a:pt x="40" y="1"/>
                    </a:moveTo>
                    <a:cubicBezTo>
                      <a:pt x="27" y="2"/>
                      <a:pt x="14" y="12"/>
                      <a:pt x="6" y="27"/>
                    </a:cubicBezTo>
                    <a:cubicBezTo>
                      <a:pt x="0" y="41"/>
                      <a:pt x="0" y="56"/>
                      <a:pt x="6" y="67"/>
                    </a:cubicBezTo>
                    <a:cubicBezTo>
                      <a:pt x="18" y="86"/>
                      <a:pt x="50" y="89"/>
                      <a:pt x="69" y="84"/>
                    </a:cubicBezTo>
                    <a:cubicBezTo>
                      <a:pt x="81" y="80"/>
                      <a:pt x="91" y="72"/>
                      <a:pt x="95" y="63"/>
                    </a:cubicBezTo>
                    <a:cubicBezTo>
                      <a:pt x="99" y="56"/>
                      <a:pt x="98" y="49"/>
                      <a:pt x="95" y="41"/>
                    </a:cubicBezTo>
                    <a:cubicBezTo>
                      <a:pt x="90" y="31"/>
                      <a:pt x="77" y="26"/>
                      <a:pt x="66" y="27"/>
                    </a:cubicBezTo>
                    <a:cubicBezTo>
                      <a:pt x="55" y="28"/>
                      <a:pt x="46" y="34"/>
                      <a:pt x="44" y="43"/>
                    </a:cubicBezTo>
                    <a:cubicBezTo>
                      <a:pt x="42" y="48"/>
                      <a:pt x="44" y="54"/>
                      <a:pt x="48" y="57"/>
                    </a:cubicBezTo>
                    <a:cubicBezTo>
                      <a:pt x="50" y="58"/>
                      <a:pt x="52" y="59"/>
                      <a:pt x="54" y="58"/>
                    </a:cubicBezTo>
                    <a:cubicBezTo>
                      <a:pt x="55" y="58"/>
                      <a:pt x="56" y="58"/>
                      <a:pt x="58" y="57"/>
                    </a:cubicBezTo>
                    <a:cubicBezTo>
                      <a:pt x="59" y="56"/>
                      <a:pt x="59" y="56"/>
                      <a:pt x="59" y="55"/>
                    </a:cubicBezTo>
                    <a:cubicBezTo>
                      <a:pt x="59" y="54"/>
                      <a:pt x="58" y="54"/>
                      <a:pt x="57" y="54"/>
                    </a:cubicBezTo>
                    <a:cubicBezTo>
                      <a:pt x="55" y="53"/>
                      <a:pt x="53" y="53"/>
                      <a:pt x="53" y="54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1" y="53"/>
                      <a:pt x="50" y="54"/>
                      <a:pt x="50" y="54"/>
                    </a:cubicBezTo>
                    <a:cubicBezTo>
                      <a:pt x="48" y="53"/>
                      <a:pt x="47" y="49"/>
                      <a:pt x="47" y="46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9" y="36"/>
                      <a:pt x="56" y="31"/>
                      <a:pt x="66" y="31"/>
                    </a:cubicBezTo>
                    <a:cubicBezTo>
                      <a:pt x="76" y="30"/>
                      <a:pt x="88" y="34"/>
                      <a:pt x="92" y="43"/>
                    </a:cubicBezTo>
                    <a:cubicBezTo>
                      <a:pt x="95" y="49"/>
                      <a:pt x="95" y="56"/>
                      <a:pt x="92" y="62"/>
                    </a:cubicBezTo>
                    <a:cubicBezTo>
                      <a:pt x="89" y="70"/>
                      <a:pt x="79" y="77"/>
                      <a:pt x="67" y="80"/>
                    </a:cubicBezTo>
                    <a:cubicBezTo>
                      <a:pt x="51" y="86"/>
                      <a:pt x="20" y="83"/>
                      <a:pt x="9" y="65"/>
                    </a:cubicBezTo>
                    <a:cubicBezTo>
                      <a:pt x="3" y="55"/>
                      <a:pt x="3" y="41"/>
                      <a:pt x="10" y="29"/>
                    </a:cubicBezTo>
                    <a:cubicBezTo>
                      <a:pt x="16" y="15"/>
                      <a:pt x="28" y="5"/>
                      <a:pt x="41" y="4"/>
                    </a:cubicBezTo>
                    <a:cubicBezTo>
                      <a:pt x="41" y="4"/>
                      <a:pt x="42" y="3"/>
                      <a:pt x="42" y="2"/>
                    </a:cubicBezTo>
                    <a:cubicBezTo>
                      <a:pt x="42" y="1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8" name="Freeform 32"/>
              <p:cNvSpPr/>
              <p:nvPr/>
            </p:nvSpPr>
            <p:spPr bwMode="auto">
              <a:xfrm>
                <a:off x="1332" y="1945"/>
                <a:ext cx="883" cy="535"/>
              </a:xfrm>
              <a:custGeom>
                <a:avLst/>
                <a:gdLst>
                  <a:gd name="T0" fmla="*/ 58 w 211"/>
                  <a:gd name="T1" fmla="*/ 1 h 128"/>
                  <a:gd name="T2" fmla="*/ 42 w 211"/>
                  <a:gd name="T3" fmla="*/ 8 h 128"/>
                  <a:gd name="T4" fmla="*/ 15 w 211"/>
                  <a:gd name="T5" fmla="*/ 27 h 128"/>
                  <a:gd name="T6" fmla="*/ 8 w 211"/>
                  <a:gd name="T7" fmla="*/ 94 h 128"/>
                  <a:gd name="T8" fmla="*/ 64 w 211"/>
                  <a:gd name="T9" fmla="*/ 123 h 128"/>
                  <a:gd name="T10" fmla="*/ 67 w 211"/>
                  <a:gd name="T11" fmla="*/ 123 h 128"/>
                  <a:gd name="T12" fmla="*/ 157 w 211"/>
                  <a:gd name="T13" fmla="*/ 119 h 128"/>
                  <a:gd name="T14" fmla="*/ 202 w 211"/>
                  <a:gd name="T15" fmla="*/ 90 h 128"/>
                  <a:gd name="T16" fmla="*/ 206 w 211"/>
                  <a:gd name="T17" fmla="*/ 43 h 128"/>
                  <a:gd name="T18" fmla="*/ 175 w 211"/>
                  <a:gd name="T19" fmla="*/ 14 h 128"/>
                  <a:gd name="T20" fmla="*/ 154 w 211"/>
                  <a:gd name="T21" fmla="*/ 4 h 128"/>
                  <a:gd name="T22" fmla="*/ 152 w 211"/>
                  <a:gd name="T23" fmla="*/ 4 h 128"/>
                  <a:gd name="T24" fmla="*/ 152 w 211"/>
                  <a:gd name="T25" fmla="*/ 6 h 128"/>
                  <a:gd name="T26" fmla="*/ 174 w 211"/>
                  <a:gd name="T27" fmla="*/ 17 h 128"/>
                  <a:gd name="T28" fmla="*/ 203 w 211"/>
                  <a:gd name="T29" fmla="*/ 43 h 128"/>
                  <a:gd name="T30" fmla="*/ 199 w 211"/>
                  <a:gd name="T31" fmla="*/ 88 h 128"/>
                  <a:gd name="T32" fmla="*/ 156 w 211"/>
                  <a:gd name="T33" fmla="*/ 116 h 128"/>
                  <a:gd name="T34" fmla="*/ 67 w 211"/>
                  <a:gd name="T35" fmla="*/ 120 h 128"/>
                  <a:gd name="T36" fmla="*/ 64 w 211"/>
                  <a:gd name="T37" fmla="*/ 120 h 128"/>
                  <a:gd name="T38" fmla="*/ 12 w 211"/>
                  <a:gd name="T39" fmla="*/ 93 h 128"/>
                  <a:gd name="T40" fmla="*/ 18 w 211"/>
                  <a:gd name="T41" fmla="*/ 29 h 128"/>
                  <a:gd name="T42" fmla="*/ 44 w 211"/>
                  <a:gd name="T43" fmla="*/ 11 h 128"/>
                  <a:gd name="T44" fmla="*/ 59 w 211"/>
                  <a:gd name="T45" fmla="*/ 4 h 128"/>
                  <a:gd name="T46" fmla="*/ 60 w 211"/>
                  <a:gd name="T47" fmla="*/ 1 h 128"/>
                  <a:gd name="T48" fmla="*/ 58 w 211"/>
                  <a:gd name="T49" fmla="*/ 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1" h="128">
                    <a:moveTo>
                      <a:pt x="58" y="1"/>
                    </a:moveTo>
                    <a:cubicBezTo>
                      <a:pt x="53" y="4"/>
                      <a:pt x="47" y="6"/>
                      <a:pt x="42" y="8"/>
                    </a:cubicBezTo>
                    <a:cubicBezTo>
                      <a:pt x="32" y="12"/>
                      <a:pt x="22" y="16"/>
                      <a:pt x="15" y="27"/>
                    </a:cubicBezTo>
                    <a:cubicBezTo>
                      <a:pt x="3" y="47"/>
                      <a:pt x="0" y="73"/>
                      <a:pt x="8" y="94"/>
                    </a:cubicBezTo>
                    <a:cubicBezTo>
                      <a:pt x="18" y="119"/>
                      <a:pt x="41" y="121"/>
                      <a:pt x="64" y="123"/>
                    </a:cubicBezTo>
                    <a:cubicBezTo>
                      <a:pt x="67" y="123"/>
                      <a:pt x="67" y="123"/>
                      <a:pt x="67" y="123"/>
                    </a:cubicBezTo>
                    <a:cubicBezTo>
                      <a:pt x="95" y="126"/>
                      <a:pt x="128" y="128"/>
                      <a:pt x="157" y="119"/>
                    </a:cubicBezTo>
                    <a:cubicBezTo>
                      <a:pt x="181" y="112"/>
                      <a:pt x="196" y="102"/>
                      <a:pt x="202" y="90"/>
                    </a:cubicBezTo>
                    <a:cubicBezTo>
                      <a:pt x="211" y="73"/>
                      <a:pt x="209" y="53"/>
                      <a:pt x="206" y="43"/>
                    </a:cubicBezTo>
                    <a:cubicBezTo>
                      <a:pt x="202" y="23"/>
                      <a:pt x="189" y="19"/>
                      <a:pt x="175" y="14"/>
                    </a:cubicBezTo>
                    <a:cubicBezTo>
                      <a:pt x="168" y="12"/>
                      <a:pt x="160" y="9"/>
                      <a:pt x="154" y="4"/>
                    </a:cubicBezTo>
                    <a:cubicBezTo>
                      <a:pt x="154" y="3"/>
                      <a:pt x="152" y="3"/>
                      <a:pt x="152" y="4"/>
                    </a:cubicBezTo>
                    <a:cubicBezTo>
                      <a:pt x="151" y="5"/>
                      <a:pt x="151" y="6"/>
                      <a:pt x="152" y="6"/>
                    </a:cubicBezTo>
                    <a:cubicBezTo>
                      <a:pt x="158" y="12"/>
                      <a:pt x="167" y="15"/>
                      <a:pt x="174" y="17"/>
                    </a:cubicBezTo>
                    <a:cubicBezTo>
                      <a:pt x="187" y="22"/>
                      <a:pt x="199" y="26"/>
                      <a:pt x="203" y="43"/>
                    </a:cubicBezTo>
                    <a:cubicBezTo>
                      <a:pt x="205" y="53"/>
                      <a:pt x="207" y="73"/>
                      <a:pt x="199" y="88"/>
                    </a:cubicBezTo>
                    <a:cubicBezTo>
                      <a:pt x="193" y="100"/>
                      <a:pt x="179" y="109"/>
                      <a:pt x="156" y="116"/>
                    </a:cubicBezTo>
                    <a:cubicBezTo>
                      <a:pt x="128" y="124"/>
                      <a:pt x="95" y="122"/>
                      <a:pt x="67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43" y="118"/>
                      <a:pt x="20" y="116"/>
                      <a:pt x="12" y="93"/>
                    </a:cubicBezTo>
                    <a:cubicBezTo>
                      <a:pt x="4" y="73"/>
                      <a:pt x="6" y="48"/>
                      <a:pt x="18" y="29"/>
                    </a:cubicBezTo>
                    <a:cubicBezTo>
                      <a:pt x="24" y="19"/>
                      <a:pt x="34" y="15"/>
                      <a:pt x="44" y="11"/>
                    </a:cubicBezTo>
                    <a:cubicBezTo>
                      <a:pt x="49" y="9"/>
                      <a:pt x="54" y="7"/>
                      <a:pt x="59" y="4"/>
                    </a:cubicBezTo>
                    <a:cubicBezTo>
                      <a:pt x="60" y="3"/>
                      <a:pt x="60" y="2"/>
                      <a:pt x="60" y="1"/>
                    </a:cubicBezTo>
                    <a:cubicBezTo>
                      <a:pt x="59" y="0"/>
                      <a:pt x="58" y="0"/>
                      <a:pt x="58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9" name="Freeform 33"/>
              <p:cNvSpPr>
                <a:spLocks noEditPoints="1"/>
              </p:cNvSpPr>
              <p:nvPr/>
            </p:nvSpPr>
            <p:spPr bwMode="auto">
              <a:xfrm>
                <a:off x="1499" y="2145"/>
                <a:ext cx="92" cy="92"/>
              </a:xfrm>
              <a:custGeom>
                <a:avLst/>
                <a:gdLst>
                  <a:gd name="T0" fmla="*/ 1 w 22"/>
                  <a:gd name="T1" fmla="*/ 0 h 22"/>
                  <a:gd name="T2" fmla="*/ 0 w 22"/>
                  <a:gd name="T3" fmla="*/ 2 h 22"/>
                  <a:gd name="T4" fmla="*/ 0 w 22"/>
                  <a:gd name="T5" fmla="*/ 2 h 22"/>
                  <a:gd name="T6" fmla="*/ 2 w 22"/>
                  <a:gd name="T7" fmla="*/ 4 h 22"/>
                  <a:gd name="T8" fmla="*/ 16 w 22"/>
                  <a:gd name="T9" fmla="*/ 9 h 22"/>
                  <a:gd name="T10" fmla="*/ 15 w 22"/>
                  <a:gd name="T11" fmla="*/ 10 h 22"/>
                  <a:gd name="T12" fmla="*/ 15 w 22"/>
                  <a:gd name="T13" fmla="*/ 10 h 22"/>
                  <a:gd name="T14" fmla="*/ 4 w 22"/>
                  <a:gd name="T15" fmla="*/ 17 h 22"/>
                  <a:gd name="T16" fmla="*/ 3 w 22"/>
                  <a:gd name="T17" fmla="*/ 18 h 22"/>
                  <a:gd name="T18" fmla="*/ 2 w 22"/>
                  <a:gd name="T19" fmla="*/ 20 h 22"/>
                  <a:gd name="T20" fmla="*/ 2 w 22"/>
                  <a:gd name="T21" fmla="*/ 21 h 22"/>
                  <a:gd name="T22" fmla="*/ 5 w 22"/>
                  <a:gd name="T23" fmla="*/ 21 h 22"/>
                  <a:gd name="T24" fmla="*/ 6 w 22"/>
                  <a:gd name="T25" fmla="*/ 20 h 22"/>
                  <a:gd name="T26" fmla="*/ 19 w 22"/>
                  <a:gd name="T27" fmla="*/ 11 h 22"/>
                  <a:gd name="T28" fmla="*/ 19 w 22"/>
                  <a:gd name="T29" fmla="*/ 11 h 22"/>
                  <a:gd name="T30" fmla="*/ 20 w 22"/>
                  <a:gd name="T31" fmla="*/ 11 h 22"/>
                  <a:gd name="T32" fmla="*/ 22 w 22"/>
                  <a:gd name="T33" fmla="*/ 11 h 22"/>
                  <a:gd name="T34" fmla="*/ 22 w 22"/>
                  <a:gd name="T35" fmla="*/ 10 h 22"/>
                  <a:gd name="T36" fmla="*/ 21 w 22"/>
                  <a:gd name="T37" fmla="*/ 8 h 22"/>
                  <a:gd name="T38" fmla="*/ 21 w 22"/>
                  <a:gd name="T39" fmla="*/ 8 h 22"/>
                  <a:gd name="T40" fmla="*/ 20 w 22"/>
                  <a:gd name="T41" fmla="*/ 7 h 22"/>
                  <a:gd name="T42" fmla="*/ 1 w 22"/>
                  <a:gd name="T43" fmla="*/ 0 h 22"/>
                  <a:gd name="T44" fmla="*/ 21 w 22"/>
                  <a:gd name="T45" fmla="*/ 8 h 22"/>
                  <a:gd name="T46" fmla="*/ 21 w 22"/>
                  <a:gd name="T47" fmla="*/ 8 h 22"/>
                  <a:gd name="T48" fmla="*/ 21 w 22"/>
                  <a:gd name="T4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11" y="6"/>
                      <a:pt x="16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12"/>
                      <a:pt x="7" y="15"/>
                      <a:pt x="4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2"/>
                      <a:pt x="4" y="22"/>
                      <a:pt x="5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0" y="17"/>
                      <a:pt x="15" y="14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21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7"/>
                    </a:cubicBezTo>
                    <a:cubicBezTo>
                      <a:pt x="17" y="4"/>
                      <a:pt x="3" y="0"/>
                      <a:pt x="1" y="0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0" name="Freeform 34"/>
              <p:cNvSpPr/>
              <p:nvPr/>
            </p:nvSpPr>
            <p:spPr bwMode="auto">
              <a:xfrm>
                <a:off x="1939" y="2141"/>
                <a:ext cx="100" cy="80"/>
              </a:xfrm>
              <a:custGeom>
                <a:avLst/>
                <a:gdLst>
                  <a:gd name="T0" fmla="*/ 22 w 24"/>
                  <a:gd name="T1" fmla="*/ 0 h 19"/>
                  <a:gd name="T2" fmla="*/ 21 w 24"/>
                  <a:gd name="T3" fmla="*/ 1 h 19"/>
                  <a:gd name="T4" fmla="*/ 3 w 24"/>
                  <a:gd name="T5" fmla="*/ 6 h 19"/>
                  <a:gd name="T6" fmla="*/ 2 w 24"/>
                  <a:gd name="T7" fmla="*/ 6 h 19"/>
                  <a:gd name="T8" fmla="*/ 2 w 24"/>
                  <a:gd name="T9" fmla="*/ 6 h 19"/>
                  <a:gd name="T10" fmla="*/ 2 w 24"/>
                  <a:gd name="T11" fmla="*/ 6 h 19"/>
                  <a:gd name="T12" fmla="*/ 2 w 24"/>
                  <a:gd name="T13" fmla="*/ 7 h 19"/>
                  <a:gd name="T14" fmla="*/ 1 w 24"/>
                  <a:gd name="T15" fmla="*/ 7 h 19"/>
                  <a:gd name="T16" fmla="*/ 0 w 24"/>
                  <a:gd name="T17" fmla="*/ 8 h 19"/>
                  <a:gd name="T18" fmla="*/ 1 w 24"/>
                  <a:gd name="T19" fmla="*/ 9 h 19"/>
                  <a:gd name="T20" fmla="*/ 1 w 24"/>
                  <a:gd name="T21" fmla="*/ 10 h 19"/>
                  <a:gd name="T22" fmla="*/ 4 w 24"/>
                  <a:gd name="T23" fmla="*/ 10 h 19"/>
                  <a:gd name="T24" fmla="*/ 21 w 24"/>
                  <a:gd name="T25" fmla="*/ 18 h 19"/>
                  <a:gd name="T26" fmla="*/ 24 w 24"/>
                  <a:gd name="T27" fmla="*/ 18 h 19"/>
                  <a:gd name="T28" fmla="*/ 24 w 24"/>
                  <a:gd name="T29" fmla="*/ 17 h 19"/>
                  <a:gd name="T30" fmla="*/ 23 w 24"/>
                  <a:gd name="T31" fmla="*/ 15 h 19"/>
                  <a:gd name="T32" fmla="*/ 8 w 24"/>
                  <a:gd name="T33" fmla="*/ 8 h 19"/>
                  <a:gd name="T34" fmla="*/ 22 w 24"/>
                  <a:gd name="T35" fmla="*/ 4 h 19"/>
                  <a:gd name="T36" fmla="*/ 23 w 24"/>
                  <a:gd name="T37" fmla="*/ 4 h 19"/>
                  <a:gd name="T38" fmla="*/ 24 w 24"/>
                  <a:gd name="T39" fmla="*/ 2 h 19"/>
                  <a:gd name="T40" fmla="*/ 24 w 24"/>
                  <a:gd name="T41" fmla="*/ 1 h 19"/>
                  <a:gd name="T42" fmla="*/ 22 w 24"/>
                  <a:gd name="T4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9">
                    <a:moveTo>
                      <a:pt x="22" y="0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15" y="2"/>
                      <a:pt x="8" y="4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1"/>
                      <a:pt x="3" y="11"/>
                      <a:pt x="4" y="10"/>
                    </a:cubicBezTo>
                    <a:cubicBezTo>
                      <a:pt x="10" y="12"/>
                      <a:pt x="17" y="16"/>
                      <a:pt x="21" y="18"/>
                    </a:cubicBezTo>
                    <a:cubicBezTo>
                      <a:pt x="22" y="19"/>
                      <a:pt x="23" y="19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5"/>
                    </a:cubicBezTo>
                    <a:cubicBezTo>
                      <a:pt x="19" y="13"/>
                      <a:pt x="13" y="10"/>
                      <a:pt x="8" y="8"/>
                    </a:cubicBezTo>
                    <a:cubicBezTo>
                      <a:pt x="12" y="6"/>
                      <a:pt x="17" y="5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4" y="1"/>
                    </a:cubicBezTo>
                    <a:cubicBezTo>
                      <a:pt x="23" y="1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1" name="Freeform 35"/>
              <p:cNvSpPr/>
              <p:nvPr/>
            </p:nvSpPr>
            <p:spPr bwMode="auto">
              <a:xfrm>
                <a:off x="1700" y="2196"/>
                <a:ext cx="113" cy="158"/>
              </a:xfrm>
              <a:custGeom>
                <a:avLst/>
                <a:gdLst>
                  <a:gd name="T0" fmla="*/ 21 w 27"/>
                  <a:gd name="T1" fmla="*/ 0 h 38"/>
                  <a:gd name="T2" fmla="*/ 20 w 27"/>
                  <a:gd name="T3" fmla="*/ 2 h 38"/>
                  <a:gd name="T4" fmla="*/ 19 w 27"/>
                  <a:gd name="T5" fmla="*/ 31 h 38"/>
                  <a:gd name="T6" fmla="*/ 14 w 27"/>
                  <a:gd name="T7" fmla="*/ 34 h 38"/>
                  <a:gd name="T8" fmla="*/ 8 w 27"/>
                  <a:gd name="T9" fmla="*/ 31 h 38"/>
                  <a:gd name="T10" fmla="*/ 8 w 27"/>
                  <a:gd name="T11" fmla="*/ 4 h 38"/>
                  <a:gd name="T12" fmla="*/ 7 w 27"/>
                  <a:gd name="T13" fmla="*/ 1 h 38"/>
                  <a:gd name="T14" fmla="*/ 5 w 27"/>
                  <a:gd name="T15" fmla="*/ 2 h 38"/>
                  <a:gd name="T16" fmla="*/ 5 w 27"/>
                  <a:gd name="T17" fmla="*/ 33 h 38"/>
                  <a:gd name="T18" fmla="*/ 15 w 27"/>
                  <a:gd name="T19" fmla="*/ 37 h 38"/>
                  <a:gd name="T20" fmla="*/ 22 w 27"/>
                  <a:gd name="T21" fmla="*/ 33 h 38"/>
                  <a:gd name="T22" fmla="*/ 23 w 27"/>
                  <a:gd name="T23" fmla="*/ 1 h 38"/>
                  <a:gd name="T24" fmla="*/ 21 w 27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8">
                    <a:moveTo>
                      <a:pt x="21" y="0"/>
                    </a:moveTo>
                    <a:cubicBezTo>
                      <a:pt x="20" y="0"/>
                      <a:pt x="19" y="1"/>
                      <a:pt x="20" y="2"/>
                    </a:cubicBezTo>
                    <a:cubicBezTo>
                      <a:pt x="22" y="10"/>
                      <a:pt x="23" y="24"/>
                      <a:pt x="19" y="31"/>
                    </a:cubicBezTo>
                    <a:cubicBezTo>
                      <a:pt x="17" y="33"/>
                      <a:pt x="16" y="34"/>
                      <a:pt x="14" y="34"/>
                    </a:cubicBezTo>
                    <a:cubicBezTo>
                      <a:pt x="11" y="34"/>
                      <a:pt x="10" y="34"/>
                      <a:pt x="8" y="31"/>
                    </a:cubicBezTo>
                    <a:cubicBezTo>
                      <a:pt x="3" y="25"/>
                      <a:pt x="5" y="8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2" y="7"/>
                      <a:pt x="0" y="25"/>
                      <a:pt x="5" y="33"/>
                    </a:cubicBezTo>
                    <a:cubicBezTo>
                      <a:pt x="7" y="37"/>
                      <a:pt x="11" y="38"/>
                      <a:pt x="15" y="37"/>
                    </a:cubicBezTo>
                    <a:cubicBezTo>
                      <a:pt x="18" y="37"/>
                      <a:pt x="20" y="35"/>
                      <a:pt x="22" y="33"/>
                    </a:cubicBezTo>
                    <a:cubicBezTo>
                      <a:pt x="27" y="25"/>
                      <a:pt x="25" y="9"/>
                      <a:pt x="23" y="1"/>
                    </a:cubicBezTo>
                    <a:cubicBezTo>
                      <a:pt x="23" y="1"/>
                      <a:pt x="22" y="0"/>
                      <a:pt x="2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2" name="Freeform 36"/>
              <p:cNvSpPr/>
              <p:nvPr/>
            </p:nvSpPr>
            <p:spPr bwMode="auto">
              <a:xfrm>
                <a:off x="1717" y="2279"/>
                <a:ext cx="79" cy="71"/>
              </a:xfrm>
              <a:custGeom>
                <a:avLst/>
                <a:gdLst>
                  <a:gd name="T0" fmla="*/ 1 w 19"/>
                  <a:gd name="T1" fmla="*/ 5 h 17"/>
                  <a:gd name="T2" fmla="*/ 1 w 19"/>
                  <a:gd name="T3" fmla="*/ 6 h 17"/>
                  <a:gd name="T4" fmla="*/ 1 w 19"/>
                  <a:gd name="T5" fmla="*/ 6 h 17"/>
                  <a:gd name="T6" fmla="*/ 1 w 19"/>
                  <a:gd name="T7" fmla="*/ 7 h 17"/>
                  <a:gd name="T8" fmla="*/ 1 w 19"/>
                  <a:gd name="T9" fmla="*/ 7 h 17"/>
                  <a:gd name="T10" fmla="*/ 0 w 19"/>
                  <a:gd name="T11" fmla="*/ 8 h 17"/>
                  <a:gd name="T12" fmla="*/ 0 w 19"/>
                  <a:gd name="T13" fmla="*/ 9 h 17"/>
                  <a:gd name="T14" fmla="*/ 0 w 19"/>
                  <a:gd name="T15" fmla="*/ 10 h 17"/>
                  <a:gd name="T16" fmla="*/ 3 w 19"/>
                  <a:gd name="T17" fmla="*/ 12 h 17"/>
                  <a:gd name="T18" fmla="*/ 2 w 19"/>
                  <a:gd name="T19" fmla="*/ 13 h 17"/>
                  <a:gd name="T20" fmla="*/ 3 w 19"/>
                  <a:gd name="T21" fmla="*/ 15 h 17"/>
                  <a:gd name="T22" fmla="*/ 5 w 19"/>
                  <a:gd name="T23" fmla="*/ 16 h 17"/>
                  <a:gd name="T24" fmla="*/ 19 w 19"/>
                  <a:gd name="T25" fmla="*/ 6 h 17"/>
                  <a:gd name="T26" fmla="*/ 19 w 19"/>
                  <a:gd name="T27" fmla="*/ 6 h 17"/>
                  <a:gd name="T28" fmla="*/ 19 w 19"/>
                  <a:gd name="T29" fmla="*/ 5 h 17"/>
                  <a:gd name="T30" fmla="*/ 19 w 19"/>
                  <a:gd name="T31" fmla="*/ 5 h 17"/>
                  <a:gd name="T32" fmla="*/ 19 w 19"/>
                  <a:gd name="T33" fmla="*/ 5 h 17"/>
                  <a:gd name="T34" fmla="*/ 19 w 19"/>
                  <a:gd name="T35" fmla="*/ 5 h 17"/>
                  <a:gd name="T36" fmla="*/ 18 w 19"/>
                  <a:gd name="T37" fmla="*/ 4 h 17"/>
                  <a:gd name="T38" fmla="*/ 18 w 19"/>
                  <a:gd name="T39" fmla="*/ 4 h 17"/>
                  <a:gd name="T40" fmla="*/ 18 w 19"/>
                  <a:gd name="T41" fmla="*/ 4 h 17"/>
                  <a:gd name="T42" fmla="*/ 18 w 19"/>
                  <a:gd name="T43" fmla="*/ 3 h 17"/>
                  <a:gd name="T44" fmla="*/ 18 w 19"/>
                  <a:gd name="T45" fmla="*/ 3 h 17"/>
                  <a:gd name="T46" fmla="*/ 18 w 19"/>
                  <a:gd name="T47" fmla="*/ 3 h 17"/>
                  <a:gd name="T48" fmla="*/ 1 w 19"/>
                  <a:gd name="T4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17">
                    <a:moveTo>
                      <a:pt x="1" y="5"/>
                    </a:move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7"/>
                      <a:pt x="5" y="16"/>
                    </a:cubicBezTo>
                    <a:cubicBezTo>
                      <a:pt x="9" y="15"/>
                      <a:pt x="17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2" y="0"/>
                      <a:pt x="6" y="0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3" name="Freeform 37"/>
              <p:cNvSpPr/>
              <p:nvPr/>
            </p:nvSpPr>
            <p:spPr bwMode="auto">
              <a:xfrm>
                <a:off x="1608" y="2329"/>
                <a:ext cx="151" cy="92"/>
              </a:xfrm>
              <a:custGeom>
                <a:avLst/>
                <a:gdLst>
                  <a:gd name="T0" fmla="*/ 5 w 36"/>
                  <a:gd name="T1" fmla="*/ 0 h 22"/>
                  <a:gd name="T2" fmla="*/ 1 w 36"/>
                  <a:gd name="T3" fmla="*/ 11 h 22"/>
                  <a:gd name="T4" fmla="*/ 16 w 36"/>
                  <a:gd name="T5" fmla="*/ 21 h 22"/>
                  <a:gd name="T6" fmla="*/ 31 w 36"/>
                  <a:gd name="T7" fmla="*/ 17 h 22"/>
                  <a:gd name="T8" fmla="*/ 36 w 36"/>
                  <a:gd name="T9" fmla="*/ 3 h 22"/>
                  <a:gd name="T10" fmla="*/ 34 w 36"/>
                  <a:gd name="T11" fmla="*/ 1 h 22"/>
                  <a:gd name="T12" fmla="*/ 33 w 36"/>
                  <a:gd name="T13" fmla="*/ 3 h 22"/>
                  <a:gd name="T14" fmla="*/ 29 w 36"/>
                  <a:gd name="T15" fmla="*/ 15 h 22"/>
                  <a:gd name="T16" fmla="*/ 16 w 36"/>
                  <a:gd name="T17" fmla="*/ 18 h 22"/>
                  <a:gd name="T18" fmla="*/ 4 w 36"/>
                  <a:gd name="T19" fmla="*/ 10 h 22"/>
                  <a:gd name="T20" fmla="*/ 7 w 36"/>
                  <a:gd name="T21" fmla="*/ 3 h 22"/>
                  <a:gd name="T22" fmla="*/ 8 w 36"/>
                  <a:gd name="T23" fmla="*/ 1 h 22"/>
                  <a:gd name="T24" fmla="*/ 5 w 36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2">
                    <a:moveTo>
                      <a:pt x="5" y="0"/>
                    </a:moveTo>
                    <a:cubicBezTo>
                      <a:pt x="0" y="5"/>
                      <a:pt x="0" y="9"/>
                      <a:pt x="1" y="11"/>
                    </a:cubicBezTo>
                    <a:cubicBezTo>
                      <a:pt x="2" y="17"/>
                      <a:pt x="10" y="21"/>
                      <a:pt x="16" y="21"/>
                    </a:cubicBezTo>
                    <a:cubicBezTo>
                      <a:pt x="23" y="22"/>
                      <a:pt x="28" y="20"/>
                      <a:pt x="31" y="17"/>
                    </a:cubicBezTo>
                    <a:cubicBezTo>
                      <a:pt x="35" y="14"/>
                      <a:pt x="36" y="10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3" y="9"/>
                      <a:pt x="31" y="13"/>
                      <a:pt x="29" y="15"/>
                    </a:cubicBezTo>
                    <a:cubicBezTo>
                      <a:pt x="27" y="17"/>
                      <a:pt x="22" y="18"/>
                      <a:pt x="16" y="18"/>
                    </a:cubicBezTo>
                    <a:cubicBezTo>
                      <a:pt x="11" y="18"/>
                      <a:pt x="5" y="14"/>
                      <a:pt x="4" y="10"/>
                    </a:cubicBezTo>
                    <a:cubicBezTo>
                      <a:pt x="3" y="8"/>
                      <a:pt x="4" y="6"/>
                      <a:pt x="7" y="3"/>
                    </a:cubicBezTo>
                    <a:cubicBezTo>
                      <a:pt x="8" y="3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4" name="Freeform 38"/>
              <p:cNvSpPr/>
              <p:nvPr/>
            </p:nvSpPr>
            <p:spPr bwMode="auto">
              <a:xfrm>
                <a:off x="1763" y="2308"/>
                <a:ext cx="159" cy="117"/>
              </a:xfrm>
              <a:custGeom>
                <a:avLst/>
                <a:gdLst>
                  <a:gd name="T0" fmla="*/ 31 w 38"/>
                  <a:gd name="T1" fmla="*/ 1 h 28"/>
                  <a:gd name="T2" fmla="*/ 31 w 38"/>
                  <a:gd name="T3" fmla="*/ 3 h 28"/>
                  <a:gd name="T4" fmla="*/ 33 w 38"/>
                  <a:gd name="T5" fmla="*/ 11 h 28"/>
                  <a:gd name="T6" fmla="*/ 11 w 38"/>
                  <a:gd name="T7" fmla="*/ 22 h 28"/>
                  <a:gd name="T8" fmla="*/ 4 w 38"/>
                  <a:gd name="T9" fmla="*/ 8 h 28"/>
                  <a:gd name="T10" fmla="*/ 2 w 38"/>
                  <a:gd name="T11" fmla="*/ 6 h 28"/>
                  <a:gd name="T12" fmla="*/ 1 w 38"/>
                  <a:gd name="T13" fmla="*/ 8 h 28"/>
                  <a:gd name="T14" fmla="*/ 10 w 38"/>
                  <a:gd name="T15" fmla="*/ 25 h 28"/>
                  <a:gd name="T16" fmla="*/ 36 w 38"/>
                  <a:gd name="T17" fmla="*/ 12 h 28"/>
                  <a:gd name="T18" fmla="*/ 33 w 38"/>
                  <a:gd name="T19" fmla="*/ 0 h 28"/>
                  <a:gd name="T20" fmla="*/ 31 w 38"/>
                  <a:gd name="T2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31" y="1"/>
                    </a:moveTo>
                    <a:cubicBezTo>
                      <a:pt x="30" y="1"/>
                      <a:pt x="30" y="3"/>
                      <a:pt x="31" y="3"/>
                    </a:cubicBezTo>
                    <a:cubicBezTo>
                      <a:pt x="34" y="5"/>
                      <a:pt x="34" y="8"/>
                      <a:pt x="33" y="11"/>
                    </a:cubicBezTo>
                    <a:cubicBezTo>
                      <a:pt x="30" y="17"/>
                      <a:pt x="19" y="24"/>
                      <a:pt x="11" y="22"/>
                    </a:cubicBezTo>
                    <a:cubicBezTo>
                      <a:pt x="5" y="20"/>
                      <a:pt x="4" y="13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0" y="21"/>
                      <a:pt x="7" y="24"/>
                      <a:pt x="10" y="25"/>
                    </a:cubicBezTo>
                    <a:cubicBezTo>
                      <a:pt x="20" y="28"/>
                      <a:pt x="32" y="20"/>
                      <a:pt x="36" y="12"/>
                    </a:cubicBezTo>
                    <a:cubicBezTo>
                      <a:pt x="38" y="8"/>
                      <a:pt x="37" y="3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5" name="Freeform 39"/>
              <p:cNvSpPr>
                <a:spLocks noEditPoints="1"/>
              </p:cNvSpPr>
              <p:nvPr/>
            </p:nvSpPr>
            <p:spPr bwMode="auto">
              <a:xfrm>
                <a:off x="1616" y="2446"/>
                <a:ext cx="210" cy="197"/>
              </a:xfrm>
              <a:custGeom>
                <a:avLst/>
                <a:gdLst>
                  <a:gd name="T0" fmla="*/ 0 w 50"/>
                  <a:gd name="T1" fmla="*/ 23 h 47"/>
                  <a:gd name="T2" fmla="*/ 0 w 50"/>
                  <a:gd name="T3" fmla="*/ 24 h 47"/>
                  <a:gd name="T4" fmla="*/ 2 w 50"/>
                  <a:gd name="T5" fmla="*/ 25 h 47"/>
                  <a:gd name="T6" fmla="*/ 41 w 50"/>
                  <a:gd name="T7" fmla="*/ 47 h 47"/>
                  <a:gd name="T8" fmla="*/ 43 w 50"/>
                  <a:gd name="T9" fmla="*/ 47 h 47"/>
                  <a:gd name="T10" fmla="*/ 44 w 50"/>
                  <a:gd name="T11" fmla="*/ 46 h 47"/>
                  <a:gd name="T12" fmla="*/ 47 w 50"/>
                  <a:gd name="T13" fmla="*/ 36 h 47"/>
                  <a:gd name="T14" fmla="*/ 50 w 50"/>
                  <a:gd name="T15" fmla="*/ 22 h 47"/>
                  <a:gd name="T16" fmla="*/ 45 w 50"/>
                  <a:gd name="T17" fmla="*/ 7 h 47"/>
                  <a:gd name="T18" fmla="*/ 44 w 50"/>
                  <a:gd name="T19" fmla="*/ 6 h 47"/>
                  <a:gd name="T20" fmla="*/ 35 w 50"/>
                  <a:gd name="T21" fmla="*/ 2 h 47"/>
                  <a:gd name="T22" fmla="*/ 0 w 50"/>
                  <a:gd name="T23" fmla="*/ 23 h 47"/>
                  <a:gd name="T24" fmla="*/ 34 w 50"/>
                  <a:gd name="T25" fmla="*/ 5 h 47"/>
                  <a:gd name="T26" fmla="*/ 44 w 50"/>
                  <a:gd name="T27" fmla="*/ 14 h 47"/>
                  <a:gd name="T28" fmla="*/ 45 w 50"/>
                  <a:gd name="T29" fmla="*/ 15 h 47"/>
                  <a:gd name="T30" fmla="*/ 47 w 50"/>
                  <a:gd name="T31" fmla="*/ 22 h 47"/>
                  <a:gd name="T32" fmla="*/ 44 w 50"/>
                  <a:gd name="T33" fmla="*/ 35 h 47"/>
                  <a:gd name="T34" fmla="*/ 42 w 50"/>
                  <a:gd name="T35" fmla="*/ 42 h 47"/>
                  <a:gd name="T36" fmla="*/ 5 w 50"/>
                  <a:gd name="T37" fmla="*/ 23 h 47"/>
                  <a:gd name="T38" fmla="*/ 34 w 50"/>
                  <a:gd name="T39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47">
                    <a:moveTo>
                      <a:pt x="0" y="23"/>
                    </a:moveTo>
                    <a:cubicBezTo>
                      <a:pt x="0" y="23"/>
                      <a:pt x="0" y="24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17" y="28"/>
                      <a:pt x="32" y="38"/>
                      <a:pt x="41" y="47"/>
                    </a:cubicBezTo>
                    <a:cubicBezTo>
                      <a:pt x="42" y="47"/>
                      <a:pt x="43" y="47"/>
                      <a:pt x="43" y="47"/>
                    </a:cubicBezTo>
                    <a:cubicBezTo>
                      <a:pt x="44" y="47"/>
                      <a:pt x="44" y="46"/>
                      <a:pt x="44" y="4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9" y="31"/>
                      <a:pt x="50" y="27"/>
                      <a:pt x="50" y="22"/>
                    </a:cubicBezTo>
                    <a:cubicBezTo>
                      <a:pt x="50" y="17"/>
                      <a:pt x="49" y="13"/>
                      <a:pt x="45" y="7"/>
                    </a:cubicBezTo>
                    <a:cubicBezTo>
                      <a:pt x="45" y="7"/>
                      <a:pt x="44" y="7"/>
                      <a:pt x="44" y="6"/>
                    </a:cubicBezTo>
                    <a:cubicBezTo>
                      <a:pt x="41" y="3"/>
                      <a:pt x="37" y="2"/>
                      <a:pt x="35" y="2"/>
                    </a:cubicBezTo>
                    <a:cubicBezTo>
                      <a:pt x="22" y="0"/>
                      <a:pt x="6" y="13"/>
                      <a:pt x="0" y="23"/>
                    </a:cubicBezTo>
                    <a:close/>
                    <a:moveTo>
                      <a:pt x="34" y="5"/>
                    </a:moveTo>
                    <a:cubicBezTo>
                      <a:pt x="39" y="5"/>
                      <a:pt x="42" y="8"/>
                      <a:pt x="44" y="14"/>
                    </a:cubicBezTo>
                    <a:cubicBezTo>
                      <a:pt x="44" y="14"/>
                      <a:pt x="45" y="15"/>
                      <a:pt x="45" y="15"/>
                    </a:cubicBezTo>
                    <a:cubicBezTo>
                      <a:pt x="46" y="17"/>
                      <a:pt x="47" y="20"/>
                      <a:pt x="47" y="22"/>
                    </a:cubicBezTo>
                    <a:cubicBezTo>
                      <a:pt x="47" y="26"/>
                      <a:pt x="45" y="30"/>
                      <a:pt x="44" y="35"/>
                    </a:cubicBezTo>
                    <a:cubicBezTo>
                      <a:pt x="44" y="35"/>
                      <a:pt x="43" y="39"/>
                      <a:pt x="42" y="42"/>
                    </a:cubicBezTo>
                    <a:cubicBezTo>
                      <a:pt x="33" y="34"/>
                      <a:pt x="19" y="26"/>
                      <a:pt x="5" y="23"/>
                    </a:cubicBezTo>
                    <a:cubicBezTo>
                      <a:pt x="10" y="14"/>
                      <a:pt x="24" y="4"/>
                      <a:pt x="3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6" name="Freeform 40"/>
              <p:cNvSpPr/>
              <p:nvPr/>
            </p:nvSpPr>
            <p:spPr bwMode="auto">
              <a:xfrm>
                <a:off x="1583" y="2530"/>
                <a:ext cx="234" cy="146"/>
              </a:xfrm>
              <a:custGeom>
                <a:avLst/>
                <a:gdLst>
                  <a:gd name="T0" fmla="*/ 2 w 56"/>
                  <a:gd name="T1" fmla="*/ 3 h 35"/>
                  <a:gd name="T2" fmla="*/ 3 w 56"/>
                  <a:gd name="T3" fmla="*/ 11 h 35"/>
                  <a:gd name="T4" fmla="*/ 15 w 56"/>
                  <a:gd name="T5" fmla="*/ 15 h 35"/>
                  <a:gd name="T6" fmla="*/ 22 w 56"/>
                  <a:gd name="T7" fmla="*/ 17 h 35"/>
                  <a:gd name="T8" fmla="*/ 33 w 56"/>
                  <a:gd name="T9" fmla="*/ 24 h 35"/>
                  <a:gd name="T10" fmla="*/ 54 w 56"/>
                  <a:gd name="T11" fmla="*/ 35 h 35"/>
                  <a:gd name="T12" fmla="*/ 55 w 56"/>
                  <a:gd name="T13" fmla="*/ 33 h 35"/>
                  <a:gd name="T14" fmla="*/ 51 w 56"/>
                  <a:gd name="T15" fmla="*/ 22 h 35"/>
                  <a:gd name="T16" fmla="*/ 48 w 56"/>
                  <a:gd name="T17" fmla="*/ 23 h 35"/>
                  <a:gd name="T18" fmla="*/ 48 w 56"/>
                  <a:gd name="T19" fmla="*/ 24 h 35"/>
                  <a:gd name="T20" fmla="*/ 48 w 56"/>
                  <a:gd name="T21" fmla="*/ 25 h 35"/>
                  <a:gd name="T22" fmla="*/ 52 w 56"/>
                  <a:gd name="T23" fmla="*/ 31 h 35"/>
                  <a:gd name="T24" fmla="*/ 35 w 56"/>
                  <a:gd name="T25" fmla="*/ 21 h 35"/>
                  <a:gd name="T26" fmla="*/ 23 w 56"/>
                  <a:gd name="T27" fmla="*/ 13 h 35"/>
                  <a:gd name="T28" fmla="*/ 15 w 56"/>
                  <a:gd name="T29" fmla="*/ 11 h 35"/>
                  <a:gd name="T30" fmla="*/ 6 w 56"/>
                  <a:gd name="T31" fmla="*/ 9 h 35"/>
                  <a:gd name="T32" fmla="*/ 4 w 56"/>
                  <a:gd name="T33" fmla="*/ 6 h 35"/>
                  <a:gd name="T34" fmla="*/ 4 w 56"/>
                  <a:gd name="T35" fmla="*/ 5 h 35"/>
                  <a:gd name="T36" fmla="*/ 12 w 56"/>
                  <a:gd name="T37" fmla="*/ 5 h 35"/>
                  <a:gd name="T38" fmla="*/ 14 w 56"/>
                  <a:gd name="T39" fmla="*/ 5 h 35"/>
                  <a:gd name="T40" fmla="*/ 14 w 56"/>
                  <a:gd name="T41" fmla="*/ 2 h 35"/>
                  <a:gd name="T42" fmla="*/ 2 w 56"/>
                  <a:gd name="T4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35">
                    <a:moveTo>
                      <a:pt x="2" y="3"/>
                    </a:moveTo>
                    <a:cubicBezTo>
                      <a:pt x="1" y="4"/>
                      <a:pt x="0" y="7"/>
                      <a:pt x="3" y="11"/>
                    </a:cubicBezTo>
                    <a:cubicBezTo>
                      <a:pt x="5" y="13"/>
                      <a:pt x="10" y="14"/>
                      <a:pt x="15" y="15"/>
                    </a:cubicBezTo>
                    <a:cubicBezTo>
                      <a:pt x="17" y="15"/>
                      <a:pt x="20" y="16"/>
                      <a:pt x="22" y="17"/>
                    </a:cubicBezTo>
                    <a:cubicBezTo>
                      <a:pt x="25" y="18"/>
                      <a:pt x="29" y="21"/>
                      <a:pt x="33" y="24"/>
                    </a:cubicBezTo>
                    <a:cubicBezTo>
                      <a:pt x="39" y="30"/>
                      <a:pt x="47" y="35"/>
                      <a:pt x="54" y="35"/>
                    </a:cubicBezTo>
                    <a:cubicBezTo>
                      <a:pt x="55" y="35"/>
                      <a:pt x="55" y="34"/>
                      <a:pt x="55" y="33"/>
                    </a:cubicBezTo>
                    <a:cubicBezTo>
                      <a:pt x="56" y="29"/>
                      <a:pt x="54" y="25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50" y="27"/>
                      <a:pt x="51" y="29"/>
                      <a:pt x="52" y="31"/>
                    </a:cubicBezTo>
                    <a:cubicBezTo>
                      <a:pt x="46" y="30"/>
                      <a:pt x="40" y="26"/>
                      <a:pt x="35" y="21"/>
                    </a:cubicBezTo>
                    <a:cubicBezTo>
                      <a:pt x="31" y="18"/>
                      <a:pt x="27" y="15"/>
                      <a:pt x="23" y="13"/>
                    </a:cubicBezTo>
                    <a:cubicBezTo>
                      <a:pt x="21" y="12"/>
                      <a:pt x="18" y="12"/>
                      <a:pt x="15" y="11"/>
                    </a:cubicBezTo>
                    <a:cubicBezTo>
                      <a:pt x="12" y="11"/>
                      <a:pt x="7" y="10"/>
                      <a:pt x="6" y="9"/>
                    </a:cubicBezTo>
                    <a:cubicBezTo>
                      <a:pt x="5" y="8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4"/>
                      <a:pt x="15" y="3"/>
                      <a:pt x="14" y="2"/>
                    </a:cubicBezTo>
                    <a:cubicBezTo>
                      <a:pt x="10" y="0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7" name="Freeform 41"/>
              <p:cNvSpPr/>
              <p:nvPr/>
            </p:nvSpPr>
            <p:spPr bwMode="auto">
              <a:xfrm>
                <a:off x="1633" y="2580"/>
                <a:ext cx="92" cy="84"/>
              </a:xfrm>
              <a:custGeom>
                <a:avLst/>
                <a:gdLst>
                  <a:gd name="T0" fmla="*/ 9 w 22"/>
                  <a:gd name="T1" fmla="*/ 1 h 20"/>
                  <a:gd name="T2" fmla="*/ 1 w 22"/>
                  <a:gd name="T3" fmla="*/ 8 h 20"/>
                  <a:gd name="T4" fmla="*/ 10 w 22"/>
                  <a:gd name="T5" fmla="*/ 19 h 20"/>
                  <a:gd name="T6" fmla="*/ 21 w 22"/>
                  <a:gd name="T7" fmla="*/ 12 h 20"/>
                  <a:gd name="T8" fmla="*/ 20 w 22"/>
                  <a:gd name="T9" fmla="*/ 10 h 20"/>
                  <a:gd name="T10" fmla="*/ 18 w 22"/>
                  <a:gd name="T11" fmla="*/ 11 h 20"/>
                  <a:gd name="T12" fmla="*/ 11 w 22"/>
                  <a:gd name="T13" fmla="*/ 15 h 20"/>
                  <a:gd name="T14" fmla="*/ 4 w 22"/>
                  <a:gd name="T15" fmla="*/ 8 h 20"/>
                  <a:gd name="T16" fmla="*/ 10 w 22"/>
                  <a:gd name="T17" fmla="*/ 4 h 20"/>
                  <a:gd name="T18" fmla="*/ 11 w 22"/>
                  <a:gd name="T19" fmla="*/ 2 h 20"/>
                  <a:gd name="T20" fmla="*/ 9 w 22"/>
                  <a:gd name="T2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2" y="2"/>
                      <a:pt x="1" y="6"/>
                      <a:pt x="1" y="8"/>
                    </a:cubicBezTo>
                    <a:cubicBezTo>
                      <a:pt x="0" y="12"/>
                      <a:pt x="5" y="18"/>
                      <a:pt x="10" y="19"/>
                    </a:cubicBezTo>
                    <a:cubicBezTo>
                      <a:pt x="15" y="20"/>
                      <a:pt x="19" y="17"/>
                      <a:pt x="21" y="12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20" y="10"/>
                      <a:pt x="19" y="10"/>
                      <a:pt x="18" y="11"/>
                    </a:cubicBezTo>
                    <a:cubicBezTo>
                      <a:pt x="17" y="15"/>
                      <a:pt x="14" y="16"/>
                      <a:pt x="11" y="15"/>
                    </a:cubicBezTo>
                    <a:cubicBezTo>
                      <a:pt x="8" y="15"/>
                      <a:pt x="4" y="11"/>
                      <a:pt x="4" y="8"/>
                    </a:cubicBezTo>
                    <a:cubicBezTo>
                      <a:pt x="4" y="5"/>
                      <a:pt x="7" y="4"/>
                      <a:pt x="10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8" name="Freeform 42"/>
              <p:cNvSpPr/>
              <p:nvPr/>
            </p:nvSpPr>
            <p:spPr bwMode="auto">
              <a:xfrm>
                <a:off x="1528" y="2442"/>
                <a:ext cx="155" cy="59"/>
              </a:xfrm>
              <a:custGeom>
                <a:avLst/>
                <a:gdLst>
                  <a:gd name="T0" fmla="*/ 1 w 37"/>
                  <a:gd name="T1" fmla="*/ 1 h 14"/>
                  <a:gd name="T2" fmla="*/ 1 w 37"/>
                  <a:gd name="T3" fmla="*/ 3 h 14"/>
                  <a:gd name="T4" fmla="*/ 21 w 37"/>
                  <a:gd name="T5" fmla="*/ 10 h 14"/>
                  <a:gd name="T6" fmla="*/ 35 w 37"/>
                  <a:gd name="T7" fmla="*/ 14 h 14"/>
                  <a:gd name="T8" fmla="*/ 37 w 37"/>
                  <a:gd name="T9" fmla="*/ 13 h 14"/>
                  <a:gd name="T10" fmla="*/ 36 w 37"/>
                  <a:gd name="T11" fmla="*/ 11 h 14"/>
                  <a:gd name="T12" fmla="*/ 22 w 37"/>
                  <a:gd name="T13" fmla="*/ 7 h 14"/>
                  <a:gd name="T14" fmla="*/ 3 w 37"/>
                  <a:gd name="T15" fmla="*/ 1 h 14"/>
                  <a:gd name="T16" fmla="*/ 1 w 37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4">
                    <a:moveTo>
                      <a:pt x="1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7"/>
                      <a:pt x="13" y="9"/>
                      <a:pt x="21" y="10"/>
                    </a:cubicBezTo>
                    <a:cubicBezTo>
                      <a:pt x="26" y="11"/>
                      <a:pt x="31" y="12"/>
                      <a:pt x="35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2"/>
                      <a:pt x="37" y="11"/>
                      <a:pt x="36" y="11"/>
                    </a:cubicBezTo>
                    <a:cubicBezTo>
                      <a:pt x="32" y="9"/>
                      <a:pt x="27" y="8"/>
                      <a:pt x="22" y="7"/>
                    </a:cubicBezTo>
                    <a:cubicBezTo>
                      <a:pt x="15" y="5"/>
                      <a:pt x="6" y="4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9" name="Freeform 43"/>
              <p:cNvSpPr/>
              <p:nvPr/>
            </p:nvSpPr>
            <p:spPr bwMode="auto">
              <a:xfrm>
                <a:off x="1796" y="2413"/>
                <a:ext cx="235" cy="92"/>
              </a:xfrm>
              <a:custGeom>
                <a:avLst/>
                <a:gdLst>
                  <a:gd name="T0" fmla="*/ 53 w 56"/>
                  <a:gd name="T1" fmla="*/ 0 h 22"/>
                  <a:gd name="T2" fmla="*/ 2 w 56"/>
                  <a:gd name="T3" fmla="*/ 18 h 22"/>
                  <a:gd name="T4" fmla="*/ 0 w 56"/>
                  <a:gd name="T5" fmla="*/ 19 h 22"/>
                  <a:gd name="T6" fmla="*/ 2 w 56"/>
                  <a:gd name="T7" fmla="*/ 21 h 22"/>
                  <a:gd name="T8" fmla="*/ 55 w 56"/>
                  <a:gd name="T9" fmla="*/ 3 h 22"/>
                  <a:gd name="T10" fmla="*/ 55 w 56"/>
                  <a:gd name="T11" fmla="*/ 1 h 22"/>
                  <a:gd name="T12" fmla="*/ 53 w 56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2">
                    <a:moveTo>
                      <a:pt x="53" y="0"/>
                    </a:moveTo>
                    <a:cubicBezTo>
                      <a:pt x="32" y="12"/>
                      <a:pt x="16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16" y="22"/>
                      <a:pt x="34" y="16"/>
                      <a:pt x="55" y="3"/>
                    </a:cubicBezTo>
                    <a:cubicBezTo>
                      <a:pt x="56" y="2"/>
                      <a:pt x="56" y="1"/>
                      <a:pt x="55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0" name="Freeform 44"/>
              <p:cNvSpPr/>
              <p:nvPr/>
            </p:nvSpPr>
            <p:spPr bwMode="auto">
              <a:xfrm>
                <a:off x="1411" y="2275"/>
                <a:ext cx="176" cy="92"/>
              </a:xfrm>
              <a:custGeom>
                <a:avLst/>
                <a:gdLst>
                  <a:gd name="T0" fmla="*/ 29 w 42"/>
                  <a:gd name="T1" fmla="*/ 3 h 22"/>
                  <a:gd name="T2" fmla="*/ 3 w 42"/>
                  <a:gd name="T3" fmla="*/ 12 h 22"/>
                  <a:gd name="T4" fmla="*/ 40 w 42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2">
                    <a:moveTo>
                      <a:pt x="29" y="3"/>
                    </a:moveTo>
                    <a:cubicBezTo>
                      <a:pt x="24" y="0"/>
                      <a:pt x="0" y="5"/>
                      <a:pt x="3" y="12"/>
                    </a:cubicBezTo>
                    <a:cubicBezTo>
                      <a:pt x="6" y="22"/>
                      <a:pt x="42" y="18"/>
                      <a:pt x="40" y="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1" name="Freeform 45"/>
              <p:cNvSpPr/>
              <p:nvPr/>
            </p:nvSpPr>
            <p:spPr bwMode="auto">
              <a:xfrm>
                <a:off x="1943" y="2258"/>
                <a:ext cx="230" cy="84"/>
              </a:xfrm>
              <a:custGeom>
                <a:avLst/>
                <a:gdLst>
                  <a:gd name="T0" fmla="*/ 40 w 55"/>
                  <a:gd name="T1" fmla="*/ 4 h 20"/>
                  <a:gd name="T2" fmla="*/ 15 w 55"/>
                  <a:gd name="T3" fmla="*/ 16 h 20"/>
                  <a:gd name="T4" fmla="*/ 48 w 55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0">
                    <a:moveTo>
                      <a:pt x="40" y="4"/>
                    </a:moveTo>
                    <a:cubicBezTo>
                      <a:pt x="34" y="0"/>
                      <a:pt x="0" y="8"/>
                      <a:pt x="15" y="16"/>
                    </a:cubicBezTo>
                    <a:cubicBezTo>
                      <a:pt x="20" y="20"/>
                      <a:pt x="55" y="14"/>
                      <a:pt x="48" y="7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2" name="Freeform 46"/>
              <p:cNvSpPr/>
              <p:nvPr/>
            </p:nvSpPr>
            <p:spPr bwMode="auto">
              <a:xfrm>
                <a:off x="1462" y="2304"/>
                <a:ext cx="66" cy="34"/>
              </a:xfrm>
              <a:custGeom>
                <a:avLst/>
                <a:gdLst>
                  <a:gd name="T0" fmla="*/ 15 w 16"/>
                  <a:gd name="T1" fmla="*/ 2 h 8"/>
                  <a:gd name="T2" fmla="*/ 2 w 16"/>
                  <a:gd name="T3" fmla="*/ 3 h 8"/>
                  <a:gd name="T4" fmla="*/ 16 w 16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5" y="2"/>
                    </a:moveTo>
                    <a:cubicBezTo>
                      <a:pt x="13" y="1"/>
                      <a:pt x="3" y="0"/>
                      <a:pt x="2" y="3"/>
                    </a:cubicBezTo>
                    <a:cubicBezTo>
                      <a:pt x="0" y="8"/>
                      <a:pt x="14" y="4"/>
                      <a:pt x="16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3" name="Freeform 47"/>
              <p:cNvSpPr/>
              <p:nvPr/>
            </p:nvSpPr>
            <p:spPr bwMode="auto">
              <a:xfrm>
                <a:off x="2035" y="2288"/>
                <a:ext cx="63" cy="33"/>
              </a:xfrm>
              <a:custGeom>
                <a:avLst/>
                <a:gdLst>
                  <a:gd name="T0" fmla="*/ 14 w 15"/>
                  <a:gd name="T1" fmla="*/ 2 h 8"/>
                  <a:gd name="T2" fmla="*/ 1 w 15"/>
                  <a:gd name="T3" fmla="*/ 3 h 8"/>
                  <a:gd name="T4" fmla="*/ 15 w 15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4" y="2"/>
                    </a:moveTo>
                    <a:cubicBezTo>
                      <a:pt x="12" y="1"/>
                      <a:pt x="2" y="0"/>
                      <a:pt x="1" y="3"/>
                    </a:cubicBezTo>
                    <a:cubicBezTo>
                      <a:pt x="0" y="8"/>
                      <a:pt x="13" y="4"/>
                      <a:pt x="15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4" name="Freeform 48"/>
              <p:cNvSpPr/>
              <p:nvPr/>
            </p:nvSpPr>
            <p:spPr bwMode="auto">
              <a:xfrm>
                <a:off x="1127" y="2325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5" name="Freeform 49"/>
              <p:cNvSpPr/>
              <p:nvPr/>
            </p:nvSpPr>
            <p:spPr bwMode="auto">
              <a:xfrm>
                <a:off x="1127" y="2321"/>
                <a:ext cx="20" cy="4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1 h 1"/>
                  <a:gd name="T6" fmla="*/ 3 w 5"/>
                  <a:gd name="T7" fmla="*/ 0 h 1"/>
                  <a:gd name="T8" fmla="*/ 2 w 5"/>
                  <a:gd name="T9" fmla="*/ 0 h 1"/>
                  <a:gd name="T10" fmla="*/ 4 w 5"/>
                  <a:gd name="T11" fmla="*/ 0 h 1"/>
                  <a:gd name="T12" fmla="*/ 4 w 5"/>
                  <a:gd name="T13" fmla="*/ 0 h 1"/>
                  <a:gd name="T14" fmla="*/ 5 w 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2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3" y="0"/>
                      <a:pt x="4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6" name="Freeform 50"/>
              <p:cNvSpPr/>
              <p:nvPr/>
            </p:nvSpPr>
            <p:spPr bwMode="auto">
              <a:xfrm>
                <a:off x="1135" y="23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7" name="Freeform 51"/>
              <p:cNvSpPr/>
              <p:nvPr/>
            </p:nvSpPr>
            <p:spPr bwMode="auto">
              <a:xfrm>
                <a:off x="1131" y="2321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8" name="Freeform 52"/>
              <p:cNvSpPr/>
              <p:nvPr/>
            </p:nvSpPr>
            <p:spPr bwMode="auto">
              <a:xfrm>
                <a:off x="1131" y="232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9" name="Freeform 53"/>
              <p:cNvSpPr/>
              <p:nvPr/>
            </p:nvSpPr>
            <p:spPr bwMode="auto">
              <a:xfrm>
                <a:off x="1131" y="2321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2 w 3"/>
                  <a:gd name="T4" fmla="*/ 2 w 3"/>
                  <a:gd name="T5" fmla="*/ 3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0" name="Freeform 54"/>
              <p:cNvSpPr/>
              <p:nvPr/>
            </p:nvSpPr>
            <p:spPr bwMode="auto">
              <a:xfrm>
                <a:off x="1135" y="23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1" name="Rectangle 55"/>
              <p:cNvSpPr>
                <a:spLocks noChangeArrowheads="1"/>
              </p:cNvSpPr>
              <p:nvPr/>
            </p:nvSpPr>
            <p:spPr bwMode="auto">
              <a:xfrm>
                <a:off x="1131" y="2321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2" name="Freeform 56"/>
              <p:cNvSpPr/>
              <p:nvPr/>
            </p:nvSpPr>
            <p:spPr bwMode="auto">
              <a:xfrm>
                <a:off x="1131" y="2317"/>
                <a:ext cx="16" cy="4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1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3" name="Freeform 57"/>
              <p:cNvSpPr/>
              <p:nvPr/>
            </p:nvSpPr>
            <p:spPr bwMode="auto">
              <a:xfrm>
                <a:off x="1152" y="231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4" name="Freeform 58"/>
              <p:cNvSpPr/>
              <p:nvPr/>
            </p:nvSpPr>
            <p:spPr bwMode="auto">
              <a:xfrm>
                <a:off x="1135" y="2317"/>
                <a:ext cx="25" cy="0"/>
              </a:xfrm>
              <a:custGeom>
                <a:avLst/>
                <a:gdLst>
                  <a:gd name="T0" fmla="*/ 1 w 6"/>
                  <a:gd name="T1" fmla="*/ 3 w 6"/>
                  <a:gd name="T2" fmla="*/ 1 w 6"/>
                  <a:gd name="T3" fmla="*/ 2 w 6"/>
                  <a:gd name="T4" fmla="*/ 0 w 6"/>
                  <a:gd name="T5" fmla="*/ 2 w 6"/>
                  <a:gd name="T6" fmla="*/ 1 w 6"/>
                  <a:gd name="T7" fmla="*/ 3 w 6"/>
                  <a:gd name="T8" fmla="*/ 3 w 6"/>
                  <a:gd name="T9" fmla="*/ 4 w 6"/>
                  <a:gd name="T10" fmla="*/ 6 w 6"/>
                  <a:gd name="T11" fmla="*/ 1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6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0" y="0"/>
                      <a:pt x="2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6" y="0"/>
                      <a:pt x="6" y="0"/>
                    </a:cubicBezTo>
                    <a:cubicBezTo>
                      <a:pt x="5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5" name="Freeform 59"/>
              <p:cNvSpPr/>
              <p:nvPr/>
            </p:nvSpPr>
            <p:spPr bwMode="auto">
              <a:xfrm>
                <a:off x="1147" y="2317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6" name="Freeform 60"/>
              <p:cNvSpPr/>
              <p:nvPr/>
            </p:nvSpPr>
            <p:spPr bwMode="auto">
              <a:xfrm>
                <a:off x="1135" y="2313"/>
                <a:ext cx="25" cy="4"/>
              </a:xfrm>
              <a:custGeom>
                <a:avLst/>
                <a:gdLst>
                  <a:gd name="T0" fmla="*/ 0 w 6"/>
                  <a:gd name="T1" fmla="*/ 1 h 1"/>
                  <a:gd name="T2" fmla="*/ 2 w 6"/>
                  <a:gd name="T3" fmla="*/ 1 h 1"/>
                  <a:gd name="T4" fmla="*/ 1 w 6"/>
                  <a:gd name="T5" fmla="*/ 1 h 1"/>
                  <a:gd name="T6" fmla="*/ 3 w 6"/>
                  <a:gd name="T7" fmla="*/ 1 h 1"/>
                  <a:gd name="T8" fmla="*/ 2 w 6"/>
                  <a:gd name="T9" fmla="*/ 0 h 1"/>
                  <a:gd name="T10" fmla="*/ 5 w 6"/>
                  <a:gd name="T11" fmla="*/ 0 h 1"/>
                  <a:gd name="T12" fmla="*/ 4 w 6"/>
                  <a:gd name="T13" fmla="*/ 0 h 1"/>
                  <a:gd name="T14" fmla="*/ 3 w 6"/>
                  <a:gd name="T15" fmla="*/ 0 h 1"/>
                  <a:gd name="T16" fmla="*/ 3 w 6"/>
                  <a:gd name="T17" fmla="*/ 0 h 1"/>
                  <a:gd name="T18" fmla="*/ 2 w 6"/>
                  <a:gd name="T19" fmla="*/ 0 h 1"/>
                  <a:gd name="T20" fmla="*/ 0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7" name="Freeform 61"/>
              <p:cNvSpPr/>
              <p:nvPr/>
            </p:nvSpPr>
            <p:spPr bwMode="auto">
              <a:xfrm>
                <a:off x="1135" y="23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8" name="Freeform 62"/>
              <p:cNvSpPr/>
              <p:nvPr/>
            </p:nvSpPr>
            <p:spPr bwMode="auto">
              <a:xfrm>
                <a:off x="1147" y="2313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9" name="Freeform 63"/>
              <p:cNvSpPr/>
              <p:nvPr/>
            </p:nvSpPr>
            <p:spPr bwMode="auto">
              <a:xfrm>
                <a:off x="1135" y="23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0" name="Freeform 64"/>
              <p:cNvSpPr/>
              <p:nvPr/>
            </p:nvSpPr>
            <p:spPr bwMode="auto">
              <a:xfrm>
                <a:off x="1131" y="2300"/>
                <a:ext cx="25" cy="13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3 w 6"/>
                  <a:gd name="T5" fmla="*/ 0 h 3"/>
                  <a:gd name="T6" fmla="*/ 0 w 6"/>
                  <a:gd name="T7" fmla="*/ 0 h 3"/>
                  <a:gd name="T8" fmla="*/ 1 w 6"/>
                  <a:gd name="T9" fmla="*/ 0 h 3"/>
                  <a:gd name="T10" fmla="*/ 0 w 6"/>
                  <a:gd name="T11" fmla="*/ 0 h 3"/>
                  <a:gd name="T12" fmla="*/ 1 w 6"/>
                  <a:gd name="T13" fmla="*/ 1 h 3"/>
                  <a:gd name="T14" fmla="*/ 2 w 6"/>
                  <a:gd name="T15" fmla="*/ 1 h 3"/>
                  <a:gd name="T16" fmla="*/ 1 w 6"/>
                  <a:gd name="T17" fmla="*/ 2 h 3"/>
                  <a:gd name="T18" fmla="*/ 3 w 6"/>
                  <a:gd name="T19" fmla="*/ 2 h 3"/>
                  <a:gd name="T20" fmla="*/ 2 w 6"/>
                  <a:gd name="T21" fmla="*/ 2 h 3"/>
                  <a:gd name="T22" fmla="*/ 2 w 6"/>
                  <a:gd name="T23" fmla="*/ 2 h 3"/>
                  <a:gd name="T24" fmla="*/ 1 w 6"/>
                  <a:gd name="T25" fmla="*/ 3 h 3"/>
                  <a:gd name="T26" fmla="*/ 4 w 6"/>
                  <a:gd name="T27" fmla="*/ 3 h 3"/>
                  <a:gd name="T28" fmla="*/ 1 w 6"/>
                  <a:gd name="T29" fmla="*/ 3 h 3"/>
                  <a:gd name="T30" fmla="*/ 3 w 6"/>
                  <a:gd name="T31" fmla="*/ 3 h 3"/>
                  <a:gd name="T32" fmla="*/ 4 w 6"/>
                  <a:gd name="T33" fmla="*/ 3 h 3"/>
                  <a:gd name="T34" fmla="*/ 5 w 6"/>
                  <a:gd name="T35" fmla="*/ 3 h 3"/>
                  <a:gd name="T36" fmla="*/ 3 w 6"/>
                  <a:gd name="T37" fmla="*/ 2 h 3"/>
                  <a:gd name="T38" fmla="*/ 4 w 6"/>
                  <a:gd name="T39" fmla="*/ 2 h 3"/>
                  <a:gd name="T40" fmla="*/ 5 w 6"/>
                  <a:gd name="T41" fmla="*/ 2 h 3"/>
                  <a:gd name="T42" fmla="*/ 3 w 6"/>
                  <a:gd name="T43" fmla="*/ 2 h 3"/>
                  <a:gd name="T44" fmla="*/ 4 w 6"/>
                  <a:gd name="T45" fmla="*/ 2 h 3"/>
                  <a:gd name="T46" fmla="*/ 3 w 6"/>
                  <a:gd name="T47" fmla="*/ 1 h 3"/>
                  <a:gd name="T48" fmla="*/ 4 w 6"/>
                  <a:gd name="T49" fmla="*/ 1 h 3"/>
                  <a:gd name="T50" fmla="*/ 2 w 6"/>
                  <a:gd name="T51" fmla="*/ 1 h 3"/>
                  <a:gd name="T52" fmla="*/ 5 w 6"/>
                  <a:gd name="T53" fmla="*/ 1 h 3"/>
                  <a:gd name="T54" fmla="*/ 4 w 6"/>
                  <a:gd name="T55" fmla="*/ 1 h 3"/>
                  <a:gd name="T56" fmla="*/ 3 w 6"/>
                  <a:gd name="T57" fmla="*/ 1 h 3"/>
                  <a:gd name="T58" fmla="*/ 5 w 6"/>
                  <a:gd name="T59" fmla="*/ 1 h 3"/>
                  <a:gd name="T60" fmla="*/ 4 w 6"/>
                  <a:gd name="T61" fmla="*/ 1 h 3"/>
                  <a:gd name="T62" fmla="*/ 2 w 6"/>
                  <a:gd name="T63" fmla="*/ 1 h 3"/>
                  <a:gd name="T64" fmla="*/ 3 w 6"/>
                  <a:gd name="T65" fmla="*/ 0 h 3"/>
                  <a:gd name="T66" fmla="*/ 5 w 6"/>
                  <a:gd name="T67" fmla="*/ 1 h 3"/>
                  <a:gd name="T68" fmla="*/ 6 w 6"/>
                  <a:gd name="T69" fmla="*/ 1 h 3"/>
                  <a:gd name="T70" fmla="*/ 3 w 6"/>
                  <a:gd name="T71" fmla="*/ 0 h 3"/>
                  <a:gd name="T72" fmla="*/ 5 w 6"/>
                  <a:gd name="T7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0" y="0"/>
                    </a:cubicBezTo>
                    <a:cubicBezTo>
                      <a:pt x="0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1" y="3"/>
                      <a:pt x="4" y="3"/>
                      <a:pt x="1" y="3"/>
                    </a:cubicBezTo>
                    <a:cubicBezTo>
                      <a:pt x="0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6" y="3"/>
                      <a:pt x="4" y="3"/>
                      <a:pt x="5" y="3"/>
                    </a:cubicBezTo>
                    <a:cubicBezTo>
                      <a:pt x="6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5" y="2"/>
                    </a:cubicBezTo>
                    <a:cubicBezTo>
                      <a:pt x="4" y="2"/>
                      <a:pt x="6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3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3" y="0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1" name="Rectangle 65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2" name="Freeform 66"/>
              <p:cNvSpPr/>
              <p:nvPr/>
            </p:nvSpPr>
            <p:spPr bwMode="auto">
              <a:xfrm>
                <a:off x="1152" y="2304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3" name="Freeform 67"/>
              <p:cNvSpPr/>
              <p:nvPr/>
            </p:nvSpPr>
            <p:spPr bwMode="auto">
              <a:xfrm>
                <a:off x="1135" y="230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4" name="Freeform 68"/>
              <p:cNvSpPr/>
              <p:nvPr/>
            </p:nvSpPr>
            <p:spPr bwMode="auto">
              <a:xfrm>
                <a:off x="1152" y="230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5" name="Freeform 69"/>
              <p:cNvSpPr/>
              <p:nvPr/>
            </p:nvSpPr>
            <p:spPr bwMode="auto">
              <a:xfrm>
                <a:off x="1152" y="23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6" name="Rectangle 70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7" name="Freeform 71"/>
              <p:cNvSpPr/>
              <p:nvPr/>
            </p:nvSpPr>
            <p:spPr bwMode="auto">
              <a:xfrm>
                <a:off x="1127" y="2288"/>
                <a:ext cx="33" cy="12"/>
              </a:xfrm>
              <a:custGeom>
                <a:avLst/>
                <a:gdLst>
                  <a:gd name="T0" fmla="*/ 2 w 8"/>
                  <a:gd name="T1" fmla="*/ 1 h 3"/>
                  <a:gd name="T2" fmla="*/ 1 w 8"/>
                  <a:gd name="T3" fmla="*/ 1 h 3"/>
                  <a:gd name="T4" fmla="*/ 4 w 8"/>
                  <a:gd name="T5" fmla="*/ 2 h 3"/>
                  <a:gd name="T6" fmla="*/ 1 w 8"/>
                  <a:gd name="T7" fmla="*/ 1 h 3"/>
                  <a:gd name="T8" fmla="*/ 3 w 8"/>
                  <a:gd name="T9" fmla="*/ 2 h 3"/>
                  <a:gd name="T10" fmla="*/ 2 w 8"/>
                  <a:gd name="T11" fmla="*/ 2 h 3"/>
                  <a:gd name="T12" fmla="*/ 5 w 8"/>
                  <a:gd name="T13" fmla="*/ 3 h 3"/>
                  <a:gd name="T14" fmla="*/ 1 w 8"/>
                  <a:gd name="T15" fmla="*/ 2 h 3"/>
                  <a:gd name="T16" fmla="*/ 1 w 8"/>
                  <a:gd name="T17" fmla="*/ 2 h 3"/>
                  <a:gd name="T18" fmla="*/ 2 w 8"/>
                  <a:gd name="T19" fmla="*/ 3 h 3"/>
                  <a:gd name="T20" fmla="*/ 4 w 8"/>
                  <a:gd name="T21" fmla="*/ 3 h 3"/>
                  <a:gd name="T22" fmla="*/ 6 w 8"/>
                  <a:gd name="T23" fmla="*/ 3 h 3"/>
                  <a:gd name="T24" fmla="*/ 5 w 8"/>
                  <a:gd name="T25" fmla="*/ 3 h 3"/>
                  <a:gd name="T26" fmla="*/ 6 w 8"/>
                  <a:gd name="T27" fmla="*/ 3 h 3"/>
                  <a:gd name="T28" fmla="*/ 5 w 8"/>
                  <a:gd name="T29" fmla="*/ 3 h 3"/>
                  <a:gd name="T30" fmla="*/ 6 w 8"/>
                  <a:gd name="T31" fmla="*/ 3 h 3"/>
                  <a:gd name="T32" fmla="*/ 5 w 8"/>
                  <a:gd name="T33" fmla="*/ 3 h 3"/>
                  <a:gd name="T34" fmla="*/ 6 w 8"/>
                  <a:gd name="T35" fmla="*/ 3 h 3"/>
                  <a:gd name="T36" fmla="*/ 4 w 8"/>
                  <a:gd name="T37" fmla="*/ 2 h 3"/>
                  <a:gd name="T38" fmla="*/ 6 w 8"/>
                  <a:gd name="T39" fmla="*/ 3 h 3"/>
                  <a:gd name="T40" fmla="*/ 5 w 8"/>
                  <a:gd name="T41" fmla="*/ 2 h 3"/>
                  <a:gd name="T42" fmla="*/ 6 w 8"/>
                  <a:gd name="T43" fmla="*/ 3 h 3"/>
                  <a:gd name="T44" fmla="*/ 5 w 8"/>
                  <a:gd name="T45" fmla="*/ 2 h 3"/>
                  <a:gd name="T46" fmla="*/ 6 w 8"/>
                  <a:gd name="T47" fmla="*/ 3 h 3"/>
                  <a:gd name="T48" fmla="*/ 3 w 8"/>
                  <a:gd name="T49" fmla="*/ 2 h 3"/>
                  <a:gd name="T50" fmla="*/ 6 w 8"/>
                  <a:gd name="T51" fmla="*/ 2 h 3"/>
                  <a:gd name="T52" fmla="*/ 5 w 8"/>
                  <a:gd name="T53" fmla="*/ 2 h 3"/>
                  <a:gd name="T54" fmla="*/ 6 w 8"/>
                  <a:gd name="T55" fmla="*/ 2 h 3"/>
                  <a:gd name="T56" fmla="*/ 5 w 8"/>
                  <a:gd name="T57" fmla="*/ 2 h 3"/>
                  <a:gd name="T58" fmla="*/ 4 w 8"/>
                  <a:gd name="T59" fmla="*/ 2 h 3"/>
                  <a:gd name="T60" fmla="*/ 3 w 8"/>
                  <a:gd name="T61" fmla="*/ 1 h 3"/>
                  <a:gd name="T62" fmla="*/ 4 w 8"/>
                  <a:gd name="T63" fmla="*/ 1 h 3"/>
                  <a:gd name="T64" fmla="*/ 2 w 8"/>
                  <a:gd name="T65" fmla="*/ 1 h 3"/>
                  <a:gd name="T66" fmla="*/ 3 w 8"/>
                  <a:gd name="T67" fmla="*/ 1 h 3"/>
                  <a:gd name="T68" fmla="*/ 2 w 8"/>
                  <a:gd name="T6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3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3"/>
                      <a:pt x="5" y="3"/>
                    </a:cubicBezTo>
                    <a:cubicBezTo>
                      <a:pt x="3" y="2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8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8" name="Freeform 72"/>
              <p:cNvSpPr/>
              <p:nvPr/>
            </p:nvSpPr>
            <p:spPr bwMode="auto">
              <a:xfrm>
                <a:off x="1152" y="23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9" name="Freeform 73"/>
              <p:cNvSpPr/>
              <p:nvPr/>
            </p:nvSpPr>
            <p:spPr bwMode="auto">
              <a:xfrm>
                <a:off x="1127" y="2279"/>
                <a:ext cx="37" cy="17"/>
              </a:xfrm>
              <a:custGeom>
                <a:avLst/>
                <a:gdLst>
                  <a:gd name="T0" fmla="*/ 4 w 9"/>
                  <a:gd name="T1" fmla="*/ 3 h 4"/>
                  <a:gd name="T2" fmla="*/ 6 w 9"/>
                  <a:gd name="T3" fmla="*/ 3 h 4"/>
                  <a:gd name="T4" fmla="*/ 2 w 9"/>
                  <a:gd name="T5" fmla="*/ 2 h 4"/>
                  <a:gd name="T6" fmla="*/ 2 w 9"/>
                  <a:gd name="T7" fmla="*/ 2 h 4"/>
                  <a:gd name="T8" fmla="*/ 5 w 9"/>
                  <a:gd name="T9" fmla="*/ 3 h 4"/>
                  <a:gd name="T10" fmla="*/ 5 w 9"/>
                  <a:gd name="T11" fmla="*/ 3 h 4"/>
                  <a:gd name="T12" fmla="*/ 3 w 9"/>
                  <a:gd name="T13" fmla="*/ 2 h 4"/>
                  <a:gd name="T14" fmla="*/ 2 w 9"/>
                  <a:gd name="T15" fmla="*/ 2 h 4"/>
                  <a:gd name="T16" fmla="*/ 3 w 9"/>
                  <a:gd name="T17" fmla="*/ 2 h 4"/>
                  <a:gd name="T18" fmla="*/ 5 w 9"/>
                  <a:gd name="T19" fmla="*/ 3 h 4"/>
                  <a:gd name="T20" fmla="*/ 0 w 9"/>
                  <a:gd name="T21" fmla="*/ 1 h 4"/>
                  <a:gd name="T22" fmla="*/ 1 w 9"/>
                  <a:gd name="T23" fmla="*/ 1 h 4"/>
                  <a:gd name="T24" fmla="*/ 3 w 9"/>
                  <a:gd name="T25" fmla="*/ 2 h 4"/>
                  <a:gd name="T26" fmla="*/ 2 w 9"/>
                  <a:gd name="T27" fmla="*/ 1 h 4"/>
                  <a:gd name="T28" fmla="*/ 1 w 9"/>
                  <a:gd name="T29" fmla="*/ 1 h 4"/>
                  <a:gd name="T30" fmla="*/ 1 w 9"/>
                  <a:gd name="T31" fmla="*/ 2 h 4"/>
                  <a:gd name="T32" fmla="*/ 1 w 9"/>
                  <a:gd name="T33" fmla="*/ 2 h 4"/>
                  <a:gd name="T34" fmla="*/ 2 w 9"/>
                  <a:gd name="T35" fmla="*/ 2 h 4"/>
                  <a:gd name="T36" fmla="*/ 4 w 9"/>
                  <a:gd name="T37" fmla="*/ 3 h 4"/>
                  <a:gd name="T38" fmla="*/ 4 w 9"/>
                  <a:gd name="T39" fmla="*/ 3 h 4"/>
                  <a:gd name="T40" fmla="*/ 6 w 9"/>
                  <a:gd name="T41" fmla="*/ 3 h 4"/>
                  <a:gd name="T42" fmla="*/ 7 w 9"/>
                  <a:gd name="T43" fmla="*/ 4 h 4"/>
                  <a:gd name="T44" fmla="*/ 7 w 9"/>
                  <a:gd name="T45" fmla="*/ 4 h 4"/>
                  <a:gd name="T46" fmla="*/ 4 w 9"/>
                  <a:gd name="T4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2"/>
                      <a:pt x="5" y="3"/>
                    </a:cubicBezTo>
                    <a:cubicBezTo>
                      <a:pt x="3" y="2"/>
                      <a:pt x="3" y="2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5" y="3"/>
                      <a:pt x="7" y="4"/>
                    </a:cubicBezTo>
                    <a:cubicBezTo>
                      <a:pt x="9" y="4"/>
                      <a:pt x="5" y="3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0" name="Freeform 74"/>
              <p:cNvSpPr/>
              <p:nvPr/>
            </p:nvSpPr>
            <p:spPr bwMode="auto">
              <a:xfrm>
                <a:off x="1143" y="2292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1" name="Freeform 75"/>
              <p:cNvSpPr/>
              <p:nvPr/>
            </p:nvSpPr>
            <p:spPr bwMode="auto">
              <a:xfrm>
                <a:off x="1127" y="2288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2" name="Freeform 76"/>
              <p:cNvSpPr/>
              <p:nvPr/>
            </p:nvSpPr>
            <p:spPr bwMode="auto">
              <a:xfrm>
                <a:off x="1147" y="228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3" name="Freeform 77"/>
              <p:cNvSpPr/>
              <p:nvPr/>
            </p:nvSpPr>
            <p:spPr bwMode="auto">
              <a:xfrm>
                <a:off x="1127" y="2279"/>
                <a:ext cx="16" cy="9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4" name="Freeform 78"/>
              <p:cNvSpPr/>
              <p:nvPr/>
            </p:nvSpPr>
            <p:spPr bwMode="auto">
              <a:xfrm>
                <a:off x="1131" y="226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3 w 7"/>
                  <a:gd name="T13" fmla="*/ 3 h 5"/>
                  <a:gd name="T14" fmla="*/ 5 w 7"/>
                  <a:gd name="T15" fmla="*/ 4 h 5"/>
                  <a:gd name="T16" fmla="*/ 2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5 w 7"/>
                  <a:gd name="T27" fmla="*/ 3 h 5"/>
                  <a:gd name="T28" fmla="*/ 6 w 7"/>
                  <a:gd name="T29" fmla="*/ 3 h 5"/>
                  <a:gd name="T30" fmla="*/ 5 w 7"/>
                  <a:gd name="T31" fmla="*/ 2 h 5"/>
                  <a:gd name="T32" fmla="*/ 6 w 7"/>
                  <a:gd name="T33" fmla="*/ 3 h 5"/>
                  <a:gd name="T34" fmla="*/ 3 w 7"/>
                  <a:gd name="T35" fmla="*/ 1 h 5"/>
                  <a:gd name="T36" fmla="*/ 3 w 7"/>
                  <a:gd name="T37" fmla="*/ 1 h 5"/>
                  <a:gd name="T38" fmla="*/ 5 w 7"/>
                  <a:gd name="T39" fmla="*/ 2 h 5"/>
                  <a:gd name="T40" fmla="*/ 4 w 7"/>
                  <a:gd name="T41" fmla="*/ 2 h 5"/>
                  <a:gd name="T42" fmla="*/ 6 w 7"/>
                  <a:gd name="T43" fmla="*/ 3 h 5"/>
                  <a:gd name="T44" fmla="*/ 3 w 7"/>
                  <a:gd name="T45" fmla="*/ 1 h 5"/>
                  <a:gd name="T46" fmla="*/ 4 w 7"/>
                  <a:gd name="T47" fmla="*/ 1 h 5"/>
                  <a:gd name="T48" fmla="*/ 1 w 7"/>
                  <a:gd name="T49" fmla="*/ 0 h 5"/>
                  <a:gd name="T50" fmla="*/ 1 w 7"/>
                  <a:gd name="T51" fmla="*/ 1 h 5"/>
                  <a:gd name="T52" fmla="*/ 3 w 7"/>
                  <a:gd name="T53" fmla="*/ 2 h 5"/>
                  <a:gd name="T54" fmla="*/ 1 w 7"/>
                  <a:gd name="T55" fmla="*/ 1 h 5"/>
                  <a:gd name="T56" fmla="*/ 3 w 7"/>
                  <a:gd name="T57" fmla="*/ 2 h 5"/>
                  <a:gd name="T58" fmla="*/ 1 w 7"/>
                  <a:gd name="T59" fmla="*/ 1 h 5"/>
                  <a:gd name="T60" fmla="*/ 3 w 7"/>
                  <a:gd name="T61" fmla="*/ 2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3 h 5"/>
                  <a:gd name="T74" fmla="*/ 1 w 7"/>
                  <a:gd name="T75" fmla="*/ 3 h 5"/>
                  <a:gd name="T76" fmla="*/ 1 w 7"/>
                  <a:gd name="T77" fmla="*/ 4 h 5"/>
                  <a:gd name="T78" fmla="*/ 1 w 7"/>
                  <a:gd name="T79" fmla="*/ 4 h 5"/>
                  <a:gd name="T80" fmla="*/ 4 w 7"/>
                  <a:gd name="T81" fmla="*/ 5 h 5"/>
                  <a:gd name="T82" fmla="*/ 6 w 7"/>
                  <a:gd name="T83" fmla="*/ 5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5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4" y="3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3"/>
                      <a:pt x="3" y="1"/>
                    </a:cubicBezTo>
                    <a:cubicBezTo>
                      <a:pt x="6" y="3"/>
                      <a:pt x="2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3" y="2"/>
                      <a:pt x="1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5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2" y="4"/>
                      <a:pt x="7" y="5"/>
                      <a:pt x="6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5" name="Freeform 79"/>
              <p:cNvSpPr/>
              <p:nvPr/>
            </p:nvSpPr>
            <p:spPr bwMode="auto">
              <a:xfrm>
                <a:off x="1131" y="22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6" name="Freeform 80"/>
              <p:cNvSpPr/>
              <p:nvPr/>
            </p:nvSpPr>
            <p:spPr bwMode="auto">
              <a:xfrm>
                <a:off x="1147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7" name="Rectangle 81"/>
              <p:cNvSpPr>
                <a:spLocks noChangeArrowheads="1"/>
              </p:cNvSpPr>
              <p:nvPr/>
            </p:nvSpPr>
            <p:spPr bwMode="auto">
              <a:xfrm>
                <a:off x="1135" y="228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8" name="Freeform 82"/>
              <p:cNvSpPr/>
              <p:nvPr/>
            </p:nvSpPr>
            <p:spPr bwMode="auto">
              <a:xfrm>
                <a:off x="1143" y="2288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9" name="Freeform 83"/>
              <p:cNvSpPr/>
              <p:nvPr/>
            </p:nvSpPr>
            <p:spPr bwMode="auto">
              <a:xfrm>
                <a:off x="1152" y="227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0" name="Freeform 84"/>
              <p:cNvSpPr/>
              <p:nvPr/>
            </p:nvSpPr>
            <p:spPr bwMode="auto">
              <a:xfrm>
                <a:off x="1160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1" name="Freeform 85"/>
              <p:cNvSpPr/>
              <p:nvPr/>
            </p:nvSpPr>
            <p:spPr bwMode="auto">
              <a:xfrm>
                <a:off x="1135" y="2233"/>
                <a:ext cx="33" cy="42"/>
              </a:xfrm>
              <a:custGeom>
                <a:avLst/>
                <a:gdLst>
                  <a:gd name="T0" fmla="*/ 5 w 8"/>
                  <a:gd name="T1" fmla="*/ 4 h 10"/>
                  <a:gd name="T2" fmla="*/ 4 w 8"/>
                  <a:gd name="T3" fmla="*/ 2 h 10"/>
                  <a:gd name="T4" fmla="*/ 3 w 8"/>
                  <a:gd name="T5" fmla="*/ 1 h 10"/>
                  <a:gd name="T6" fmla="*/ 3 w 8"/>
                  <a:gd name="T7" fmla="*/ 2 h 10"/>
                  <a:gd name="T8" fmla="*/ 3 w 8"/>
                  <a:gd name="T9" fmla="*/ 3 h 10"/>
                  <a:gd name="T10" fmla="*/ 2 w 8"/>
                  <a:gd name="T11" fmla="*/ 3 h 10"/>
                  <a:gd name="T12" fmla="*/ 3 w 8"/>
                  <a:gd name="T13" fmla="*/ 5 h 10"/>
                  <a:gd name="T14" fmla="*/ 3 w 8"/>
                  <a:gd name="T15" fmla="*/ 5 h 10"/>
                  <a:gd name="T16" fmla="*/ 2 w 8"/>
                  <a:gd name="T17" fmla="*/ 5 h 10"/>
                  <a:gd name="T18" fmla="*/ 5 w 8"/>
                  <a:gd name="T19" fmla="*/ 7 h 10"/>
                  <a:gd name="T20" fmla="*/ 5 w 8"/>
                  <a:gd name="T21" fmla="*/ 7 h 10"/>
                  <a:gd name="T22" fmla="*/ 3 w 8"/>
                  <a:gd name="T23" fmla="*/ 6 h 10"/>
                  <a:gd name="T24" fmla="*/ 3 w 8"/>
                  <a:gd name="T25" fmla="*/ 7 h 10"/>
                  <a:gd name="T26" fmla="*/ 2 w 8"/>
                  <a:gd name="T27" fmla="*/ 7 h 10"/>
                  <a:gd name="T28" fmla="*/ 3 w 8"/>
                  <a:gd name="T29" fmla="*/ 7 h 10"/>
                  <a:gd name="T30" fmla="*/ 4 w 8"/>
                  <a:gd name="T31" fmla="*/ 8 h 10"/>
                  <a:gd name="T32" fmla="*/ 2 w 8"/>
                  <a:gd name="T33" fmla="*/ 8 h 10"/>
                  <a:gd name="T34" fmla="*/ 3 w 8"/>
                  <a:gd name="T35" fmla="*/ 8 h 10"/>
                  <a:gd name="T36" fmla="*/ 2 w 8"/>
                  <a:gd name="T37" fmla="*/ 9 h 10"/>
                  <a:gd name="T38" fmla="*/ 3 w 8"/>
                  <a:gd name="T39" fmla="*/ 8 h 10"/>
                  <a:gd name="T40" fmla="*/ 2 w 8"/>
                  <a:gd name="T41" fmla="*/ 8 h 10"/>
                  <a:gd name="T42" fmla="*/ 5 w 8"/>
                  <a:gd name="T43" fmla="*/ 10 h 10"/>
                  <a:gd name="T44" fmla="*/ 6 w 8"/>
                  <a:gd name="T45" fmla="*/ 10 h 10"/>
                  <a:gd name="T46" fmla="*/ 5 w 8"/>
                  <a:gd name="T47" fmla="*/ 9 h 10"/>
                  <a:gd name="T48" fmla="*/ 6 w 8"/>
                  <a:gd name="T49" fmla="*/ 10 h 10"/>
                  <a:gd name="T50" fmla="*/ 6 w 8"/>
                  <a:gd name="T51" fmla="*/ 9 h 10"/>
                  <a:gd name="T52" fmla="*/ 6 w 8"/>
                  <a:gd name="T53" fmla="*/ 9 h 10"/>
                  <a:gd name="T54" fmla="*/ 6 w 8"/>
                  <a:gd name="T55" fmla="*/ 9 h 10"/>
                  <a:gd name="T56" fmla="*/ 6 w 8"/>
                  <a:gd name="T57" fmla="*/ 9 h 10"/>
                  <a:gd name="T58" fmla="*/ 6 w 8"/>
                  <a:gd name="T59" fmla="*/ 8 h 10"/>
                  <a:gd name="T60" fmla="*/ 5 w 8"/>
                  <a:gd name="T61" fmla="*/ 8 h 10"/>
                  <a:gd name="T62" fmla="*/ 7 w 8"/>
                  <a:gd name="T63" fmla="*/ 8 h 10"/>
                  <a:gd name="T64" fmla="*/ 7 w 8"/>
                  <a:gd name="T65" fmla="*/ 8 h 10"/>
                  <a:gd name="T66" fmla="*/ 5 w 8"/>
                  <a:gd name="T67" fmla="*/ 7 h 10"/>
                  <a:gd name="T68" fmla="*/ 5 w 8"/>
                  <a:gd name="T69" fmla="*/ 6 h 10"/>
                  <a:gd name="T70" fmla="*/ 5 w 8"/>
                  <a:gd name="T71" fmla="*/ 6 h 10"/>
                  <a:gd name="T72" fmla="*/ 5 w 8"/>
                  <a:gd name="T73" fmla="*/ 6 h 10"/>
                  <a:gd name="T74" fmla="*/ 5 w 8"/>
                  <a:gd name="T75" fmla="*/ 5 h 10"/>
                  <a:gd name="T76" fmla="*/ 4 w 8"/>
                  <a:gd name="T77" fmla="*/ 4 h 10"/>
                  <a:gd name="T78" fmla="*/ 6 w 8"/>
                  <a:gd name="T7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7" y="5"/>
                    </a:moveTo>
                    <a:cubicBezTo>
                      <a:pt x="6" y="5"/>
                      <a:pt x="6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5" y="4"/>
                      <a:pt x="5" y="4"/>
                    </a:cubicBezTo>
                    <a:cubicBezTo>
                      <a:pt x="1" y="0"/>
                      <a:pt x="6" y="6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5" y="5"/>
                      <a:pt x="1" y="2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ubicBezTo>
                      <a:pt x="2" y="5"/>
                      <a:pt x="4" y="5"/>
                      <a:pt x="5" y="6"/>
                    </a:cubicBezTo>
                    <a:cubicBezTo>
                      <a:pt x="4" y="6"/>
                      <a:pt x="4" y="6"/>
                      <a:pt x="2" y="5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7"/>
                      <a:pt x="6" y="8"/>
                      <a:pt x="6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5"/>
                      <a:pt x="4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6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7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4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0" y="7"/>
                      <a:pt x="2" y="9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5" y="10"/>
                      <a:pt x="3" y="9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9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4" y="7"/>
                      <a:pt x="6" y="8"/>
                    </a:cubicBezTo>
                    <a:cubicBezTo>
                      <a:pt x="5" y="8"/>
                      <a:pt x="5" y="8"/>
                      <a:pt x="3" y="7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5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8"/>
                      <a:pt x="5" y="6"/>
                      <a:pt x="4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5" y="6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5" y="5"/>
                      <a:pt x="8" y="8"/>
                      <a:pt x="5" y="5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4" y="3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2" name="Freeform 86"/>
              <p:cNvSpPr/>
              <p:nvPr/>
            </p:nvSpPr>
            <p:spPr bwMode="auto">
              <a:xfrm>
                <a:off x="1160" y="22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3" name="Freeform 87"/>
              <p:cNvSpPr/>
              <p:nvPr/>
            </p:nvSpPr>
            <p:spPr bwMode="auto">
              <a:xfrm>
                <a:off x="1156" y="225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4" name="Freeform 88"/>
              <p:cNvSpPr/>
              <p:nvPr/>
            </p:nvSpPr>
            <p:spPr bwMode="auto">
              <a:xfrm>
                <a:off x="1160" y="225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5" name="Rectangle 89"/>
              <p:cNvSpPr>
                <a:spLocks noChangeArrowheads="1"/>
              </p:cNvSpPr>
              <p:nvPr/>
            </p:nvSpPr>
            <p:spPr bwMode="auto">
              <a:xfrm>
                <a:off x="1160" y="225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6" name="Freeform 90"/>
              <p:cNvSpPr/>
              <p:nvPr/>
            </p:nvSpPr>
            <p:spPr bwMode="auto">
              <a:xfrm>
                <a:off x="1147" y="2225"/>
                <a:ext cx="21" cy="29"/>
              </a:xfrm>
              <a:custGeom>
                <a:avLst/>
                <a:gdLst>
                  <a:gd name="T0" fmla="*/ 4 w 5"/>
                  <a:gd name="T1" fmla="*/ 3 h 7"/>
                  <a:gd name="T2" fmla="*/ 3 w 5"/>
                  <a:gd name="T3" fmla="*/ 1 h 7"/>
                  <a:gd name="T4" fmla="*/ 4 w 5"/>
                  <a:gd name="T5" fmla="*/ 2 h 7"/>
                  <a:gd name="T6" fmla="*/ 3 w 5"/>
                  <a:gd name="T7" fmla="*/ 0 h 7"/>
                  <a:gd name="T8" fmla="*/ 2 w 5"/>
                  <a:gd name="T9" fmla="*/ 2 h 7"/>
                  <a:gd name="T10" fmla="*/ 2 w 5"/>
                  <a:gd name="T11" fmla="*/ 1 h 7"/>
                  <a:gd name="T12" fmla="*/ 2 w 5"/>
                  <a:gd name="T13" fmla="*/ 3 h 7"/>
                  <a:gd name="T14" fmla="*/ 1 w 5"/>
                  <a:gd name="T15" fmla="*/ 2 h 7"/>
                  <a:gd name="T16" fmla="*/ 1 w 5"/>
                  <a:gd name="T17" fmla="*/ 2 h 7"/>
                  <a:gd name="T18" fmla="*/ 2 w 5"/>
                  <a:gd name="T19" fmla="*/ 3 h 7"/>
                  <a:gd name="T20" fmla="*/ 1 w 5"/>
                  <a:gd name="T21" fmla="*/ 3 h 7"/>
                  <a:gd name="T22" fmla="*/ 2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2 w 5"/>
                  <a:gd name="T29" fmla="*/ 4 h 7"/>
                  <a:gd name="T30" fmla="*/ 1 w 5"/>
                  <a:gd name="T31" fmla="*/ 3 h 7"/>
                  <a:gd name="T32" fmla="*/ 2 w 5"/>
                  <a:gd name="T33" fmla="*/ 5 h 7"/>
                  <a:gd name="T34" fmla="*/ 3 w 5"/>
                  <a:gd name="T35" fmla="*/ 6 h 7"/>
                  <a:gd name="T36" fmla="*/ 2 w 5"/>
                  <a:gd name="T37" fmla="*/ 5 h 7"/>
                  <a:gd name="T38" fmla="*/ 2 w 5"/>
                  <a:gd name="T39" fmla="*/ 5 h 7"/>
                  <a:gd name="T40" fmla="*/ 2 w 5"/>
                  <a:gd name="T41" fmla="*/ 4 h 7"/>
                  <a:gd name="T42" fmla="*/ 3 w 5"/>
                  <a:gd name="T43" fmla="*/ 5 h 7"/>
                  <a:gd name="T44" fmla="*/ 4 w 5"/>
                  <a:gd name="T45" fmla="*/ 6 h 7"/>
                  <a:gd name="T46" fmla="*/ 4 w 5"/>
                  <a:gd name="T47" fmla="*/ 6 h 7"/>
                  <a:gd name="T48" fmla="*/ 4 w 5"/>
                  <a:gd name="T49" fmla="*/ 6 h 7"/>
                  <a:gd name="T50" fmla="*/ 3 w 5"/>
                  <a:gd name="T51" fmla="*/ 5 h 7"/>
                  <a:gd name="T52" fmla="*/ 2 w 5"/>
                  <a:gd name="T53" fmla="*/ 3 h 7"/>
                  <a:gd name="T54" fmla="*/ 2 w 5"/>
                  <a:gd name="T55" fmla="*/ 3 h 7"/>
                  <a:gd name="T56" fmla="*/ 3 w 5"/>
                  <a:gd name="T57" fmla="*/ 5 h 7"/>
                  <a:gd name="T58" fmla="*/ 3 w 5"/>
                  <a:gd name="T59" fmla="*/ 4 h 7"/>
                  <a:gd name="T60" fmla="*/ 4 w 5"/>
                  <a:gd name="T61" fmla="*/ 6 h 7"/>
                  <a:gd name="T62" fmla="*/ 3 w 5"/>
                  <a:gd name="T63" fmla="*/ 4 h 7"/>
                  <a:gd name="T64" fmla="*/ 3 w 5"/>
                  <a:gd name="T65" fmla="*/ 3 h 7"/>
                  <a:gd name="T66" fmla="*/ 4 w 5"/>
                  <a:gd name="T67" fmla="*/ 4 h 7"/>
                  <a:gd name="T68" fmla="*/ 3 w 5"/>
                  <a:gd name="T69" fmla="*/ 3 h 7"/>
                  <a:gd name="T70" fmla="*/ 4 w 5"/>
                  <a:gd name="T71" fmla="*/ 3 h 7"/>
                  <a:gd name="T72" fmla="*/ 3 w 5"/>
                  <a:gd name="T73" fmla="*/ 3 h 7"/>
                  <a:gd name="T74" fmla="*/ 4 w 5"/>
                  <a:gd name="T75" fmla="*/ 3 h 7"/>
                  <a:gd name="T76" fmla="*/ 4 w 5"/>
                  <a:gd name="T77" fmla="*/ 3 h 7"/>
                  <a:gd name="T78" fmla="*/ 3 w 5"/>
                  <a:gd name="T79" fmla="*/ 1 h 7"/>
                  <a:gd name="T80" fmla="*/ 4 w 5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3" y="1"/>
                      <a:pt x="4" y="2"/>
                      <a:pt x="3" y="0"/>
                    </a:cubicBezTo>
                    <a:cubicBezTo>
                      <a:pt x="3" y="1"/>
                      <a:pt x="1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0" y="0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3" y="4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2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2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2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5"/>
                      <a:pt x="4" y="5"/>
                      <a:pt x="3" y="3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0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7" name="Freeform 91"/>
              <p:cNvSpPr/>
              <p:nvPr/>
            </p:nvSpPr>
            <p:spPr bwMode="auto">
              <a:xfrm>
                <a:off x="1160" y="2221"/>
                <a:ext cx="4" cy="1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8" name="Freeform 92"/>
              <p:cNvSpPr/>
              <p:nvPr/>
            </p:nvSpPr>
            <p:spPr bwMode="auto">
              <a:xfrm>
                <a:off x="1160" y="2208"/>
                <a:ext cx="13" cy="29"/>
              </a:xfrm>
              <a:custGeom>
                <a:avLst/>
                <a:gdLst>
                  <a:gd name="T0" fmla="*/ 2 w 3"/>
                  <a:gd name="T1" fmla="*/ 3 h 7"/>
                  <a:gd name="T2" fmla="*/ 2 w 3"/>
                  <a:gd name="T3" fmla="*/ 2 h 7"/>
                  <a:gd name="T4" fmla="*/ 1 w 3"/>
                  <a:gd name="T5" fmla="*/ 2 h 7"/>
                  <a:gd name="T6" fmla="*/ 1 w 3"/>
                  <a:gd name="T7" fmla="*/ 4 h 7"/>
                  <a:gd name="T8" fmla="*/ 0 w 3"/>
                  <a:gd name="T9" fmla="*/ 3 h 7"/>
                  <a:gd name="T10" fmla="*/ 1 w 3"/>
                  <a:gd name="T11" fmla="*/ 5 h 7"/>
                  <a:gd name="T12" fmla="*/ 1 w 3"/>
                  <a:gd name="T13" fmla="*/ 4 h 7"/>
                  <a:gd name="T14" fmla="*/ 1 w 3"/>
                  <a:gd name="T15" fmla="*/ 5 h 7"/>
                  <a:gd name="T16" fmla="*/ 1 w 3"/>
                  <a:gd name="T17" fmla="*/ 5 h 7"/>
                  <a:gd name="T18" fmla="*/ 2 w 3"/>
                  <a:gd name="T19" fmla="*/ 5 h 7"/>
                  <a:gd name="T20" fmla="*/ 1 w 3"/>
                  <a:gd name="T21" fmla="*/ 3 h 7"/>
                  <a:gd name="T22" fmla="*/ 2 w 3"/>
                  <a:gd name="T23" fmla="*/ 5 h 7"/>
                  <a:gd name="T24" fmla="*/ 2 w 3"/>
                  <a:gd name="T25" fmla="*/ 6 h 7"/>
                  <a:gd name="T26" fmla="*/ 2 w 3"/>
                  <a:gd name="T27" fmla="*/ 5 h 7"/>
                  <a:gd name="T28" fmla="*/ 2 w 3"/>
                  <a:gd name="T29" fmla="*/ 4 h 7"/>
                  <a:gd name="T30" fmla="*/ 2 w 3"/>
                  <a:gd name="T31" fmla="*/ 6 h 7"/>
                  <a:gd name="T32" fmla="*/ 3 w 3"/>
                  <a:gd name="T33" fmla="*/ 4 h 7"/>
                  <a:gd name="T34" fmla="*/ 2 w 3"/>
                  <a:gd name="T35" fmla="*/ 2 h 7"/>
                  <a:gd name="T36" fmla="*/ 3 w 3"/>
                  <a:gd name="T37" fmla="*/ 4 h 7"/>
                  <a:gd name="T38" fmla="*/ 3 w 3"/>
                  <a:gd name="T39" fmla="*/ 4 h 7"/>
                  <a:gd name="T40" fmla="*/ 2 w 3"/>
                  <a:gd name="T41" fmla="*/ 1 h 7"/>
                  <a:gd name="T42" fmla="*/ 2 w 3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7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0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5"/>
                      <a:pt x="2" y="6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9" name="Rectangle 93"/>
              <p:cNvSpPr>
                <a:spLocks noChangeArrowheads="1"/>
              </p:cNvSpPr>
              <p:nvPr/>
            </p:nvSpPr>
            <p:spPr bwMode="auto">
              <a:xfrm>
                <a:off x="1164" y="2217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0" name="Freeform 94"/>
              <p:cNvSpPr/>
              <p:nvPr/>
            </p:nvSpPr>
            <p:spPr bwMode="auto">
              <a:xfrm>
                <a:off x="1076" y="298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1" name="Freeform 95"/>
              <p:cNvSpPr/>
              <p:nvPr/>
            </p:nvSpPr>
            <p:spPr bwMode="auto">
              <a:xfrm>
                <a:off x="1081" y="2985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2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2" name="Freeform 96"/>
              <p:cNvSpPr/>
              <p:nvPr/>
            </p:nvSpPr>
            <p:spPr bwMode="auto">
              <a:xfrm>
                <a:off x="1085" y="2990"/>
                <a:ext cx="4" cy="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3" name="Freeform 97"/>
              <p:cNvSpPr/>
              <p:nvPr/>
            </p:nvSpPr>
            <p:spPr bwMode="auto">
              <a:xfrm>
                <a:off x="1085" y="2985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4" name="Freeform 98"/>
              <p:cNvSpPr/>
              <p:nvPr/>
            </p:nvSpPr>
            <p:spPr bwMode="auto">
              <a:xfrm>
                <a:off x="1085" y="2985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5" name="Freeform 99"/>
              <p:cNvSpPr/>
              <p:nvPr/>
            </p:nvSpPr>
            <p:spPr bwMode="auto">
              <a:xfrm>
                <a:off x="1085" y="2977"/>
                <a:ext cx="12" cy="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2 h 3"/>
                  <a:gd name="T6" fmla="*/ 2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1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6" name="Freeform 100"/>
              <p:cNvSpPr/>
              <p:nvPr/>
            </p:nvSpPr>
            <p:spPr bwMode="auto">
              <a:xfrm>
                <a:off x="1085" y="298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7" name="Freeform 101"/>
              <p:cNvSpPr/>
              <p:nvPr/>
            </p:nvSpPr>
            <p:spPr bwMode="auto">
              <a:xfrm>
                <a:off x="1089" y="2990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8" name="Freeform 102"/>
              <p:cNvSpPr/>
              <p:nvPr/>
            </p:nvSpPr>
            <p:spPr bwMode="auto">
              <a:xfrm>
                <a:off x="1081" y="2969"/>
                <a:ext cx="4" cy="21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1" y="5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9" name="Freeform 103"/>
              <p:cNvSpPr/>
              <p:nvPr/>
            </p:nvSpPr>
            <p:spPr bwMode="auto">
              <a:xfrm>
                <a:off x="1085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0" name="Freeform 104"/>
              <p:cNvSpPr/>
              <p:nvPr/>
            </p:nvSpPr>
            <p:spPr bwMode="auto">
              <a:xfrm>
                <a:off x="1076" y="2956"/>
                <a:ext cx="13" cy="25"/>
              </a:xfrm>
              <a:custGeom>
                <a:avLst/>
                <a:gdLst>
                  <a:gd name="T0" fmla="*/ 0 w 3"/>
                  <a:gd name="T1" fmla="*/ 5 h 6"/>
                  <a:gd name="T2" fmla="*/ 1 w 3"/>
                  <a:gd name="T3" fmla="*/ 3 h 6"/>
                  <a:gd name="T4" fmla="*/ 1 w 3"/>
                  <a:gd name="T5" fmla="*/ 5 h 6"/>
                  <a:gd name="T6" fmla="*/ 1 w 3"/>
                  <a:gd name="T7" fmla="*/ 4 h 6"/>
                  <a:gd name="T8" fmla="*/ 0 w 3"/>
                  <a:gd name="T9" fmla="*/ 6 h 6"/>
                  <a:gd name="T10" fmla="*/ 2 w 3"/>
                  <a:gd name="T11" fmla="*/ 4 h 6"/>
                  <a:gd name="T12" fmla="*/ 1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0 w 3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6"/>
                      <a:pt x="1" y="4"/>
                      <a:pt x="0" y="6"/>
                    </a:cubicBezTo>
                    <a:cubicBezTo>
                      <a:pt x="1" y="6"/>
                      <a:pt x="1" y="6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0"/>
                      <a:pt x="2" y="1"/>
                    </a:cubicBezTo>
                    <a:cubicBezTo>
                      <a:pt x="2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1" name="Freeform 105"/>
              <p:cNvSpPr/>
              <p:nvPr/>
            </p:nvSpPr>
            <p:spPr bwMode="auto">
              <a:xfrm>
                <a:off x="1081" y="2964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2" name="Freeform 106"/>
              <p:cNvSpPr/>
              <p:nvPr/>
            </p:nvSpPr>
            <p:spPr bwMode="auto">
              <a:xfrm>
                <a:off x="1068" y="2956"/>
                <a:ext cx="17" cy="21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2 h 5"/>
                  <a:gd name="T12" fmla="*/ 3 w 4"/>
                  <a:gd name="T13" fmla="*/ 2 h 5"/>
                  <a:gd name="T14" fmla="*/ 2 w 4"/>
                  <a:gd name="T15" fmla="*/ 2 h 5"/>
                  <a:gd name="T16" fmla="*/ 2 w 4"/>
                  <a:gd name="T17" fmla="*/ 3 h 5"/>
                  <a:gd name="T18" fmla="*/ 2 w 4"/>
                  <a:gd name="T19" fmla="*/ 3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3" name="Freeform 107"/>
              <p:cNvSpPr/>
              <p:nvPr/>
            </p:nvSpPr>
            <p:spPr bwMode="auto">
              <a:xfrm>
                <a:off x="1072" y="297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4" name="Freeform 108"/>
              <p:cNvSpPr/>
              <p:nvPr/>
            </p:nvSpPr>
            <p:spPr bwMode="auto">
              <a:xfrm>
                <a:off x="1076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5" name="Freeform 109"/>
              <p:cNvSpPr/>
              <p:nvPr/>
            </p:nvSpPr>
            <p:spPr bwMode="auto">
              <a:xfrm>
                <a:off x="1068" y="297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6" name="Freeform 110"/>
              <p:cNvSpPr/>
              <p:nvPr/>
            </p:nvSpPr>
            <p:spPr bwMode="auto">
              <a:xfrm>
                <a:off x="1055" y="2939"/>
                <a:ext cx="26" cy="38"/>
              </a:xfrm>
              <a:custGeom>
                <a:avLst/>
                <a:gdLst>
                  <a:gd name="T0" fmla="*/ 5 w 6"/>
                  <a:gd name="T1" fmla="*/ 1 h 9"/>
                  <a:gd name="T2" fmla="*/ 4 w 6"/>
                  <a:gd name="T3" fmla="*/ 1 h 9"/>
                  <a:gd name="T4" fmla="*/ 2 w 6"/>
                  <a:gd name="T5" fmla="*/ 0 h 9"/>
                  <a:gd name="T6" fmla="*/ 0 w 6"/>
                  <a:gd name="T7" fmla="*/ 0 h 9"/>
                  <a:gd name="T8" fmla="*/ 1 w 6"/>
                  <a:gd name="T9" fmla="*/ 1 h 9"/>
                  <a:gd name="T10" fmla="*/ 0 w 6"/>
                  <a:gd name="T11" fmla="*/ 1 h 9"/>
                  <a:gd name="T12" fmla="*/ 0 w 6"/>
                  <a:gd name="T13" fmla="*/ 3 h 9"/>
                  <a:gd name="T14" fmla="*/ 1 w 6"/>
                  <a:gd name="T15" fmla="*/ 3 h 9"/>
                  <a:gd name="T16" fmla="*/ 2 w 6"/>
                  <a:gd name="T17" fmla="*/ 7 h 9"/>
                  <a:gd name="T18" fmla="*/ 3 w 6"/>
                  <a:gd name="T19" fmla="*/ 6 h 9"/>
                  <a:gd name="T20" fmla="*/ 2 w 6"/>
                  <a:gd name="T21" fmla="*/ 7 h 9"/>
                  <a:gd name="T22" fmla="*/ 2 w 6"/>
                  <a:gd name="T23" fmla="*/ 7 h 9"/>
                  <a:gd name="T24" fmla="*/ 3 w 6"/>
                  <a:gd name="T25" fmla="*/ 8 h 9"/>
                  <a:gd name="T26" fmla="*/ 5 w 6"/>
                  <a:gd name="T27" fmla="*/ 6 h 9"/>
                  <a:gd name="T28" fmla="*/ 3 w 6"/>
                  <a:gd name="T29" fmla="*/ 8 h 9"/>
                  <a:gd name="T30" fmla="*/ 4 w 6"/>
                  <a:gd name="T31" fmla="*/ 7 h 9"/>
                  <a:gd name="T32" fmla="*/ 5 w 6"/>
                  <a:gd name="T33" fmla="*/ 6 h 9"/>
                  <a:gd name="T34" fmla="*/ 6 w 6"/>
                  <a:gd name="T35" fmla="*/ 5 h 9"/>
                  <a:gd name="T36" fmla="*/ 3 w 6"/>
                  <a:gd name="T37" fmla="*/ 6 h 9"/>
                  <a:gd name="T38" fmla="*/ 4 w 6"/>
                  <a:gd name="T39" fmla="*/ 6 h 9"/>
                  <a:gd name="T40" fmla="*/ 5 w 6"/>
                  <a:gd name="T41" fmla="*/ 4 h 9"/>
                  <a:gd name="T42" fmla="*/ 3 w 6"/>
                  <a:gd name="T43" fmla="*/ 4 h 9"/>
                  <a:gd name="T44" fmla="*/ 3 w 6"/>
                  <a:gd name="T45" fmla="*/ 4 h 9"/>
                  <a:gd name="T46" fmla="*/ 2 w 6"/>
                  <a:gd name="T47" fmla="*/ 4 h 9"/>
                  <a:gd name="T48" fmla="*/ 4 w 6"/>
                  <a:gd name="T49" fmla="*/ 4 h 9"/>
                  <a:gd name="T50" fmla="*/ 1 w 6"/>
                  <a:gd name="T51" fmla="*/ 4 h 9"/>
                  <a:gd name="T52" fmla="*/ 5 w 6"/>
                  <a:gd name="T53" fmla="*/ 3 h 9"/>
                  <a:gd name="T54" fmla="*/ 3 w 6"/>
                  <a:gd name="T55" fmla="*/ 3 h 9"/>
                  <a:gd name="T56" fmla="*/ 2 w 6"/>
                  <a:gd name="T57" fmla="*/ 3 h 9"/>
                  <a:gd name="T58" fmla="*/ 4 w 6"/>
                  <a:gd name="T59" fmla="*/ 3 h 9"/>
                  <a:gd name="T60" fmla="*/ 3 w 6"/>
                  <a:gd name="T61" fmla="*/ 2 h 9"/>
                  <a:gd name="T62" fmla="*/ 2 w 6"/>
                  <a:gd name="T63" fmla="*/ 2 h 9"/>
                  <a:gd name="T64" fmla="*/ 2 w 6"/>
                  <a:gd name="T65" fmla="*/ 1 h 9"/>
                  <a:gd name="T66" fmla="*/ 4 w 6"/>
                  <a:gd name="T67" fmla="*/ 2 h 9"/>
                  <a:gd name="T68" fmla="*/ 6 w 6"/>
                  <a:gd name="T69" fmla="*/ 2 h 9"/>
                  <a:gd name="T70" fmla="*/ 3 w 6"/>
                  <a:gd name="T71" fmla="*/ 1 h 9"/>
                  <a:gd name="T72" fmla="*/ 5 w 6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4" y="1"/>
                      <a:pt x="3" y="1"/>
                      <a:pt x="4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6"/>
                      <a:pt x="2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3" y="8"/>
                      <a:pt x="4" y="6"/>
                      <a:pt x="5" y="6"/>
                    </a:cubicBezTo>
                    <a:cubicBezTo>
                      <a:pt x="3" y="8"/>
                      <a:pt x="5" y="6"/>
                      <a:pt x="3" y="8"/>
                    </a:cubicBezTo>
                    <a:cubicBezTo>
                      <a:pt x="3" y="9"/>
                      <a:pt x="4" y="7"/>
                      <a:pt x="4" y="7"/>
                    </a:cubicBezTo>
                    <a:cubicBezTo>
                      <a:pt x="5" y="6"/>
                      <a:pt x="5" y="7"/>
                      <a:pt x="5" y="6"/>
                    </a:cubicBezTo>
                    <a:cubicBezTo>
                      <a:pt x="6" y="5"/>
                      <a:pt x="5" y="6"/>
                      <a:pt x="6" y="5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5" y="4"/>
                    </a:cubicBezTo>
                    <a:cubicBezTo>
                      <a:pt x="4" y="5"/>
                      <a:pt x="5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3"/>
                      <a:pt x="2" y="3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5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2"/>
                      <a:pt x="2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5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7" name="Rectangle 111"/>
              <p:cNvSpPr>
                <a:spLocks noChangeArrowheads="1"/>
              </p:cNvSpPr>
              <p:nvPr/>
            </p:nvSpPr>
            <p:spPr bwMode="auto">
              <a:xfrm>
                <a:off x="1081" y="294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8" name="Freeform 112"/>
              <p:cNvSpPr/>
              <p:nvPr/>
            </p:nvSpPr>
            <p:spPr bwMode="auto">
              <a:xfrm>
                <a:off x="1076" y="29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9" name="Freeform 113"/>
              <p:cNvSpPr/>
              <p:nvPr/>
            </p:nvSpPr>
            <p:spPr bwMode="auto">
              <a:xfrm>
                <a:off x="1055" y="2948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0" name="Freeform 114"/>
              <p:cNvSpPr/>
              <p:nvPr/>
            </p:nvSpPr>
            <p:spPr bwMode="auto">
              <a:xfrm>
                <a:off x="1076" y="2952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1" name="Freeform 115"/>
              <p:cNvSpPr/>
              <p:nvPr/>
            </p:nvSpPr>
            <p:spPr bwMode="auto">
              <a:xfrm>
                <a:off x="1076" y="2956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2" name="Rectangle 116"/>
              <p:cNvSpPr>
                <a:spLocks noChangeArrowheads="1"/>
              </p:cNvSpPr>
              <p:nvPr/>
            </p:nvSpPr>
            <p:spPr bwMode="auto">
              <a:xfrm>
                <a:off x="1076" y="2944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3" name="Freeform 117"/>
              <p:cNvSpPr/>
              <p:nvPr/>
            </p:nvSpPr>
            <p:spPr bwMode="auto">
              <a:xfrm>
                <a:off x="1051" y="2919"/>
                <a:ext cx="30" cy="20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2 w 7"/>
                  <a:gd name="T9" fmla="*/ 4 h 5"/>
                  <a:gd name="T10" fmla="*/ 1 w 7"/>
                  <a:gd name="T11" fmla="*/ 3 h 5"/>
                  <a:gd name="T12" fmla="*/ 4 w 7"/>
                  <a:gd name="T13" fmla="*/ 5 h 5"/>
                  <a:gd name="T14" fmla="*/ 1 w 7"/>
                  <a:gd name="T15" fmla="*/ 4 h 5"/>
                  <a:gd name="T16" fmla="*/ 0 w 7"/>
                  <a:gd name="T17" fmla="*/ 4 h 5"/>
                  <a:gd name="T18" fmla="*/ 1 w 7"/>
                  <a:gd name="T19" fmla="*/ 5 h 5"/>
                  <a:gd name="T20" fmla="*/ 3 w 7"/>
                  <a:gd name="T21" fmla="*/ 5 h 5"/>
                  <a:gd name="T22" fmla="*/ 5 w 7"/>
                  <a:gd name="T23" fmla="*/ 5 h 5"/>
                  <a:gd name="T24" fmla="*/ 4 w 7"/>
                  <a:gd name="T25" fmla="*/ 5 h 5"/>
                  <a:gd name="T26" fmla="*/ 5 w 7"/>
                  <a:gd name="T27" fmla="*/ 5 h 5"/>
                  <a:gd name="T28" fmla="*/ 4 w 7"/>
                  <a:gd name="T29" fmla="*/ 5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3 w 7"/>
                  <a:gd name="T37" fmla="*/ 4 h 5"/>
                  <a:gd name="T38" fmla="*/ 5 w 7"/>
                  <a:gd name="T39" fmla="*/ 4 h 5"/>
                  <a:gd name="T40" fmla="*/ 4 w 7"/>
                  <a:gd name="T41" fmla="*/ 4 h 5"/>
                  <a:gd name="T42" fmla="*/ 6 w 7"/>
                  <a:gd name="T43" fmla="*/ 3 h 5"/>
                  <a:gd name="T44" fmla="*/ 5 w 7"/>
                  <a:gd name="T45" fmla="*/ 3 h 5"/>
                  <a:gd name="T46" fmla="*/ 6 w 7"/>
                  <a:gd name="T47" fmla="*/ 3 h 5"/>
                  <a:gd name="T48" fmla="*/ 3 w 7"/>
                  <a:gd name="T49" fmla="*/ 3 h 5"/>
                  <a:gd name="T50" fmla="*/ 5 w 7"/>
                  <a:gd name="T51" fmla="*/ 3 h 5"/>
                  <a:gd name="T52" fmla="*/ 5 w 7"/>
                  <a:gd name="T53" fmla="*/ 2 h 5"/>
                  <a:gd name="T54" fmla="*/ 5 w 7"/>
                  <a:gd name="T55" fmla="*/ 2 h 5"/>
                  <a:gd name="T56" fmla="*/ 4 w 7"/>
                  <a:gd name="T57" fmla="*/ 1 h 5"/>
                  <a:gd name="T58" fmla="*/ 4 w 7"/>
                  <a:gd name="T59" fmla="*/ 1 h 5"/>
                  <a:gd name="T60" fmla="*/ 3 w 7"/>
                  <a:gd name="T61" fmla="*/ 1 h 5"/>
                  <a:gd name="T62" fmla="*/ 4 w 7"/>
                  <a:gd name="T63" fmla="*/ 1 h 5"/>
                  <a:gd name="T64" fmla="*/ 2 w 7"/>
                  <a:gd name="T65" fmla="*/ 0 h 5"/>
                  <a:gd name="T66" fmla="*/ 3 w 7"/>
                  <a:gd name="T67" fmla="*/ 1 h 5"/>
                  <a:gd name="T68" fmla="*/ 1 w 7"/>
                  <a:gd name="T6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4"/>
                      <a:pt x="5" y="4"/>
                      <a:pt x="4" y="5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7" y="4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5" y="3"/>
                    </a:cubicBezTo>
                    <a:cubicBezTo>
                      <a:pt x="6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6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4" name="Freeform 118"/>
              <p:cNvSpPr/>
              <p:nvPr/>
            </p:nvSpPr>
            <p:spPr bwMode="auto">
              <a:xfrm>
                <a:off x="1072" y="293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5" name="Freeform 119"/>
              <p:cNvSpPr/>
              <p:nvPr/>
            </p:nvSpPr>
            <p:spPr bwMode="auto">
              <a:xfrm>
                <a:off x="1055" y="2898"/>
                <a:ext cx="34" cy="25"/>
              </a:xfrm>
              <a:custGeom>
                <a:avLst/>
                <a:gdLst>
                  <a:gd name="T0" fmla="*/ 3 w 8"/>
                  <a:gd name="T1" fmla="*/ 4 h 6"/>
                  <a:gd name="T2" fmla="*/ 5 w 8"/>
                  <a:gd name="T3" fmla="*/ 5 h 6"/>
                  <a:gd name="T4" fmla="*/ 2 w 8"/>
                  <a:gd name="T5" fmla="*/ 4 h 6"/>
                  <a:gd name="T6" fmla="*/ 1 w 8"/>
                  <a:gd name="T7" fmla="*/ 3 h 6"/>
                  <a:gd name="T8" fmla="*/ 4 w 8"/>
                  <a:gd name="T9" fmla="*/ 4 h 6"/>
                  <a:gd name="T10" fmla="*/ 5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3 h 6"/>
                  <a:gd name="T18" fmla="*/ 5 w 8"/>
                  <a:gd name="T19" fmla="*/ 3 h 6"/>
                  <a:gd name="T20" fmla="*/ 1 w 8"/>
                  <a:gd name="T21" fmla="*/ 0 h 6"/>
                  <a:gd name="T22" fmla="*/ 1 w 8"/>
                  <a:gd name="T23" fmla="*/ 1 h 6"/>
                  <a:gd name="T24" fmla="*/ 3 w 8"/>
                  <a:gd name="T25" fmla="*/ 2 h 6"/>
                  <a:gd name="T26" fmla="*/ 2 w 8"/>
                  <a:gd name="T27" fmla="*/ 2 h 6"/>
                  <a:gd name="T28" fmla="*/ 1 w 8"/>
                  <a:gd name="T29" fmla="*/ 1 h 6"/>
                  <a:gd name="T30" fmla="*/ 0 w 8"/>
                  <a:gd name="T31" fmla="*/ 4 h 6"/>
                  <a:gd name="T32" fmla="*/ 0 w 8"/>
                  <a:gd name="T33" fmla="*/ 3 h 6"/>
                  <a:gd name="T34" fmla="*/ 1 w 8"/>
                  <a:gd name="T35" fmla="*/ 4 h 6"/>
                  <a:gd name="T36" fmla="*/ 3 w 8"/>
                  <a:gd name="T37" fmla="*/ 5 h 6"/>
                  <a:gd name="T38" fmla="*/ 3 w 8"/>
                  <a:gd name="T39" fmla="*/ 5 h 6"/>
                  <a:gd name="T40" fmla="*/ 5 w 8"/>
                  <a:gd name="T41" fmla="*/ 5 h 6"/>
                  <a:gd name="T42" fmla="*/ 6 w 8"/>
                  <a:gd name="T43" fmla="*/ 6 h 6"/>
                  <a:gd name="T44" fmla="*/ 6 w 8"/>
                  <a:gd name="T45" fmla="*/ 5 h 6"/>
                  <a:gd name="T46" fmla="*/ 3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3" y="4"/>
                      <a:pt x="1" y="3"/>
                      <a:pt x="1" y="3"/>
                    </a:cubicBezTo>
                    <a:cubicBezTo>
                      <a:pt x="2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2" y="3"/>
                      <a:pt x="1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3" y="2"/>
                      <a:pt x="4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6"/>
                      <a:pt x="4" y="6"/>
                      <a:pt x="6" y="6"/>
                    </a:cubicBezTo>
                    <a:cubicBezTo>
                      <a:pt x="8" y="6"/>
                      <a:pt x="4" y="5"/>
                      <a:pt x="6" y="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6" name="Freeform 120"/>
              <p:cNvSpPr/>
              <p:nvPr/>
            </p:nvSpPr>
            <p:spPr bwMode="auto">
              <a:xfrm>
                <a:off x="1068" y="29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7" name="Freeform 121"/>
              <p:cNvSpPr/>
              <p:nvPr/>
            </p:nvSpPr>
            <p:spPr bwMode="auto">
              <a:xfrm>
                <a:off x="1055" y="2914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8" name="Freeform 122"/>
              <p:cNvSpPr/>
              <p:nvPr/>
            </p:nvSpPr>
            <p:spPr bwMode="auto">
              <a:xfrm>
                <a:off x="1072" y="291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9" name="Freeform 123"/>
              <p:cNvSpPr/>
              <p:nvPr/>
            </p:nvSpPr>
            <p:spPr bwMode="auto">
              <a:xfrm>
                <a:off x="1055" y="2893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4" y="3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0" name="Freeform 124"/>
              <p:cNvSpPr/>
              <p:nvPr/>
            </p:nvSpPr>
            <p:spPr bwMode="auto">
              <a:xfrm>
                <a:off x="1064" y="2852"/>
                <a:ext cx="29" cy="54"/>
              </a:xfrm>
              <a:custGeom>
                <a:avLst/>
                <a:gdLst>
                  <a:gd name="T0" fmla="*/ 4 w 7"/>
                  <a:gd name="T1" fmla="*/ 11 h 13"/>
                  <a:gd name="T2" fmla="*/ 4 w 7"/>
                  <a:gd name="T3" fmla="*/ 10 h 13"/>
                  <a:gd name="T4" fmla="*/ 4 w 7"/>
                  <a:gd name="T5" fmla="*/ 11 h 13"/>
                  <a:gd name="T6" fmla="*/ 5 w 7"/>
                  <a:gd name="T7" fmla="*/ 11 h 13"/>
                  <a:gd name="T8" fmla="*/ 4 w 7"/>
                  <a:gd name="T9" fmla="*/ 11 h 13"/>
                  <a:gd name="T10" fmla="*/ 5 w 7"/>
                  <a:gd name="T11" fmla="*/ 10 h 13"/>
                  <a:gd name="T12" fmla="*/ 3 w 7"/>
                  <a:gd name="T13" fmla="*/ 9 h 13"/>
                  <a:gd name="T14" fmla="*/ 6 w 7"/>
                  <a:gd name="T15" fmla="*/ 10 h 13"/>
                  <a:gd name="T16" fmla="*/ 3 w 7"/>
                  <a:gd name="T17" fmla="*/ 8 h 13"/>
                  <a:gd name="T18" fmla="*/ 4 w 7"/>
                  <a:gd name="T19" fmla="*/ 8 h 13"/>
                  <a:gd name="T20" fmla="*/ 5 w 7"/>
                  <a:gd name="T21" fmla="*/ 8 h 13"/>
                  <a:gd name="T22" fmla="*/ 5 w 7"/>
                  <a:gd name="T23" fmla="*/ 8 h 13"/>
                  <a:gd name="T24" fmla="*/ 6 w 7"/>
                  <a:gd name="T25" fmla="*/ 9 h 13"/>
                  <a:gd name="T26" fmla="*/ 7 w 7"/>
                  <a:gd name="T27" fmla="*/ 8 h 13"/>
                  <a:gd name="T28" fmla="*/ 7 w 7"/>
                  <a:gd name="T29" fmla="*/ 9 h 13"/>
                  <a:gd name="T30" fmla="*/ 7 w 7"/>
                  <a:gd name="T31" fmla="*/ 8 h 13"/>
                  <a:gd name="T32" fmla="*/ 7 w 7"/>
                  <a:gd name="T33" fmla="*/ 8 h 13"/>
                  <a:gd name="T34" fmla="*/ 7 w 7"/>
                  <a:gd name="T35" fmla="*/ 4 h 13"/>
                  <a:gd name="T36" fmla="*/ 7 w 7"/>
                  <a:gd name="T37" fmla="*/ 4 h 13"/>
                  <a:gd name="T38" fmla="*/ 6 w 7"/>
                  <a:gd name="T39" fmla="*/ 4 h 13"/>
                  <a:gd name="T40" fmla="*/ 7 w 7"/>
                  <a:gd name="T41" fmla="*/ 3 h 13"/>
                  <a:gd name="T42" fmla="*/ 4 w 7"/>
                  <a:gd name="T43" fmla="*/ 5 h 13"/>
                  <a:gd name="T44" fmla="*/ 4 w 7"/>
                  <a:gd name="T45" fmla="*/ 4 h 13"/>
                  <a:gd name="T46" fmla="*/ 6 w 7"/>
                  <a:gd name="T47" fmla="*/ 3 h 13"/>
                  <a:gd name="T48" fmla="*/ 5 w 7"/>
                  <a:gd name="T49" fmla="*/ 3 h 13"/>
                  <a:gd name="T50" fmla="*/ 7 w 7"/>
                  <a:gd name="T51" fmla="*/ 2 h 13"/>
                  <a:gd name="T52" fmla="*/ 4 w 7"/>
                  <a:gd name="T53" fmla="*/ 3 h 13"/>
                  <a:gd name="T54" fmla="*/ 4 w 7"/>
                  <a:gd name="T55" fmla="*/ 3 h 13"/>
                  <a:gd name="T56" fmla="*/ 1 w 7"/>
                  <a:gd name="T57" fmla="*/ 4 h 13"/>
                  <a:gd name="T58" fmla="*/ 3 w 7"/>
                  <a:gd name="T59" fmla="*/ 6 h 13"/>
                  <a:gd name="T60" fmla="*/ 5 w 7"/>
                  <a:gd name="T61" fmla="*/ 6 h 13"/>
                  <a:gd name="T62" fmla="*/ 4 w 7"/>
                  <a:gd name="T63" fmla="*/ 7 h 13"/>
                  <a:gd name="T64" fmla="*/ 4 w 7"/>
                  <a:gd name="T65" fmla="*/ 7 h 13"/>
                  <a:gd name="T66" fmla="*/ 4 w 7"/>
                  <a:gd name="T67" fmla="*/ 5 h 13"/>
                  <a:gd name="T68" fmla="*/ 4 w 7"/>
                  <a:gd name="T69" fmla="*/ 7 h 13"/>
                  <a:gd name="T70" fmla="*/ 5 w 7"/>
                  <a:gd name="T71" fmla="*/ 6 h 13"/>
                  <a:gd name="T72" fmla="*/ 4 w 7"/>
                  <a:gd name="T73" fmla="*/ 5 h 13"/>
                  <a:gd name="T74" fmla="*/ 5 w 7"/>
                  <a:gd name="T75" fmla="*/ 6 h 13"/>
                  <a:gd name="T76" fmla="*/ 3 w 7"/>
                  <a:gd name="T77" fmla="*/ 5 h 13"/>
                  <a:gd name="T78" fmla="*/ 1 w 7"/>
                  <a:gd name="T79" fmla="*/ 9 h 13"/>
                  <a:gd name="T80" fmla="*/ 2 w 7"/>
                  <a:gd name="T81" fmla="*/ 9 h 13"/>
                  <a:gd name="T82" fmla="*/ 2 w 7"/>
                  <a:gd name="T83" fmla="*/ 11 h 13"/>
                  <a:gd name="T84" fmla="*/ 3 w 7"/>
                  <a:gd name="T85" fmla="*/ 11 h 13"/>
                  <a:gd name="T86" fmla="*/ 0 w 7"/>
                  <a:gd name="T87" fmla="*/ 10 h 13"/>
                  <a:gd name="T88" fmla="*/ 0 w 7"/>
                  <a:gd name="T89" fmla="*/ 10 h 13"/>
                  <a:gd name="T90" fmla="*/ 1 w 7"/>
                  <a:gd name="T91" fmla="*/ 10 h 13"/>
                  <a:gd name="T92" fmla="*/ 0 w 7"/>
                  <a:gd name="T93" fmla="*/ 11 h 13"/>
                  <a:gd name="T94" fmla="*/ 4 w 7"/>
                  <a:gd name="T95" fmla="*/ 12 h 13"/>
                  <a:gd name="T96" fmla="*/ 6 w 7"/>
                  <a:gd name="T97" fmla="*/ 12 h 13"/>
                  <a:gd name="T98" fmla="*/ 4 w 7"/>
                  <a:gd name="T9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" h="13">
                    <a:moveTo>
                      <a:pt x="4" y="11"/>
                    </a:moveTo>
                    <a:cubicBezTo>
                      <a:pt x="4" y="11"/>
                      <a:pt x="3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2"/>
                      <a:pt x="4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3" y="10"/>
                      <a:pt x="5" y="10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5" y="8"/>
                      <a:pt x="3" y="7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9"/>
                      <a:pt x="4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7" y="4"/>
                      <a:pt x="4" y="5"/>
                    </a:cubicBezTo>
                    <a:cubicBezTo>
                      <a:pt x="7" y="3"/>
                      <a:pt x="3" y="5"/>
                      <a:pt x="4" y="4"/>
                    </a:cubicBezTo>
                    <a:cubicBezTo>
                      <a:pt x="5" y="3"/>
                      <a:pt x="5" y="4"/>
                      <a:pt x="6" y="3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5" y="3"/>
                      <a:pt x="7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4"/>
                      <a:pt x="1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5" y="5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"/>
                      <a:pt x="4" y="6"/>
                      <a:pt x="4" y="5"/>
                    </a:cubicBezTo>
                    <a:cubicBezTo>
                      <a:pt x="4" y="6"/>
                      <a:pt x="4" y="4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5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5" y="12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0"/>
                      <a:pt x="0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1" y="11"/>
                      <a:pt x="0" y="11"/>
                    </a:cubicBezTo>
                    <a:cubicBezTo>
                      <a:pt x="1" y="12"/>
                      <a:pt x="3" y="12"/>
                      <a:pt x="4" y="12"/>
                    </a:cubicBezTo>
                    <a:cubicBezTo>
                      <a:pt x="2" y="10"/>
                      <a:pt x="6" y="13"/>
                      <a:pt x="6" y="12"/>
                    </a:cubicBezTo>
                    <a:cubicBezTo>
                      <a:pt x="5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1" name="Freeform 125"/>
              <p:cNvSpPr/>
              <p:nvPr/>
            </p:nvSpPr>
            <p:spPr bwMode="auto">
              <a:xfrm>
                <a:off x="1064" y="2889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2" name="Freeform 126"/>
              <p:cNvSpPr/>
              <p:nvPr/>
            </p:nvSpPr>
            <p:spPr bwMode="auto">
              <a:xfrm>
                <a:off x="1076" y="2860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3" name="Freeform 127"/>
              <p:cNvSpPr/>
              <p:nvPr/>
            </p:nvSpPr>
            <p:spPr bwMode="auto">
              <a:xfrm>
                <a:off x="1064" y="2893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4" name="Rectangle 128"/>
              <p:cNvSpPr>
                <a:spLocks noChangeArrowheads="1"/>
              </p:cNvSpPr>
              <p:nvPr/>
            </p:nvSpPr>
            <p:spPr bwMode="auto">
              <a:xfrm>
                <a:off x="1076" y="29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5" name="Freeform 129"/>
              <p:cNvSpPr/>
              <p:nvPr/>
            </p:nvSpPr>
            <p:spPr bwMode="auto">
              <a:xfrm>
                <a:off x="1081" y="28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6" name="Freeform 130"/>
              <p:cNvSpPr/>
              <p:nvPr/>
            </p:nvSpPr>
            <p:spPr bwMode="auto">
              <a:xfrm>
                <a:off x="1085" y="28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7" name="Freeform 131"/>
              <p:cNvSpPr/>
              <p:nvPr/>
            </p:nvSpPr>
            <p:spPr bwMode="auto">
              <a:xfrm>
                <a:off x="1039" y="2789"/>
                <a:ext cx="50" cy="75"/>
              </a:xfrm>
              <a:custGeom>
                <a:avLst/>
                <a:gdLst>
                  <a:gd name="T0" fmla="*/ 6 w 12"/>
                  <a:gd name="T1" fmla="*/ 1 h 18"/>
                  <a:gd name="T2" fmla="*/ 4 w 12"/>
                  <a:gd name="T3" fmla="*/ 1 h 18"/>
                  <a:gd name="T4" fmla="*/ 3 w 12"/>
                  <a:gd name="T5" fmla="*/ 1 h 18"/>
                  <a:gd name="T6" fmla="*/ 4 w 12"/>
                  <a:gd name="T7" fmla="*/ 2 h 18"/>
                  <a:gd name="T8" fmla="*/ 4 w 12"/>
                  <a:gd name="T9" fmla="*/ 4 h 18"/>
                  <a:gd name="T10" fmla="*/ 4 w 12"/>
                  <a:gd name="T11" fmla="*/ 6 h 18"/>
                  <a:gd name="T12" fmla="*/ 6 w 12"/>
                  <a:gd name="T13" fmla="*/ 7 h 18"/>
                  <a:gd name="T14" fmla="*/ 5 w 12"/>
                  <a:gd name="T15" fmla="*/ 8 h 18"/>
                  <a:gd name="T16" fmla="*/ 5 w 12"/>
                  <a:gd name="T17" fmla="*/ 9 h 18"/>
                  <a:gd name="T18" fmla="*/ 8 w 12"/>
                  <a:gd name="T19" fmla="*/ 9 h 18"/>
                  <a:gd name="T20" fmla="*/ 8 w 12"/>
                  <a:gd name="T21" fmla="*/ 10 h 18"/>
                  <a:gd name="T22" fmla="*/ 7 w 12"/>
                  <a:gd name="T23" fmla="*/ 11 h 18"/>
                  <a:gd name="T24" fmla="*/ 7 w 12"/>
                  <a:gd name="T25" fmla="*/ 12 h 18"/>
                  <a:gd name="T26" fmla="*/ 7 w 12"/>
                  <a:gd name="T27" fmla="*/ 13 h 18"/>
                  <a:gd name="T28" fmla="*/ 8 w 12"/>
                  <a:gd name="T29" fmla="*/ 14 h 18"/>
                  <a:gd name="T30" fmla="*/ 9 w 12"/>
                  <a:gd name="T31" fmla="*/ 14 h 18"/>
                  <a:gd name="T32" fmla="*/ 8 w 12"/>
                  <a:gd name="T33" fmla="*/ 15 h 18"/>
                  <a:gd name="T34" fmla="*/ 8 w 12"/>
                  <a:gd name="T35" fmla="*/ 15 h 18"/>
                  <a:gd name="T36" fmla="*/ 9 w 12"/>
                  <a:gd name="T37" fmla="*/ 18 h 18"/>
                  <a:gd name="T38" fmla="*/ 9 w 12"/>
                  <a:gd name="T39" fmla="*/ 16 h 18"/>
                  <a:gd name="T40" fmla="*/ 8 w 12"/>
                  <a:gd name="T41" fmla="*/ 17 h 18"/>
                  <a:gd name="T42" fmla="*/ 11 w 12"/>
                  <a:gd name="T43" fmla="*/ 15 h 18"/>
                  <a:gd name="T44" fmla="*/ 12 w 12"/>
                  <a:gd name="T45" fmla="*/ 15 h 18"/>
                  <a:gd name="T46" fmla="*/ 11 w 12"/>
                  <a:gd name="T47" fmla="*/ 14 h 18"/>
                  <a:gd name="T48" fmla="*/ 12 w 12"/>
                  <a:gd name="T49" fmla="*/ 13 h 18"/>
                  <a:gd name="T50" fmla="*/ 11 w 12"/>
                  <a:gd name="T51" fmla="*/ 12 h 18"/>
                  <a:gd name="T52" fmla="*/ 10 w 12"/>
                  <a:gd name="T53" fmla="*/ 12 h 18"/>
                  <a:gd name="T54" fmla="*/ 11 w 12"/>
                  <a:gd name="T55" fmla="*/ 12 h 18"/>
                  <a:gd name="T56" fmla="*/ 11 w 12"/>
                  <a:gd name="T57" fmla="*/ 11 h 18"/>
                  <a:gd name="T58" fmla="*/ 10 w 12"/>
                  <a:gd name="T59" fmla="*/ 11 h 18"/>
                  <a:gd name="T60" fmla="*/ 9 w 12"/>
                  <a:gd name="T61" fmla="*/ 10 h 18"/>
                  <a:gd name="T62" fmla="*/ 11 w 12"/>
                  <a:gd name="T63" fmla="*/ 10 h 18"/>
                  <a:gd name="T64" fmla="*/ 11 w 12"/>
                  <a:gd name="T65" fmla="*/ 9 h 18"/>
                  <a:gd name="T66" fmla="*/ 9 w 12"/>
                  <a:gd name="T67" fmla="*/ 9 h 18"/>
                  <a:gd name="T68" fmla="*/ 8 w 12"/>
                  <a:gd name="T69" fmla="*/ 8 h 18"/>
                  <a:gd name="T70" fmla="*/ 7 w 12"/>
                  <a:gd name="T71" fmla="*/ 6 h 18"/>
                  <a:gd name="T72" fmla="*/ 7 w 12"/>
                  <a:gd name="T73" fmla="*/ 6 h 18"/>
                  <a:gd name="T74" fmla="*/ 7 w 12"/>
                  <a:gd name="T75" fmla="*/ 4 h 18"/>
                  <a:gd name="T76" fmla="*/ 5 w 12"/>
                  <a:gd name="T77" fmla="*/ 5 h 18"/>
                  <a:gd name="T78" fmla="*/ 8 w 12"/>
                  <a:gd name="T7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8" y="2"/>
                      <a:pt x="7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1"/>
                      <a:pt x="3" y="1"/>
                    </a:cubicBezTo>
                    <a:cubicBezTo>
                      <a:pt x="3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0" y="3"/>
                      <a:pt x="8" y="4"/>
                      <a:pt x="4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5" y="6"/>
                      <a:pt x="4" y="6"/>
                    </a:cubicBezTo>
                    <a:cubicBezTo>
                      <a:pt x="7" y="6"/>
                      <a:pt x="2" y="7"/>
                      <a:pt x="6" y="7"/>
                    </a:cubicBezTo>
                    <a:cubicBezTo>
                      <a:pt x="5" y="7"/>
                      <a:pt x="7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7" y="8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9"/>
                      <a:pt x="6" y="8"/>
                      <a:pt x="5" y="9"/>
                    </a:cubicBezTo>
                    <a:cubicBezTo>
                      <a:pt x="7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10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7" y="9"/>
                      <a:pt x="5" y="9"/>
                    </a:cubicBezTo>
                    <a:cubicBezTo>
                      <a:pt x="5" y="10"/>
                      <a:pt x="6" y="10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2"/>
                      <a:pt x="8" y="11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2"/>
                      <a:pt x="6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3"/>
                      <a:pt x="10" y="13"/>
                      <a:pt x="8" y="14"/>
                    </a:cubicBezTo>
                    <a:cubicBezTo>
                      <a:pt x="9" y="13"/>
                      <a:pt x="11" y="13"/>
                      <a:pt x="11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7" y="14"/>
                      <a:pt x="6" y="14"/>
                    </a:cubicBezTo>
                    <a:cubicBezTo>
                      <a:pt x="7" y="14"/>
                      <a:pt x="6" y="15"/>
                      <a:pt x="8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10" y="14"/>
                      <a:pt x="8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6" y="18"/>
                      <a:pt x="9" y="18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8" y="17"/>
                    </a:cubicBezTo>
                    <a:cubicBezTo>
                      <a:pt x="7" y="17"/>
                      <a:pt x="9" y="16"/>
                      <a:pt x="8" y="16"/>
                    </a:cubicBez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0" y="15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1" y="13"/>
                      <a:pt x="9" y="14"/>
                      <a:pt x="9" y="13"/>
                    </a:cubicBezTo>
                    <a:cubicBezTo>
                      <a:pt x="11" y="13"/>
                      <a:pt x="10" y="13"/>
                      <a:pt x="11" y="12"/>
                    </a:cubicBezTo>
                    <a:cubicBezTo>
                      <a:pt x="9" y="13"/>
                      <a:pt x="11" y="12"/>
                      <a:pt x="10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8" y="11"/>
                      <a:pt x="10" y="11"/>
                    </a:cubicBezTo>
                    <a:cubicBezTo>
                      <a:pt x="9" y="11"/>
                      <a:pt x="9" y="10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7" y="10"/>
                      <a:pt x="10" y="10"/>
                      <a:pt x="8" y="10"/>
                    </a:cubicBezTo>
                    <a:cubicBezTo>
                      <a:pt x="10" y="10"/>
                      <a:pt x="9" y="10"/>
                      <a:pt x="11" y="10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9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8" y="7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7" y="6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6" y="5"/>
                      <a:pt x="11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3"/>
                      <a:pt x="5" y="2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8" name="Freeform 132"/>
              <p:cNvSpPr/>
              <p:nvPr/>
            </p:nvSpPr>
            <p:spPr bwMode="auto">
              <a:xfrm>
                <a:off x="1072" y="2814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9" name="Freeform 133"/>
              <p:cNvSpPr/>
              <p:nvPr/>
            </p:nvSpPr>
            <p:spPr bwMode="auto">
              <a:xfrm>
                <a:off x="1072" y="28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0" name="Freeform 134"/>
              <p:cNvSpPr/>
              <p:nvPr/>
            </p:nvSpPr>
            <p:spPr bwMode="auto">
              <a:xfrm>
                <a:off x="1072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1" name="Rectangle 135"/>
              <p:cNvSpPr>
                <a:spLocks noChangeArrowheads="1"/>
              </p:cNvSpPr>
              <p:nvPr/>
            </p:nvSpPr>
            <p:spPr bwMode="auto">
              <a:xfrm>
                <a:off x="1068" y="279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2" name="Freeform 136"/>
              <p:cNvSpPr/>
              <p:nvPr/>
            </p:nvSpPr>
            <p:spPr bwMode="auto">
              <a:xfrm>
                <a:off x="1043" y="2743"/>
                <a:ext cx="33" cy="50"/>
              </a:xfrm>
              <a:custGeom>
                <a:avLst/>
                <a:gdLst>
                  <a:gd name="T0" fmla="*/ 7 w 8"/>
                  <a:gd name="T1" fmla="*/ 4 h 12"/>
                  <a:gd name="T2" fmla="*/ 6 w 8"/>
                  <a:gd name="T3" fmla="*/ 2 h 12"/>
                  <a:gd name="T4" fmla="*/ 7 w 8"/>
                  <a:gd name="T5" fmla="*/ 3 h 12"/>
                  <a:gd name="T6" fmla="*/ 6 w 8"/>
                  <a:gd name="T7" fmla="*/ 0 h 12"/>
                  <a:gd name="T8" fmla="*/ 4 w 8"/>
                  <a:gd name="T9" fmla="*/ 6 h 12"/>
                  <a:gd name="T10" fmla="*/ 3 w 8"/>
                  <a:gd name="T11" fmla="*/ 5 h 12"/>
                  <a:gd name="T12" fmla="*/ 4 w 8"/>
                  <a:gd name="T13" fmla="*/ 8 h 12"/>
                  <a:gd name="T14" fmla="*/ 2 w 8"/>
                  <a:gd name="T15" fmla="*/ 7 h 12"/>
                  <a:gd name="T16" fmla="*/ 3 w 8"/>
                  <a:gd name="T17" fmla="*/ 9 h 12"/>
                  <a:gd name="T18" fmla="*/ 3 w 8"/>
                  <a:gd name="T19" fmla="*/ 9 h 12"/>
                  <a:gd name="T20" fmla="*/ 3 w 8"/>
                  <a:gd name="T21" fmla="*/ 9 h 12"/>
                  <a:gd name="T22" fmla="*/ 3 w 8"/>
                  <a:gd name="T23" fmla="*/ 9 h 12"/>
                  <a:gd name="T24" fmla="*/ 4 w 8"/>
                  <a:gd name="T25" fmla="*/ 10 h 12"/>
                  <a:gd name="T26" fmla="*/ 3 w 8"/>
                  <a:gd name="T27" fmla="*/ 9 h 12"/>
                  <a:gd name="T28" fmla="*/ 4 w 8"/>
                  <a:gd name="T29" fmla="*/ 10 h 12"/>
                  <a:gd name="T30" fmla="*/ 2 w 8"/>
                  <a:gd name="T31" fmla="*/ 10 h 12"/>
                  <a:gd name="T32" fmla="*/ 4 w 8"/>
                  <a:gd name="T33" fmla="*/ 11 h 12"/>
                  <a:gd name="T34" fmla="*/ 6 w 8"/>
                  <a:gd name="T35" fmla="*/ 12 h 12"/>
                  <a:gd name="T36" fmla="*/ 5 w 8"/>
                  <a:gd name="T37" fmla="*/ 10 h 12"/>
                  <a:gd name="T38" fmla="*/ 5 w 8"/>
                  <a:gd name="T39" fmla="*/ 11 h 12"/>
                  <a:gd name="T40" fmla="*/ 4 w 8"/>
                  <a:gd name="T41" fmla="*/ 10 h 12"/>
                  <a:gd name="T42" fmla="*/ 6 w 8"/>
                  <a:gd name="T43" fmla="*/ 11 h 12"/>
                  <a:gd name="T44" fmla="*/ 7 w 8"/>
                  <a:gd name="T45" fmla="*/ 10 h 12"/>
                  <a:gd name="T46" fmla="*/ 7 w 8"/>
                  <a:gd name="T47" fmla="*/ 10 h 12"/>
                  <a:gd name="T48" fmla="*/ 7 w 8"/>
                  <a:gd name="T49" fmla="*/ 9 h 12"/>
                  <a:gd name="T50" fmla="*/ 6 w 8"/>
                  <a:gd name="T51" fmla="*/ 9 h 12"/>
                  <a:gd name="T52" fmla="*/ 4 w 8"/>
                  <a:gd name="T53" fmla="*/ 9 h 12"/>
                  <a:gd name="T54" fmla="*/ 4 w 8"/>
                  <a:gd name="T55" fmla="*/ 8 h 12"/>
                  <a:gd name="T56" fmla="*/ 6 w 8"/>
                  <a:gd name="T57" fmla="*/ 9 h 12"/>
                  <a:gd name="T58" fmla="*/ 5 w 8"/>
                  <a:gd name="T59" fmla="*/ 9 h 12"/>
                  <a:gd name="T60" fmla="*/ 7 w 8"/>
                  <a:gd name="T61" fmla="*/ 9 h 12"/>
                  <a:gd name="T62" fmla="*/ 5 w 8"/>
                  <a:gd name="T63" fmla="*/ 8 h 12"/>
                  <a:gd name="T64" fmla="*/ 6 w 8"/>
                  <a:gd name="T65" fmla="*/ 6 h 12"/>
                  <a:gd name="T66" fmla="*/ 6 w 8"/>
                  <a:gd name="T67" fmla="*/ 7 h 12"/>
                  <a:gd name="T68" fmla="*/ 5 w 8"/>
                  <a:gd name="T69" fmla="*/ 6 h 12"/>
                  <a:gd name="T70" fmla="*/ 6 w 8"/>
                  <a:gd name="T71" fmla="*/ 5 h 12"/>
                  <a:gd name="T72" fmla="*/ 5 w 8"/>
                  <a:gd name="T73" fmla="*/ 5 h 12"/>
                  <a:gd name="T74" fmla="*/ 6 w 8"/>
                  <a:gd name="T75" fmla="*/ 4 h 12"/>
                  <a:gd name="T76" fmla="*/ 6 w 8"/>
                  <a:gd name="T77" fmla="*/ 4 h 12"/>
                  <a:gd name="T78" fmla="*/ 5 w 8"/>
                  <a:gd name="T79" fmla="*/ 2 h 12"/>
                  <a:gd name="T80" fmla="*/ 7 w 8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1"/>
                      <a:pt x="8" y="2"/>
                      <a:pt x="6" y="0"/>
                    </a:cubicBezTo>
                    <a:cubicBezTo>
                      <a:pt x="5" y="2"/>
                      <a:pt x="2" y="4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0" y="6"/>
                      <a:pt x="4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3" y="11"/>
                      <a:pt x="1" y="11"/>
                      <a:pt x="4" y="11"/>
                    </a:cubicBezTo>
                    <a:cubicBezTo>
                      <a:pt x="5" y="12"/>
                      <a:pt x="5" y="11"/>
                      <a:pt x="6" y="12"/>
                    </a:cubicBezTo>
                    <a:cubicBezTo>
                      <a:pt x="7" y="11"/>
                      <a:pt x="5" y="11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" y="10"/>
                      <a:pt x="5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8" y="10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9"/>
                      <a:pt x="4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6" y="8"/>
                      <a:pt x="6" y="9"/>
                      <a:pt x="5" y="8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6" y="3"/>
                      <a:pt x="6" y="3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3" name="Freeform 137"/>
              <p:cNvSpPr/>
              <p:nvPr/>
            </p:nvSpPr>
            <p:spPr bwMode="auto">
              <a:xfrm>
                <a:off x="1068" y="2739"/>
                <a:ext cx="8" cy="12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4" name="Freeform 138"/>
              <p:cNvSpPr/>
              <p:nvPr/>
            </p:nvSpPr>
            <p:spPr bwMode="auto">
              <a:xfrm>
                <a:off x="1068" y="2722"/>
                <a:ext cx="38" cy="29"/>
              </a:xfrm>
              <a:custGeom>
                <a:avLst/>
                <a:gdLst>
                  <a:gd name="T0" fmla="*/ 5 w 9"/>
                  <a:gd name="T1" fmla="*/ 3 h 7"/>
                  <a:gd name="T2" fmla="*/ 5 w 9"/>
                  <a:gd name="T3" fmla="*/ 2 h 7"/>
                  <a:gd name="T4" fmla="*/ 2 w 9"/>
                  <a:gd name="T5" fmla="*/ 2 h 7"/>
                  <a:gd name="T6" fmla="*/ 2 w 9"/>
                  <a:gd name="T7" fmla="*/ 5 h 7"/>
                  <a:gd name="T8" fmla="*/ 1 w 9"/>
                  <a:gd name="T9" fmla="*/ 4 h 7"/>
                  <a:gd name="T10" fmla="*/ 1 w 9"/>
                  <a:gd name="T11" fmla="*/ 5 h 7"/>
                  <a:gd name="T12" fmla="*/ 1 w 9"/>
                  <a:gd name="T13" fmla="*/ 5 h 7"/>
                  <a:gd name="T14" fmla="*/ 2 w 9"/>
                  <a:gd name="T15" fmla="*/ 5 h 7"/>
                  <a:gd name="T16" fmla="*/ 2 w 9"/>
                  <a:gd name="T17" fmla="*/ 5 h 7"/>
                  <a:gd name="T18" fmla="*/ 2 w 9"/>
                  <a:gd name="T19" fmla="*/ 6 h 7"/>
                  <a:gd name="T20" fmla="*/ 2 w 9"/>
                  <a:gd name="T21" fmla="*/ 3 h 7"/>
                  <a:gd name="T22" fmla="*/ 3 w 9"/>
                  <a:gd name="T23" fmla="*/ 5 h 7"/>
                  <a:gd name="T24" fmla="*/ 5 w 9"/>
                  <a:gd name="T25" fmla="*/ 5 h 7"/>
                  <a:gd name="T26" fmla="*/ 4 w 9"/>
                  <a:gd name="T27" fmla="*/ 5 h 7"/>
                  <a:gd name="T28" fmla="*/ 4 w 9"/>
                  <a:gd name="T29" fmla="*/ 3 h 7"/>
                  <a:gd name="T30" fmla="*/ 5 w 9"/>
                  <a:gd name="T31" fmla="*/ 5 h 7"/>
                  <a:gd name="T32" fmla="*/ 7 w 9"/>
                  <a:gd name="T33" fmla="*/ 4 h 7"/>
                  <a:gd name="T34" fmla="*/ 8 w 9"/>
                  <a:gd name="T35" fmla="*/ 2 h 7"/>
                  <a:gd name="T36" fmla="*/ 7 w 9"/>
                  <a:gd name="T37" fmla="*/ 4 h 7"/>
                  <a:gd name="T38" fmla="*/ 8 w 9"/>
                  <a:gd name="T39" fmla="*/ 4 h 7"/>
                  <a:gd name="T40" fmla="*/ 9 w 9"/>
                  <a:gd name="T41" fmla="*/ 1 h 7"/>
                  <a:gd name="T42" fmla="*/ 5 w 9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5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2"/>
                    </a:cubicBezTo>
                    <a:cubicBezTo>
                      <a:pt x="1" y="2"/>
                      <a:pt x="2" y="4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1" y="5"/>
                    </a:cubicBezTo>
                    <a:cubicBezTo>
                      <a:pt x="2" y="6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7"/>
                      <a:pt x="1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4" y="5"/>
                      <a:pt x="5" y="5"/>
                    </a:cubicBezTo>
                    <a:cubicBezTo>
                      <a:pt x="5" y="4"/>
                      <a:pt x="7" y="3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8" y="0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5" name="Freeform 139"/>
              <p:cNvSpPr/>
              <p:nvPr/>
            </p:nvSpPr>
            <p:spPr bwMode="auto">
              <a:xfrm>
                <a:off x="1089" y="27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6" name="Freeform 140"/>
              <p:cNvSpPr/>
              <p:nvPr/>
            </p:nvSpPr>
            <p:spPr bwMode="auto">
              <a:xfrm>
                <a:off x="1210" y="3178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7" name="Freeform 141"/>
              <p:cNvSpPr/>
              <p:nvPr/>
            </p:nvSpPr>
            <p:spPr bwMode="auto">
              <a:xfrm>
                <a:off x="1210" y="3161"/>
                <a:ext cx="9" cy="25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0 w 2"/>
                  <a:gd name="T5" fmla="*/ 6 h 6"/>
                  <a:gd name="T6" fmla="*/ 1 w 2"/>
                  <a:gd name="T7" fmla="*/ 3 h 6"/>
                  <a:gd name="T8" fmla="*/ 1 w 2"/>
                  <a:gd name="T9" fmla="*/ 4 h 6"/>
                  <a:gd name="T10" fmla="*/ 2 w 2"/>
                  <a:gd name="T11" fmla="*/ 2 h 6"/>
                  <a:gd name="T12" fmla="*/ 2 w 2"/>
                  <a:gd name="T13" fmla="*/ 2 h 6"/>
                  <a:gd name="T14" fmla="*/ 2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4"/>
                      <a:pt x="1" y="3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1"/>
                      <a:pt x="1" y="2"/>
                      <a:pt x="2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8" name="Freeform 142"/>
              <p:cNvSpPr/>
              <p:nvPr/>
            </p:nvSpPr>
            <p:spPr bwMode="auto">
              <a:xfrm>
                <a:off x="1214" y="3169"/>
                <a:ext cx="0" cy="9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9" name="Freeform 143"/>
              <p:cNvSpPr/>
              <p:nvPr/>
            </p:nvSpPr>
            <p:spPr bwMode="auto">
              <a:xfrm>
                <a:off x="1210" y="3169"/>
                <a:ext cx="4" cy="9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0" name="Freeform 144"/>
              <p:cNvSpPr/>
              <p:nvPr/>
            </p:nvSpPr>
            <p:spPr bwMode="auto">
              <a:xfrm>
                <a:off x="1210" y="3173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1" name="Freeform 145"/>
              <p:cNvSpPr/>
              <p:nvPr/>
            </p:nvSpPr>
            <p:spPr bwMode="auto">
              <a:xfrm>
                <a:off x="1206" y="3165"/>
                <a:ext cx="8" cy="13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1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2 w 2"/>
                  <a:gd name="T11" fmla="*/ 0 h 3"/>
                  <a:gd name="T12" fmla="*/ 1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0"/>
                      <a:pt x="2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2" name="Freeform 146"/>
              <p:cNvSpPr/>
              <p:nvPr/>
            </p:nvSpPr>
            <p:spPr bwMode="auto">
              <a:xfrm>
                <a:off x="1210" y="31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3" name="Freeform 147"/>
              <p:cNvSpPr/>
              <p:nvPr/>
            </p:nvSpPr>
            <p:spPr bwMode="auto">
              <a:xfrm>
                <a:off x="1210" y="3173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4" name="Freeform 148"/>
              <p:cNvSpPr/>
              <p:nvPr/>
            </p:nvSpPr>
            <p:spPr bwMode="auto">
              <a:xfrm>
                <a:off x="1206" y="3161"/>
                <a:ext cx="8" cy="17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1"/>
                      <a:pt x="0" y="4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5" name="Freeform 149"/>
              <p:cNvSpPr/>
              <p:nvPr/>
            </p:nvSpPr>
            <p:spPr bwMode="auto">
              <a:xfrm>
                <a:off x="1219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6" name="Freeform 150"/>
              <p:cNvSpPr/>
              <p:nvPr/>
            </p:nvSpPr>
            <p:spPr bwMode="auto">
              <a:xfrm>
                <a:off x="1206" y="3148"/>
                <a:ext cx="17" cy="21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3 h 5"/>
                  <a:gd name="T4" fmla="*/ 1 w 4"/>
                  <a:gd name="T5" fmla="*/ 4 h 5"/>
                  <a:gd name="T6" fmla="*/ 2 w 4"/>
                  <a:gd name="T7" fmla="*/ 3 h 5"/>
                  <a:gd name="T8" fmla="*/ 0 w 4"/>
                  <a:gd name="T9" fmla="*/ 5 h 5"/>
                  <a:gd name="T10" fmla="*/ 2 w 4"/>
                  <a:gd name="T11" fmla="*/ 3 h 5"/>
                  <a:gd name="T12" fmla="*/ 1 w 4"/>
                  <a:gd name="T13" fmla="*/ 5 h 5"/>
                  <a:gd name="T14" fmla="*/ 2 w 4"/>
                  <a:gd name="T15" fmla="*/ 3 h 5"/>
                  <a:gd name="T16" fmla="*/ 2 w 4"/>
                  <a:gd name="T17" fmla="*/ 3 h 5"/>
                  <a:gd name="T18" fmla="*/ 3 w 4"/>
                  <a:gd name="T19" fmla="*/ 2 h 5"/>
                  <a:gd name="T20" fmla="*/ 3 w 4"/>
                  <a:gd name="T21" fmla="*/ 0 h 5"/>
                  <a:gd name="T22" fmla="*/ 0 w 4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0" y="5"/>
                      <a:pt x="1" y="3"/>
                      <a:pt x="0" y="5"/>
                    </a:cubicBezTo>
                    <a:cubicBezTo>
                      <a:pt x="0" y="5"/>
                      <a:pt x="1" y="5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7" name="Rectangle 151"/>
              <p:cNvSpPr>
                <a:spLocks noChangeArrowheads="1"/>
              </p:cNvSpPr>
              <p:nvPr/>
            </p:nvSpPr>
            <p:spPr bwMode="auto">
              <a:xfrm>
                <a:off x="1214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8" name="Freeform 152"/>
              <p:cNvSpPr/>
              <p:nvPr/>
            </p:nvSpPr>
            <p:spPr bwMode="auto">
              <a:xfrm>
                <a:off x="1202" y="3148"/>
                <a:ext cx="17" cy="17"/>
              </a:xfrm>
              <a:custGeom>
                <a:avLst/>
                <a:gdLst>
                  <a:gd name="T0" fmla="*/ 1 w 4"/>
                  <a:gd name="T1" fmla="*/ 4 h 4"/>
                  <a:gd name="T2" fmla="*/ 2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3 w 4"/>
                  <a:gd name="T13" fmla="*/ 2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1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2" y="3"/>
                      <a:pt x="2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9" name="Freeform 153"/>
              <p:cNvSpPr/>
              <p:nvPr/>
            </p:nvSpPr>
            <p:spPr bwMode="auto">
              <a:xfrm>
                <a:off x="1202" y="316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0" name="Freeform 154"/>
              <p:cNvSpPr/>
              <p:nvPr/>
            </p:nvSpPr>
            <p:spPr bwMode="auto">
              <a:xfrm>
                <a:off x="1210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1" name="Freeform 155"/>
              <p:cNvSpPr/>
              <p:nvPr/>
            </p:nvSpPr>
            <p:spPr bwMode="auto">
              <a:xfrm>
                <a:off x="1202" y="316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2" name="Freeform 156"/>
              <p:cNvSpPr/>
              <p:nvPr/>
            </p:nvSpPr>
            <p:spPr bwMode="auto">
              <a:xfrm>
                <a:off x="1185" y="3140"/>
                <a:ext cx="29" cy="29"/>
              </a:xfrm>
              <a:custGeom>
                <a:avLst/>
                <a:gdLst>
                  <a:gd name="T0" fmla="*/ 4 w 7"/>
                  <a:gd name="T1" fmla="*/ 0 h 7"/>
                  <a:gd name="T2" fmla="*/ 3 w 7"/>
                  <a:gd name="T3" fmla="*/ 0 h 7"/>
                  <a:gd name="T4" fmla="*/ 2 w 7"/>
                  <a:gd name="T5" fmla="*/ 1 h 7"/>
                  <a:gd name="T6" fmla="*/ 0 w 7"/>
                  <a:gd name="T7" fmla="*/ 2 h 7"/>
                  <a:gd name="T8" fmla="*/ 1 w 7"/>
                  <a:gd name="T9" fmla="*/ 2 h 7"/>
                  <a:gd name="T10" fmla="*/ 0 w 7"/>
                  <a:gd name="T11" fmla="*/ 3 h 7"/>
                  <a:gd name="T12" fmla="*/ 1 w 7"/>
                  <a:gd name="T13" fmla="*/ 3 h 7"/>
                  <a:gd name="T14" fmla="*/ 2 w 7"/>
                  <a:gd name="T15" fmla="*/ 3 h 7"/>
                  <a:gd name="T16" fmla="*/ 3 w 7"/>
                  <a:gd name="T17" fmla="*/ 5 h 7"/>
                  <a:gd name="T18" fmla="*/ 5 w 7"/>
                  <a:gd name="T19" fmla="*/ 4 h 7"/>
                  <a:gd name="T20" fmla="*/ 4 w 7"/>
                  <a:gd name="T21" fmla="*/ 5 h 7"/>
                  <a:gd name="T22" fmla="*/ 4 w 7"/>
                  <a:gd name="T23" fmla="*/ 5 h 7"/>
                  <a:gd name="T24" fmla="*/ 4 w 7"/>
                  <a:gd name="T25" fmla="*/ 6 h 7"/>
                  <a:gd name="T26" fmla="*/ 5 w 7"/>
                  <a:gd name="T27" fmla="*/ 4 h 7"/>
                  <a:gd name="T28" fmla="*/ 4 w 7"/>
                  <a:gd name="T29" fmla="*/ 6 h 7"/>
                  <a:gd name="T30" fmla="*/ 5 w 7"/>
                  <a:gd name="T31" fmla="*/ 5 h 7"/>
                  <a:gd name="T32" fmla="*/ 6 w 7"/>
                  <a:gd name="T33" fmla="*/ 3 h 7"/>
                  <a:gd name="T34" fmla="*/ 7 w 7"/>
                  <a:gd name="T35" fmla="*/ 3 h 7"/>
                  <a:gd name="T36" fmla="*/ 4 w 7"/>
                  <a:gd name="T37" fmla="*/ 4 h 7"/>
                  <a:gd name="T38" fmla="*/ 5 w 7"/>
                  <a:gd name="T39" fmla="*/ 3 h 7"/>
                  <a:gd name="T40" fmla="*/ 5 w 7"/>
                  <a:gd name="T41" fmla="*/ 2 h 7"/>
                  <a:gd name="T42" fmla="*/ 3 w 7"/>
                  <a:gd name="T43" fmla="*/ 3 h 7"/>
                  <a:gd name="T44" fmla="*/ 4 w 7"/>
                  <a:gd name="T45" fmla="*/ 2 h 7"/>
                  <a:gd name="T46" fmla="*/ 3 w 7"/>
                  <a:gd name="T47" fmla="*/ 3 h 7"/>
                  <a:gd name="T48" fmla="*/ 4 w 7"/>
                  <a:gd name="T49" fmla="*/ 2 h 7"/>
                  <a:gd name="T50" fmla="*/ 2 w 7"/>
                  <a:gd name="T51" fmla="*/ 3 h 7"/>
                  <a:gd name="T52" fmla="*/ 5 w 7"/>
                  <a:gd name="T53" fmla="*/ 1 h 7"/>
                  <a:gd name="T54" fmla="*/ 3 w 7"/>
                  <a:gd name="T55" fmla="*/ 2 h 7"/>
                  <a:gd name="T56" fmla="*/ 2 w 7"/>
                  <a:gd name="T57" fmla="*/ 2 h 7"/>
                  <a:gd name="T58" fmla="*/ 4 w 7"/>
                  <a:gd name="T59" fmla="*/ 1 h 7"/>
                  <a:gd name="T60" fmla="*/ 3 w 7"/>
                  <a:gd name="T61" fmla="*/ 1 h 7"/>
                  <a:gd name="T62" fmla="*/ 2 w 7"/>
                  <a:gd name="T63" fmla="*/ 2 h 7"/>
                  <a:gd name="T64" fmla="*/ 2 w 7"/>
                  <a:gd name="T65" fmla="*/ 1 h 7"/>
                  <a:gd name="T66" fmla="*/ 4 w 7"/>
                  <a:gd name="T67" fmla="*/ 0 h 7"/>
                  <a:gd name="T68" fmla="*/ 5 w 7"/>
                  <a:gd name="T69" fmla="*/ 0 h 7"/>
                  <a:gd name="T70" fmla="*/ 2 w 7"/>
                  <a:gd name="T71" fmla="*/ 1 h 7"/>
                  <a:gd name="T72" fmla="*/ 4 w 7"/>
                  <a:gd name="T7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5"/>
                      <a:pt x="6" y="4"/>
                      <a:pt x="4" y="6"/>
                    </a:cubicBezTo>
                    <a:cubicBezTo>
                      <a:pt x="3" y="7"/>
                      <a:pt x="5" y="4"/>
                      <a:pt x="5" y="5"/>
                    </a:cubicBezTo>
                    <a:cubicBezTo>
                      <a:pt x="6" y="4"/>
                      <a:pt x="5" y="4"/>
                      <a:pt x="6" y="3"/>
                    </a:cubicBezTo>
                    <a:cubicBezTo>
                      <a:pt x="7" y="3"/>
                      <a:pt x="6" y="4"/>
                      <a:pt x="7" y="3"/>
                    </a:cubicBezTo>
                    <a:cubicBezTo>
                      <a:pt x="7" y="2"/>
                      <a:pt x="5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3"/>
                      <a:pt x="6" y="1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4" y="1"/>
                      <a:pt x="4" y="1"/>
                    </a:cubicBezTo>
                    <a:cubicBezTo>
                      <a:pt x="5" y="0"/>
                      <a:pt x="2" y="2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3" name="Rectangle 157"/>
              <p:cNvSpPr>
                <a:spLocks noChangeArrowheads="1"/>
              </p:cNvSpPr>
              <p:nvPr/>
            </p:nvSpPr>
            <p:spPr bwMode="auto">
              <a:xfrm>
                <a:off x="1206" y="3136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4" name="Freeform 158"/>
              <p:cNvSpPr/>
              <p:nvPr/>
            </p:nvSpPr>
            <p:spPr bwMode="auto">
              <a:xfrm>
                <a:off x="1202" y="313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5" name="Rectangle 159"/>
              <p:cNvSpPr>
                <a:spLocks noChangeArrowheads="1"/>
              </p:cNvSpPr>
              <p:nvPr/>
            </p:nvSpPr>
            <p:spPr bwMode="auto">
              <a:xfrm>
                <a:off x="1189" y="315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6" name="Freeform 160"/>
              <p:cNvSpPr/>
              <p:nvPr/>
            </p:nvSpPr>
            <p:spPr bwMode="auto">
              <a:xfrm>
                <a:off x="1206" y="314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7" name="Freeform 161"/>
              <p:cNvSpPr/>
              <p:nvPr/>
            </p:nvSpPr>
            <p:spPr bwMode="auto">
              <a:xfrm>
                <a:off x="1206" y="314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8" name="Rectangle 162"/>
              <p:cNvSpPr>
                <a:spLocks noChangeArrowheads="1"/>
              </p:cNvSpPr>
              <p:nvPr/>
            </p:nvSpPr>
            <p:spPr bwMode="auto">
              <a:xfrm>
                <a:off x="1202" y="313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9" name="Freeform 163"/>
              <p:cNvSpPr/>
              <p:nvPr/>
            </p:nvSpPr>
            <p:spPr bwMode="auto">
              <a:xfrm>
                <a:off x="1168" y="3132"/>
                <a:ext cx="34" cy="16"/>
              </a:xfrm>
              <a:custGeom>
                <a:avLst/>
                <a:gdLst>
                  <a:gd name="T0" fmla="*/ 2 w 8"/>
                  <a:gd name="T1" fmla="*/ 2 h 4"/>
                  <a:gd name="T2" fmla="*/ 1 w 8"/>
                  <a:gd name="T3" fmla="*/ 3 h 4"/>
                  <a:gd name="T4" fmla="*/ 4 w 8"/>
                  <a:gd name="T5" fmla="*/ 1 h 4"/>
                  <a:gd name="T6" fmla="*/ 2 w 8"/>
                  <a:gd name="T7" fmla="*/ 3 h 4"/>
                  <a:gd name="T8" fmla="*/ 4 w 8"/>
                  <a:gd name="T9" fmla="*/ 3 h 4"/>
                  <a:gd name="T10" fmla="*/ 3 w 8"/>
                  <a:gd name="T11" fmla="*/ 3 h 4"/>
                  <a:gd name="T12" fmla="*/ 6 w 8"/>
                  <a:gd name="T13" fmla="*/ 2 h 4"/>
                  <a:gd name="T14" fmla="*/ 3 w 8"/>
                  <a:gd name="T15" fmla="*/ 4 h 4"/>
                  <a:gd name="T16" fmla="*/ 3 w 8"/>
                  <a:gd name="T17" fmla="*/ 4 h 4"/>
                  <a:gd name="T18" fmla="*/ 4 w 8"/>
                  <a:gd name="T19" fmla="*/ 4 h 4"/>
                  <a:gd name="T20" fmla="*/ 6 w 8"/>
                  <a:gd name="T21" fmla="*/ 3 h 4"/>
                  <a:gd name="T22" fmla="*/ 7 w 8"/>
                  <a:gd name="T23" fmla="*/ 2 h 4"/>
                  <a:gd name="T24" fmla="*/ 6 w 8"/>
                  <a:gd name="T25" fmla="*/ 2 h 4"/>
                  <a:gd name="T26" fmla="*/ 7 w 8"/>
                  <a:gd name="T27" fmla="*/ 1 h 4"/>
                  <a:gd name="T28" fmla="*/ 6 w 8"/>
                  <a:gd name="T29" fmla="*/ 2 h 4"/>
                  <a:gd name="T30" fmla="*/ 7 w 8"/>
                  <a:gd name="T31" fmla="*/ 1 h 4"/>
                  <a:gd name="T32" fmla="*/ 6 w 8"/>
                  <a:gd name="T33" fmla="*/ 1 h 4"/>
                  <a:gd name="T34" fmla="*/ 7 w 8"/>
                  <a:gd name="T35" fmla="*/ 1 h 4"/>
                  <a:gd name="T36" fmla="*/ 5 w 8"/>
                  <a:gd name="T37" fmla="*/ 2 h 4"/>
                  <a:gd name="T38" fmla="*/ 6 w 8"/>
                  <a:gd name="T39" fmla="*/ 1 h 4"/>
                  <a:gd name="T40" fmla="*/ 5 w 8"/>
                  <a:gd name="T41" fmla="*/ 2 h 4"/>
                  <a:gd name="T42" fmla="*/ 7 w 8"/>
                  <a:gd name="T43" fmla="*/ 0 h 4"/>
                  <a:gd name="T44" fmla="*/ 6 w 8"/>
                  <a:gd name="T45" fmla="*/ 1 h 4"/>
                  <a:gd name="T46" fmla="*/ 7 w 8"/>
                  <a:gd name="T47" fmla="*/ 0 h 4"/>
                  <a:gd name="T48" fmla="*/ 4 w 8"/>
                  <a:gd name="T49" fmla="*/ 2 h 4"/>
                  <a:gd name="T50" fmla="*/ 6 w 8"/>
                  <a:gd name="T51" fmla="*/ 0 h 4"/>
                  <a:gd name="T52" fmla="*/ 5 w 8"/>
                  <a:gd name="T53" fmla="*/ 0 h 4"/>
                  <a:gd name="T54" fmla="*/ 6 w 8"/>
                  <a:gd name="T55" fmla="*/ 0 h 4"/>
                  <a:gd name="T56" fmla="*/ 5 w 8"/>
                  <a:gd name="T57" fmla="*/ 0 h 4"/>
                  <a:gd name="T58" fmla="*/ 4 w 8"/>
                  <a:gd name="T59" fmla="*/ 1 h 4"/>
                  <a:gd name="T60" fmla="*/ 3 w 8"/>
                  <a:gd name="T61" fmla="*/ 1 h 4"/>
                  <a:gd name="T62" fmla="*/ 4 w 8"/>
                  <a:gd name="T63" fmla="*/ 1 h 4"/>
                  <a:gd name="T64" fmla="*/ 2 w 8"/>
                  <a:gd name="T65" fmla="*/ 1 h 4"/>
                  <a:gd name="T66" fmla="*/ 3 w 8"/>
                  <a:gd name="T67" fmla="*/ 1 h 4"/>
                  <a:gd name="T68" fmla="*/ 2 w 8"/>
                  <a:gd name="T6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4">
                    <a:moveTo>
                      <a:pt x="2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2" y="3"/>
                      <a:pt x="4" y="1"/>
                      <a:pt x="4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1"/>
                      <a:pt x="6" y="2"/>
                    </a:cubicBezTo>
                    <a:cubicBezTo>
                      <a:pt x="4" y="3"/>
                      <a:pt x="5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6" y="2"/>
                      <a:pt x="7" y="2"/>
                      <a:pt x="6" y="2"/>
                    </a:cubicBezTo>
                    <a:cubicBezTo>
                      <a:pt x="7" y="2"/>
                      <a:pt x="6" y="2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7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8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6" y="1"/>
                      <a:pt x="4" y="2"/>
                      <a:pt x="4" y="2"/>
                    </a:cubicBezTo>
                    <a:cubicBezTo>
                      <a:pt x="5" y="1"/>
                      <a:pt x="4" y="2"/>
                      <a:pt x="6" y="0"/>
                    </a:cubicBezTo>
                    <a:cubicBezTo>
                      <a:pt x="6" y="0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6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0" name="Freeform 164"/>
              <p:cNvSpPr/>
              <p:nvPr/>
            </p:nvSpPr>
            <p:spPr bwMode="auto">
              <a:xfrm>
                <a:off x="1198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1" name="Freeform 165"/>
              <p:cNvSpPr/>
              <p:nvPr/>
            </p:nvSpPr>
            <p:spPr bwMode="auto">
              <a:xfrm>
                <a:off x="1160" y="3123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6 w 10"/>
                  <a:gd name="T9" fmla="*/ 1 h 4"/>
                  <a:gd name="T10" fmla="*/ 6 w 10"/>
                  <a:gd name="T11" fmla="*/ 1 h 4"/>
                  <a:gd name="T12" fmla="*/ 4 w 10"/>
                  <a:gd name="T13" fmla="*/ 2 h 4"/>
                  <a:gd name="T14" fmla="*/ 3 w 10"/>
                  <a:gd name="T15" fmla="*/ 2 h 4"/>
                  <a:gd name="T16" fmla="*/ 4 w 10"/>
                  <a:gd name="T17" fmla="*/ 2 h 4"/>
                  <a:gd name="T18" fmla="*/ 6 w 10"/>
                  <a:gd name="T19" fmla="*/ 1 h 4"/>
                  <a:gd name="T20" fmla="*/ 1 w 10"/>
                  <a:gd name="T21" fmla="*/ 2 h 4"/>
                  <a:gd name="T22" fmla="*/ 1 w 10"/>
                  <a:gd name="T23" fmla="*/ 2 h 4"/>
                  <a:gd name="T24" fmla="*/ 3 w 10"/>
                  <a:gd name="T25" fmla="*/ 1 h 4"/>
                  <a:gd name="T26" fmla="*/ 3 w 10"/>
                  <a:gd name="T27" fmla="*/ 2 h 4"/>
                  <a:gd name="T28" fmla="*/ 2 w 10"/>
                  <a:gd name="T29" fmla="*/ 2 h 4"/>
                  <a:gd name="T30" fmla="*/ 3 w 10"/>
                  <a:gd name="T31" fmla="*/ 4 h 4"/>
                  <a:gd name="T32" fmla="*/ 3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2 h 4"/>
                  <a:gd name="T40" fmla="*/ 7 w 10"/>
                  <a:gd name="T41" fmla="*/ 1 h 4"/>
                  <a:gd name="T42" fmla="*/ 8 w 10"/>
                  <a:gd name="T43" fmla="*/ 1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6" y="2"/>
                      <a:pt x="6" y="1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5" y="2"/>
                      <a:pt x="3" y="3"/>
                      <a:pt x="3" y="3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4" y="1"/>
                      <a:pt x="4" y="1"/>
                      <a:pt x="1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10" y="0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2" name="Rectangle 166"/>
              <p:cNvSpPr>
                <a:spLocks noChangeArrowheads="1"/>
              </p:cNvSpPr>
              <p:nvPr/>
            </p:nvSpPr>
            <p:spPr bwMode="auto">
              <a:xfrm>
                <a:off x="1185" y="3132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3" name="Freeform 167"/>
              <p:cNvSpPr/>
              <p:nvPr/>
            </p:nvSpPr>
            <p:spPr bwMode="auto">
              <a:xfrm>
                <a:off x="1168" y="3136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4" name="Freeform 168"/>
              <p:cNvSpPr/>
              <p:nvPr/>
            </p:nvSpPr>
            <p:spPr bwMode="auto">
              <a:xfrm>
                <a:off x="1181" y="312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5" name="Freeform 169"/>
              <p:cNvSpPr/>
              <p:nvPr/>
            </p:nvSpPr>
            <p:spPr bwMode="auto">
              <a:xfrm>
                <a:off x="1160" y="312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1 h 2"/>
                  <a:gd name="T6" fmla="*/ 2 w 4"/>
                  <a:gd name="T7" fmla="*/ 2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2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6" name="Freeform 170"/>
              <p:cNvSpPr/>
              <p:nvPr/>
            </p:nvSpPr>
            <p:spPr bwMode="auto">
              <a:xfrm>
                <a:off x="1156" y="3102"/>
                <a:ext cx="33" cy="25"/>
              </a:xfrm>
              <a:custGeom>
                <a:avLst/>
                <a:gdLst>
                  <a:gd name="T0" fmla="*/ 5 w 8"/>
                  <a:gd name="T1" fmla="*/ 4 h 6"/>
                  <a:gd name="T2" fmla="*/ 5 w 8"/>
                  <a:gd name="T3" fmla="*/ 4 h 6"/>
                  <a:gd name="T4" fmla="*/ 6 w 8"/>
                  <a:gd name="T5" fmla="*/ 4 h 6"/>
                  <a:gd name="T6" fmla="*/ 6 w 8"/>
                  <a:gd name="T7" fmla="*/ 3 h 6"/>
                  <a:gd name="T8" fmla="*/ 6 w 8"/>
                  <a:gd name="T9" fmla="*/ 4 h 6"/>
                  <a:gd name="T10" fmla="*/ 5 w 8"/>
                  <a:gd name="T11" fmla="*/ 3 h 6"/>
                  <a:gd name="T12" fmla="*/ 4 w 8"/>
                  <a:gd name="T13" fmla="*/ 4 h 6"/>
                  <a:gd name="T14" fmla="*/ 6 w 8"/>
                  <a:gd name="T15" fmla="*/ 2 h 6"/>
                  <a:gd name="T16" fmla="*/ 3 w 8"/>
                  <a:gd name="T17" fmla="*/ 4 h 6"/>
                  <a:gd name="T18" fmla="*/ 3 w 8"/>
                  <a:gd name="T19" fmla="*/ 3 h 6"/>
                  <a:gd name="T20" fmla="*/ 4 w 8"/>
                  <a:gd name="T21" fmla="*/ 3 h 6"/>
                  <a:gd name="T22" fmla="*/ 4 w 8"/>
                  <a:gd name="T23" fmla="*/ 3 h 6"/>
                  <a:gd name="T24" fmla="*/ 5 w 8"/>
                  <a:gd name="T25" fmla="*/ 2 h 6"/>
                  <a:gd name="T26" fmla="*/ 5 w 8"/>
                  <a:gd name="T27" fmla="*/ 2 h 6"/>
                  <a:gd name="T28" fmla="*/ 6 w 8"/>
                  <a:gd name="T29" fmla="*/ 1 h 6"/>
                  <a:gd name="T30" fmla="*/ 4 w 8"/>
                  <a:gd name="T31" fmla="*/ 1 h 6"/>
                  <a:gd name="T32" fmla="*/ 5 w 8"/>
                  <a:gd name="T33" fmla="*/ 1 h 6"/>
                  <a:gd name="T34" fmla="*/ 2 w 8"/>
                  <a:gd name="T35" fmla="*/ 2 h 6"/>
                  <a:gd name="T36" fmla="*/ 2 w 8"/>
                  <a:gd name="T37" fmla="*/ 1 h 6"/>
                  <a:gd name="T38" fmla="*/ 4 w 8"/>
                  <a:gd name="T39" fmla="*/ 1 h 6"/>
                  <a:gd name="T40" fmla="*/ 3 w 8"/>
                  <a:gd name="T41" fmla="*/ 1 h 6"/>
                  <a:gd name="T42" fmla="*/ 5 w 8"/>
                  <a:gd name="T43" fmla="*/ 0 h 6"/>
                  <a:gd name="T44" fmla="*/ 2 w 8"/>
                  <a:gd name="T45" fmla="*/ 1 h 6"/>
                  <a:gd name="T46" fmla="*/ 3 w 8"/>
                  <a:gd name="T47" fmla="*/ 0 h 6"/>
                  <a:gd name="T48" fmla="*/ 0 w 8"/>
                  <a:gd name="T49" fmla="*/ 1 h 6"/>
                  <a:gd name="T50" fmla="*/ 1 w 8"/>
                  <a:gd name="T51" fmla="*/ 2 h 6"/>
                  <a:gd name="T52" fmla="*/ 3 w 8"/>
                  <a:gd name="T53" fmla="*/ 2 h 6"/>
                  <a:gd name="T54" fmla="*/ 1 w 8"/>
                  <a:gd name="T55" fmla="*/ 3 h 6"/>
                  <a:gd name="T56" fmla="*/ 3 w 8"/>
                  <a:gd name="T57" fmla="*/ 2 h 6"/>
                  <a:gd name="T58" fmla="*/ 1 w 8"/>
                  <a:gd name="T59" fmla="*/ 3 h 6"/>
                  <a:gd name="T60" fmla="*/ 3 w 8"/>
                  <a:gd name="T61" fmla="*/ 2 h 6"/>
                  <a:gd name="T62" fmla="*/ 0 w 8"/>
                  <a:gd name="T63" fmla="*/ 3 h 6"/>
                  <a:gd name="T64" fmla="*/ 2 w 8"/>
                  <a:gd name="T65" fmla="*/ 5 h 6"/>
                  <a:gd name="T66" fmla="*/ 3 w 8"/>
                  <a:gd name="T67" fmla="*/ 4 h 6"/>
                  <a:gd name="T68" fmla="*/ 4 w 8"/>
                  <a:gd name="T69" fmla="*/ 5 h 6"/>
                  <a:gd name="T70" fmla="*/ 5 w 8"/>
                  <a:gd name="T71" fmla="*/ 5 h 6"/>
                  <a:gd name="T72" fmla="*/ 2 w 8"/>
                  <a:gd name="T73" fmla="*/ 6 h 6"/>
                  <a:gd name="T74" fmla="*/ 3 w 8"/>
                  <a:gd name="T75" fmla="*/ 6 h 6"/>
                  <a:gd name="T76" fmla="*/ 3 w 8"/>
                  <a:gd name="T77" fmla="*/ 6 h 6"/>
                  <a:gd name="T78" fmla="*/ 3 w 8"/>
                  <a:gd name="T79" fmla="*/ 6 h 6"/>
                  <a:gd name="T80" fmla="*/ 6 w 8"/>
                  <a:gd name="T81" fmla="*/ 4 h 6"/>
                  <a:gd name="T82" fmla="*/ 7 w 8"/>
                  <a:gd name="T83" fmla="*/ 3 h 6"/>
                  <a:gd name="T84" fmla="*/ 5 w 8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5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4" y="3"/>
                      <a:pt x="2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3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5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2"/>
                      <a:pt x="1" y="3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7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3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3" y="5"/>
                      <a:pt x="8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7" name="Freeform 171"/>
              <p:cNvSpPr/>
              <p:nvPr/>
            </p:nvSpPr>
            <p:spPr bwMode="auto">
              <a:xfrm>
                <a:off x="1164" y="31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8" name="Freeform 172"/>
              <p:cNvSpPr/>
              <p:nvPr/>
            </p:nvSpPr>
            <p:spPr bwMode="auto">
              <a:xfrm>
                <a:off x="1164" y="310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9" name="Rectangle 173"/>
              <p:cNvSpPr>
                <a:spLocks noChangeArrowheads="1"/>
              </p:cNvSpPr>
              <p:nvPr/>
            </p:nvSpPr>
            <p:spPr bwMode="auto">
              <a:xfrm>
                <a:off x="1168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0" name="Freeform 174"/>
              <p:cNvSpPr/>
              <p:nvPr/>
            </p:nvSpPr>
            <p:spPr bwMode="auto">
              <a:xfrm>
                <a:off x="1177" y="3123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1" name="Freeform 175"/>
              <p:cNvSpPr/>
              <p:nvPr/>
            </p:nvSpPr>
            <p:spPr bwMode="auto">
              <a:xfrm>
                <a:off x="1173" y="30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2" name="Freeform 176"/>
              <p:cNvSpPr/>
              <p:nvPr/>
            </p:nvSpPr>
            <p:spPr bwMode="auto">
              <a:xfrm>
                <a:off x="1173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3" name="Freeform 177"/>
              <p:cNvSpPr/>
              <p:nvPr/>
            </p:nvSpPr>
            <p:spPr bwMode="auto">
              <a:xfrm>
                <a:off x="1135" y="3061"/>
                <a:ext cx="46" cy="41"/>
              </a:xfrm>
              <a:custGeom>
                <a:avLst/>
                <a:gdLst>
                  <a:gd name="T0" fmla="*/ 6 w 11"/>
                  <a:gd name="T1" fmla="*/ 0 h 10"/>
                  <a:gd name="T2" fmla="*/ 4 w 11"/>
                  <a:gd name="T3" fmla="*/ 0 h 10"/>
                  <a:gd name="T4" fmla="*/ 3 w 11"/>
                  <a:gd name="T5" fmla="*/ 0 h 10"/>
                  <a:gd name="T6" fmla="*/ 4 w 11"/>
                  <a:gd name="T7" fmla="*/ 1 h 10"/>
                  <a:gd name="T8" fmla="*/ 4 w 11"/>
                  <a:gd name="T9" fmla="*/ 2 h 10"/>
                  <a:gd name="T10" fmla="*/ 3 w 11"/>
                  <a:gd name="T11" fmla="*/ 3 h 10"/>
                  <a:gd name="T12" fmla="*/ 5 w 11"/>
                  <a:gd name="T13" fmla="*/ 4 h 10"/>
                  <a:gd name="T14" fmla="*/ 4 w 11"/>
                  <a:gd name="T15" fmla="*/ 4 h 10"/>
                  <a:gd name="T16" fmla="*/ 4 w 11"/>
                  <a:gd name="T17" fmla="*/ 5 h 10"/>
                  <a:gd name="T18" fmla="*/ 7 w 11"/>
                  <a:gd name="T19" fmla="*/ 5 h 10"/>
                  <a:gd name="T20" fmla="*/ 7 w 11"/>
                  <a:gd name="T21" fmla="*/ 5 h 10"/>
                  <a:gd name="T22" fmla="*/ 6 w 11"/>
                  <a:gd name="T23" fmla="*/ 6 h 10"/>
                  <a:gd name="T24" fmla="*/ 6 w 11"/>
                  <a:gd name="T25" fmla="*/ 7 h 10"/>
                  <a:gd name="T26" fmla="*/ 5 w 11"/>
                  <a:gd name="T27" fmla="*/ 7 h 10"/>
                  <a:gd name="T28" fmla="*/ 6 w 11"/>
                  <a:gd name="T29" fmla="*/ 8 h 10"/>
                  <a:gd name="T30" fmla="*/ 8 w 11"/>
                  <a:gd name="T31" fmla="*/ 8 h 10"/>
                  <a:gd name="T32" fmla="*/ 6 w 11"/>
                  <a:gd name="T33" fmla="*/ 8 h 10"/>
                  <a:gd name="T34" fmla="*/ 7 w 11"/>
                  <a:gd name="T35" fmla="*/ 9 h 10"/>
                  <a:gd name="T36" fmla="*/ 7 w 11"/>
                  <a:gd name="T37" fmla="*/ 10 h 10"/>
                  <a:gd name="T38" fmla="*/ 7 w 11"/>
                  <a:gd name="T39" fmla="*/ 9 h 10"/>
                  <a:gd name="T40" fmla="*/ 6 w 11"/>
                  <a:gd name="T41" fmla="*/ 9 h 10"/>
                  <a:gd name="T42" fmla="*/ 10 w 11"/>
                  <a:gd name="T43" fmla="*/ 8 h 10"/>
                  <a:gd name="T44" fmla="*/ 10 w 11"/>
                  <a:gd name="T45" fmla="*/ 8 h 10"/>
                  <a:gd name="T46" fmla="*/ 10 w 11"/>
                  <a:gd name="T47" fmla="*/ 8 h 10"/>
                  <a:gd name="T48" fmla="*/ 10 w 11"/>
                  <a:gd name="T49" fmla="*/ 7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6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6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5 h 10"/>
                  <a:gd name="T68" fmla="*/ 7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6 w 11"/>
                  <a:gd name="T75" fmla="*/ 2 h 10"/>
                  <a:gd name="T76" fmla="*/ 4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1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6" y="1"/>
                      <a:pt x="6" y="2"/>
                    </a:cubicBezTo>
                    <a:cubicBezTo>
                      <a:pt x="0" y="0"/>
                      <a:pt x="8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3" y="3"/>
                      <a:pt x="5" y="3"/>
                      <a:pt x="3" y="3"/>
                    </a:cubicBezTo>
                    <a:cubicBezTo>
                      <a:pt x="7" y="3"/>
                      <a:pt x="2" y="3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4"/>
                      <a:pt x="4" y="4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5"/>
                      <a:pt x="6" y="5"/>
                      <a:pt x="4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7" y="6"/>
                      <a:pt x="9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7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8"/>
                      <a:pt x="8" y="7"/>
                      <a:pt x="6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8"/>
                      <a:pt x="5" y="8"/>
                    </a:cubicBezTo>
                    <a:cubicBezTo>
                      <a:pt x="6" y="8"/>
                      <a:pt x="5" y="9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8" y="8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10"/>
                      <a:pt x="7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10"/>
                      <a:pt x="7" y="9"/>
                      <a:pt x="6" y="9"/>
                    </a:cubicBezTo>
                    <a:cubicBezTo>
                      <a:pt x="8" y="9"/>
                      <a:pt x="8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10" y="7"/>
                      <a:pt x="9" y="7"/>
                      <a:pt x="10" y="7"/>
                    </a:cubicBezTo>
                    <a:cubicBezTo>
                      <a:pt x="8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7" y="6"/>
                      <a:pt x="9" y="6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6" y="6"/>
                      <a:pt x="9" y="5"/>
                      <a:pt x="8" y="5"/>
                    </a:cubicBezTo>
                    <a:cubicBezTo>
                      <a:pt x="9" y="5"/>
                      <a:pt x="8" y="5"/>
                      <a:pt x="10" y="5"/>
                    </a:cubicBezTo>
                    <a:cubicBezTo>
                      <a:pt x="10" y="5"/>
                      <a:pt x="8" y="5"/>
                      <a:pt x="8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8" y="5"/>
                      <a:pt x="10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9" y="3"/>
                      <a:pt x="7" y="3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6" y="3"/>
                      <a:pt x="10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4" name="Freeform 178"/>
              <p:cNvSpPr/>
              <p:nvPr/>
            </p:nvSpPr>
            <p:spPr bwMode="auto">
              <a:xfrm>
                <a:off x="1168" y="307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5" name="Freeform 179"/>
              <p:cNvSpPr/>
              <p:nvPr/>
            </p:nvSpPr>
            <p:spPr bwMode="auto">
              <a:xfrm>
                <a:off x="1164" y="307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6" name="Freeform 180"/>
              <p:cNvSpPr/>
              <p:nvPr/>
            </p:nvSpPr>
            <p:spPr bwMode="auto">
              <a:xfrm>
                <a:off x="1164" y="306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7" name="Rectangle 181"/>
              <p:cNvSpPr>
                <a:spLocks noChangeArrowheads="1"/>
              </p:cNvSpPr>
              <p:nvPr/>
            </p:nvSpPr>
            <p:spPr bwMode="auto">
              <a:xfrm>
                <a:off x="1164" y="30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8" name="Freeform 182"/>
              <p:cNvSpPr/>
              <p:nvPr/>
            </p:nvSpPr>
            <p:spPr bwMode="auto">
              <a:xfrm>
                <a:off x="1143" y="3027"/>
                <a:ext cx="30" cy="34"/>
              </a:xfrm>
              <a:custGeom>
                <a:avLst/>
                <a:gdLst>
                  <a:gd name="T0" fmla="*/ 6 w 7"/>
                  <a:gd name="T1" fmla="*/ 3 h 8"/>
                  <a:gd name="T2" fmla="*/ 5 w 7"/>
                  <a:gd name="T3" fmla="*/ 2 h 8"/>
                  <a:gd name="T4" fmla="*/ 6 w 7"/>
                  <a:gd name="T5" fmla="*/ 3 h 8"/>
                  <a:gd name="T6" fmla="*/ 5 w 7"/>
                  <a:gd name="T7" fmla="*/ 0 h 8"/>
                  <a:gd name="T8" fmla="*/ 3 w 7"/>
                  <a:gd name="T9" fmla="*/ 4 h 8"/>
                  <a:gd name="T10" fmla="*/ 3 w 7"/>
                  <a:gd name="T11" fmla="*/ 3 h 8"/>
                  <a:gd name="T12" fmla="*/ 3 w 7"/>
                  <a:gd name="T13" fmla="*/ 5 h 8"/>
                  <a:gd name="T14" fmla="*/ 2 w 7"/>
                  <a:gd name="T15" fmla="*/ 4 h 8"/>
                  <a:gd name="T16" fmla="*/ 2 w 7"/>
                  <a:gd name="T17" fmla="*/ 5 h 8"/>
                  <a:gd name="T18" fmla="*/ 3 w 7"/>
                  <a:gd name="T19" fmla="*/ 6 h 8"/>
                  <a:gd name="T20" fmla="*/ 2 w 7"/>
                  <a:gd name="T21" fmla="*/ 6 h 8"/>
                  <a:gd name="T22" fmla="*/ 3 w 7"/>
                  <a:gd name="T23" fmla="*/ 6 h 8"/>
                  <a:gd name="T24" fmla="*/ 3 w 7"/>
                  <a:gd name="T25" fmla="*/ 6 h 8"/>
                  <a:gd name="T26" fmla="*/ 2 w 7"/>
                  <a:gd name="T27" fmla="*/ 6 h 8"/>
                  <a:gd name="T28" fmla="*/ 3 w 7"/>
                  <a:gd name="T29" fmla="*/ 7 h 8"/>
                  <a:gd name="T30" fmla="*/ 2 w 7"/>
                  <a:gd name="T31" fmla="*/ 6 h 8"/>
                  <a:gd name="T32" fmla="*/ 3 w 7"/>
                  <a:gd name="T33" fmla="*/ 8 h 8"/>
                  <a:gd name="T34" fmla="*/ 4 w 7"/>
                  <a:gd name="T35" fmla="*/ 8 h 8"/>
                  <a:gd name="T36" fmla="*/ 4 w 7"/>
                  <a:gd name="T37" fmla="*/ 7 h 8"/>
                  <a:gd name="T38" fmla="*/ 3 w 7"/>
                  <a:gd name="T39" fmla="*/ 7 h 8"/>
                  <a:gd name="T40" fmla="*/ 3 w 7"/>
                  <a:gd name="T41" fmla="*/ 7 h 8"/>
                  <a:gd name="T42" fmla="*/ 5 w 7"/>
                  <a:gd name="T43" fmla="*/ 8 h 8"/>
                  <a:gd name="T44" fmla="*/ 6 w 7"/>
                  <a:gd name="T45" fmla="*/ 8 h 8"/>
                  <a:gd name="T46" fmla="*/ 6 w 7"/>
                  <a:gd name="T47" fmla="*/ 8 h 8"/>
                  <a:gd name="T48" fmla="*/ 6 w 7"/>
                  <a:gd name="T49" fmla="*/ 7 h 8"/>
                  <a:gd name="T50" fmla="*/ 5 w 7"/>
                  <a:gd name="T51" fmla="*/ 7 h 8"/>
                  <a:gd name="T52" fmla="*/ 3 w 7"/>
                  <a:gd name="T53" fmla="*/ 6 h 8"/>
                  <a:gd name="T54" fmla="*/ 3 w 7"/>
                  <a:gd name="T55" fmla="*/ 6 h 8"/>
                  <a:gd name="T56" fmla="*/ 5 w 7"/>
                  <a:gd name="T57" fmla="*/ 7 h 8"/>
                  <a:gd name="T58" fmla="*/ 4 w 7"/>
                  <a:gd name="T59" fmla="*/ 6 h 8"/>
                  <a:gd name="T60" fmla="*/ 6 w 7"/>
                  <a:gd name="T61" fmla="*/ 7 h 8"/>
                  <a:gd name="T62" fmla="*/ 4 w 7"/>
                  <a:gd name="T63" fmla="*/ 6 h 8"/>
                  <a:gd name="T64" fmla="*/ 5 w 7"/>
                  <a:gd name="T65" fmla="*/ 5 h 8"/>
                  <a:gd name="T66" fmla="*/ 5 w 7"/>
                  <a:gd name="T67" fmla="*/ 6 h 8"/>
                  <a:gd name="T68" fmla="*/ 5 w 7"/>
                  <a:gd name="T69" fmla="*/ 5 h 8"/>
                  <a:gd name="T70" fmla="*/ 5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5 w 7"/>
                  <a:gd name="T77" fmla="*/ 3 h 8"/>
                  <a:gd name="T78" fmla="*/ 4 w 7"/>
                  <a:gd name="T79" fmla="*/ 2 h 8"/>
                  <a:gd name="T80" fmla="*/ 6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5" y="2"/>
                      <a:pt x="6" y="3"/>
                    </a:cubicBezTo>
                    <a:cubicBezTo>
                      <a:pt x="5" y="1"/>
                      <a:pt x="7" y="2"/>
                      <a:pt x="5" y="0"/>
                    </a:cubicBezTo>
                    <a:cubicBezTo>
                      <a:pt x="5" y="2"/>
                      <a:pt x="2" y="1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5"/>
                      <a:pt x="0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4" y="6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7"/>
                      <a:pt x="0" y="6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7" y="8"/>
                      <a:pt x="3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6"/>
                      <a:pt x="3" y="6"/>
                    </a:cubicBezTo>
                    <a:cubicBezTo>
                      <a:pt x="4" y="6"/>
                      <a:pt x="2" y="5"/>
                      <a:pt x="3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5" y="7"/>
                      <a:pt x="4" y="6"/>
                    </a:cubicBezTo>
                    <a:cubicBezTo>
                      <a:pt x="6" y="7"/>
                      <a:pt x="5" y="6"/>
                      <a:pt x="5" y="5"/>
                    </a:cubicBezTo>
                    <a:cubicBezTo>
                      <a:pt x="5" y="5"/>
                      <a:pt x="6" y="6"/>
                      <a:pt x="5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1"/>
                      <a:pt x="4" y="2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9" name="Freeform 183"/>
              <p:cNvSpPr/>
              <p:nvPr/>
            </p:nvSpPr>
            <p:spPr bwMode="auto">
              <a:xfrm>
                <a:off x="1164" y="3027"/>
                <a:ext cx="4" cy="9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0" name="Freeform 184"/>
              <p:cNvSpPr/>
              <p:nvPr/>
            </p:nvSpPr>
            <p:spPr bwMode="auto">
              <a:xfrm>
                <a:off x="1164" y="3010"/>
                <a:ext cx="17" cy="30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1 w 4"/>
                  <a:gd name="T5" fmla="*/ 3 h 7"/>
                  <a:gd name="T6" fmla="*/ 1 w 4"/>
                  <a:gd name="T7" fmla="*/ 5 h 7"/>
                  <a:gd name="T8" fmla="*/ 1 w 4"/>
                  <a:gd name="T9" fmla="*/ 4 h 7"/>
                  <a:gd name="T10" fmla="*/ 1 w 4"/>
                  <a:gd name="T11" fmla="*/ 5 h 7"/>
                  <a:gd name="T12" fmla="*/ 1 w 4"/>
                  <a:gd name="T13" fmla="*/ 5 h 7"/>
                  <a:gd name="T14" fmla="*/ 1 w 4"/>
                  <a:gd name="T15" fmla="*/ 5 h 7"/>
                  <a:gd name="T16" fmla="*/ 1 w 4"/>
                  <a:gd name="T17" fmla="*/ 5 h 7"/>
                  <a:gd name="T18" fmla="*/ 2 w 4"/>
                  <a:gd name="T19" fmla="*/ 6 h 7"/>
                  <a:gd name="T20" fmla="*/ 2 w 4"/>
                  <a:gd name="T21" fmla="*/ 4 h 7"/>
                  <a:gd name="T22" fmla="*/ 2 w 4"/>
                  <a:gd name="T23" fmla="*/ 5 h 7"/>
                  <a:gd name="T24" fmla="*/ 3 w 4"/>
                  <a:gd name="T25" fmla="*/ 6 h 7"/>
                  <a:gd name="T26" fmla="*/ 3 w 4"/>
                  <a:gd name="T27" fmla="*/ 5 h 7"/>
                  <a:gd name="T28" fmla="*/ 2 w 4"/>
                  <a:gd name="T29" fmla="*/ 4 h 7"/>
                  <a:gd name="T30" fmla="*/ 3 w 4"/>
                  <a:gd name="T31" fmla="*/ 6 h 7"/>
                  <a:gd name="T32" fmla="*/ 4 w 4"/>
                  <a:gd name="T33" fmla="*/ 4 h 7"/>
                  <a:gd name="T34" fmla="*/ 4 w 4"/>
                  <a:gd name="T35" fmla="*/ 2 h 7"/>
                  <a:gd name="T36" fmla="*/ 4 w 4"/>
                  <a:gd name="T37" fmla="*/ 4 h 7"/>
                  <a:gd name="T38" fmla="*/ 4 w 4"/>
                  <a:gd name="T39" fmla="*/ 4 h 7"/>
                  <a:gd name="T40" fmla="*/ 4 w 4"/>
                  <a:gd name="T41" fmla="*/ 1 h 7"/>
                  <a:gd name="T42" fmla="*/ 3 w 4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2"/>
                      <a:pt x="3" y="5"/>
                      <a:pt x="3" y="6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3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1" name="Rectangle 185"/>
              <p:cNvSpPr>
                <a:spLocks noChangeArrowheads="1"/>
              </p:cNvSpPr>
              <p:nvPr/>
            </p:nvSpPr>
            <p:spPr bwMode="auto">
              <a:xfrm>
                <a:off x="1177" y="301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2" name="Freeform 186"/>
              <p:cNvSpPr/>
              <p:nvPr/>
            </p:nvSpPr>
            <p:spPr bwMode="auto">
              <a:xfrm>
                <a:off x="2387" y="2588"/>
                <a:ext cx="0" cy="5"/>
              </a:xfrm>
              <a:custGeom>
                <a:avLst/>
                <a:gdLst>
                  <a:gd name="T0" fmla="*/ 5 h 5"/>
                  <a:gd name="T1" fmla="*/ 5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3" name="Freeform 187"/>
              <p:cNvSpPr/>
              <p:nvPr/>
            </p:nvSpPr>
            <p:spPr bwMode="auto">
              <a:xfrm>
                <a:off x="2387" y="2584"/>
                <a:ext cx="12" cy="17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0 w 3"/>
                  <a:gd name="T5" fmla="*/ 0 h 4"/>
                  <a:gd name="T6" fmla="*/ 1 w 3"/>
                  <a:gd name="T7" fmla="*/ 3 h 4"/>
                  <a:gd name="T8" fmla="*/ 1 w 3"/>
                  <a:gd name="T9" fmla="*/ 2 h 4"/>
                  <a:gd name="T10" fmla="*/ 2 w 3"/>
                  <a:gd name="T11" fmla="*/ 4 h 4"/>
                  <a:gd name="T12" fmla="*/ 2 w 3"/>
                  <a:gd name="T13" fmla="*/ 3 h 4"/>
                  <a:gd name="T14" fmla="*/ 3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1" y="3"/>
                      <a:pt x="2" y="4"/>
                    </a:cubicBezTo>
                    <a:cubicBezTo>
                      <a:pt x="3" y="4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4" name="Freeform 188"/>
              <p:cNvSpPr/>
              <p:nvPr/>
            </p:nvSpPr>
            <p:spPr bwMode="auto">
              <a:xfrm>
                <a:off x="2391" y="2588"/>
                <a:ext cx="8" cy="9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5" name="Freeform 189"/>
              <p:cNvSpPr/>
              <p:nvPr/>
            </p:nvSpPr>
            <p:spPr bwMode="auto">
              <a:xfrm>
                <a:off x="2391" y="2584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6" name="Freeform 190"/>
              <p:cNvSpPr/>
              <p:nvPr/>
            </p:nvSpPr>
            <p:spPr bwMode="auto">
              <a:xfrm>
                <a:off x="2395" y="2584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7" name="Freeform 191"/>
              <p:cNvSpPr/>
              <p:nvPr/>
            </p:nvSpPr>
            <p:spPr bwMode="auto">
              <a:xfrm>
                <a:off x="2391" y="2584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8" name="Freeform 192"/>
              <p:cNvSpPr/>
              <p:nvPr/>
            </p:nvSpPr>
            <p:spPr bwMode="auto">
              <a:xfrm>
                <a:off x="2395" y="2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9" name="Rectangle 193"/>
              <p:cNvSpPr>
                <a:spLocks noChangeArrowheads="1"/>
              </p:cNvSpPr>
              <p:nvPr/>
            </p:nvSpPr>
            <p:spPr bwMode="auto">
              <a:xfrm>
                <a:off x="2395" y="25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0" name="Freeform 194"/>
              <p:cNvSpPr/>
              <p:nvPr/>
            </p:nvSpPr>
            <p:spPr bwMode="auto">
              <a:xfrm>
                <a:off x="2395" y="2580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1"/>
                      <a:pt x="1" y="2"/>
                    </a:cubicBezTo>
                    <a:cubicBezTo>
                      <a:pt x="1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1" name="Freeform 195"/>
              <p:cNvSpPr/>
              <p:nvPr/>
            </p:nvSpPr>
            <p:spPr bwMode="auto">
              <a:xfrm>
                <a:off x="2416" y="259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2" name="Freeform 196"/>
              <p:cNvSpPr/>
              <p:nvPr/>
            </p:nvSpPr>
            <p:spPr bwMode="auto">
              <a:xfrm>
                <a:off x="2404" y="2580"/>
                <a:ext cx="20" cy="17"/>
              </a:xfrm>
              <a:custGeom>
                <a:avLst/>
                <a:gdLst>
                  <a:gd name="T0" fmla="*/ 1 w 5"/>
                  <a:gd name="T1" fmla="*/ 0 h 4"/>
                  <a:gd name="T2" fmla="*/ 3 w 5"/>
                  <a:gd name="T3" fmla="*/ 2 h 4"/>
                  <a:gd name="T4" fmla="*/ 1 w 5"/>
                  <a:gd name="T5" fmla="*/ 1 h 4"/>
                  <a:gd name="T6" fmla="*/ 2 w 5"/>
                  <a:gd name="T7" fmla="*/ 2 h 4"/>
                  <a:gd name="T8" fmla="*/ 0 w 5"/>
                  <a:gd name="T9" fmla="*/ 0 h 4"/>
                  <a:gd name="T10" fmla="*/ 1 w 5"/>
                  <a:gd name="T11" fmla="*/ 2 h 4"/>
                  <a:gd name="T12" fmla="*/ 0 w 5"/>
                  <a:gd name="T13" fmla="*/ 1 h 4"/>
                  <a:gd name="T14" fmla="*/ 2 w 5"/>
                  <a:gd name="T15" fmla="*/ 3 h 4"/>
                  <a:gd name="T16" fmla="*/ 2 w 5"/>
                  <a:gd name="T17" fmla="*/ 2 h 4"/>
                  <a:gd name="T18" fmla="*/ 3 w 5"/>
                  <a:gd name="T19" fmla="*/ 3 h 4"/>
                  <a:gd name="T20" fmla="*/ 5 w 5"/>
                  <a:gd name="T21" fmla="*/ 4 h 4"/>
                  <a:gd name="T22" fmla="*/ 1 w 5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0" y="1"/>
                      <a:pt x="2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3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3" name="Freeform 197"/>
              <p:cNvSpPr/>
              <p:nvPr/>
            </p:nvSpPr>
            <p:spPr bwMode="auto">
              <a:xfrm>
                <a:off x="2416" y="258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4" name="Freeform 198"/>
              <p:cNvSpPr/>
              <p:nvPr/>
            </p:nvSpPr>
            <p:spPr bwMode="auto">
              <a:xfrm>
                <a:off x="2408" y="2572"/>
                <a:ext cx="21" cy="16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0 w 5"/>
                  <a:gd name="T5" fmla="*/ 2 h 4"/>
                  <a:gd name="T6" fmla="*/ 2 w 5"/>
                  <a:gd name="T7" fmla="*/ 3 h 4"/>
                  <a:gd name="T8" fmla="*/ 2 w 5"/>
                  <a:gd name="T9" fmla="*/ 2 h 4"/>
                  <a:gd name="T10" fmla="*/ 4 w 5"/>
                  <a:gd name="T11" fmla="*/ 3 h 4"/>
                  <a:gd name="T12" fmla="*/ 3 w 5"/>
                  <a:gd name="T13" fmla="*/ 3 h 4"/>
                  <a:gd name="T14" fmla="*/ 4 w 5"/>
                  <a:gd name="T15" fmla="*/ 2 h 4"/>
                  <a:gd name="T16" fmla="*/ 3 w 5"/>
                  <a:gd name="T17" fmla="*/ 2 h 4"/>
                  <a:gd name="T18" fmla="*/ 3 w 5"/>
                  <a:gd name="T19" fmla="*/ 1 h 4"/>
                  <a:gd name="T20" fmla="*/ 1 w 5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4"/>
                      <a:pt x="2" y="2"/>
                      <a:pt x="2" y="2"/>
                    </a:cubicBezTo>
                    <a:cubicBezTo>
                      <a:pt x="3" y="2"/>
                      <a:pt x="2" y="2"/>
                      <a:pt x="4" y="3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5" name="Freeform 199"/>
              <p:cNvSpPr/>
              <p:nvPr/>
            </p:nvSpPr>
            <p:spPr bwMode="auto">
              <a:xfrm>
                <a:off x="2408" y="257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6" name="Freeform 200"/>
              <p:cNvSpPr/>
              <p:nvPr/>
            </p:nvSpPr>
            <p:spPr bwMode="auto">
              <a:xfrm>
                <a:off x="2424" y="25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7" name="Freeform 201"/>
              <p:cNvSpPr/>
              <p:nvPr/>
            </p:nvSpPr>
            <p:spPr bwMode="auto">
              <a:xfrm>
                <a:off x="2412" y="257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8" name="Freeform 202"/>
              <p:cNvSpPr/>
              <p:nvPr/>
            </p:nvSpPr>
            <p:spPr bwMode="auto">
              <a:xfrm>
                <a:off x="2412" y="2534"/>
                <a:ext cx="38" cy="46"/>
              </a:xfrm>
              <a:custGeom>
                <a:avLst/>
                <a:gdLst>
                  <a:gd name="T0" fmla="*/ 8 w 9"/>
                  <a:gd name="T1" fmla="*/ 1 h 11"/>
                  <a:gd name="T2" fmla="*/ 7 w 9"/>
                  <a:gd name="T3" fmla="*/ 1 h 11"/>
                  <a:gd name="T4" fmla="*/ 6 w 9"/>
                  <a:gd name="T5" fmla="*/ 0 h 11"/>
                  <a:gd name="T6" fmla="*/ 4 w 9"/>
                  <a:gd name="T7" fmla="*/ 0 h 11"/>
                  <a:gd name="T8" fmla="*/ 4 w 9"/>
                  <a:gd name="T9" fmla="*/ 1 h 11"/>
                  <a:gd name="T10" fmla="*/ 3 w 9"/>
                  <a:gd name="T11" fmla="*/ 0 h 11"/>
                  <a:gd name="T12" fmla="*/ 4 w 9"/>
                  <a:gd name="T13" fmla="*/ 2 h 11"/>
                  <a:gd name="T14" fmla="*/ 4 w 9"/>
                  <a:gd name="T15" fmla="*/ 3 h 11"/>
                  <a:gd name="T16" fmla="*/ 1 w 9"/>
                  <a:gd name="T17" fmla="*/ 7 h 11"/>
                  <a:gd name="T18" fmla="*/ 3 w 9"/>
                  <a:gd name="T19" fmla="*/ 8 h 11"/>
                  <a:gd name="T20" fmla="*/ 2 w 9"/>
                  <a:gd name="T21" fmla="*/ 8 h 11"/>
                  <a:gd name="T22" fmla="*/ 2 w 9"/>
                  <a:gd name="T23" fmla="*/ 8 h 11"/>
                  <a:gd name="T24" fmla="*/ 1 w 9"/>
                  <a:gd name="T25" fmla="*/ 8 h 11"/>
                  <a:gd name="T26" fmla="*/ 3 w 9"/>
                  <a:gd name="T27" fmla="*/ 10 h 11"/>
                  <a:gd name="T28" fmla="*/ 0 w 9"/>
                  <a:gd name="T29" fmla="*/ 9 h 11"/>
                  <a:gd name="T30" fmla="*/ 1 w 9"/>
                  <a:gd name="T31" fmla="*/ 10 h 11"/>
                  <a:gd name="T32" fmla="*/ 3 w 9"/>
                  <a:gd name="T33" fmla="*/ 11 h 11"/>
                  <a:gd name="T34" fmla="*/ 4 w 9"/>
                  <a:gd name="T35" fmla="*/ 11 h 11"/>
                  <a:gd name="T36" fmla="*/ 3 w 9"/>
                  <a:gd name="T37" fmla="*/ 7 h 11"/>
                  <a:gd name="T38" fmla="*/ 4 w 9"/>
                  <a:gd name="T39" fmla="*/ 8 h 11"/>
                  <a:gd name="T40" fmla="*/ 6 w 9"/>
                  <a:gd name="T41" fmla="*/ 7 h 11"/>
                  <a:gd name="T42" fmla="*/ 4 w 9"/>
                  <a:gd name="T43" fmla="*/ 5 h 11"/>
                  <a:gd name="T44" fmla="*/ 5 w 9"/>
                  <a:gd name="T45" fmla="*/ 5 h 11"/>
                  <a:gd name="T46" fmla="*/ 4 w 9"/>
                  <a:gd name="T47" fmla="*/ 5 h 11"/>
                  <a:gd name="T48" fmla="*/ 6 w 9"/>
                  <a:gd name="T49" fmla="*/ 5 h 11"/>
                  <a:gd name="T50" fmla="*/ 4 w 9"/>
                  <a:gd name="T51" fmla="*/ 4 h 11"/>
                  <a:gd name="T52" fmla="*/ 7 w 9"/>
                  <a:gd name="T53" fmla="*/ 4 h 11"/>
                  <a:gd name="T54" fmla="*/ 6 w 9"/>
                  <a:gd name="T55" fmla="*/ 4 h 11"/>
                  <a:gd name="T56" fmla="*/ 5 w 9"/>
                  <a:gd name="T57" fmla="*/ 3 h 11"/>
                  <a:gd name="T58" fmla="*/ 7 w 9"/>
                  <a:gd name="T59" fmla="*/ 4 h 11"/>
                  <a:gd name="T60" fmla="*/ 6 w 9"/>
                  <a:gd name="T61" fmla="*/ 2 h 11"/>
                  <a:gd name="T62" fmla="*/ 5 w 9"/>
                  <a:gd name="T63" fmla="*/ 2 h 11"/>
                  <a:gd name="T64" fmla="*/ 6 w 9"/>
                  <a:gd name="T65" fmla="*/ 1 h 11"/>
                  <a:gd name="T66" fmla="*/ 8 w 9"/>
                  <a:gd name="T67" fmla="*/ 2 h 11"/>
                  <a:gd name="T68" fmla="*/ 9 w 9"/>
                  <a:gd name="T69" fmla="*/ 2 h 11"/>
                  <a:gd name="T70" fmla="*/ 6 w 9"/>
                  <a:gd name="T71" fmla="*/ 1 h 11"/>
                  <a:gd name="T72" fmla="*/ 8 w 9"/>
                  <a:gd name="T7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1">
                    <a:moveTo>
                      <a:pt x="8" y="1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4"/>
                      <a:pt x="3" y="6"/>
                      <a:pt x="1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3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7"/>
                      <a:pt x="2" y="8"/>
                      <a:pt x="1" y="8"/>
                    </a:cubicBezTo>
                    <a:cubicBezTo>
                      <a:pt x="1" y="8"/>
                      <a:pt x="3" y="9"/>
                      <a:pt x="3" y="10"/>
                    </a:cubicBezTo>
                    <a:cubicBezTo>
                      <a:pt x="1" y="8"/>
                      <a:pt x="3" y="10"/>
                      <a:pt x="0" y="9"/>
                    </a:cubicBezTo>
                    <a:cubicBezTo>
                      <a:pt x="0" y="8"/>
                      <a:pt x="2" y="10"/>
                      <a:pt x="1" y="10"/>
                    </a:cubicBezTo>
                    <a:cubicBezTo>
                      <a:pt x="3" y="11"/>
                      <a:pt x="2" y="10"/>
                      <a:pt x="3" y="11"/>
                    </a:cubicBezTo>
                    <a:cubicBezTo>
                      <a:pt x="4" y="11"/>
                      <a:pt x="2" y="11"/>
                      <a:pt x="4" y="11"/>
                    </a:cubicBezTo>
                    <a:cubicBezTo>
                      <a:pt x="5" y="11"/>
                      <a:pt x="3" y="9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4" y="6"/>
                      <a:pt x="6" y="7"/>
                    </a:cubicBezTo>
                    <a:cubicBezTo>
                      <a:pt x="5" y="7"/>
                      <a:pt x="7" y="7"/>
                      <a:pt x="4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5" y="3"/>
                      <a:pt x="5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8" y="4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9" name="Freeform 203"/>
              <p:cNvSpPr/>
              <p:nvPr/>
            </p:nvSpPr>
            <p:spPr bwMode="auto">
              <a:xfrm>
                <a:off x="2450" y="254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0" name="Freeform 204"/>
              <p:cNvSpPr/>
              <p:nvPr/>
            </p:nvSpPr>
            <p:spPr bwMode="auto">
              <a:xfrm>
                <a:off x="2445" y="2538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Group 406"/>
            <p:cNvGrpSpPr/>
            <p:nvPr/>
          </p:nvGrpSpPr>
          <p:grpSpPr bwMode="auto">
            <a:xfrm>
              <a:off x="1210" y="2150"/>
              <a:ext cx="1265" cy="1015"/>
              <a:chOff x="1210" y="2150"/>
              <a:chExt cx="1265" cy="1015"/>
            </a:xfrm>
          </p:grpSpPr>
          <p:sp>
            <p:nvSpPr>
              <p:cNvPr id="2115" name="Rectangle 206"/>
              <p:cNvSpPr>
                <a:spLocks noChangeArrowheads="1"/>
              </p:cNvSpPr>
              <p:nvPr/>
            </p:nvSpPr>
            <p:spPr bwMode="auto">
              <a:xfrm>
                <a:off x="2424" y="254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207"/>
              <p:cNvSpPr/>
              <p:nvPr/>
            </p:nvSpPr>
            <p:spPr bwMode="auto">
              <a:xfrm>
                <a:off x="2441" y="2551"/>
                <a:ext cx="9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208"/>
              <p:cNvSpPr/>
              <p:nvPr/>
            </p:nvSpPr>
            <p:spPr bwMode="auto">
              <a:xfrm>
                <a:off x="2437" y="256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Rectangle 209"/>
              <p:cNvSpPr>
                <a:spLocks noChangeArrowheads="1"/>
              </p:cNvSpPr>
              <p:nvPr/>
            </p:nvSpPr>
            <p:spPr bwMode="auto">
              <a:xfrm>
                <a:off x="2450" y="2538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210"/>
              <p:cNvSpPr/>
              <p:nvPr/>
            </p:nvSpPr>
            <p:spPr bwMode="auto">
              <a:xfrm>
                <a:off x="2420" y="2509"/>
                <a:ext cx="34" cy="25"/>
              </a:xfrm>
              <a:custGeom>
                <a:avLst/>
                <a:gdLst>
                  <a:gd name="T0" fmla="*/ 1 w 8"/>
                  <a:gd name="T1" fmla="*/ 1 h 6"/>
                  <a:gd name="T2" fmla="*/ 0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3 w 8"/>
                  <a:gd name="T9" fmla="*/ 4 h 6"/>
                  <a:gd name="T10" fmla="*/ 2 w 8"/>
                  <a:gd name="T11" fmla="*/ 4 h 6"/>
                  <a:gd name="T12" fmla="*/ 5 w 8"/>
                  <a:gd name="T13" fmla="*/ 5 h 6"/>
                  <a:gd name="T14" fmla="*/ 1 w 8"/>
                  <a:gd name="T15" fmla="*/ 4 h 6"/>
                  <a:gd name="T16" fmla="*/ 1 w 8"/>
                  <a:gd name="T17" fmla="*/ 4 h 6"/>
                  <a:gd name="T18" fmla="*/ 2 w 8"/>
                  <a:gd name="T19" fmla="*/ 5 h 6"/>
                  <a:gd name="T20" fmla="*/ 4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6 w 8"/>
                  <a:gd name="T27" fmla="*/ 5 h 6"/>
                  <a:gd name="T28" fmla="*/ 5 w 8"/>
                  <a:gd name="T29" fmla="*/ 5 h 6"/>
                  <a:gd name="T30" fmla="*/ 7 w 8"/>
                  <a:gd name="T31" fmla="*/ 5 h 6"/>
                  <a:gd name="T32" fmla="*/ 5 w 8"/>
                  <a:gd name="T33" fmla="*/ 4 h 6"/>
                  <a:gd name="T34" fmla="*/ 6 w 8"/>
                  <a:gd name="T35" fmla="*/ 4 h 6"/>
                  <a:gd name="T36" fmla="*/ 4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6 w 8"/>
                  <a:gd name="T43" fmla="*/ 2 h 6"/>
                  <a:gd name="T44" fmla="*/ 5 w 8"/>
                  <a:gd name="T45" fmla="*/ 2 h 6"/>
                  <a:gd name="T46" fmla="*/ 6 w 8"/>
                  <a:gd name="T47" fmla="*/ 3 h 6"/>
                  <a:gd name="T48" fmla="*/ 3 w 8"/>
                  <a:gd name="T49" fmla="*/ 3 h 6"/>
                  <a:gd name="T50" fmla="*/ 6 w 8"/>
                  <a:gd name="T51" fmla="*/ 2 h 6"/>
                  <a:gd name="T52" fmla="*/ 5 w 8"/>
                  <a:gd name="T53" fmla="*/ 1 h 6"/>
                  <a:gd name="T54" fmla="*/ 6 w 8"/>
                  <a:gd name="T55" fmla="*/ 1 h 6"/>
                  <a:gd name="T56" fmla="*/ 4 w 8"/>
                  <a:gd name="T57" fmla="*/ 0 h 6"/>
                  <a:gd name="T58" fmla="*/ 4 w 8"/>
                  <a:gd name="T59" fmla="*/ 0 h 6"/>
                  <a:gd name="T60" fmla="*/ 3 w 8"/>
                  <a:gd name="T61" fmla="*/ 0 h 6"/>
                  <a:gd name="T62" fmla="*/ 4 w 8"/>
                  <a:gd name="T63" fmla="*/ 0 h 6"/>
                  <a:gd name="T64" fmla="*/ 1 w 8"/>
                  <a:gd name="T65" fmla="*/ 0 h 6"/>
                  <a:gd name="T66" fmla="*/ 3 w 8"/>
                  <a:gd name="T67" fmla="*/ 0 h 6"/>
                  <a:gd name="T68" fmla="*/ 1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0" y="1"/>
                      <a:pt x="1" y="1"/>
                      <a:pt x="0" y="2"/>
                    </a:cubicBezTo>
                    <a:cubicBezTo>
                      <a:pt x="1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6" y="4"/>
                      <a:pt x="5" y="5"/>
                    </a:cubicBezTo>
                    <a:cubicBezTo>
                      <a:pt x="3" y="4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5" y="6"/>
                      <a:pt x="6" y="5"/>
                      <a:pt x="5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8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2"/>
                      <a:pt x="6" y="3"/>
                    </a:cubicBezTo>
                    <a:cubicBezTo>
                      <a:pt x="5" y="3"/>
                      <a:pt x="4" y="2"/>
                      <a:pt x="3" y="3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1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211"/>
              <p:cNvSpPr/>
              <p:nvPr/>
            </p:nvSpPr>
            <p:spPr bwMode="auto">
              <a:xfrm>
                <a:off x="2445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212"/>
              <p:cNvSpPr/>
              <p:nvPr/>
            </p:nvSpPr>
            <p:spPr bwMode="auto">
              <a:xfrm>
                <a:off x="2408" y="2492"/>
                <a:ext cx="46" cy="17"/>
              </a:xfrm>
              <a:custGeom>
                <a:avLst/>
                <a:gdLst>
                  <a:gd name="T0" fmla="*/ 6 w 11"/>
                  <a:gd name="T1" fmla="*/ 2 h 4"/>
                  <a:gd name="T2" fmla="*/ 7 w 11"/>
                  <a:gd name="T3" fmla="*/ 1 h 4"/>
                  <a:gd name="T4" fmla="*/ 4 w 11"/>
                  <a:gd name="T5" fmla="*/ 3 h 4"/>
                  <a:gd name="T6" fmla="*/ 3 w 11"/>
                  <a:gd name="T7" fmla="*/ 3 h 4"/>
                  <a:gd name="T8" fmla="*/ 6 w 11"/>
                  <a:gd name="T9" fmla="*/ 1 h 4"/>
                  <a:gd name="T10" fmla="*/ 7 w 11"/>
                  <a:gd name="T11" fmla="*/ 1 h 4"/>
                  <a:gd name="T12" fmla="*/ 5 w 11"/>
                  <a:gd name="T13" fmla="*/ 2 h 4"/>
                  <a:gd name="T14" fmla="*/ 4 w 11"/>
                  <a:gd name="T15" fmla="*/ 1 h 4"/>
                  <a:gd name="T16" fmla="*/ 4 w 11"/>
                  <a:gd name="T17" fmla="*/ 1 h 4"/>
                  <a:gd name="T18" fmla="*/ 6 w 11"/>
                  <a:gd name="T19" fmla="*/ 0 h 4"/>
                  <a:gd name="T20" fmla="*/ 1 w 11"/>
                  <a:gd name="T21" fmla="*/ 2 h 4"/>
                  <a:gd name="T22" fmla="*/ 1 w 11"/>
                  <a:gd name="T23" fmla="*/ 2 h 4"/>
                  <a:gd name="T24" fmla="*/ 3 w 11"/>
                  <a:gd name="T25" fmla="*/ 1 h 4"/>
                  <a:gd name="T26" fmla="*/ 3 w 11"/>
                  <a:gd name="T27" fmla="*/ 1 h 4"/>
                  <a:gd name="T28" fmla="*/ 2 w 11"/>
                  <a:gd name="T29" fmla="*/ 2 h 4"/>
                  <a:gd name="T30" fmla="*/ 3 w 11"/>
                  <a:gd name="T31" fmla="*/ 4 h 4"/>
                  <a:gd name="T32" fmla="*/ 3 w 11"/>
                  <a:gd name="T33" fmla="*/ 4 h 4"/>
                  <a:gd name="T34" fmla="*/ 4 w 11"/>
                  <a:gd name="T35" fmla="*/ 3 h 4"/>
                  <a:gd name="T36" fmla="*/ 6 w 11"/>
                  <a:gd name="T37" fmla="*/ 3 h 4"/>
                  <a:gd name="T38" fmla="*/ 6 w 11"/>
                  <a:gd name="T39" fmla="*/ 3 h 4"/>
                  <a:gd name="T40" fmla="*/ 8 w 11"/>
                  <a:gd name="T41" fmla="*/ 2 h 4"/>
                  <a:gd name="T42" fmla="*/ 9 w 11"/>
                  <a:gd name="T43" fmla="*/ 3 h 4"/>
                  <a:gd name="T44" fmla="*/ 9 w 11"/>
                  <a:gd name="T45" fmla="*/ 1 h 4"/>
                  <a:gd name="T46" fmla="*/ 6 w 11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cubicBezTo>
                      <a:pt x="6" y="2"/>
                      <a:pt x="7" y="2"/>
                      <a:pt x="7" y="1"/>
                    </a:cubicBezTo>
                    <a:cubicBezTo>
                      <a:pt x="6" y="2"/>
                      <a:pt x="6" y="2"/>
                      <a:pt x="4" y="3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4" y="2"/>
                      <a:pt x="6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6" y="2"/>
                      <a:pt x="6" y="1"/>
                      <a:pt x="5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0"/>
                    </a:cubicBezTo>
                    <a:cubicBezTo>
                      <a:pt x="4" y="1"/>
                      <a:pt x="3" y="0"/>
                      <a:pt x="1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1" y="1"/>
                      <a:pt x="7" y="3"/>
                      <a:pt x="9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213"/>
              <p:cNvSpPr/>
              <p:nvPr/>
            </p:nvSpPr>
            <p:spPr bwMode="auto">
              <a:xfrm>
                <a:off x="2433" y="250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214"/>
              <p:cNvSpPr/>
              <p:nvPr/>
            </p:nvSpPr>
            <p:spPr bwMode="auto">
              <a:xfrm>
                <a:off x="2420" y="250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215"/>
              <p:cNvSpPr/>
              <p:nvPr/>
            </p:nvSpPr>
            <p:spPr bwMode="auto">
              <a:xfrm>
                <a:off x="2429" y="249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216"/>
              <p:cNvSpPr/>
              <p:nvPr/>
            </p:nvSpPr>
            <p:spPr bwMode="auto">
              <a:xfrm>
                <a:off x="2408" y="2488"/>
                <a:ext cx="16" cy="1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1 h 3"/>
                  <a:gd name="T6" fmla="*/ 1 w 4"/>
                  <a:gd name="T7" fmla="*/ 2 h 3"/>
                  <a:gd name="T8" fmla="*/ 1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2" y="1"/>
                      <a:pt x="1" y="2"/>
                      <a:pt x="1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217"/>
              <p:cNvSpPr/>
              <p:nvPr/>
            </p:nvSpPr>
            <p:spPr bwMode="auto">
              <a:xfrm>
                <a:off x="2391" y="2446"/>
                <a:ext cx="42" cy="50"/>
              </a:xfrm>
              <a:custGeom>
                <a:avLst/>
                <a:gdLst>
                  <a:gd name="T0" fmla="*/ 7 w 10"/>
                  <a:gd name="T1" fmla="*/ 8 h 12"/>
                  <a:gd name="T2" fmla="*/ 6 w 10"/>
                  <a:gd name="T3" fmla="*/ 8 h 12"/>
                  <a:gd name="T4" fmla="*/ 7 w 10"/>
                  <a:gd name="T5" fmla="*/ 7 h 12"/>
                  <a:gd name="T6" fmla="*/ 7 w 10"/>
                  <a:gd name="T7" fmla="*/ 6 h 12"/>
                  <a:gd name="T8" fmla="*/ 7 w 10"/>
                  <a:gd name="T9" fmla="*/ 7 h 12"/>
                  <a:gd name="T10" fmla="*/ 6 w 10"/>
                  <a:gd name="T11" fmla="*/ 7 h 12"/>
                  <a:gd name="T12" fmla="*/ 4 w 10"/>
                  <a:gd name="T13" fmla="*/ 8 h 12"/>
                  <a:gd name="T14" fmla="*/ 6 w 10"/>
                  <a:gd name="T15" fmla="*/ 5 h 12"/>
                  <a:gd name="T16" fmla="*/ 3 w 10"/>
                  <a:gd name="T17" fmla="*/ 8 h 12"/>
                  <a:gd name="T18" fmla="*/ 3 w 10"/>
                  <a:gd name="T19" fmla="*/ 7 h 12"/>
                  <a:gd name="T20" fmla="*/ 4 w 10"/>
                  <a:gd name="T21" fmla="*/ 6 h 12"/>
                  <a:gd name="T22" fmla="*/ 3 w 10"/>
                  <a:gd name="T23" fmla="*/ 6 h 12"/>
                  <a:gd name="T24" fmla="*/ 5 w 10"/>
                  <a:gd name="T25" fmla="*/ 5 h 12"/>
                  <a:gd name="T26" fmla="*/ 4 w 10"/>
                  <a:gd name="T27" fmla="*/ 4 h 12"/>
                  <a:gd name="T28" fmla="*/ 4 w 10"/>
                  <a:gd name="T29" fmla="*/ 4 h 12"/>
                  <a:gd name="T30" fmla="*/ 2 w 10"/>
                  <a:gd name="T31" fmla="*/ 4 h 12"/>
                  <a:gd name="T32" fmla="*/ 2 w 10"/>
                  <a:gd name="T33" fmla="*/ 3 h 12"/>
                  <a:gd name="T34" fmla="*/ 2 w 10"/>
                  <a:gd name="T35" fmla="*/ 3 h 12"/>
                  <a:gd name="T36" fmla="*/ 3 w 10"/>
                  <a:gd name="T37" fmla="*/ 8 h 12"/>
                  <a:gd name="T38" fmla="*/ 3 w 10"/>
                  <a:gd name="T39" fmla="*/ 8 h 12"/>
                  <a:gd name="T40" fmla="*/ 2 w 10"/>
                  <a:gd name="T41" fmla="*/ 7 h 12"/>
                  <a:gd name="T42" fmla="*/ 1 w 10"/>
                  <a:gd name="T43" fmla="*/ 5 h 12"/>
                  <a:gd name="T44" fmla="*/ 1 w 10"/>
                  <a:gd name="T45" fmla="*/ 5 h 12"/>
                  <a:gd name="T46" fmla="*/ 3 w 10"/>
                  <a:gd name="T47" fmla="*/ 7 h 12"/>
                  <a:gd name="T48" fmla="*/ 2 w 10"/>
                  <a:gd name="T49" fmla="*/ 6 h 12"/>
                  <a:gd name="T50" fmla="*/ 4 w 10"/>
                  <a:gd name="T51" fmla="*/ 7 h 12"/>
                  <a:gd name="T52" fmla="*/ 2 w 10"/>
                  <a:gd name="T53" fmla="*/ 4 h 12"/>
                  <a:gd name="T54" fmla="*/ 3 w 10"/>
                  <a:gd name="T55" fmla="*/ 4 h 12"/>
                  <a:gd name="T56" fmla="*/ 1 w 10"/>
                  <a:gd name="T57" fmla="*/ 2 h 12"/>
                  <a:gd name="T58" fmla="*/ 0 w 10"/>
                  <a:gd name="T59" fmla="*/ 7 h 12"/>
                  <a:gd name="T60" fmla="*/ 2 w 10"/>
                  <a:gd name="T61" fmla="*/ 6 h 12"/>
                  <a:gd name="T62" fmla="*/ 0 w 10"/>
                  <a:gd name="T63" fmla="*/ 7 h 12"/>
                  <a:gd name="T64" fmla="*/ 2 w 10"/>
                  <a:gd name="T65" fmla="*/ 6 h 12"/>
                  <a:gd name="T66" fmla="*/ 1 w 10"/>
                  <a:gd name="T67" fmla="*/ 7 h 12"/>
                  <a:gd name="T68" fmla="*/ 2 w 10"/>
                  <a:gd name="T69" fmla="*/ 6 h 12"/>
                  <a:gd name="T70" fmla="*/ 1 w 10"/>
                  <a:gd name="T71" fmla="*/ 8 h 12"/>
                  <a:gd name="T72" fmla="*/ 4 w 10"/>
                  <a:gd name="T73" fmla="*/ 10 h 12"/>
                  <a:gd name="T74" fmla="*/ 5 w 10"/>
                  <a:gd name="T75" fmla="*/ 9 h 12"/>
                  <a:gd name="T76" fmla="*/ 6 w 10"/>
                  <a:gd name="T77" fmla="*/ 10 h 12"/>
                  <a:gd name="T78" fmla="*/ 7 w 10"/>
                  <a:gd name="T79" fmla="*/ 9 h 12"/>
                  <a:gd name="T80" fmla="*/ 4 w 10"/>
                  <a:gd name="T81" fmla="*/ 11 h 12"/>
                  <a:gd name="T82" fmla="*/ 5 w 10"/>
                  <a:gd name="T83" fmla="*/ 11 h 12"/>
                  <a:gd name="T84" fmla="*/ 5 w 10"/>
                  <a:gd name="T85" fmla="*/ 11 h 12"/>
                  <a:gd name="T86" fmla="*/ 5 w 10"/>
                  <a:gd name="T87" fmla="*/ 11 h 12"/>
                  <a:gd name="T88" fmla="*/ 8 w 10"/>
                  <a:gd name="T89" fmla="*/ 9 h 12"/>
                  <a:gd name="T90" fmla="*/ 8 w 10"/>
                  <a:gd name="T91" fmla="*/ 7 h 12"/>
                  <a:gd name="T92" fmla="*/ 7 w 10"/>
                  <a:gd name="T9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2">
                    <a:moveTo>
                      <a:pt x="7" y="8"/>
                    </a:move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6" y="8"/>
                      <a:pt x="6" y="7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5" y="6"/>
                      <a:pt x="5" y="7"/>
                      <a:pt x="6" y="5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4" y="6"/>
                      <a:pt x="3" y="8"/>
                      <a:pt x="3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2"/>
                      <a:pt x="3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0"/>
                      <a:pt x="2" y="6"/>
                      <a:pt x="1" y="5"/>
                    </a:cubicBezTo>
                    <a:cubicBezTo>
                      <a:pt x="3" y="8"/>
                      <a:pt x="0" y="4"/>
                      <a:pt x="1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1" y="4"/>
                      <a:pt x="0" y="2"/>
                      <a:pt x="0" y="7"/>
                    </a:cubicBezTo>
                    <a:cubicBezTo>
                      <a:pt x="1" y="5"/>
                      <a:pt x="0" y="7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4" y="8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8" y="7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5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6" y="10"/>
                      <a:pt x="10" y="6"/>
                      <a:pt x="8" y="7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218"/>
              <p:cNvSpPr/>
              <p:nvPr/>
            </p:nvSpPr>
            <p:spPr bwMode="auto">
              <a:xfrm>
                <a:off x="2408" y="2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219"/>
              <p:cNvSpPr/>
              <p:nvPr/>
            </p:nvSpPr>
            <p:spPr bwMode="auto">
              <a:xfrm>
                <a:off x="2404" y="2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Rectangle 220"/>
              <p:cNvSpPr>
                <a:spLocks noChangeArrowheads="1"/>
              </p:cNvSpPr>
              <p:nvPr/>
            </p:nvSpPr>
            <p:spPr bwMode="auto">
              <a:xfrm>
                <a:off x="2412" y="24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221"/>
              <p:cNvSpPr/>
              <p:nvPr/>
            </p:nvSpPr>
            <p:spPr bwMode="auto">
              <a:xfrm>
                <a:off x="2424" y="2484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222"/>
              <p:cNvSpPr/>
              <p:nvPr/>
            </p:nvSpPr>
            <p:spPr bwMode="auto">
              <a:xfrm>
                <a:off x="2412" y="246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223"/>
              <p:cNvSpPr/>
              <p:nvPr/>
            </p:nvSpPr>
            <p:spPr bwMode="auto">
              <a:xfrm>
                <a:off x="2429" y="2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224"/>
              <p:cNvSpPr/>
              <p:nvPr/>
            </p:nvSpPr>
            <p:spPr bwMode="auto">
              <a:xfrm>
                <a:off x="2395" y="2396"/>
                <a:ext cx="50" cy="75"/>
              </a:xfrm>
              <a:custGeom>
                <a:avLst/>
                <a:gdLst>
                  <a:gd name="T0" fmla="*/ 8 w 12"/>
                  <a:gd name="T1" fmla="*/ 0 h 18"/>
                  <a:gd name="T2" fmla="*/ 6 w 12"/>
                  <a:gd name="T3" fmla="*/ 0 h 18"/>
                  <a:gd name="T4" fmla="*/ 5 w 12"/>
                  <a:gd name="T5" fmla="*/ 0 h 18"/>
                  <a:gd name="T6" fmla="*/ 6 w 12"/>
                  <a:gd name="T7" fmla="*/ 1 h 18"/>
                  <a:gd name="T8" fmla="*/ 6 w 12"/>
                  <a:gd name="T9" fmla="*/ 3 h 18"/>
                  <a:gd name="T10" fmla="*/ 5 w 12"/>
                  <a:gd name="T11" fmla="*/ 4 h 18"/>
                  <a:gd name="T12" fmla="*/ 6 w 12"/>
                  <a:gd name="T13" fmla="*/ 6 h 18"/>
                  <a:gd name="T14" fmla="*/ 5 w 12"/>
                  <a:gd name="T15" fmla="*/ 6 h 18"/>
                  <a:gd name="T16" fmla="*/ 5 w 12"/>
                  <a:gd name="T17" fmla="*/ 7 h 18"/>
                  <a:gd name="T18" fmla="*/ 8 w 12"/>
                  <a:gd name="T19" fmla="*/ 8 h 18"/>
                  <a:gd name="T20" fmla="*/ 7 w 12"/>
                  <a:gd name="T21" fmla="*/ 9 h 18"/>
                  <a:gd name="T22" fmla="*/ 6 w 12"/>
                  <a:gd name="T23" fmla="*/ 9 h 18"/>
                  <a:gd name="T24" fmla="*/ 5 w 12"/>
                  <a:gd name="T25" fmla="*/ 10 h 18"/>
                  <a:gd name="T26" fmla="*/ 4 w 12"/>
                  <a:gd name="T27" fmla="*/ 11 h 18"/>
                  <a:gd name="T28" fmla="*/ 4 w 12"/>
                  <a:gd name="T29" fmla="*/ 12 h 18"/>
                  <a:gd name="T30" fmla="*/ 5 w 12"/>
                  <a:gd name="T31" fmla="*/ 14 h 18"/>
                  <a:gd name="T32" fmla="*/ 3 w 12"/>
                  <a:gd name="T33" fmla="*/ 13 h 18"/>
                  <a:gd name="T34" fmla="*/ 3 w 12"/>
                  <a:gd name="T35" fmla="*/ 14 h 18"/>
                  <a:gd name="T36" fmla="*/ 1 w 12"/>
                  <a:gd name="T37" fmla="*/ 15 h 18"/>
                  <a:gd name="T38" fmla="*/ 3 w 12"/>
                  <a:gd name="T39" fmla="*/ 15 h 18"/>
                  <a:gd name="T40" fmla="*/ 2 w 12"/>
                  <a:gd name="T41" fmla="*/ 14 h 18"/>
                  <a:gd name="T42" fmla="*/ 5 w 12"/>
                  <a:gd name="T43" fmla="*/ 16 h 18"/>
                  <a:gd name="T44" fmla="*/ 6 w 12"/>
                  <a:gd name="T45" fmla="*/ 16 h 18"/>
                  <a:gd name="T46" fmla="*/ 6 w 12"/>
                  <a:gd name="T47" fmla="*/ 15 h 18"/>
                  <a:gd name="T48" fmla="*/ 7 w 12"/>
                  <a:gd name="T49" fmla="*/ 15 h 18"/>
                  <a:gd name="T50" fmla="*/ 8 w 12"/>
                  <a:gd name="T51" fmla="*/ 14 h 18"/>
                  <a:gd name="T52" fmla="*/ 8 w 12"/>
                  <a:gd name="T53" fmla="*/ 12 h 18"/>
                  <a:gd name="T54" fmla="*/ 8 w 12"/>
                  <a:gd name="T55" fmla="*/ 13 h 18"/>
                  <a:gd name="T56" fmla="*/ 8 w 12"/>
                  <a:gd name="T57" fmla="*/ 12 h 18"/>
                  <a:gd name="T58" fmla="*/ 8 w 12"/>
                  <a:gd name="T59" fmla="*/ 11 h 18"/>
                  <a:gd name="T60" fmla="*/ 8 w 12"/>
                  <a:gd name="T61" fmla="*/ 10 h 18"/>
                  <a:gd name="T62" fmla="*/ 9 w 12"/>
                  <a:gd name="T63" fmla="*/ 11 h 18"/>
                  <a:gd name="T64" fmla="*/ 10 w 12"/>
                  <a:gd name="T65" fmla="*/ 10 h 18"/>
                  <a:gd name="T66" fmla="*/ 8 w 12"/>
                  <a:gd name="T67" fmla="*/ 9 h 18"/>
                  <a:gd name="T68" fmla="*/ 8 w 12"/>
                  <a:gd name="T69" fmla="*/ 7 h 18"/>
                  <a:gd name="T70" fmla="*/ 8 w 12"/>
                  <a:gd name="T71" fmla="*/ 5 h 18"/>
                  <a:gd name="T72" fmla="*/ 8 w 12"/>
                  <a:gd name="T73" fmla="*/ 5 h 18"/>
                  <a:gd name="T74" fmla="*/ 8 w 12"/>
                  <a:gd name="T75" fmla="*/ 3 h 18"/>
                  <a:gd name="T76" fmla="*/ 6 w 12"/>
                  <a:gd name="T77" fmla="*/ 3 h 18"/>
                  <a:gd name="T78" fmla="*/ 10 w 12"/>
                  <a:gd name="T7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10" y="1"/>
                    </a:moveTo>
                    <a:cubicBezTo>
                      <a:pt x="10" y="1"/>
                      <a:pt x="9" y="1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8" y="2"/>
                      <a:pt x="8" y="2"/>
                    </a:cubicBezTo>
                    <a:cubicBezTo>
                      <a:pt x="2" y="1"/>
                      <a:pt x="9" y="3"/>
                      <a:pt x="6" y="3"/>
                    </a:cubicBezTo>
                    <a:cubicBezTo>
                      <a:pt x="6" y="3"/>
                      <a:pt x="5" y="4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8" y="5"/>
                      <a:pt x="3" y="4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7" y="7"/>
                      <a:pt x="5" y="6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7" y="8"/>
                      <a:pt x="6" y="7"/>
                      <a:pt x="5" y="7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7" y="9"/>
                      <a:pt x="9" y="10"/>
                      <a:pt x="7" y="9"/>
                    </a:cubicBezTo>
                    <a:cubicBezTo>
                      <a:pt x="6" y="9"/>
                      <a:pt x="7" y="8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6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4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3" y="10"/>
                      <a:pt x="6" y="13"/>
                      <a:pt x="4" y="12"/>
                    </a:cubicBezTo>
                    <a:cubicBezTo>
                      <a:pt x="6" y="13"/>
                      <a:pt x="6" y="14"/>
                      <a:pt x="6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3" y="12"/>
                      <a:pt x="3" y="11"/>
                    </a:cubicBezTo>
                    <a:cubicBezTo>
                      <a:pt x="3" y="12"/>
                      <a:pt x="2" y="12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0" y="13"/>
                      <a:pt x="1" y="15"/>
                    </a:cubicBezTo>
                    <a:cubicBezTo>
                      <a:pt x="2" y="16"/>
                      <a:pt x="4" y="17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3" y="14"/>
                      <a:pt x="2" y="14"/>
                    </a:cubicBezTo>
                    <a:cubicBezTo>
                      <a:pt x="2" y="13"/>
                      <a:pt x="3" y="15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4" y="14"/>
                      <a:pt x="7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4"/>
                      <a:pt x="6" y="13"/>
                      <a:pt x="8" y="14"/>
                    </a:cubicBezTo>
                    <a:cubicBezTo>
                      <a:pt x="6" y="13"/>
                      <a:pt x="8" y="13"/>
                      <a:pt x="7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2"/>
                      <a:pt x="8" y="12"/>
                    </a:cubicBezTo>
                    <a:cubicBezTo>
                      <a:pt x="9" y="13"/>
                      <a:pt x="8" y="13"/>
                      <a:pt x="9" y="13"/>
                    </a:cubicBezTo>
                    <a:cubicBezTo>
                      <a:pt x="9" y="13"/>
                      <a:pt x="6" y="11"/>
                      <a:pt x="8" y="11"/>
                    </a:cubicBezTo>
                    <a:cubicBezTo>
                      <a:pt x="7" y="11"/>
                      <a:pt x="7" y="10"/>
                      <a:pt x="6" y="10"/>
                    </a:cubicBezTo>
                    <a:cubicBezTo>
                      <a:pt x="6" y="10"/>
                      <a:pt x="8" y="11"/>
                      <a:pt x="8" y="10"/>
                    </a:cubicBezTo>
                    <a:cubicBezTo>
                      <a:pt x="6" y="9"/>
                      <a:pt x="8" y="10"/>
                      <a:pt x="7" y="9"/>
                    </a:cubicBezTo>
                    <a:cubicBezTo>
                      <a:pt x="9" y="10"/>
                      <a:pt x="8" y="10"/>
                      <a:pt x="9" y="11"/>
                    </a:cubicBezTo>
                    <a:cubicBezTo>
                      <a:pt x="10" y="11"/>
                      <a:pt x="8" y="9"/>
                      <a:pt x="9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9" y="6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8" y="5"/>
                    </a:cubicBezTo>
                    <a:cubicBezTo>
                      <a:pt x="8" y="5"/>
                      <a:pt x="10" y="5"/>
                      <a:pt x="10" y="5"/>
                    </a:cubicBezTo>
                    <a:cubicBezTo>
                      <a:pt x="8" y="4"/>
                      <a:pt x="12" y="4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8" y="3"/>
                      <a:pt x="7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3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225"/>
              <p:cNvSpPr/>
              <p:nvPr/>
            </p:nvSpPr>
            <p:spPr bwMode="auto">
              <a:xfrm>
                <a:off x="2433" y="24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226"/>
              <p:cNvSpPr/>
              <p:nvPr/>
            </p:nvSpPr>
            <p:spPr bwMode="auto">
              <a:xfrm>
                <a:off x="2433" y="24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227"/>
              <p:cNvSpPr/>
              <p:nvPr/>
            </p:nvSpPr>
            <p:spPr bwMode="auto">
              <a:xfrm>
                <a:off x="2433" y="239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Rectangle 228"/>
              <p:cNvSpPr>
                <a:spLocks noChangeArrowheads="1"/>
              </p:cNvSpPr>
              <p:nvPr/>
            </p:nvSpPr>
            <p:spPr bwMode="auto">
              <a:xfrm>
                <a:off x="2433" y="23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229"/>
              <p:cNvSpPr/>
              <p:nvPr/>
            </p:nvSpPr>
            <p:spPr bwMode="auto">
              <a:xfrm>
                <a:off x="2404" y="2367"/>
                <a:ext cx="37" cy="29"/>
              </a:xfrm>
              <a:custGeom>
                <a:avLst/>
                <a:gdLst>
                  <a:gd name="T0" fmla="*/ 3 w 9"/>
                  <a:gd name="T1" fmla="*/ 1 h 7"/>
                  <a:gd name="T2" fmla="*/ 2 w 9"/>
                  <a:gd name="T3" fmla="*/ 1 h 7"/>
                  <a:gd name="T4" fmla="*/ 2 w 9"/>
                  <a:gd name="T5" fmla="*/ 0 h 7"/>
                  <a:gd name="T6" fmla="*/ 0 w 9"/>
                  <a:gd name="T7" fmla="*/ 2 h 7"/>
                  <a:gd name="T8" fmla="*/ 3 w 9"/>
                  <a:gd name="T9" fmla="*/ 3 h 7"/>
                  <a:gd name="T10" fmla="*/ 2 w 9"/>
                  <a:gd name="T11" fmla="*/ 3 h 7"/>
                  <a:gd name="T12" fmla="*/ 4 w 9"/>
                  <a:gd name="T13" fmla="*/ 4 h 7"/>
                  <a:gd name="T14" fmla="*/ 2 w 9"/>
                  <a:gd name="T15" fmla="*/ 4 h 7"/>
                  <a:gd name="T16" fmla="*/ 3 w 9"/>
                  <a:gd name="T17" fmla="*/ 5 h 7"/>
                  <a:gd name="T18" fmla="*/ 4 w 9"/>
                  <a:gd name="T19" fmla="*/ 5 h 7"/>
                  <a:gd name="T20" fmla="*/ 3 w 9"/>
                  <a:gd name="T21" fmla="*/ 5 h 7"/>
                  <a:gd name="T22" fmla="*/ 4 w 9"/>
                  <a:gd name="T23" fmla="*/ 5 h 7"/>
                  <a:gd name="T24" fmla="*/ 4 w 9"/>
                  <a:gd name="T25" fmla="*/ 5 h 7"/>
                  <a:gd name="T26" fmla="*/ 3 w 9"/>
                  <a:gd name="T27" fmla="*/ 5 h 7"/>
                  <a:gd name="T28" fmla="*/ 4 w 9"/>
                  <a:gd name="T29" fmla="*/ 6 h 7"/>
                  <a:gd name="T30" fmla="*/ 3 w 9"/>
                  <a:gd name="T31" fmla="*/ 6 h 7"/>
                  <a:gd name="T32" fmla="*/ 5 w 9"/>
                  <a:gd name="T33" fmla="*/ 7 h 7"/>
                  <a:gd name="T34" fmla="*/ 6 w 9"/>
                  <a:gd name="T35" fmla="*/ 7 h 7"/>
                  <a:gd name="T36" fmla="*/ 5 w 9"/>
                  <a:gd name="T37" fmla="*/ 6 h 7"/>
                  <a:gd name="T38" fmla="*/ 5 w 9"/>
                  <a:gd name="T39" fmla="*/ 6 h 7"/>
                  <a:gd name="T40" fmla="*/ 4 w 9"/>
                  <a:gd name="T41" fmla="*/ 5 h 7"/>
                  <a:gd name="T42" fmla="*/ 6 w 9"/>
                  <a:gd name="T43" fmla="*/ 6 h 7"/>
                  <a:gd name="T44" fmla="*/ 8 w 9"/>
                  <a:gd name="T45" fmla="*/ 4 h 7"/>
                  <a:gd name="T46" fmla="*/ 8 w 9"/>
                  <a:gd name="T47" fmla="*/ 5 h 7"/>
                  <a:gd name="T48" fmla="*/ 7 w 9"/>
                  <a:gd name="T49" fmla="*/ 4 h 7"/>
                  <a:gd name="T50" fmla="*/ 6 w 9"/>
                  <a:gd name="T51" fmla="*/ 5 h 7"/>
                  <a:gd name="T52" fmla="*/ 4 w 9"/>
                  <a:gd name="T53" fmla="*/ 5 h 7"/>
                  <a:gd name="T54" fmla="*/ 4 w 9"/>
                  <a:gd name="T55" fmla="*/ 4 h 7"/>
                  <a:gd name="T56" fmla="*/ 6 w 9"/>
                  <a:gd name="T57" fmla="*/ 4 h 7"/>
                  <a:gd name="T58" fmla="*/ 5 w 9"/>
                  <a:gd name="T59" fmla="*/ 4 h 7"/>
                  <a:gd name="T60" fmla="*/ 7 w 9"/>
                  <a:gd name="T61" fmla="*/ 4 h 7"/>
                  <a:gd name="T62" fmla="*/ 5 w 9"/>
                  <a:gd name="T63" fmla="*/ 4 h 7"/>
                  <a:gd name="T64" fmla="*/ 4 w 9"/>
                  <a:gd name="T65" fmla="*/ 2 h 7"/>
                  <a:gd name="T66" fmla="*/ 5 w 9"/>
                  <a:gd name="T67" fmla="*/ 2 h 7"/>
                  <a:gd name="T68" fmla="*/ 4 w 9"/>
                  <a:gd name="T69" fmla="*/ 2 h 7"/>
                  <a:gd name="T70" fmla="*/ 4 w 9"/>
                  <a:gd name="T71" fmla="*/ 1 h 7"/>
                  <a:gd name="T72" fmla="*/ 3 w 9"/>
                  <a:gd name="T73" fmla="*/ 2 h 7"/>
                  <a:gd name="T74" fmla="*/ 3 w 9"/>
                  <a:gd name="T75" fmla="*/ 1 h 7"/>
                  <a:gd name="T76" fmla="*/ 3 w 9"/>
                  <a:gd name="T77" fmla="*/ 1 h 7"/>
                  <a:gd name="T78" fmla="*/ 1 w 9"/>
                  <a:gd name="T79" fmla="*/ 2 h 7"/>
                  <a:gd name="T80" fmla="*/ 3 w 9"/>
                  <a:gd name="T8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5"/>
                      <a:pt x="4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5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2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6" y="6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9" y="5"/>
                      <a:pt x="5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4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230"/>
              <p:cNvSpPr/>
              <p:nvPr/>
            </p:nvSpPr>
            <p:spPr bwMode="auto">
              <a:xfrm>
                <a:off x="2404" y="2367"/>
                <a:ext cx="8" cy="8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231"/>
              <p:cNvSpPr/>
              <p:nvPr/>
            </p:nvSpPr>
            <p:spPr bwMode="auto">
              <a:xfrm>
                <a:off x="2391" y="2359"/>
                <a:ext cx="21" cy="20"/>
              </a:xfrm>
              <a:custGeom>
                <a:avLst/>
                <a:gdLst>
                  <a:gd name="T0" fmla="*/ 2 w 5"/>
                  <a:gd name="T1" fmla="*/ 2 h 5"/>
                  <a:gd name="T2" fmla="*/ 1 w 5"/>
                  <a:gd name="T3" fmla="*/ 3 h 5"/>
                  <a:gd name="T4" fmla="*/ 2 w 5"/>
                  <a:gd name="T5" fmla="*/ 4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2 h 5"/>
                  <a:gd name="T12" fmla="*/ 3 w 5"/>
                  <a:gd name="T13" fmla="*/ 3 h 5"/>
                  <a:gd name="T14" fmla="*/ 4 w 5"/>
                  <a:gd name="T15" fmla="*/ 2 h 5"/>
                  <a:gd name="T16" fmla="*/ 4 w 5"/>
                  <a:gd name="T17" fmla="*/ 2 h 5"/>
                  <a:gd name="T18" fmla="*/ 4 w 5"/>
                  <a:gd name="T19" fmla="*/ 2 h 5"/>
                  <a:gd name="T20" fmla="*/ 2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3 w 5"/>
                  <a:gd name="T27" fmla="*/ 1 h 5"/>
                  <a:gd name="T28" fmla="*/ 2 w 5"/>
                  <a:gd name="T29" fmla="*/ 2 h 5"/>
                  <a:gd name="T30" fmla="*/ 3 w 5"/>
                  <a:gd name="T31" fmla="*/ 1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3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2" y="4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9" name="Rectangle 232"/>
              <p:cNvSpPr>
                <a:spLocks noChangeArrowheads="1"/>
              </p:cNvSpPr>
              <p:nvPr/>
            </p:nvSpPr>
            <p:spPr bwMode="auto">
              <a:xfrm>
                <a:off x="2395" y="23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0" name="Freeform 233"/>
              <p:cNvSpPr/>
              <p:nvPr/>
            </p:nvSpPr>
            <p:spPr bwMode="auto">
              <a:xfrm>
                <a:off x="2345" y="223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0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1" name="Freeform 234"/>
              <p:cNvSpPr/>
              <p:nvPr/>
            </p:nvSpPr>
            <p:spPr bwMode="auto">
              <a:xfrm>
                <a:off x="2345" y="2237"/>
                <a:ext cx="17" cy="1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0 w 4"/>
                  <a:gd name="T5" fmla="*/ 0 h 4"/>
                  <a:gd name="T6" fmla="*/ 2 w 4"/>
                  <a:gd name="T7" fmla="*/ 2 h 4"/>
                  <a:gd name="T8" fmla="*/ 2 w 4"/>
                  <a:gd name="T9" fmla="*/ 1 h 4"/>
                  <a:gd name="T10" fmla="*/ 3 w 4"/>
                  <a:gd name="T11" fmla="*/ 3 h 4"/>
                  <a:gd name="T12" fmla="*/ 3 w 4"/>
                  <a:gd name="T13" fmla="*/ 3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4"/>
                      <a:pt x="2" y="2"/>
                      <a:pt x="3" y="3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2" name="Freeform 235"/>
              <p:cNvSpPr/>
              <p:nvPr/>
            </p:nvSpPr>
            <p:spPr bwMode="auto">
              <a:xfrm>
                <a:off x="2353" y="224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3" name="Freeform 236"/>
              <p:cNvSpPr/>
              <p:nvPr/>
            </p:nvSpPr>
            <p:spPr bwMode="auto">
              <a:xfrm>
                <a:off x="2349" y="2237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4" name="Freeform 237"/>
              <p:cNvSpPr/>
              <p:nvPr/>
            </p:nvSpPr>
            <p:spPr bwMode="auto">
              <a:xfrm>
                <a:off x="2349" y="2237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5" name="Freeform 238"/>
              <p:cNvSpPr/>
              <p:nvPr/>
            </p:nvSpPr>
            <p:spPr bwMode="auto">
              <a:xfrm>
                <a:off x="2349" y="2237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1 w 3"/>
                  <a:gd name="T5" fmla="*/ 1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6" name="Freeform 239"/>
              <p:cNvSpPr/>
              <p:nvPr/>
            </p:nvSpPr>
            <p:spPr bwMode="auto">
              <a:xfrm>
                <a:off x="2353" y="22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7" name="Rectangle 240"/>
              <p:cNvSpPr>
                <a:spLocks noChangeArrowheads="1"/>
              </p:cNvSpPr>
              <p:nvPr/>
            </p:nvSpPr>
            <p:spPr bwMode="auto">
              <a:xfrm>
                <a:off x="2353" y="224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8" name="Freeform 241"/>
              <p:cNvSpPr/>
              <p:nvPr/>
            </p:nvSpPr>
            <p:spPr bwMode="auto">
              <a:xfrm>
                <a:off x="2349" y="2237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4 w 4"/>
                  <a:gd name="T5" fmla="*/ 3 h 3"/>
                  <a:gd name="T6" fmla="*/ 3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2"/>
                      <a:pt x="0" y="0"/>
                      <a:pt x="2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9" name="Freeform 242"/>
              <p:cNvSpPr/>
              <p:nvPr/>
            </p:nvSpPr>
            <p:spPr bwMode="auto">
              <a:xfrm>
                <a:off x="2370" y="2250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0" name="Freeform 243"/>
              <p:cNvSpPr/>
              <p:nvPr/>
            </p:nvSpPr>
            <p:spPr bwMode="auto">
              <a:xfrm>
                <a:off x="2357" y="2242"/>
                <a:ext cx="17" cy="12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1 w 4"/>
                  <a:gd name="T5" fmla="*/ 0 h 3"/>
                  <a:gd name="T6" fmla="*/ 1 w 4"/>
                  <a:gd name="T7" fmla="*/ 1 h 3"/>
                  <a:gd name="T8" fmla="*/ 0 w 4"/>
                  <a:gd name="T9" fmla="*/ 0 h 3"/>
                  <a:gd name="T10" fmla="*/ 1 w 4"/>
                  <a:gd name="T11" fmla="*/ 1 h 3"/>
                  <a:gd name="T12" fmla="*/ 0 w 4"/>
                  <a:gd name="T13" fmla="*/ 0 h 3"/>
                  <a:gd name="T14" fmla="*/ 2 w 4"/>
                  <a:gd name="T15" fmla="*/ 2 h 3"/>
                  <a:gd name="T16" fmla="*/ 2 w 4"/>
                  <a:gd name="T17" fmla="*/ 1 h 3"/>
                  <a:gd name="T18" fmla="*/ 3 w 4"/>
                  <a:gd name="T19" fmla="*/ 2 h 3"/>
                  <a:gd name="T20" fmla="*/ 4 w 4"/>
                  <a:gd name="T21" fmla="*/ 3 h 3"/>
                  <a:gd name="T22" fmla="*/ 1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1" name="Freeform 244"/>
              <p:cNvSpPr/>
              <p:nvPr/>
            </p:nvSpPr>
            <p:spPr bwMode="auto">
              <a:xfrm>
                <a:off x="2366" y="224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2" name="Freeform 245"/>
              <p:cNvSpPr/>
              <p:nvPr/>
            </p:nvSpPr>
            <p:spPr bwMode="auto">
              <a:xfrm>
                <a:off x="2362" y="2237"/>
                <a:ext cx="16" cy="17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0 w 4"/>
                  <a:gd name="T5" fmla="*/ 0 h 4"/>
                  <a:gd name="T6" fmla="*/ 1 w 4"/>
                  <a:gd name="T7" fmla="*/ 2 h 4"/>
                  <a:gd name="T8" fmla="*/ 0 w 4"/>
                  <a:gd name="T9" fmla="*/ 1 h 4"/>
                  <a:gd name="T10" fmla="*/ 3 w 4"/>
                  <a:gd name="T11" fmla="*/ 3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1 h 4"/>
                  <a:gd name="T18" fmla="*/ 1 w 4"/>
                  <a:gd name="T19" fmla="*/ 1 h 4"/>
                  <a:gd name="T20" fmla="*/ 0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3"/>
                      <a:pt x="1" y="1"/>
                      <a:pt x="0" y="1"/>
                    </a:cubicBezTo>
                    <a:cubicBezTo>
                      <a:pt x="1" y="1"/>
                      <a:pt x="1" y="2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3" name="Freeform 246"/>
              <p:cNvSpPr/>
              <p:nvPr/>
            </p:nvSpPr>
            <p:spPr bwMode="auto">
              <a:xfrm>
                <a:off x="2357" y="223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4" name="Freeform 247"/>
              <p:cNvSpPr/>
              <p:nvPr/>
            </p:nvSpPr>
            <p:spPr bwMode="auto">
              <a:xfrm>
                <a:off x="2370" y="22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5" name="Freeform 248"/>
              <p:cNvSpPr/>
              <p:nvPr/>
            </p:nvSpPr>
            <p:spPr bwMode="auto">
              <a:xfrm>
                <a:off x="2362" y="223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6" name="Freeform 249"/>
              <p:cNvSpPr/>
              <p:nvPr/>
            </p:nvSpPr>
            <p:spPr bwMode="auto">
              <a:xfrm>
                <a:off x="2357" y="2221"/>
                <a:ext cx="30" cy="29"/>
              </a:xfrm>
              <a:custGeom>
                <a:avLst/>
                <a:gdLst>
                  <a:gd name="T0" fmla="*/ 7 w 7"/>
                  <a:gd name="T1" fmla="*/ 2 h 7"/>
                  <a:gd name="T2" fmla="*/ 6 w 7"/>
                  <a:gd name="T3" fmla="*/ 2 h 7"/>
                  <a:gd name="T4" fmla="*/ 4 w 7"/>
                  <a:gd name="T5" fmla="*/ 1 h 7"/>
                  <a:gd name="T6" fmla="*/ 2 w 7"/>
                  <a:gd name="T7" fmla="*/ 0 h 7"/>
                  <a:gd name="T8" fmla="*/ 3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3 w 7"/>
                  <a:gd name="T15" fmla="*/ 2 h 7"/>
                  <a:gd name="T16" fmla="*/ 1 w 7"/>
                  <a:gd name="T17" fmla="*/ 3 h 7"/>
                  <a:gd name="T18" fmla="*/ 3 w 7"/>
                  <a:gd name="T19" fmla="*/ 4 h 7"/>
                  <a:gd name="T20" fmla="*/ 2 w 7"/>
                  <a:gd name="T21" fmla="*/ 3 h 7"/>
                  <a:gd name="T22" fmla="*/ 2 w 7"/>
                  <a:gd name="T23" fmla="*/ 3 h 7"/>
                  <a:gd name="T24" fmla="*/ 1 w 7"/>
                  <a:gd name="T25" fmla="*/ 3 h 7"/>
                  <a:gd name="T26" fmla="*/ 3 w 7"/>
                  <a:gd name="T27" fmla="*/ 5 h 7"/>
                  <a:gd name="T28" fmla="*/ 1 w 7"/>
                  <a:gd name="T29" fmla="*/ 3 h 7"/>
                  <a:gd name="T30" fmla="*/ 2 w 7"/>
                  <a:gd name="T31" fmla="*/ 5 h 7"/>
                  <a:gd name="T32" fmla="*/ 3 w 7"/>
                  <a:gd name="T33" fmla="*/ 6 h 7"/>
                  <a:gd name="T34" fmla="*/ 4 w 7"/>
                  <a:gd name="T35" fmla="*/ 6 h 7"/>
                  <a:gd name="T36" fmla="*/ 3 w 7"/>
                  <a:gd name="T37" fmla="*/ 4 h 7"/>
                  <a:gd name="T38" fmla="*/ 4 w 7"/>
                  <a:gd name="T39" fmla="*/ 4 h 7"/>
                  <a:gd name="T40" fmla="*/ 5 w 7"/>
                  <a:gd name="T41" fmla="*/ 4 h 7"/>
                  <a:gd name="T42" fmla="*/ 3 w 7"/>
                  <a:gd name="T43" fmla="*/ 3 h 7"/>
                  <a:gd name="T44" fmla="*/ 4 w 7"/>
                  <a:gd name="T45" fmla="*/ 3 h 7"/>
                  <a:gd name="T46" fmla="*/ 3 w 7"/>
                  <a:gd name="T47" fmla="*/ 3 h 7"/>
                  <a:gd name="T48" fmla="*/ 5 w 7"/>
                  <a:gd name="T49" fmla="*/ 3 h 7"/>
                  <a:gd name="T50" fmla="*/ 2 w 7"/>
                  <a:gd name="T51" fmla="*/ 2 h 7"/>
                  <a:gd name="T52" fmla="*/ 6 w 7"/>
                  <a:gd name="T53" fmla="*/ 3 h 7"/>
                  <a:gd name="T54" fmla="*/ 5 w 7"/>
                  <a:gd name="T55" fmla="*/ 3 h 7"/>
                  <a:gd name="T56" fmla="*/ 4 w 7"/>
                  <a:gd name="T57" fmla="*/ 2 h 7"/>
                  <a:gd name="T58" fmla="*/ 6 w 7"/>
                  <a:gd name="T59" fmla="*/ 3 h 7"/>
                  <a:gd name="T60" fmla="*/ 5 w 7"/>
                  <a:gd name="T61" fmla="*/ 2 h 7"/>
                  <a:gd name="T62" fmla="*/ 3 w 7"/>
                  <a:gd name="T63" fmla="*/ 1 h 7"/>
                  <a:gd name="T64" fmla="*/ 4 w 7"/>
                  <a:gd name="T65" fmla="*/ 1 h 7"/>
                  <a:gd name="T66" fmla="*/ 6 w 7"/>
                  <a:gd name="T67" fmla="*/ 3 h 7"/>
                  <a:gd name="T68" fmla="*/ 7 w 7"/>
                  <a:gd name="T69" fmla="*/ 3 h 7"/>
                  <a:gd name="T70" fmla="*/ 5 w 7"/>
                  <a:gd name="T71" fmla="*/ 1 h 7"/>
                  <a:gd name="T72" fmla="*/ 7 w 7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6" y="2"/>
                      <a:pt x="5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2" y="4"/>
                      <a:pt x="1" y="3"/>
                    </a:cubicBezTo>
                    <a:cubicBezTo>
                      <a:pt x="1" y="4"/>
                      <a:pt x="3" y="5"/>
                      <a:pt x="3" y="5"/>
                    </a:cubicBezTo>
                    <a:cubicBezTo>
                      <a:pt x="1" y="3"/>
                      <a:pt x="3" y="5"/>
                      <a:pt x="1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5" y="4"/>
                    </a:cubicBezTo>
                    <a:cubicBezTo>
                      <a:pt x="4" y="4"/>
                      <a:pt x="6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"/>
                      <a:pt x="4" y="1"/>
                    </a:cubicBezTo>
                    <a:cubicBezTo>
                      <a:pt x="6" y="2"/>
                      <a:pt x="5" y="2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7" name="Freeform 250"/>
              <p:cNvSpPr/>
              <p:nvPr/>
            </p:nvSpPr>
            <p:spPr bwMode="auto">
              <a:xfrm>
                <a:off x="2387" y="223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8" name="Freeform 251"/>
              <p:cNvSpPr/>
              <p:nvPr/>
            </p:nvSpPr>
            <p:spPr bwMode="auto">
              <a:xfrm>
                <a:off x="2387" y="22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9" name="Rectangle 252"/>
              <p:cNvSpPr>
                <a:spLocks noChangeArrowheads="1"/>
              </p:cNvSpPr>
              <p:nvPr/>
            </p:nvSpPr>
            <p:spPr bwMode="auto">
              <a:xfrm>
                <a:off x="2366" y="22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0" name="Freeform 253"/>
              <p:cNvSpPr/>
              <p:nvPr/>
            </p:nvSpPr>
            <p:spPr bwMode="auto">
              <a:xfrm>
                <a:off x="2383" y="223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1" name="Freeform 254"/>
              <p:cNvSpPr/>
              <p:nvPr/>
            </p:nvSpPr>
            <p:spPr bwMode="auto">
              <a:xfrm>
                <a:off x="2378" y="2237"/>
                <a:ext cx="5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2" name="Rectangle 255"/>
              <p:cNvSpPr>
                <a:spLocks noChangeArrowheads="1"/>
              </p:cNvSpPr>
              <p:nvPr/>
            </p:nvSpPr>
            <p:spPr bwMode="auto">
              <a:xfrm>
                <a:off x="2387" y="223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3" name="Freeform 256"/>
              <p:cNvSpPr/>
              <p:nvPr/>
            </p:nvSpPr>
            <p:spPr bwMode="auto">
              <a:xfrm>
                <a:off x="2362" y="2208"/>
                <a:ext cx="29" cy="21"/>
              </a:xfrm>
              <a:custGeom>
                <a:avLst/>
                <a:gdLst>
                  <a:gd name="T0" fmla="*/ 2 w 7"/>
                  <a:gd name="T1" fmla="*/ 1 h 5"/>
                  <a:gd name="T2" fmla="*/ 1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3 w 7"/>
                  <a:gd name="T9" fmla="*/ 3 h 5"/>
                  <a:gd name="T10" fmla="*/ 2 w 7"/>
                  <a:gd name="T11" fmla="*/ 2 h 5"/>
                  <a:gd name="T12" fmla="*/ 5 w 7"/>
                  <a:gd name="T13" fmla="*/ 4 h 5"/>
                  <a:gd name="T14" fmla="*/ 1 w 7"/>
                  <a:gd name="T15" fmla="*/ 2 h 5"/>
                  <a:gd name="T16" fmla="*/ 1 w 7"/>
                  <a:gd name="T17" fmla="*/ 2 h 5"/>
                  <a:gd name="T18" fmla="*/ 2 w 7"/>
                  <a:gd name="T19" fmla="*/ 3 h 5"/>
                  <a:gd name="T20" fmla="*/ 4 w 7"/>
                  <a:gd name="T21" fmla="*/ 4 h 5"/>
                  <a:gd name="T22" fmla="*/ 5 w 7"/>
                  <a:gd name="T23" fmla="*/ 5 h 5"/>
                  <a:gd name="T24" fmla="*/ 4 w 7"/>
                  <a:gd name="T25" fmla="*/ 4 h 5"/>
                  <a:gd name="T26" fmla="*/ 5 w 7"/>
                  <a:gd name="T27" fmla="*/ 5 h 5"/>
                  <a:gd name="T28" fmla="*/ 5 w 7"/>
                  <a:gd name="T29" fmla="*/ 4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4 w 7"/>
                  <a:gd name="T37" fmla="*/ 3 h 5"/>
                  <a:gd name="T38" fmla="*/ 5 w 7"/>
                  <a:gd name="T39" fmla="*/ 4 h 5"/>
                  <a:gd name="T40" fmla="*/ 4 w 7"/>
                  <a:gd name="T41" fmla="*/ 3 h 5"/>
                  <a:gd name="T42" fmla="*/ 6 w 7"/>
                  <a:gd name="T43" fmla="*/ 4 h 5"/>
                  <a:gd name="T44" fmla="*/ 5 w 7"/>
                  <a:gd name="T45" fmla="*/ 3 h 5"/>
                  <a:gd name="T46" fmla="*/ 6 w 7"/>
                  <a:gd name="T47" fmla="*/ 4 h 5"/>
                  <a:gd name="T48" fmla="*/ 3 w 7"/>
                  <a:gd name="T49" fmla="*/ 2 h 5"/>
                  <a:gd name="T50" fmla="*/ 6 w 7"/>
                  <a:gd name="T51" fmla="*/ 3 h 5"/>
                  <a:gd name="T52" fmla="*/ 5 w 7"/>
                  <a:gd name="T53" fmla="*/ 3 h 5"/>
                  <a:gd name="T54" fmla="*/ 6 w 7"/>
                  <a:gd name="T55" fmla="*/ 3 h 5"/>
                  <a:gd name="T56" fmla="*/ 5 w 7"/>
                  <a:gd name="T57" fmla="*/ 2 h 5"/>
                  <a:gd name="T58" fmla="*/ 4 w 7"/>
                  <a:gd name="T59" fmla="*/ 2 h 5"/>
                  <a:gd name="T60" fmla="*/ 3 w 7"/>
                  <a:gd name="T61" fmla="*/ 1 h 5"/>
                  <a:gd name="T62" fmla="*/ 4 w 7"/>
                  <a:gd name="T63" fmla="*/ 2 h 5"/>
                  <a:gd name="T64" fmla="*/ 2 w 7"/>
                  <a:gd name="T65" fmla="*/ 1 h 5"/>
                  <a:gd name="T66" fmla="*/ 3 w 7"/>
                  <a:gd name="T67" fmla="*/ 1 h 5"/>
                  <a:gd name="T68" fmla="*/ 2 w 7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4"/>
                      <a:pt x="5" y="4"/>
                    </a:cubicBezTo>
                    <a:cubicBezTo>
                      <a:pt x="3" y="3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5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4" y="3"/>
                      <a:pt x="3" y="2"/>
                      <a:pt x="6" y="3"/>
                    </a:cubicBezTo>
                    <a:cubicBezTo>
                      <a:pt x="6" y="3"/>
                      <a:pt x="5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7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4" name="Freeform 257"/>
              <p:cNvSpPr/>
              <p:nvPr/>
            </p:nvSpPr>
            <p:spPr bwMode="auto">
              <a:xfrm>
                <a:off x="2383" y="222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5" name="Freeform 258"/>
              <p:cNvSpPr/>
              <p:nvPr/>
            </p:nvSpPr>
            <p:spPr bwMode="auto">
              <a:xfrm>
                <a:off x="2362" y="2204"/>
                <a:ext cx="37" cy="17"/>
              </a:xfrm>
              <a:custGeom>
                <a:avLst/>
                <a:gdLst>
                  <a:gd name="T0" fmla="*/ 4 w 9"/>
                  <a:gd name="T1" fmla="*/ 2 h 4"/>
                  <a:gd name="T2" fmla="*/ 6 w 9"/>
                  <a:gd name="T3" fmla="*/ 2 h 4"/>
                  <a:gd name="T4" fmla="*/ 3 w 9"/>
                  <a:gd name="T5" fmla="*/ 1 h 4"/>
                  <a:gd name="T6" fmla="*/ 2 w 9"/>
                  <a:gd name="T7" fmla="*/ 1 h 4"/>
                  <a:gd name="T8" fmla="*/ 5 w 9"/>
                  <a:gd name="T9" fmla="*/ 2 h 4"/>
                  <a:gd name="T10" fmla="*/ 6 w 9"/>
                  <a:gd name="T11" fmla="*/ 2 h 4"/>
                  <a:gd name="T12" fmla="*/ 4 w 9"/>
                  <a:gd name="T13" fmla="*/ 1 h 4"/>
                  <a:gd name="T14" fmla="*/ 3 w 9"/>
                  <a:gd name="T15" fmla="*/ 1 h 4"/>
                  <a:gd name="T16" fmla="*/ 3 w 9"/>
                  <a:gd name="T17" fmla="*/ 1 h 4"/>
                  <a:gd name="T18" fmla="*/ 6 w 9"/>
                  <a:gd name="T19" fmla="*/ 2 h 4"/>
                  <a:gd name="T20" fmla="*/ 1 w 9"/>
                  <a:gd name="T21" fmla="*/ 0 h 4"/>
                  <a:gd name="T22" fmla="*/ 1 w 9"/>
                  <a:gd name="T23" fmla="*/ 0 h 4"/>
                  <a:gd name="T24" fmla="*/ 3 w 9"/>
                  <a:gd name="T25" fmla="*/ 1 h 4"/>
                  <a:gd name="T26" fmla="*/ 3 w 9"/>
                  <a:gd name="T27" fmla="*/ 0 h 4"/>
                  <a:gd name="T28" fmla="*/ 1 w 9"/>
                  <a:gd name="T29" fmla="*/ 0 h 4"/>
                  <a:gd name="T30" fmla="*/ 1 w 9"/>
                  <a:gd name="T31" fmla="*/ 1 h 4"/>
                  <a:gd name="T32" fmla="*/ 1 w 9"/>
                  <a:gd name="T33" fmla="*/ 1 h 4"/>
                  <a:gd name="T34" fmla="*/ 2 w 9"/>
                  <a:gd name="T35" fmla="*/ 2 h 4"/>
                  <a:gd name="T36" fmla="*/ 5 w 9"/>
                  <a:gd name="T37" fmla="*/ 2 h 4"/>
                  <a:gd name="T38" fmla="*/ 4 w 9"/>
                  <a:gd name="T39" fmla="*/ 2 h 4"/>
                  <a:gd name="T40" fmla="*/ 6 w 9"/>
                  <a:gd name="T41" fmla="*/ 3 h 4"/>
                  <a:gd name="T42" fmla="*/ 7 w 9"/>
                  <a:gd name="T43" fmla="*/ 3 h 4"/>
                  <a:gd name="T44" fmla="*/ 7 w 9"/>
                  <a:gd name="T45" fmla="*/ 3 h 4"/>
                  <a:gd name="T46" fmla="*/ 4 w 9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9" y="4"/>
                      <a:pt x="6" y="3"/>
                      <a:pt x="7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6" name="Freeform 259"/>
              <p:cNvSpPr/>
              <p:nvPr/>
            </p:nvSpPr>
            <p:spPr bwMode="auto">
              <a:xfrm>
                <a:off x="2378" y="221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7" name="Freeform 260"/>
              <p:cNvSpPr/>
              <p:nvPr/>
            </p:nvSpPr>
            <p:spPr bwMode="auto">
              <a:xfrm>
                <a:off x="2366" y="22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8" name="Freeform 261"/>
              <p:cNvSpPr/>
              <p:nvPr/>
            </p:nvSpPr>
            <p:spPr bwMode="auto">
              <a:xfrm>
                <a:off x="2383" y="220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9" name="Freeform 262"/>
              <p:cNvSpPr/>
              <p:nvPr/>
            </p:nvSpPr>
            <p:spPr bwMode="auto">
              <a:xfrm>
                <a:off x="2362" y="2200"/>
                <a:ext cx="21" cy="8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4 w 5"/>
                  <a:gd name="T5" fmla="*/ 2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0" name="Freeform 263"/>
              <p:cNvSpPr/>
              <p:nvPr/>
            </p:nvSpPr>
            <p:spPr bwMode="auto">
              <a:xfrm>
                <a:off x="2366" y="218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4 w 7"/>
                  <a:gd name="T3" fmla="*/ 3 h 5"/>
                  <a:gd name="T4" fmla="*/ 5 w 7"/>
                  <a:gd name="T5" fmla="*/ 4 h 5"/>
                  <a:gd name="T6" fmla="*/ 6 w 7"/>
                  <a:gd name="T7" fmla="*/ 4 h 5"/>
                  <a:gd name="T8" fmla="*/ 5 w 7"/>
                  <a:gd name="T9" fmla="*/ 3 h 5"/>
                  <a:gd name="T10" fmla="*/ 4 w 7"/>
                  <a:gd name="T11" fmla="*/ 3 h 5"/>
                  <a:gd name="T12" fmla="*/ 3 w 7"/>
                  <a:gd name="T13" fmla="*/ 3 h 5"/>
                  <a:gd name="T14" fmla="*/ 6 w 7"/>
                  <a:gd name="T15" fmla="*/ 3 h 5"/>
                  <a:gd name="T16" fmla="*/ 2 w 7"/>
                  <a:gd name="T17" fmla="*/ 2 h 5"/>
                  <a:gd name="T18" fmla="*/ 3 w 7"/>
                  <a:gd name="T19" fmla="*/ 2 h 5"/>
                  <a:gd name="T20" fmla="*/ 3 w 7"/>
                  <a:gd name="T21" fmla="*/ 2 h 5"/>
                  <a:gd name="T22" fmla="*/ 3 w 7"/>
                  <a:gd name="T23" fmla="*/ 2 h 5"/>
                  <a:gd name="T24" fmla="*/ 5 w 7"/>
                  <a:gd name="T25" fmla="*/ 2 h 5"/>
                  <a:gd name="T26" fmla="*/ 5 w 7"/>
                  <a:gd name="T27" fmla="*/ 2 h 5"/>
                  <a:gd name="T28" fmla="*/ 6 w 7"/>
                  <a:gd name="T29" fmla="*/ 2 h 5"/>
                  <a:gd name="T30" fmla="*/ 5 w 7"/>
                  <a:gd name="T31" fmla="*/ 1 h 5"/>
                  <a:gd name="T32" fmla="*/ 6 w 7"/>
                  <a:gd name="T33" fmla="*/ 1 h 5"/>
                  <a:gd name="T34" fmla="*/ 2 w 7"/>
                  <a:gd name="T35" fmla="*/ 1 h 5"/>
                  <a:gd name="T36" fmla="*/ 3 w 7"/>
                  <a:gd name="T37" fmla="*/ 1 h 5"/>
                  <a:gd name="T38" fmla="*/ 5 w 7"/>
                  <a:gd name="T39" fmla="*/ 1 h 5"/>
                  <a:gd name="T40" fmla="*/ 4 w 7"/>
                  <a:gd name="T41" fmla="*/ 0 h 5"/>
                  <a:gd name="T42" fmla="*/ 6 w 7"/>
                  <a:gd name="T43" fmla="*/ 0 h 5"/>
                  <a:gd name="T44" fmla="*/ 3 w 7"/>
                  <a:gd name="T45" fmla="*/ 0 h 5"/>
                  <a:gd name="T46" fmla="*/ 3 w 7"/>
                  <a:gd name="T47" fmla="*/ 0 h 5"/>
                  <a:gd name="T48" fmla="*/ 0 w 7"/>
                  <a:gd name="T49" fmla="*/ 0 h 5"/>
                  <a:gd name="T50" fmla="*/ 1 w 7"/>
                  <a:gd name="T51" fmla="*/ 1 h 5"/>
                  <a:gd name="T52" fmla="*/ 3 w 7"/>
                  <a:gd name="T53" fmla="*/ 1 h 5"/>
                  <a:gd name="T54" fmla="*/ 1 w 7"/>
                  <a:gd name="T55" fmla="*/ 1 h 5"/>
                  <a:gd name="T56" fmla="*/ 3 w 7"/>
                  <a:gd name="T57" fmla="*/ 1 h 5"/>
                  <a:gd name="T58" fmla="*/ 1 w 7"/>
                  <a:gd name="T59" fmla="*/ 1 h 5"/>
                  <a:gd name="T60" fmla="*/ 3 w 7"/>
                  <a:gd name="T61" fmla="*/ 1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4 w 7"/>
                  <a:gd name="T71" fmla="*/ 4 h 5"/>
                  <a:gd name="T72" fmla="*/ 1 w 7"/>
                  <a:gd name="T73" fmla="*/ 3 h 5"/>
                  <a:gd name="T74" fmla="*/ 1 w 7"/>
                  <a:gd name="T75" fmla="*/ 3 h 5"/>
                  <a:gd name="T76" fmla="*/ 2 w 7"/>
                  <a:gd name="T77" fmla="*/ 4 h 5"/>
                  <a:gd name="T78" fmla="*/ 1 w 7"/>
                  <a:gd name="T79" fmla="*/ 4 h 5"/>
                  <a:gd name="T80" fmla="*/ 5 w 7"/>
                  <a:gd name="T81" fmla="*/ 4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4" y="3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6" y="3"/>
                    </a:cubicBezTo>
                    <a:cubicBezTo>
                      <a:pt x="5" y="3"/>
                      <a:pt x="3" y="2"/>
                      <a:pt x="2" y="2"/>
                    </a:cubicBezTo>
                    <a:cubicBezTo>
                      <a:pt x="4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5" y="1"/>
                      <a:pt x="2" y="1"/>
                    </a:cubicBezTo>
                    <a:cubicBezTo>
                      <a:pt x="6" y="1"/>
                      <a:pt x="1" y="1"/>
                      <a:pt x="3" y="1"/>
                    </a:cubicBezTo>
                    <a:cubicBezTo>
                      <a:pt x="4" y="0"/>
                      <a:pt x="3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3" y="1"/>
                      <a:pt x="1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6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2" y="3"/>
                      <a:pt x="7" y="5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1" name="Freeform 264"/>
              <p:cNvSpPr/>
              <p:nvPr/>
            </p:nvSpPr>
            <p:spPr bwMode="auto">
              <a:xfrm>
                <a:off x="2366" y="2200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2" name="Freeform 265"/>
              <p:cNvSpPr/>
              <p:nvPr/>
            </p:nvSpPr>
            <p:spPr bwMode="auto">
              <a:xfrm>
                <a:off x="2378" y="2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3" name="Rectangle 266"/>
              <p:cNvSpPr>
                <a:spLocks noChangeArrowheads="1"/>
              </p:cNvSpPr>
              <p:nvPr/>
            </p:nvSpPr>
            <p:spPr bwMode="auto">
              <a:xfrm>
                <a:off x="2370" y="22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4" name="Freeform 267"/>
              <p:cNvSpPr/>
              <p:nvPr/>
            </p:nvSpPr>
            <p:spPr bwMode="auto">
              <a:xfrm>
                <a:off x="2383" y="220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5" name="Freeform 268"/>
              <p:cNvSpPr/>
              <p:nvPr/>
            </p:nvSpPr>
            <p:spPr bwMode="auto">
              <a:xfrm>
                <a:off x="2383" y="218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6" name="Freeform 269"/>
              <p:cNvSpPr/>
              <p:nvPr/>
            </p:nvSpPr>
            <p:spPr bwMode="auto">
              <a:xfrm>
                <a:off x="2387" y="21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7" name="Freeform 270"/>
              <p:cNvSpPr/>
              <p:nvPr/>
            </p:nvSpPr>
            <p:spPr bwMode="auto">
              <a:xfrm>
                <a:off x="2345" y="2154"/>
                <a:ext cx="50" cy="33"/>
              </a:xfrm>
              <a:custGeom>
                <a:avLst/>
                <a:gdLst>
                  <a:gd name="T0" fmla="*/ 4 w 12"/>
                  <a:gd name="T1" fmla="*/ 2 h 8"/>
                  <a:gd name="T2" fmla="*/ 3 w 12"/>
                  <a:gd name="T3" fmla="*/ 3 h 8"/>
                  <a:gd name="T4" fmla="*/ 2 w 12"/>
                  <a:gd name="T5" fmla="*/ 4 h 8"/>
                  <a:gd name="T6" fmla="*/ 3 w 12"/>
                  <a:gd name="T7" fmla="*/ 3 h 8"/>
                  <a:gd name="T8" fmla="*/ 4 w 12"/>
                  <a:gd name="T9" fmla="*/ 4 h 8"/>
                  <a:gd name="T10" fmla="*/ 3 w 12"/>
                  <a:gd name="T11" fmla="*/ 4 h 8"/>
                  <a:gd name="T12" fmla="*/ 5 w 12"/>
                  <a:gd name="T13" fmla="*/ 4 h 8"/>
                  <a:gd name="T14" fmla="*/ 5 w 12"/>
                  <a:gd name="T15" fmla="*/ 5 h 8"/>
                  <a:gd name="T16" fmla="*/ 4 w 12"/>
                  <a:gd name="T17" fmla="*/ 5 h 8"/>
                  <a:gd name="T18" fmla="*/ 7 w 12"/>
                  <a:gd name="T19" fmla="*/ 4 h 8"/>
                  <a:gd name="T20" fmla="*/ 8 w 12"/>
                  <a:gd name="T21" fmla="*/ 4 h 8"/>
                  <a:gd name="T22" fmla="*/ 6 w 12"/>
                  <a:gd name="T23" fmla="*/ 5 h 8"/>
                  <a:gd name="T24" fmla="*/ 7 w 12"/>
                  <a:gd name="T25" fmla="*/ 5 h 8"/>
                  <a:gd name="T26" fmla="*/ 6 w 12"/>
                  <a:gd name="T27" fmla="*/ 6 h 8"/>
                  <a:gd name="T28" fmla="*/ 7 w 12"/>
                  <a:gd name="T29" fmla="*/ 6 h 8"/>
                  <a:gd name="T30" fmla="*/ 8 w 12"/>
                  <a:gd name="T31" fmla="*/ 6 h 8"/>
                  <a:gd name="T32" fmla="*/ 7 w 12"/>
                  <a:gd name="T33" fmla="*/ 7 h 8"/>
                  <a:gd name="T34" fmla="*/ 7 w 12"/>
                  <a:gd name="T35" fmla="*/ 7 h 8"/>
                  <a:gd name="T36" fmla="*/ 7 w 12"/>
                  <a:gd name="T37" fmla="*/ 8 h 8"/>
                  <a:gd name="T38" fmla="*/ 8 w 12"/>
                  <a:gd name="T39" fmla="*/ 7 h 8"/>
                  <a:gd name="T40" fmla="*/ 7 w 12"/>
                  <a:gd name="T41" fmla="*/ 7 h 8"/>
                  <a:gd name="T42" fmla="*/ 10 w 12"/>
                  <a:gd name="T43" fmla="*/ 7 h 8"/>
                  <a:gd name="T44" fmla="*/ 11 w 12"/>
                  <a:gd name="T45" fmla="*/ 6 h 8"/>
                  <a:gd name="T46" fmla="*/ 10 w 12"/>
                  <a:gd name="T47" fmla="*/ 6 h 8"/>
                  <a:gd name="T48" fmla="*/ 11 w 12"/>
                  <a:gd name="T49" fmla="*/ 5 h 8"/>
                  <a:gd name="T50" fmla="*/ 11 w 12"/>
                  <a:gd name="T51" fmla="*/ 5 h 8"/>
                  <a:gd name="T52" fmla="*/ 10 w 12"/>
                  <a:gd name="T53" fmla="*/ 5 h 8"/>
                  <a:gd name="T54" fmla="*/ 10 w 12"/>
                  <a:gd name="T55" fmla="*/ 5 h 8"/>
                  <a:gd name="T56" fmla="*/ 10 w 12"/>
                  <a:gd name="T57" fmla="*/ 4 h 8"/>
                  <a:gd name="T58" fmla="*/ 10 w 12"/>
                  <a:gd name="T59" fmla="*/ 4 h 8"/>
                  <a:gd name="T60" fmla="*/ 8 w 12"/>
                  <a:gd name="T61" fmla="*/ 4 h 8"/>
                  <a:gd name="T62" fmla="*/ 10 w 12"/>
                  <a:gd name="T63" fmla="*/ 3 h 8"/>
                  <a:gd name="T64" fmla="*/ 10 w 12"/>
                  <a:gd name="T65" fmla="*/ 3 h 8"/>
                  <a:gd name="T66" fmla="*/ 8 w 12"/>
                  <a:gd name="T67" fmla="*/ 3 h 8"/>
                  <a:gd name="T68" fmla="*/ 7 w 12"/>
                  <a:gd name="T69" fmla="*/ 3 h 8"/>
                  <a:gd name="T70" fmla="*/ 6 w 12"/>
                  <a:gd name="T71" fmla="*/ 3 h 8"/>
                  <a:gd name="T72" fmla="*/ 7 w 12"/>
                  <a:gd name="T73" fmla="*/ 3 h 8"/>
                  <a:gd name="T74" fmla="*/ 6 w 12"/>
                  <a:gd name="T75" fmla="*/ 2 h 8"/>
                  <a:gd name="T76" fmla="*/ 4 w 12"/>
                  <a:gd name="T77" fmla="*/ 4 h 8"/>
                  <a:gd name="T78" fmla="*/ 7 w 12"/>
                  <a:gd name="T7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6" y="1"/>
                      <a:pt x="6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2" y="3"/>
                      <a:pt x="2" y="4"/>
                    </a:cubicBezTo>
                    <a:cubicBezTo>
                      <a:pt x="2" y="4"/>
                      <a:pt x="5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4"/>
                      <a:pt x="5" y="2"/>
                      <a:pt x="5" y="2"/>
                    </a:cubicBezTo>
                    <a:cubicBezTo>
                      <a:pt x="0" y="5"/>
                      <a:pt x="7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3" y="4"/>
                      <a:pt x="5" y="4"/>
                      <a:pt x="3" y="4"/>
                    </a:cubicBezTo>
                    <a:cubicBezTo>
                      <a:pt x="6" y="3"/>
                      <a:pt x="2" y="6"/>
                      <a:pt x="6" y="4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6" y="4"/>
                      <a:pt x="5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4" y="5"/>
                    </a:cubicBezTo>
                    <a:cubicBezTo>
                      <a:pt x="6" y="4"/>
                      <a:pt x="5" y="5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4"/>
                    </a:cubicBezTo>
                    <a:cubicBezTo>
                      <a:pt x="7" y="4"/>
                      <a:pt x="7" y="4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6"/>
                      <a:pt x="8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5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6"/>
                      <a:pt x="9" y="5"/>
                      <a:pt x="7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6" y="6"/>
                      <a:pt x="6" y="7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9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5" y="8"/>
                      <a:pt x="7" y="8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0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8" y="7"/>
                      <a:pt x="7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9" y="6"/>
                      <a:pt x="12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6"/>
                      <a:pt x="8" y="6"/>
                      <a:pt x="8" y="6"/>
                    </a:cubicBezTo>
                    <a:cubicBezTo>
                      <a:pt x="10" y="5"/>
                      <a:pt x="9" y="5"/>
                      <a:pt x="11" y="5"/>
                    </a:cubicBezTo>
                    <a:cubicBezTo>
                      <a:pt x="9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9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8" y="5"/>
                      <a:pt x="10" y="4"/>
                    </a:cubicBezTo>
                    <a:cubicBezTo>
                      <a:pt x="9" y="4"/>
                      <a:pt x="9" y="4"/>
                      <a:pt x="7" y="5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10" y="4"/>
                      <a:pt x="8" y="4"/>
                      <a:pt x="10" y="3"/>
                    </a:cubicBezTo>
                    <a:cubicBezTo>
                      <a:pt x="11" y="3"/>
                      <a:pt x="8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4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8" y="3"/>
                      <a:pt x="9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6" y="3"/>
                      <a:pt x="8" y="2"/>
                      <a:pt x="8" y="2"/>
                    </a:cubicBezTo>
                    <a:cubicBezTo>
                      <a:pt x="5" y="3"/>
                      <a:pt x="9" y="0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8" name="Freeform 271"/>
              <p:cNvSpPr/>
              <p:nvPr/>
            </p:nvSpPr>
            <p:spPr bwMode="auto">
              <a:xfrm>
                <a:off x="2374" y="2162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9" name="Rectangle 272"/>
              <p:cNvSpPr>
                <a:spLocks noChangeArrowheads="1"/>
              </p:cNvSpPr>
              <p:nvPr/>
            </p:nvSpPr>
            <p:spPr bwMode="auto">
              <a:xfrm>
                <a:off x="2374" y="216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8" name="Freeform 273"/>
              <p:cNvSpPr/>
              <p:nvPr/>
            </p:nvSpPr>
            <p:spPr bwMode="auto">
              <a:xfrm>
                <a:off x="2370" y="2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9" name="Rectangle 274"/>
              <p:cNvSpPr>
                <a:spLocks noChangeArrowheads="1"/>
              </p:cNvSpPr>
              <p:nvPr/>
            </p:nvSpPr>
            <p:spPr bwMode="auto">
              <a:xfrm>
                <a:off x="2366" y="215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0" name="Freeform 275"/>
              <p:cNvSpPr/>
              <p:nvPr/>
            </p:nvSpPr>
            <p:spPr bwMode="auto">
              <a:xfrm>
                <a:off x="2341" y="2154"/>
                <a:ext cx="29" cy="17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2 w 7"/>
                  <a:gd name="T5" fmla="*/ 0 h 4"/>
                  <a:gd name="T6" fmla="*/ 0 w 7"/>
                  <a:gd name="T7" fmla="*/ 2 h 4"/>
                  <a:gd name="T8" fmla="*/ 2 w 7"/>
                  <a:gd name="T9" fmla="*/ 2 h 4"/>
                  <a:gd name="T10" fmla="*/ 1 w 7"/>
                  <a:gd name="T11" fmla="*/ 2 h 4"/>
                  <a:gd name="T12" fmla="*/ 3 w 7"/>
                  <a:gd name="T13" fmla="*/ 2 h 4"/>
                  <a:gd name="T14" fmla="*/ 2 w 7"/>
                  <a:gd name="T15" fmla="*/ 3 h 4"/>
                  <a:gd name="T16" fmla="*/ 2 w 7"/>
                  <a:gd name="T17" fmla="*/ 3 h 4"/>
                  <a:gd name="T18" fmla="*/ 3 w 7"/>
                  <a:gd name="T19" fmla="*/ 2 h 4"/>
                  <a:gd name="T20" fmla="*/ 3 w 7"/>
                  <a:gd name="T21" fmla="*/ 3 h 4"/>
                  <a:gd name="T22" fmla="*/ 3 w 7"/>
                  <a:gd name="T23" fmla="*/ 2 h 4"/>
                  <a:gd name="T24" fmla="*/ 3 w 7"/>
                  <a:gd name="T25" fmla="*/ 2 h 4"/>
                  <a:gd name="T26" fmla="*/ 3 w 7"/>
                  <a:gd name="T27" fmla="*/ 3 h 4"/>
                  <a:gd name="T28" fmla="*/ 4 w 7"/>
                  <a:gd name="T29" fmla="*/ 2 h 4"/>
                  <a:gd name="T30" fmla="*/ 3 w 7"/>
                  <a:gd name="T31" fmla="*/ 3 h 4"/>
                  <a:gd name="T32" fmla="*/ 4 w 7"/>
                  <a:gd name="T33" fmla="*/ 2 h 4"/>
                  <a:gd name="T34" fmla="*/ 6 w 7"/>
                  <a:gd name="T35" fmla="*/ 2 h 4"/>
                  <a:gd name="T36" fmla="*/ 4 w 7"/>
                  <a:gd name="T37" fmla="*/ 2 h 4"/>
                  <a:gd name="T38" fmla="*/ 4 w 7"/>
                  <a:gd name="T39" fmla="*/ 2 h 4"/>
                  <a:gd name="T40" fmla="*/ 4 w 7"/>
                  <a:gd name="T41" fmla="*/ 2 h 4"/>
                  <a:gd name="T42" fmla="*/ 5 w 7"/>
                  <a:gd name="T43" fmla="*/ 1 h 4"/>
                  <a:gd name="T44" fmla="*/ 6 w 7"/>
                  <a:gd name="T45" fmla="*/ 0 h 4"/>
                  <a:gd name="T46" fmla="*/ 6 w 7"/>
                  <a:gd name="T47" fmla="*/ 0 h 4"/>
                  <a:gd name="T48" fmla="*/ 6 w 7"/>
                  <a:gd name="T49" fmla="*/ 0 h 4"/>
                  <a:gd name="T50" fmla="*/ 5 w 7"/>
                  <a:gd name="T51" fmla="*/ 1 h 4"/>
                  <a:gd name="T52" fmla="*/ 3 w 7"/>
                  <a:gd name="T53" fmla="*/ 2 h 4"/>
                  <a:gd name="T54" fmla="*/ 3 w 7"/>
                  <a:gd name="T55" fmla="*/ 2 h 4"/>
                  <a:gd name="T56" fmla="*/ 5 w 7"/>
                  <a:gd name="T57" fmla="*/ 1 h 4"/>
                  <a:gd name="T58" fmla="*/ 4 w 7"/>
                  <a:gd name="T59" fmla="*/ 1 h 4"/>
                  <a:gd name="T60" fmla="*/ 5 w 7"/>
                  <a:gd name="T61" fmla="*/ 0 h 4"/>
                  <a:gd name="T62" fmla="*/ 4 w 7"/>
                  <a:gd name="T63" fmla="*/ 1 h 4"/>
                  <a:gd name="T64" fmla="*/ 3 w 7"/>
                  <a:gd name="T65" fmla="*/ 1 h 4"/>
                  <a:gd name="T66" fmla="*/ 4 w 7"/>
                  <a:gd name="T67" fmla="*/ 0 h 4"/>
                  <a:gd name="T68" fmla="*/ 3 w 7"/>
                  <a:gd name="T69" fmla="*/ 1 h 4"/>
                  <a:gd name="T70" fmla="*/ 3 w 7"/>
                  <a:gd name="T71" fmla="*/ 0 h 4"/>
                  <a:gd name="T72" fmla="*/ 3 w 7"/>
                  <a:gd name="T73" fmla="*/ 1 h 4"/>
                  <a:gd name="T74" fmla="*/ 3 w 7"/>
                  <a:gd name="T75" fmla="*/ 0 h 4"/>
                  <a:gd name="T76" fmla="*/ 3 w 7"/>
                  <a:gd name="T77" fmla="*/ 0 h 4"/>
                  <a:gd name="T78" fmla="*/ 1 w 7"/>
                  <a:gd name="T79" fmla="*/ 2 h 4"/>
                  <a:gd name="T80" fmla="*/ 3 w 7"/>
                  <a:gd name="T8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0" y="3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0" y="4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4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4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0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1" name="Freeform 276"/>
              <p:cNvSpPr/>
              <p:nvPr/>
            </p:nvSpPr>
            <p:spPr bwMode="auto">
              <a:xfrm>
                <a:off x="2341" y="2154"/>
                <a:ext cx="8" cy="8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2" name="Freeform 277"/>
              <p:cNvSpPr/>
              <p:nvPr/>
            </p:nvSpPr>
            <p:spPr bwMode="auto">
              <a:xfrm>
                <a:off x="2328" y="2150"/>
                <a:ext cx="21" cy="16"/>
              </a:xfrm>
              <a:custGeom>
                <a:avLst/>
                <a:gdLst>
                  <a:gd name="T0" fmla="*/ 3 w 5"/>
                  <a:gd name="T1" fmla="*/ 2 h 4"/>
                  <a:gd name="T2" fmla="*/ 2 w 5"/>
                  <a:gd name="T3" fmla="*/ 3 h 4"/>
                  <a:gd name="T4" fmla="*/ 2 w 5"/>
                  <a:gd name="T5" fmla="*/ 3 h 4"/>
                  <a:gd name="T6" fmla="*/ 4 w 5"/>
                  <a:gd name="T7" fmla="*/ 2 h 4"/>
                  <a:gd name="T8" fmla="*/ 3 w 5"/>
                  <a:gd name="T9" fmla="*/ 3 h 4"/>
                  <a:gd name="T10" fmla="*/ 4 w 5"/>
                  <a:gd name="T11" fmla="*/ 2 h 4"/>
                  <a:gd name="T12" fmla="*/ 3 w 5"/>
                  <a:gd name="T13" fmla="*/ 2 h 4"/>
                  <a:gd name="T14" fmla="*/ 4 w 5"/>
                  <a:gd name="T15" fmla="*/ 2 h 4"/>
                  <a:gd name="T16" fmla="*/ 4 w 5"/>
                  <a:gd name="T17" fmla="*/ 2 h 4"/>
                  <a:gd name="T18" fmla="*/ 4 w 5"/>
                  <a:gd name="T19" fmla="*/ 1 h 4"/>
                  <a:gd name="T20" fmla="*/ 3 w 5"/>
                  <a:gd name="T21" fmla="*/ 2 h 4"/>
                  <a:gd name="T22" fmla="*/ 4 w 5"/>
                  <a:gd name="T23" fmla="*/ 1 h 4"/>
                  <a:gd name="T24" fmla="*/ 4 w 5"/>
                  <a:gd name="T25" fmla="*/ 0 h 4"/>
                  <a:gd name="T26" fmla="*/ 4 w 5"/>
                  <a:gd name="T27" fmla="*/ 1 h 4"/>
                  <a:gd name="T28" fmla="*/ 3 w 5"/>
                  <a:gd name="T29" fmla="*/ 2 h 4"/>
                  <a:gd name="T30" fmla="*/ 4 w 5"/>
                  <a:gd name="T31" fmla="*/ 0 h 4"/>
                  <a:gd name="T32" fmla="*/ 3 w 5"/>
                  <a:gd name="T33" fmla="*/ 1 h 4"/>
                  <a:gd name="T34" fmla="*/ 2 w 5"/>
                  <a:gd name="T35" fmla="*/ 2 h 4"/>
                  <a:gd name="T36" fmla="*/ 3 w 5"/>
                  <a:gd name="T37" fmla="*/ 1 h 4"/>
                  <a:gd name="T38" fmla="*/ 3 w 5"/>
                  <a:gd name="T39" fmla="*/ 1 h 4"/>
                  <a:gd name="T40" fmla="*/ 1 w 5"/>
                  <a:gd name="T41" fmla="*/ 3 h 4"/>
                  <a:gd name="T42" fmla="*/ 3 w 5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3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4"/>
                      <a:pt x="3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3"/>
                      <a:pt x="4" y="2"/>
                    </a:cubicBezTo>
                    <a:cubicBezTo>
                      <a:pt x="4" y="2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2" y="3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4" y="1"/>
                      <a:pt x="4" y="0"/>
                    </a:cubicBezTo>
                    <a:cubicBezTo>
                      <a:pt x="3" y="1"/>
                      <a:pt x="2" y="2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3" name="Rectangle 278"/>
              <p:cNvSpPr>
                <a:spLocks noChangeArrowheads="1"/>
              </p:cNvSpPr>
              <p:nvPr/>
            </p:nvSpPr>
            <p:spPr bwMode="auto">
              <a:xfrm>
                <a:off x="2332" y="216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4" name="Freeform 279"/>
              <p:cNvSpPr/>
              <p:nvPr/>
            </p:nvSpPr>
            <p:spPr bwMode="auto">
              <a:xfrm>
                <a:off x="2399" y="3023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5" name="Freeform 280"/>
              <p:cNvSpPr/>
              <p:nvPr/>
            </p:nvSpPr>
            <p:spPr bwMode="auto">
              <a:xfrm>
                <a:off x="2404" y="3023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0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6" name="Freeform 281"/>
              <p:cNvSpPr/>
              <p:nvPr/>
            </p:nvSpPr>
            <p:spPr bwMode="auto">
              <a:xfrm>
                <a:off x="2408" y="3027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7" name="Freeform 282"/>
              <p:cNvSpPr/>
              <p:nvPr/>
            </p:nvSpPr>
            <p:spPr bwMode="auto">
              <a:xfrm>
                <a:off x="2408" y="3023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8" name="Freeform 283"/>
              <p:cNvSpPr/>
              <p:nvPr/>
            </p:nvSpPr>
            <p:spPr bwMode="auto">
              <a:xfrm>
                <a:off x="2412" y="302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9" name="Freeform 284"/>
              <p:cNvSpPr/>
              <p:nvPr/>
            </p:nvSpPr>
            <p:spPr bwMode="auto">
              <a:xfrm>
                <a:off x="2412" y="3019"/>
                <a:ext cx="4" cy="17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1 h 4"/>
                  <a:gd name="T4" fmla="*/ 0 w 1"/>
                  <a:gd name="T5" fmla="*/ 1 h 4"/>
                  <a:gd name="T6" fmla="*/ 1 w 1"/>
                  <a:gd name="T7" fmla="*/ 3 h 4"/>
                  <a:gd name="T8" fmla="*/ 0 w 1"/>
                  <a:gd name="T9" fmla="*/ 3 h 4"/>
                  <a:gd name="T10" fmla="*/ 1 w 1"/>
                  <a:gd name="T11" fmla="*/ 4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0" name="Freeform 285"/>
              <p:cNvSpPr/>
              <p:nvPr/>
            </p:nvSpPr>
            <p:spPr bwMode="auto">
              <a:xfrm>
                <a:off x="2412" y="3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1" name="Freeform 286"/>
              <p:cNvSpPr/>
              <p:nvPr/>
            </p:nvSpPr>
            <p:spPr bwMode="auto">
              <a:xfrm>
                <a:off x="2408" y="302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2" name="Freeform 287"/>
              <p:cNvSpPr/>
              <p:nvPr/>
            </p:nvSpPr>
            <p:spPr bwMode="auto">
              <a:xfrm>
                <a:off x="2412" y="3023"/>
                <a:ext cx="12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3" name="Freeform 288"/>
              <p:cNvSpPr/>
              <p:nvPr/>
            </p:nvSpPr>
            <p:spPr bwMode="auto">
              <a:xfrm>
                <a:off x="2429" y="30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4" name="Freeform 289"/>
              <p:cNvSpPr/>
              <p:nvPr/>
            </p:nvSpPr>
            <p:spPr bwMode="auto">
              <a:xfrm>
                <a:off x="2420" y="3023"/>
                <a:ext cx="17" cy="21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2 w 4"/>
                  <a:gd name="T5" fmla="*/ 1 h 5"/>
                  <a:gd name="T6" fmla="*/ 1 w 4"/>
                  <a:gd name="T7" fmla="*/ 2 h 5"/>
                  <a:gd name="T8" fmla="*/ 1 w 4"/>
                  <a:gd name="T9" fmla="*/ 0 h 5"/>
                  <a:gd name="T10" fmla="*/ 1 w 4"/>
                  <a:gd name="T11" fmla="*/ 2 h 5"/>
                  <a:gd name="T12" fmla="*/ 0 w 4"/>
                  <a:gd name="T13" fmla="*/ 1 h 5"/>
                  <a:gd name="T14" fmla="*/ 1 w 4"/>
                  <a:gd name="T15" fmla="*/ 3 h 5"/>
                  <a:gd name="T16" fmla="*/ 2 w 4"/>
                  <a:gd name="T17" fmla="*/ 2 h 5"/>
                  <a:gd name="T18" fmla="*/ 2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0" y="0"/>
                      <a:pt x="2" y="1"/>
                      <a:pt x="1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4" y="5"/>
                      <a:pt x="4" y="4"/>
                    </a:cubicBezTo>
                    <a:cubicBezTo>
                      <a:pt x="4" y="4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5" name="Freeform 290"/>
              <p:cNvSpPr/>
              <p:nvPr/>
            </p:nvSpPr>
            <p:spPr bwMode="auto">
              <a:xfrm>
                <a:off x="2433" y="3027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6" name="Freeform 291"/>
              <p:cNvSpPr/>
              <p:nvPr/>
            </p:nvSpPr>
            <p:spPr bwMode="auto">
              <a:xfrm>
                <a:off x="2429" y="3015"/>
                <a:ext cx="16" cy="21"/>
              </a:xfrm>
              <a:custGeom>
                <a:avLst/>
                <a:gdLst>
                  <a:gd name="T0" fmla="*/ 0 w 4"/>
                  <a:gd name="T1" fmla="*/ 1 h 5"/>
                  <a:gd name="T2" fmla="*/ 1 w 4"/>
                  <a:gd name="T3" fmla="*/ 2 h 5"/>
                  <a:gd name="T4" fmla="*/ 0 w 4"/>
                  <a:gd name="T5" fmla="*/ 1 h 5"/>
                  <a:gd name="T6" fmla="*/ 1 w 4"/>
                  <a:gd name="T7" fmla="*/ 3 h 5"/>
                  <a:gd name="T8" fmla="*/ 1 w 4"/>
                  <a:gd name="T9" fmla="*/ 2 h 5"/>
                  <a:gd name="T10" fmla="*/ 3 w 4"/>
                  <a:gd name="T11" fmla="*/ 4 h 5"/>
                  <a:gd name="T12" fmla="*/ 2 w 4"/>
                  <a:gd name="T13" fmla="*/ 4 h 5"/>
                  <a:gd name="T14" fmla="*/ 3 w 4"/>
                  <a:gd name="T15" fmla="*/ 2 h 5"/>
                  <a:gd name="T16" fmla="*/ 2 w 4"/>
                  <a:gd name="T17" fmla="*/ 2 h 5"/>
                  <a:gd name="T18" fmla="*/ 2 w 4"/>
                  <a:gd name="T19" fmla="*/ 1 h 5"/>
                  <a:gd name="T20" fmla="*/ 0 w 4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4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4" y="5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7" name="Freeform 292"/>
              <p:cNvSpPr/>
              <p:nvPr/>
            </p:nvSpPr>
            <p:spPr bwMode="auto">
              <a:xfrm>
                <a:off x="2424" y="3019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8" name="Freeform 293"/>
              <p:cNvSpPr/>
              <p:nvPr/>
            </p:nvSpPr>
            <p:spPr bwMode="auto">
              <a:xfrm>
                <a:off x="2441" y="30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9" name="Freeform 294"/>
              <p:cNvSpPr/>
              <p:nvPr/>
            </p:nvSpPr>
            <p:spPr bwMode="auto">
              <a:xfrm>
                <a:off x="2433" y="301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0" name="Freeform 295"/>
              <p:cNvSpPr/>
              <p:nvPr/>
            </p:nvSpPr>
            <p:spPr bwMode="auto">
              <a:xfrm>
                <a:off x="2429" y="2977"/>
                <a:ext cx="42" cy="50"/>
              </a:xfrm>
              <a:custGeom>
                <a:avLst/>
                <a:gdLst>
                  <a:gd name="T0" fmla="*/ 10 w 10"/>
                  <a:gd name="T1" fmla="*/ 1 h 12"/>
                  <a:gd name="T2" fmla="*/ 9 w 10"/>
                  <a:gd name="T3" fmla="*/ 1 h 12"/>
                  <a:gd name="T4" fmla="*/ 7 w 10"/>
                  <a:gd name="T5" fmla="*/ 0 h 12"/>
                  <a:gd name="T6" fmla="*/ 5 w 10"/>
                  <a:gd name="T7" fmla="*/ 0 h 12"/>
                  <a:gd name="T8" fmla="*/ 6 w 10"/>
                  <a:gd name="T9" fmla="*/ 1 h 12"/>
                  <a:gd name="T10" fmla="*/ 4 w 10"/>
                  <a:gd name="T11" fmla="*/ 0 h 12"/>
                  <a:gd name="T12" fmla="*/ 5 w 10"/>
                  <a:gd name="T13" fmla="*/ 2 h 12"/>
                  <a:gd name="T14" fmla="*/ 5 w 10"/>
                  <a:gd name="T15" fmla="*/ 3 h 12"/>
                  <a:gd name="T16" fmla="*/ 2 w 10"/>
                  <a:gd name="T17" fmla="*/ 7 h 12"/>
                  <a:gd name="T18" fmla="*/ 4 w 10"/>
                  <a:gd name="T19" fmla="*/ 8 h 12"/>
                  <a:gd name="T20" fmla="*/ 3 w 10"/>
                  <a:gd name="T21" fmla="*/ 8 h 12"/>
                  <a:gd name="T22" fmla="*/ 3 w 10"/>
                  <a:gd name="T23" fmla="*/ 8 h 12"/>
                  <a:gd name="T24" fmla="*/ 1 w 10"/>
                  <a:gd name="T25" fmla="*/ 8 h 12"/>
                  <a:gd name="T26" fmla="*/ 3 w 10"/>
                  <a:gd name="T27" fmla="*/ 10 h 12"/>
                  <a:gd name="T28" fmla="*/ 1 w 10"/>
                  <a:gd name="T29" fmla="*/ 8 h 12"/>
                  <a:gd name="T30" fmla="*/ 2 w 10"/>
                  <a:gd name="T31" fmla="*/ 10 h 12"/>
                  <a:gd name="T32" fmla="*/ 4 w 10"/>
                  <a:gd name="T33" fmla="*/ 11 h 12"/>
                  <a:gd name="T34" fmla="*/ 4 w 10"/>
                  <a:gd name="T35" fmla="*/ 12 h 12"/>
                  <a:gd name="T36" fmla="*/ 4 w 10"/>
                  <a:gd name="T37" fmla="*/ 7 h 12"/>
                  <a:gd name="T38" fmla="*/ 5 w 10"/>
                  <a:gd name="T39" fmla="*/ 8 h 12"/>
                  <a:gd name="T40" fmla="*/ 7 w 10"/>
                  <a:gd name="T41" fmla="*/ 7 h 12"/>
                  <a:gd name="T42" fmla="*/ 5 w 10"/>
                  <a:gd name="T43" fmla="*/ 5 h 12"/>
                  <a:gd name="T44" fmla="*/ 6 w 10"/>
                  <a:gd name="T45" fmla="*/ 6 h 12"/>
                  <a:gd name="T46" fmla="*/ 5 w 10"/>
                  <a:gd name="T47" fmla="*/ 5 h 12"/>
                  <a:gd name="T48" fmla="*/ 7 w 10"/>
                  <a:gd name="T49" fmla="*/ 5 h 12"/>
                  <a:gd name="T50" fmla="*/ 5 w 10"/>
                  <a:gd name="T51" fmla="*/ 4 h 12"/>
                  <a:gd name="T52" fmla="*/ 9 w 10"/>
                  <a:gd name="T53" fmla="*/ 4 h 12"/>
                  <a:gd name="T54" fmla="*/ 7 w 10"/>
                  <a:gd name="T55" fmla="*/ 4 h 12"/>
                  <a:gd name="T56" fmla="*/ 6 w 10"/>
                  <a:gd name="T57" fmla="*/ 3 h 12"/>
                  <a:gd name="T58" fmla="*/ 8 w 10"/>
                  <a:gd name="T59" fmla="*/ 4 h 12"/>
                  <a:gd name="T60" fmla="*/ 7 w 10"/>
                  <a:gd name="T61" fmla="*/ 3 h 12"/>
                  <a:gd name="T62" fmla="*/ 6 w 10"/>
                  <a:gd name="T63" fmla="*/ 2 h 12"/>
                  <a:gd name="T64" fmla="*/ 7 w 10"/>
                  <a:gd name="T65" fmla="*/ 1 h 12"/>
                  <a:gd name="T66" fmla="*/ 9 w 10"/>
                  <a:gd name="T67" fmla="*/ 3 h 12"/>
                  <a:gd name="T68" fmla="*/ 10 w 10"/>
                  <a:gd name="T69" fmla="*/ 3 h 12"/>
                  <a:gd name="T70" fmla="*/ 8 w 10"/>
                  <a:gd name="T71" fmla="*/ 1 h 12"/>
                  <a:gd name="T72" fmla="*/ 10 w 10"/>
                  <a:gd name="T7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">
                    <a:moveTo>
                      <a:pt x="10" y="1"/>
                    </a:moveTo>
                    <a:cubicBezTo>
                      <a:pt x="9" y="1"/>
                      <a:pt x="8" y="1"/>
                      <a:pt x="9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5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4" y="4"/>
                      <a:pt x="4" y="6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4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2" y="8"/>
                      <a:pt x="1" y="8"/>
                    </a:cubicBezTo>
                    <a:cubicBezTo>
                      <a:pt x="2" y="8"/>
                      <a:pt x="3" y="10"/>
                      <a:pt x="3" y="10"/>
                    </a:cubicBezTo>
                    <a:cubicBezTo>
                      <a:pt x="2" y="8"/>
                      <a:pt x="3" y="10"/>
                      <a:pt x="1" y="8"/>
                    </a:cubicBezTo>
                    <a:cubicBezTo>
                      <a:pt x="0" y="8"/>
                      <a:pt x="2" y="10"/>
                      <a:pt x="2" y="10"/>
                    </a:cubicBezTo>
                    <a:cubicBezTo>
                      <a:pt x="3" y="11"/>
                      <a:pt x="3" y="10"/>
                      <a:pt x="4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5" y="12"/>
                      <a:pt x="4" y="9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5" y="7"/>
                      <a:pt x="7" y="7"/>
                    </a:cubicBezTo>
                    <a:cubicBezTo>
                      <a:pt x="6" y="7"/>
                      <a:pt x="8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6" y="3"/>
                    </a:cubicBezTo>
                    <a:cubicBezTo>
                      <a:pt x="6" y="3"/>
                      <a:pt x="8" y="4"/>
                      <a:pt x="8" y="4"/>
                    </a:cubicBezTo>
                    <a:cubicBezTo>
                      <a:pt x="9" y="4"/>
                      <a:pt x="6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9" y="2"/>
                      <a:pt x="8" y="2"/>
                      <a:pt x="9" y="3"/>
                    </a:cubicBezTo>
                    <a:cubicBezTo>
                      <a:pt x="9" y="3"/>
                      <a:pt x="10" y="2"/>
                      <a:pt x="10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1" name="Rectangle 296"/>
              <p:cNvSpPr>
                <a:spLocks noChangeArrowheads="1"/>
              </p:cNvSpPr>
              <p:nvPr/>
            </p:nvSpPr>
            <p:spPr bwMode="auto">
              <a:xfrm>
                <a:off x="2471" y="2990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2" name="Freeform 297"/>
              <p:cNvSpPr/>
              <p:nvPr/>
            </p:nvSpPr>
            <p:spPr bwMode="auto">
              <a:xfrm>
                <a:off x="2471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3" name="Rectangle 298"/>
              <p:cNvSpPr>
                <a:spLocks noChangeArrowheads="1"/>
              </p:cNvSpPr>
              <p:nvPr/>
            </p:nvSpPr>
            <p:spPr bwMode="auto">
              <a:xfrm>
                <a:off x="2450" y="29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4" name="Freeform 299"/>
              <p:cNvSpPr/>
              <p:nvPr/>
            </p:nvSpPr>
            <p:spPr bwMode="auto">
              <a:xfrm>
                <a:off x="2466" y="299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5" name="Freeform 300"/>
              <p:cNvSpPr/>
              <p:nvPr/>
            </p:nvSpPr>
            <p:spPr bwMode="auto">
              <a:xfrm>
                <a:off x="2458" y="300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6" name="Freeform 301"/>
              <p:cNvSpPr/>
              <p:nvPr/>
            </p:nvSpPr>
            <p:spPr bwMode="auto">
              <a:xfrm>
                <a:off x="2471" y="298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4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7" name="Freeform 302"/>
              <p:cNvSpPr/>
              <p:nvPr/>
            </p:nvSpPr>
            <p:spPr bwMode="auto">
              <a:xfrm>
                <a:off x="2441" y="2952"/>
                <a:ext cx="34" cy="25"/>
              </a:xfrm>
              <a:custGeom>
                <a:avLst/>
                <a:gdLst>
                  <a:gd name="T0" fmla="*/ 2 w 8"/>
                  <a:gd name="T1" fmla="*/ 1 h 6"/>
                  <a:gd name="T2" fmla="*/ 1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4 w 8"/>
                  <a:gd name="T9" fmla="*/ 4 h 6"/>
                  <a:gd name="T10" fmla="*/ 2 w 8"/>
                  <a:gd name="T11" fmla="*/ 4 h 6"/>
                  <a:gd name="T12" fmla="*/ 6 w 8"/>
                  <a:gd name="T13" fmla="*/ 5 h 6"/>
                  <a:gd name="T14" fmla="*/ 2 w 8"/>
                  <a:gd name="T15" fmla="*/ 4 h 6"/>
                  <a:gd name="T16" fmla="*/ 2 w 8"/>
                  <a:gd name="T17" fmla="*/ 4 h 6"/>
                  <a:gd name="T18" fmla="*/ 3 w 8"/>
                  <a:gd name="T19" fmla="*/ 5 h 6"/>
                  <a:gd name="T20" fmla="*/ 5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7 w 8"/>
                  <a:gd name="T27" fmla="*/ 5 h 6"/>
                  <a:gd name="T28" fmla="*/ 6 w 8"/>
                  <a:gd name="T29" fmla="*/ 5 h 6"/>
                  <a:gd name="T30" fmla="*/ 7 w 8"/>
                  <a:gd name="T31" fmla="*/ 5 h 6"/>
                  <a:gd name="T32" fmla="*/ 6 w 8"/>
                  <a:gd name="T33" fmla="*/ 4 h 6"/>
                  <a:gd name="T34" fmla="*/ 6 w 8"/>
                  <a:gd name="T35" fmla="*/ 4 h 6"/>
                  <a:gd name="T36" fmla="*/ 5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7 w 8"/>
                  <a:gd name="T43" fmla="*/ 2 h 6"/>
                  <a:gd name="T44" fmla="*/ 6 w 8"/>
                  <a:gd name="T45" fmla="*/ 2 h 6"/>
                  <a:gd name="T46" fmla="*/ 7 w 8"/>
                  <a:gd name="T47" fmla="*/ 3 h 6"/>
                  <a:gd name="T48" fmla="*/ 4 w 8"/>
                  <a:gd name="T49" fmla="*/ 3 h 6"/>
                  <a:gd name="T50" fmla="*/ 6 w 8"/>
                  <a:gd name="T51" fmla="*/ 2 h 6"/>
                  <a:gd name="T52" fmla="*/ 6 w 8"/>
                  <a:gd name="T53" fmla="*/ 1 h 6"/>
                  <a:gd name="T54" fmla="*/ 6 w 8"/>
                  <a:gd name="T55" fmla="*/ 1 h 6"/>
                  <a:gd name="T56" fmla="*/ 5 w 8"/>
                  <a:gd name="T57" fmla="*/ 0 h 6"/>
                  <a:gd name="T58" fmla="*/ 4 w 8"/>
                  <a:gd name="T59" fmla="*/ 0 h 6"/>
                  <a:gd name="T60" fmla="*/ 4 w 8"/>
                  <a:gd name="T61" fmla="*/ 0 h 6"/>
                  <a:gd name="T62" fmla="*/ 4 w 8"/>
                  <a:gd name="T63" fmla="*/ 0 h 6"/>
                  <a:gd name="T64" fmla="*/ 2 w 8"/>
                  <a:gd name="T65" fmla="*/ 0 h 6"/>
                  <a:gd name="T66" fmla="*/ 3 w 8"/>
                  <a:gd name="T67" fmla="*/ 0 h 6"/>
                  <a:gd name="T68" fmla="*/ 2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7" y="4"/>
                      <a:pt x="6" y="5"/>
                    </a:cubicBezTo>
                    <a:cubicBezTo>
                      <a:pt x="4" y="4"/>
                      <a:pt x="4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7" y="2"/>
                      <a:pt x="7" y="3"/>
                    </a:cubicBezTo>
                    <a:cubicBezTo>
                      <a:pt x="6" y="3"/>
                      <a:pt x="4" y="2"/>
                      <a:pt x="4" y="3"/>
                    </a:cubicBezTo>
                    <a:cubicBezTo>
                      <a:pt x="5" y="2"/>
                      <a:pt x="3" y="2"/>
                      <a:pt x="6" y="2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7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8" name="Freeform 303"/>
              <p:cNvSpPr/>
              <p:nvPr/>
            </p:nvSpPr>
            <p:spPr bwMode="auto">
              <a:xfrm>
                <a:off x="2466" y="2969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9" name="Freeform 304"/>
              <p:cNvSpPr/>
              <p:nvPr/>
            </p:nvSpPr>
            <p:spPr bwMode="auto">
              <a:xfrm>
                <a:off x="2433" y="2935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5 w 10"/>
                  <a:gd name="T9" fmla="*/ 1 h 4"/>
                  <a:gd name="T10" fmla="*/ 5 w 10"/>
                  <a:gd name="T11" fmla="*/ 0 h 4"/>
                  <a:gd name="T12" fmla="*/ 4 w 10"/>
                  <a:gd name="T13" fmla="*/ 1 h 4"/>
                  <a:gd name="T14" fmla="*/ 3 w 10"/>
                  <a:gd name="T15" fmla="*/ 2 h 4"/>
                  <a:gd name="T16" fmla="*/ 3 w 10"/>
                  <a:gd name="T17" fmla="*/ 1 h 4"/>
                  <a:gd name="T18" fmla="*/ 5 w 10"/>
                  <a:gd name="T19" fmla="*/ 0 h 4"/>
                  <a:gd name="T20" fmla="*/ 0 w 10"/>
                  <a:gd name="T21" fmla="*/ 3 h 4"/>
                  <a:gd name="T22" fmla="*/ 1 w 10"/>
                  <a:gd name="T23" fmla="*/ 2 h 4"/>
                  <a:gd name="T24" fmla="*/ 2 w 10"/>
                  <a:gd name="T25" fmla="*/ 1 h 4"/>
                  <a:gd name="T26" fmla="*/ 2 w 10"/>
                  <a:gd name="T27" fmla="*/ 1 h 4"/>
                  <a:gd name="T28" fmla="*/ 1 w 10"/>
                  <a:gd name="T29" fmla="*/ 2 h 4"/>
                  <a:gd name="T30" fmla="*/ 2 w 10"/>
                  <a:gd name="T31" fmla="*/ 4 h 4"/>
                  <a:gd name="T32" fmla="*/ 2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3 h 4"/>
                  <a:gd name="T40" fmla="*/ 7 w 10"/>
                  <a:gd name="T41" fmla="*/ 2 h 4"/>
                  <a:gd name="T42" fmla="*/ 9 w 10"/>
                  <a:gd name="T43" fmla="*/ 2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5" y="2"/>
                      <a:pt x="6" y="2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4" y="1"/>
                      <a:pt x="5" y="0"/>
                    </a:cubicBezTo>
                    <a:cubicBezTo>
                      <a:pt x="3" y="0"/>
                      <a:pt x="2" y="0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8" y="2"/>
                      <a:pt x="7" y="3"/>
                      <a:pt x="9" y="2"/>
                    </a:cubicBezTo>
                    <a:cubicBezTo>
                      <a:pt x="10" y="1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0" name="Rectangle 305"/>
              <p:cNvSpPr>
                <a:spLocks noChangeArrowheads="1"/>
              </p:cNvSpPr>
              <p:nvPr/>
            </p:nvSpPr>
            <p:spPr bwMode="auto">
              <a:xfrm>
                <a:off x="2458" y="2948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1" name="Freeform 306"/>
              <p:cNvSpPr/>
              <p:nvPr/>
            </p:nvSpPr>
            <p:spPr bwMode="auto">
              <a:xfrm>
                <a:off x="2441" y="2952"/>
                <a:ext cx="9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2" name="Freeform 307"/>
              <p:cNvSpPr/>
              <p:nvPr/>
            </p:nvSpPr>
            <p:spPr bwMode="auto">
              <a:xfrm>
                <a:off x="2450" y="293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3" name="Freeform 308"/>
              <p:cNvSpPr/>
              <p:nvPr/>
            </p:nvSpPr>
            <p:spPr bwMode="auto">
              <a:xfrm>
                <a:off x="2429" y="2931"/>
                <a:ext cx="16" cy="17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1 h 4"/>
                  <a:gd name="T6" fmla="*/ 2 w 4"/>
                  <a:gd name="T7" fmla="*/ 2 h 4"/>
                  <a:gd name="T8" fmla="*/ 1 w 4"/>
                  <a:gd name="T9" fmla="*/ 2 h 4"/>
                  <a:gd name="T10" fmla="*/ 0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2" y="1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4" name="Freeform 309"/>
              <p:cNvSpPr/>
              <p:nvPr/>
            </p:nvSpPr>
            <p:spPr bwMode="auto">
              <a:xfrm>
                <a:off x="2395" y="2914"/>
                <a:ext cx="46" cy="25"/>
              </a:xfrm>
              <a:custGeom>
                <a:avLst/>
                <a:gdLst>
                  <a:gd name="T0" fmla="*/ 9 w 11"/>
                  <a:gd name="T1" fmla="*/ 3 h 6"/>
                  <a:gd name="T2" fmla="*/ 9 w 11"/>
                  <a:gd name="T3" fmla="*/ 3 h 6"/>
                  <a:gd name="T4" fmla="*/ 9 w 11"/>
                  <a:gd name="T5" fmla="*/ 2 h 6"/>
                  <a:gd name="T6" fmla="*/ 9 w 11"/>
                  <a:gd name="T7" fmla="*/ 1 h 6"/>
                  <a:gd name="T8" fmla="*/ 9 w 11"/>
                  <a:gd name="T9" fmla="*/ 2 h 6"/>
                  <a:gd name="T10" fmla="*/ 7 w 11"/>
                  <a:gd name="T11" fmla="*/ 2 h 6"/>
                  <a:gd name="T12" fmla="*/ 7 w 11"/>
                  <a:gd name="T13" fmla="*/ 3 h 6"/>
                  <a:gd name="T14" fmla="*/ 7 w 11"/>
                  <a:gd name="T15" fmla="*/ 1 h 6"/>
                  <a:gd name="T16" fmla="*/ 6 w 11"/>
                  <a:gd name="T17" fmla="*/ 4 h 6"/>
                  <a:gd name="T18" fmla="*/ 5 w 11"/>
                  <a:gd name="T19" fmla="*/ 3 h 6"/>
                  <a:gd name="T20" fmla="*/ 6 w 11"/>
                  <a:gd name="T21" fmla="*/ 3 h 6"/>
                  <a:gd name="T22" fmla="*/ 5 w 11"/>
                  <a:gd name="T23" fmla="*/ 3 h 6"/>
                  <a:gd name="T24" fmla="*/ 5 w 11"/>
                  <a:gd name="T25" fmla="*/ 1 h 6"/>
                  <a:gd name="T26" fmla="*/ 4 w 11"/>
                  <a:gd name="T27" fmla="*/ 1 h 6"/>
                  <a:gd name="T28" fmla="*/ 4 w 11"/>
                  <a:gd name="T29" fmla="*/ 0 h 6"/>
                  <a:gd name="T30" fmla="*/ 2 w 11"/>
                  <a:gd name="T31" fmla="*/ 1 h 6"/>
                  <a:gd name="T32" fmla="*/ 2 w 11"/>
                  <a:gd name="T33" fmla="*/ 0 h 6"/>
                  <a:gd name="T34" fmla="*/ 2 w 11"/>
                  <a:gd name="T35" fmla="*/ 4 h 6"/>
                  <a:gd name="T36" fmla="*/ 3 w 11"/>
                  <a:gd name="T37" fmla="*/ 4 h 6"/>
                  <a:gd name="T38" fmla="*/ 4 w 11"/>
                  <a:gd name="T39" fmla="*/ 5 h 6"/>
                  <a:gd name="T40" fmla="*/ 3 w 11"/>
                  <a:gd name="T41" fmla="*/ 4 h 6"/>
                  <a:gd name="T42" fmla="*/ 5 w 11"/>
                  <a:gd name="T43" fmla="*/ 5 h 6"/>
                  <a:gd name="T44" fmla="*/ 4 w 11"/>
                  <a:gd name="T45" fmla="*/ 3 h 6"/>
                  <a:gd name="T46" fmla="*/ 4 w 11"/>
                  <a:gd name="T47" fmla="*/ 3 h 6"/>
                  <a:gd name="T48" fmla="*/ 2 w 11"/>
                  <a:gd name="T49" fmla="*/ 1 h 6"/>
                  <a:gd name="T50" fmla="*/ 2 w 11"/>
                  <a:gd name="T51" fmla="*/ 2 h 6"/>
                  <a:gd name="T52" fmla="*/ 2 w 11"/>
                  <a:gd name="T53" fmla="*/ 5 h 6"/>
                  <a:gd name="T54" fmla="*/ 3 w 11"/>
                  <a:gd name="T55" fmla="*/ 5 h 6"/>
                  <a:gd name="T56" fmla="*/ 3 w 11"/>
                  <a:gd name="T57" fmla="*/ 3 h 6"/>
                  <a:gd name="T58" fmla="*/ 3 w 11"/>
                  <a:gd name="T59" fmla="*/ 5 h 6"/>
                  <a:gd name="T60" fmla="*/ 3 w 11"/>
                  <a:gd name="T61" fmla="*/ 4 h 6"/>
                  <a:gd name="T62" fmla="*/ 4 w 11"/>
                  <a:gd name="T63" fmla="*/ 5 h 6"/>
                  <a:gd name="T64" fmla="*/ 4 w 11"/>
                  <a:gd name="T65" fmla="*/ 4 h 6"/>
                  <a:gd name="T66" fmla="*/ 4 w 11"/>
                  <a:gd name="T67" fmla="*/ 6 h 6"/>
                  <a:gd name="T68" fmla="*/ 8 w 11"/>
                  <a:gd name="T69" fmla="*/ 5 h 6"/>
                  <a:gd name="T70" fmla="*/ 8 w 11"/>
                  <a:gd name="T71" fmla="*/ 4 h 6"/>
                  <a:gd name="T72" fmla="*/ 9 w 11"/>
                  <a:gd name="T73" fmla="*/ 4 h 6"/>
                  <a:gd name="T74" fmla="*/ 10 w 11"/>
                  <a:gd name="T75" fmla="*/ 3 h 6"/>
                  <a:gd name="T76" fmla="*/ 8 w 11"/>
                  <a:gd name="T77" fmla="*/ 6 h 6"/>
                  <a:gd name="T78" fmla="*/ 9 w 11"/>
                  <a:gd name="T79" fmla="*/ 6 h 6"/>
                  <a:gd name="T80" fmla="*/ 9 w 11"/>
                  <a:gd name="T81" fmla="*/ 5 h 6"/>
                  <a:gd name="T82" fmla="*/ 9 w 11"/>
                  <a:gd name="T83" fmla="*/ 6 h 6"/>
                  <a:gd name="T84" fmla="*/ 11 w 11"/>
                  <a:gd name="T85" fmla="*/ 3 h 6"/>
                  <a:gd name="T86" fmla="*/ 10 w 11"/>
                  <a:gd name="T87" fmla="*/ 0 h 6"/>
                  <a:gd name="T88" fmla="*/ 9 w 11"/>
                  <a:gd name="T8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6">
                    <a:moveTo>
                      <a:pt x="9" y="3"/>
                    </a:moveTo>
                    <a:cubicBezTo>
                      <a:pt x="9" y="2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0"/>
                      <a:pt x="9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3"/>
                      <a:pt x="6" y="4"/>
                    </a:cubicBezTo>
                    <a:cubicBezTo>
                      <a:pt x="6" y="2"/>
                      <a:pt x="6" y="5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3" y="1"/>
                      <a:pt x="2" y="4"/>
                    </a:cubicBezTo>
                    <a:cubicBezTo>
                      <a:pt x="2" y="0"/>
                      <a:pt x="2" y="5"/>
                      <a:pt x="3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3" y="4"/>
                      <a:pt x="4" y="5"/>
                      <a:pt x="3" y="4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0" y="1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3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7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10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9" y="5"/>
                      <a:pt x="11" y="0"/>
                      <a:pt x="10" y="0"/>
                    </a:cubicBezTo>
                    <a:cubicBezTo>
                      <a:pt x="9" y="1"/>
                      <a:pt x="10" y="2"/>
                      <a:pt x="9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5" name="Freeform 310"/>
              <p:cNvSpPr/>
              <p:nvPr/>
            </p:nvSpPr>
            <p:spPr bwMode="auto">
              <a:xfrm>
                <a:off x="2429" y="2939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6" name="Freeform 311"/>
              <p:cNvSpPr/>
              <p:nvPr/>
            </p:nvSpPr>
            <p:spPr bwMode="auto">
              <a:xfrm>
                <a:off x="2412" y="292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7" name="Rectangle 312"/>
              <p:cNvSpPr>
                <a:spLocks noChangeArrowheads="1"/>
              </p:cNvSpPr>
              <p:nvPr/>
            </p:nvSpPr>
            <p:spPr bwMode="auto">
              <a:xfrm>
                <a:off x="2433" y="293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8" name="Freeform 313"/>
              <p:cNvSpPr/>
              <p:nvPr/>
            </p:nvSpPr>
            <p:spPr bwMode="auto">
              <a:xfrm>
                <a:off x="2441" y="2927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9" name="Freeform 314"/>
              <p:cNvSpPr/>
              <p:nvPr/>
            </p:nvSpPr>
            <p:spPr bwMode="auto">
              <a:xfrm>
                <a:off x="2420" y="292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0" name="Freeform 315"/>
              <p:cNvSpPr/>
              <p:nvPr/>
            </p:nvSpPr>
            <p:spPr bwMode="auto">
              <a:xfrm>
                <a:off x="2437" y="29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1" name="Freeform 316"/>
              <p:cNvSpPr/>
              <p:nvPr/>
            </p:nvSpPr>
            <p:spPr bwMode="auto">
              <a:xfrm>
                <a:off x="2404" y="2860"/>
                <a:ext cx="58" cy="71"/>
              </a:xfrm>
              <a:custGeom>
                <a:avLst/>
                <a:gdLst>
                  <a:gd name="T0" fmla="*/ 11 w 14"/>
                  <a:gd name="T1" fmla="*/ 1 h 17"/>
                  <a:gd name="T2" fmla="*/ 9 w 14"/>
                  <a:gd name="T3" fmla="*/ 0 h 17"/>
                  <a:gd name="T4" fmla="*/ 8 w 14"/>
                  <a:gd name="T5" fmla="*/ 0 h 17"/>
                  <a:gd name="T6" fmla="*/ 8 w 14"/>
                  <a:gd name="T7" fmla="*/ 1 h 17"/>
                  <a:gd name="T8" fmla="*/ 8 w 14"/>
                  <a:gd name="T9" fmla="*/ 3 h 17"/>
                  <a:gd name="T10" fmla="*/ 7 w 14"/>
                  <a:gd name="T11" fmla="*/ 3 h 17"/>
                  <a:gd name="T12" fmla="*/ 8 w 14"/>
                  <a:gd name="T13" fmla="*/ 6 h 17"/>
                  <a:gd name="T14" fmla="*/ 7 w 14"/>
                  <a:gd name="T15" fmla="*/ 6 h 17"/>
                  <a:gd name="T16" fmla="*/ 6 w 14"/>
                  <a:gd name="T17" fmla="*/ 6 h 17"/>
                  <a:gd name="T18" fmla="*/ 9 w 14"/>
                  <a:gd name="T19" fmla="*/ 9 h 17"/>
                  <a:gd name="T20" fmla="*/ 8 w 14"/>
                  <a:gd name="T21" fmla="*/ 9 h 17"/>
                  <a:gd name="T22" fmla="*/ 6 w 14"/>
                  <a:gd name="T23" fmla="*/ 9 h 17"/>
                  <a:gd name="T24" fmla="*/ 6 w 14"/>
                  <a:gd name="T25" fmla="*/ 10 h 17"/>
                  <a:gd name="T26" fmla="*/ 5 w 14"/>
                  <a:gd name="T27" fmla="*/ 11 h 17"/>
                  <a:gd name="T28" fmla="*/ 5 w 14"/>
                  <a:gd name="T29" fmla="*/ 12 h 17"/>
                  <a:gd name="T30" fmla="*/ 5 w 14"/>
                  <a:gd name="T31" fmla="*/ 13 h 17"/>
                  <a:gd name="T32" fmla="*/ 4 w 14"/>
                  <a:gd name="T33" fmla="*/ 12 h 17"/>
                  <a:gd name="T34" fmla="*/ 4 w 14"/>
                  <a:gd name="T35" fmla="*/ 13 h 17"/>
                  <a:gd name="T36" fmla="*/ 2 w 14"/>
                  <a:gd name="T37" fmla="*/ 15 h 17"/>
                  <a:gd name="T38" fmla="*/ 3 w 14"/>
                  <a:gd name="T39" fmla="*/ 14 h 17"/>
                  <a:gd name="T40" fmla="*/ 2 w 14"/>
                  <a:gd name="T41" fmla="*/ 13 h 17"/>
                  <a:gd name="T42" fmla="*/ 5 w 14"/>
                  <a:gd name="T43" fmla="*/ 16 h 17"/>
                  <a:gd name="T44" fmla="*/ 6 w 14"/>
                  <a:gd name="T45" fmla="*/ 16 h 17"/>
                  <a:gd name="T46" fmla="*/ 6 w 14"/>
                  <a:gd name="T47" fmla="*/ 15 h 17"/>
                  <a:gd name="T48" fmla="*/ 7 w 14"/>
                  <a:gd name="T49" fmla="*/ 15 h 17"/>
                  <a:gd name="T50" fmla="*/ 8 w 14"/>
                  <a:gd name="T51" fmla="*/ 14 h 17"/>
                  <a:gd name="T52" fmla="*/ 8 w 14"/>
                  <a:gd name="T53" fmla="*/ 12 h 17"/>
                  <a:gd name="T54" fmla="*/ 8 w 14"/>
                  <a:gd name="T55" fmla="*/ 13 h 17"/>
                  <a:gd name="T56" fmla="*/ 8 w 14"/>
                  <a:gd name="T57" fmla="*/ 12 h 17"/>
                  <a:gd name="T58" fmla="*/ 9 w 14"/>
                  <a:gd name="T59" fmla="*/ 11 h 17"/>
                  <a:gd name="T60" fmla="*/ 8 w 14"/>
                  <a:gd name="T61" fmla="*/ 10 h 17"/>
                  <a:gd name="T62" fmla="*/ 10 w 14"/>
                  <a:gd name="T63" fmla="*/ 11 h 17"/>
                  <a:gd name="T64" fmla="*/ 11 w 14"/>
                  <a:gd name="T65" fmla="*/ 10 h 17"/>
                  <a:gd name="T66" fmla="*/ 9 w 14"/>
                  <a:gd name="T67" fmla="*/ 9 h 17"/>
                  <a:gd name="T68" fmla="*/ 9 w 14"/>
                  <a:gd name="T69" fmla="*/ 7 h 17"/>
                  <a:gd name="T70" fmla="*/ 10 w 14"/>
                  <a:gd name="T71" fmla="*/ 6 h 17"/>
                  <a:gd name="T72" fmla="*/ 10 w 14"/>
                  <a:gd name="T73" fmla="*/ 5 h 17"/>
                  <a:gd name="T74" fmla="*/ 11 w 14"/>
                  <a:gd name="T75" fmla="*/ 3 h 17"/>
                  <a:gd name="T76" fmla="*/ 8 w 14"/>
                  <a:gd name="T77" fmla="*/ 3 h 17"/>
                  <a:gd name="T78" fmla="*/ 12 w 14"/>
                  <a:gd name="T7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7">
                    <a:moveTo>
                      <a:pt x="13" y="2"/>
                    </a:moveTo>
                    <a:cubicBezTo>
                      <a:pt x="12" y="2"/>
                      <a:pt x="12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10" y="1"/>
                      <a:pt x="10" y="1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1"/>
                      <a:pt x="10" y="2"/>
                      <a:pt x="10" y="2"/>
                    </a:cubicBezTo>
                    <a:cubicBezTo>
                      <a:pt x="5" y="0"/>
                      <a:pt x="11" y="4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3"/>
                      <a:pt x="8" y="4"/>
                      <a:pt x="7" y="3"/>
                    </a:cubicBezTo>
                    <a:cubicBezTo>
                      <a:pt x="10" y="5"/>
                      <a:pt x="5" y="3"/>
                      <a:pt x="9" y="6"/>
                    </a:cubicBezTo>
                    <a:cubicBezTo>
                      <a:pt x="7" y="6"/>
                      <a:pt x="9" y="6"/>
                      <a:pt x="8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9" y="7"/>
                      <a:pt x="7" y="6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8" y="8"/>
                      <a:pt x="8" y="7"/>
                      <a:pt x="6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7" y="8"/>
                      <a:pt x="8" y="8"/>
                      <a:pt x="9" y="9"/>
                    </a:cubicBezTo>
                    <a:cubicBezTo>
                      <a:pt x="8" y="9"/>
                      <a:pt x="9" y="10"/>
                      <a:pt x="10" y="10"/>
                    </a:cubicBezTo>
                    <a:cubicBezTo>
                      <a:pt x="8" y="9"/>
                      <a:pt x="10" y="10"/>
                      <a:pt x="8" y="9"/>
                    </a:cubicBezTo>
                    <a:cubicBezTo>
                      <a:pt x="7" y="8"/>
                      <a:pt x="8" y="8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4" y="8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4" y="10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3" y="10"/>
                      <a:pt x="6" y="13"/>
                      <a:pt x="5" y="12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4" y="12"/>
                      <a:pt x="3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5" y="14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3"/>
                      <a:pt x="2" y="15"/>
                    </a:cubicBezTo>
                    <a:cubicBezTo>
                      <a:pt x="2" y="15"/>
                      <a:pt x="4" y="17"/>
                      <a:pt x="5" y="17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13"/>
                      <a:pt x="4" y="14"/>
                      <a:pt x="3" y="13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5"/>
                      <a:pt x="6" y="16"/>
                    </a:cubicBezTo>
                    <a:cubicBezTo>
                      <a:pt x="5" y="14"/>
                      <a:pt x="7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5" y="13"/>
                      <a:pt x="6" y="13"/>
                    </a:cubicBezTo>
                    <a:cubicBezTo>
                      <a:pt x="7" y="14"/>
                      <a:pt x="7" y="13"/>
                      <a:pt x="8" y="14"/>
                    </a:cubicBezTo>
                    <a:cubicBezTo>
                      <a:pt x="7" y="13"/>
                      <a:pt x="8" y="13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7" y="11"/>
                      <a:pt x="9" y="11"/>
                    </a:cubicBezTo>
                    <a:cubicBezTo>
                      <a:pt x="8" y="11"/>
                      <a:pt x="8" y="10"/>
                      <a:pt x="6" y="9"/>
                    </a:cubicBezTo>
                    <a:cubicBezTo>
                      <a:pt x="7" y="10"/>
                      <a:pt x="8" y="11"/>
                      <a:pt x="8" y="10"/>
                    </a:cubicBezTo>
                    <a:cubicBezTo>
                      <a:pt x="7" y="9"/>
                      <a:pt x="9" y="10"/>
                      <a:pt x="8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11" y="11"/>
                      <a:pt x="9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9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8"/>
                      <a:pt x="10" y="7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0" y="4"/>
                      <a:pt x="14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4"/>
                      <a:pt x="9" y="1"/>
                      <a:pt x="1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2" name="Freeform 317"/>
              <p:cNvSpPr/>
              <p:nvPr/>
            </p:nvSpPr>
            <p:spPr bwMode="auto">
              <a:xfrm>
                <a:off x="2445" y="2889"/>
                <a:ext cx="9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3" name="Freeform 318"/>
              <p:cNvSpPr/>
              <p:nvPr/>
            </p:nvSpPr>
            <p:spPr bwMode="auto">
              <a:xfrm>
                <a:off x="2445" y="2885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0 w 5"/>
                  <a:gd name="T5" fmla="*/ 0 h 4"/>
                  <a:gd name="T6" fmla="*/ 5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4" name="Freeform 319"/>
              <p:cNvSpPr/>
              <p:nvPr/>
            </p:nvSpPr>
            <p:spPr bwMode="auto">
              <a:xfrm>
                <a:off x="2454" y="286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5" name="Freeform 320"/>
              <p:cNvSpPr/>
              <p:nvPr/>
            </p:nvSpPr>
            <p:spPr bwMode="auto">
              <a:xfrm>
                <a:off x="2450" y="28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6" name="Freeform 321"/>
              <p:cNvSpPr/>
              <p:nvPr/>
            </p:nvSpPr>
            <p:spPr bwMode="auto">
              <a:xfrm>
                <a:off x="2429" y="2839"/>
                <a:ext cx="33" cy="21"/>
              </a:xfrm>
              <a:custGeom>
                <a:avLst/>
                <a:gdLst>
                  <a:gd name="T0" fmla="*/ 3 w 8"/>
                  <a:gd name="T1" fmla="*/ 0 h 5"/>
                  <a:gd name="T2" fmla="*/ 2 w 8"/>
                  <a:gd name="T3" fmla="*/ 1 h 5"/>
                  <a:gd name="T4" fmla="*/ 2 w 8"/>
                  <a:gd name="T5" fmla="*/ 0 h 5"/>
                  <a:gd name="T6" fmla="*/ 1 w 8"/>
                  <a:gd name="T7" fmla="*/ 2 h 5"/>
                  <a:gd name="T8" fmla="*/ 3 w 8"/>
                  <a:gd name="T9" fmla="*/ 2 h 5"/>
                  <a:gd name="T10" fmla="*/ 2 w 8"/>
                  <a:gd name="T11" fmla="*/ 2 h 5"/>
                  <a:gd name="T12" fmla="*/ 4 w 8"/>
                  <a:gd name="T13" fmla="*/ 2 h 5"/>
                  <a:gd name="T14" fmla="*/ 1 w 8"/>
                  <a:gd name="T15" fmla="*/ 2 h 5"/>
                  <a:gd name="T16" fmla="*/ 2 w 8"/>
                  <a:gd name="T17" fmla="*/ 3 h 5"/>
                  <a:gd name="T18" fmla="*/ 3 w 8"/>
                  <a:gd name="T19" fmla="*/ 3 h 5"/>
                  <a:gd name="T20" fmla="*/ 3 w 8"/>
                  <a:gd name="T21" fmla="*/ 3 h 5"/>
                  <a:gd name="T22" fmla="*/ 3 w 8"/>
                  <a:gd name="T23" fmla="*/ 3 h 5"/>
                  <a:gd name="T24" fmla="*/ 3 w 8"/>
                  <a:gd name="T25" fmla="*/ 3 h 5"/>
                  <a:gd name="T26" fmla="*/ 3 w 8"/>
                  <a:gd name="T27" fmla="*/ 3 h 5"/>
                  <a:gd name="T28" fmla="*/ 3 w 8"/>
                  <a:gd name="T29" fmla="*/ 4 h 5"/>
                  <a:gd name="T30" fmla="*/ 2 w 8"/>
                  <a:gd name="T31" fmla="*/ 3 h 5"/>
                  <a:gd name="T32" fmla="*/ 4 w 8"/>
                  <a:gd name="T33" fmla="*/ 5 h 5"/>
                  <a:gd name="T34" fmla="*/ 5 w 8"/>
                  <a:gd name="T35" fmla="*/ 5 h 5"/>
                  <a:gd name="T36" fmla="*/ 4 w 8"/>
                  <a:gd name="T37" fmla="*/ 4 h 5"/>
                  <a:gd name="T38" fmla="*/ 4 w 8"/>
                  <a:gd name="T39" fmla="*/ 4 h 5"/>
                  <a:gd name="T40" fmla="*/ 4 w 8"/>
                  <a:gd name="T41" fmla="*/ 3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6 w 8"/>
                  <a:gd name="T49" fmla="*/ 3 h 5"/>
                  <a:gd name="T50" fmla="*/ 6 w 8"/>
                  <a:gd name="T51" fmla="*/ 3 h 5"/>
                  <a:gd name="T52" fmla="*/ 3 w 8"/>
                  <a:gd name="T53" fmla="*/ 3 h 5"/>
                  <a:gd name="T54" fmla="*/ 3 w 8"/>
                  <a:gd name="T55" fmla="*/ 2 h 5"/>
                  <a:gd name="T56" fmla="*/ 5 w 8"/>
                  <a:gd name="T57" fmla="*/ 3 h 5"/>
                  <a:gd name="T58" fmla="*/ 4 w 8"/>
                  <a:gd name="T59" fmla="*/ 2 h 5"/>
                  <a:gd name="T60" fmla="*/ 6 w 8"/>
                  <a:gd name="T61" fmla="*/ 2 h 5"/>
                  <a:gd name="T62" fmla="*/ 4 w 8"/>
                  <a:gd name="T63" fmla="*/ 2 h 5"/>
                  <a:gd name="T64" fmla="*/ 4 w 8"/>
                  <a:gd name="T65" fmla="*/ 1 h 5"/>
                  <a:gd name="T66" fmla="*/ 5 w 8"/>
                  <a:gd name="T67" fmla="*/ 1 h 5"/>
                  <a:gd name="T68" fmla="*/ 4 w 8"/>
                  <a:gd name="T69" fmla="*/ 1 h 5"/>
                  <a:gd name="T70" fmla="*/ 4 w 8"/>
                  <a:gd name="T71" fmla="*/ 0 h 5"/>
                  <a:gd name="T72" fmla="*/ 3 w 8"/>
                  <a:gd name="T73" fmla="*/ 1 h 5"/>
                  <a:gd name="T74" fmla="*/ 3 w 8"/>
                  <a:gd name="T75" fmla="*/ 0 h 5"/>
                  <a:gd name="T76" fmla="*/ 3 w 8"/>
                  <a:gd name="T77" fmla="*/ 0 h 5"/>
                  <a:gd name="T78" fmla="*/ 1 w 8"/>
                  <a:gd name="T79" fmla="*/ 2 h 5"/>
                  <a:gd name="T80" fmla="*/ 3 w 8"/>
                  <a:gd name="T8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2"/>
                      <a:pt x="1" y="0"/>
                      <a:pt x="1" y="2"/>
                    </a:cubicBezTo>
                    <a:cubicBezTo>
                      <a:pt x="2" y="2"/>
                      <a:pt x="1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0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5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3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1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3"/>
                      <a:pt x="5" y="4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4"/>
                      <a:pt x="4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2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7" name="Freeform 322"/>
              <p:cNvSpPr/>
              <p:nvPr/>
            </p:nvSpPr>
            <p:spPr bwMode="auto">
              <a:xfrm>
                <a:off x="2429" y="2839"/>
                <a:ext cx="4" cy="1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8" name="Freeform 323"/>
              <p:cNvSpPr/>
              <p:nvPr/>
            </p:nvSpPr>
            <p:spPr bwMode="auto">
              <a:xfrm>
                <a:off x="2416" y="2835"/>
                <a:ext cx="17" cy="25"/>
              </a:xfrm>
              <a:custGeom>
                <a:avLst/>
                <a:gdLst>
                  <a:gd name="T0" fmla="*/ 2 w 4"/>
                  <a:gd name="T1" fmla="*/ 3 h 6"/>
                  <a:gd name="T2" fmla="*/ 2 w 4"/>
                  <a:gd name="T3" fmla="*/ 4 h 6"/>
                  <a:gd name="T4" fmla="*/ 3 w 4"/>
                  <a:gd name="T5" fmla="*/ 4 h 6"/>
                  <a:gd name="T6" fmla="*/ 3 w 4"/>
                  <a:gd name="T7" fmla="*/ 2 h 6"/>
                  <a:gd name="T8" fmla="*/ 3 w 4"/>
                  <a:gd name="T9" fmla="*/ 4 h 6"/>
                  <a:gd name="T10" fmla="*/ 4 w 4"/>
                  <a:gd name="T11" fmla="*/ 2 h 6"/>
                  <a:gd name="T12" fmla="*/ 3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4 w 4"/>
                  <a:gd name="T19" fmla="*/ 1 h 6"/>
                  <a:gd name="T20" fmla="*/ 3 w 4"/>
                  <a:gd name="T21" fmla="*/ 3 h 6"/>
                  <a:gd name="T22" fmla="*/ 3 w 4"/>
                  <a:gd name="T23" fmla="*/ 1 h 6"/>
                  <a:gd name="T24" fmla="*/ 2 w 4"/>
                  <a:gd name="T25" fmla="*/ 0 h 6"/>
                  <a:gd name="T26" fmla="*/ 2 w 4"/>
                  <a:gd name="T27" fmla="*/ 1 h 6"/>
                  <a:gd name="T28" fmla="*/ 2 w 4"/>
                  <a:gd name="T29" fmla="*/ 2 h 6"/>
                  <a:gd name="T30" fmla="*/ 2 w 4"/>
                  <a:gd name="T31" fmla="*/ 0 h 6"/>
                  <a:gd name="T32" fmla="*/ 1 w 4"/>
                  <a:gd name="T33" fmla="*/ 1 h 6"/>
                  <a:gd name="T34" fmla="*/ 1 w 4"/>
                  <a:gd name="T35" fmla="*/ 4 h 6"/>
                  <a:gd name="T36" fmla="*/ 1 w 4"/>
                  <a:gd name="T37" fmla="*/ 2 h 6"/>
                  <a:gd name="T38" fmla="*/ 0 w 4"/>
                  <a:gd name="T39" fmla="*/ 2 h 6"/>
                  <a:gd name="T40" fmla="*/ 0 w 4"/>
                  <a:gd name="T41" fmla="*/ 5 h 6"/>
                  <a:gd name="T42" fmla="*/ 2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3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4"/>
                      <a:pt x="3" y="1"/>
                      <a:pt x="2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9" name="Freeform 324"/>
              <p:cNvSpPr/>
              <p:nvPr/>
            </p:nvSpPr>
            <p:spPr bwMode="auto">
              <a:xfrm>
                <a:off x="2420" y="285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0" name="Freeform 325"/>
              <p:cNvSpPr/>
              <p:nvPr/>
            </p:nvSpPr>
            <p:spPr bwMode="auto">
              <a:xfrm>
                <a:off x="2290" y="314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1" name="Freeform 326"/>
              <p:cNvSpPr/>
              <p:nvPr/>
            </p:nvSpPr>
            <p:spPr bwMode="auto">
              <a:xfrm>
                <a:off x="2290" y="3136"/>
                <a:ext cx="9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2 w 2"/>
                  <a:gd name="T11" fmla="*/ 4 h 5"/>
                  <a:gd name="T12" fmla="*/ 2 w 2"/>
                  <a:gd name="T13" fmla="*/ 4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2"/>
                      <a:pt x="1" y="3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5"/>
                      <a:pt x="1" y="4"/>
                      <a:pt x="2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2" name="Freeform 327"/>
              <p:cNvSpPr/>
              <p:nvPr/>
            </p:nvSpPr>
            <p:spPr bwMode="auto">
              <a:xfrm>
                <a:off x="2295" y="3144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3" name="Freeform 328"/>
              <p:cNvSpPr/>
              <p:nvPr/>
            </p:nvSpPr>
            <p:spPr bwMode="auto">
              <a:xfrm>
                <a:off x="2295" y="3140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4" name="Freeform 329"/>
              <p:cNvSpPr/>
              <p:nvPr/>
            </p:nvSpPr>
            <p:spPr bwMode="auto">
              <a:xfrm>
                <a:off x="2295" y="314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5" name="Freeform 330"/>
              <p:cNvSpPr/>
              <p:nvPr/>
            </p:nvSpPr>
            <p:spPr bwMode="auto">
              <a:xfrm>
                <a:off x="2295" y="3140"/>
                <a:ext cx="8" cy="1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6" name="Freeform 331"/>
              <p:cNvSpPr/>
              <p:nvPr/>
            </p:nvSpPr>
            <p:spPr bwMode="auto">
              <a:xfrm>
                <a:off x="2295" y="314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7" name="Freeform 332"/>
              <p:cNvSpPr/>
              <p:nvPr/>
            </p:nvSpPr>
            <p:spPr bwMode="auto">
              <a:xfrm>
                <a:off x="2295" y="314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8" name="Freeform 333"/>
              <p:cNvSpPr/>
              <p:nvPr/>
            </p:nvSpPr>
            <p:spPr bwMode="auto">
              <a:xfrm>
                <a:off x="2295" y="3140"/>
                <a:ext cx="12" cy="17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9" name="Freeform 334"/>
              <p:cNvSpPr/>
              <p:nvPr/>
            </p:nvSpPr>
            <p:spPr bwMode="auto">
              <a:xfrm>
                <a:off x="2311" y="3157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0" name="Freeform 335"/>
              <p:cNvSpPr/>
              <p:nvPr/>
            </p:nvSpPr>
            <p:spPr bwMode="auto">
              <a:xfrm>
                <a:off x="2303" y="3144"/>
                <a:ext cx="13" cy="2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2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0 h 5"/>
                  <a:gd name="T10" fmla="*/ 1 w 3"/>
                  <a:gd name="T11" fmla="*/ 2 h 5"/>
                  <a:gd name="T12" fmla="*/ 0 w 3"/>
                  <a:gd name="T13" fmla="*/ 0 h 5"/>
                  <a:gd name="T14" fmla="*/ 1 w 3"/>
                  <a:gd name="T15" fmla="*/ 2 h 5"/>
                  <a:gd name="T16" fmla="*/ 1 w 3"/>
                  <a:gd name="T17" fmla="*/ 2 h 5"/>
                  <a:gd name="T18" fmla="*/ 2 w 3"/>
                  <a:gd name="T19" fmla="*/ 3 h 5"/>
                  <a:gd name="T20" fmla="*/ 3 w 3"/>
                  <a:gd name="T21" fmla="*/ 4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3" y="5"/>
                      <a:pt x="3" y="4"/>
                    </a:cubicBezTo>
                    <a:cubicBezTo>
                      <a:pt x="3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1" name="Freeform 336"/>
              <p:cNvSpPr/>
              <p:nvPr/>
            </p:nvSpPr>
            <p:spPr bwMode="auto">
              <a:xfrm>
                <a:off x="2311" y="3153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2" name="Freeform 337"/>
              <p:cNvSpPr/>
              <p:nvPr/>
            </p:nvSpPr>
            <p:spPr bwMode="auto">
              <a:xfrm>
                <a:off x="2307" y="3140"/>
                <a:ext cx="13" cy="21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0 w 3"/>
                  <a:gd name="T5" fmla="*/ 1 h 5"/>
                  <a:gd name="T6" fmla="*/ 1 w 3"/>
                  <a:gd name="T7" fmla="*/ 2 h 5"/>
                  <a:gd name="T8" fmla="*/ 0 w 3"/>
                  <a:gd name="T9" fmla="*/ 1 h 5"/>
                  <a:gd name="T10" fmla="*/ 2 w 3"/>
                  <a:gd name="T11" fmla="*/ 4 h 5"/>
                  <a:gd name="T12" fmla="*/ 2 w 3"/>
                  <a:gd name="T13" fmla="*/ 3 h 5"/>
                  <a:gd name="T14" fmla="*/ 2 w 3"/>
                  <a:gd name="T15" fmla="*/ 3 h 5"/>
                  <a:gd name="T16" fmla="*/ 1 w 3"/>
                  <a:gd name="T17" fmla="*/ 2 h 5"/>
                  <a:gd name="T18" fmla="*/ 1 w 3"/>
                  <a:gd name="T19" fmla="*/ 2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4"/>
                      <a:pt x="1" y="2"/>
                      <a:pt x="0" y="1"/>
                    </a:cubicBezTo>
                    <a:cubicBezTo>
                      <a:pt x="1" y="2"/>
                      <a:pt x="1" y="2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5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3" name="Freeform 338"/>
              <p:cNvSpPr/>
              <p:nvPr/>
            </p:nvSpPr>
            <p:spPr bwMode="auto">
              <a:xfrm>
                <a:off x="2303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4" name="Freeform 339"/>
              <p:cNvSpPr/>
              <p:nvPr/>
            </p:nvSpPr>
            <p:spPr bwMode="auto">
              <a:xfrm>
                <a:off x="231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5" name="Freeform 340"/>
              <p:cNvSpPr/>
              <p:nvPr/>
            </p:nvSpPr>
            <p:spPr bwMode="auto">
              <a:xfrm>
                <a:off x="2307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6" name="Freeform 341"/>
              <p:cNvSpPr/>
              <p:nvPr/>
            </p:nvSpPr>
            <p:spPr bwMode="auto">
              <a:xfrm>
                <a:off x="2307" y="3123"/>
                <a:ext cx="30" cy="34"/>
              </a:xfrm>
              <a:custGeom>
                <a:avLst/>
                <a:gdLst>
                  <a:gd name="T0" fmla="*/ 7 w 7"/>
                  <a:gd name="T1" fmla="*/ 4 h 8"/>
                  <a:gd name="T2" fmla="*/ 6 w 7"/>
                  <a:gd name="T3" fmla="*/ 3 h 8"/>
                  <a:gd name="T4" fmla="*/ 5 w 7"/>
                  <a:gd name="T5" fmla="*/ 2 h 8"/>
                  <a:gd name="T6" fmla="*/ 4 w 7"/>
                  <a:gd name="T7" fmla="*/ 0 h 8"/>
                  <a:gd name="T8" fmla="*/ 4 w 7"/>
                  <a:gd name="T9" fmla="*/ 1 h 8"/>
                  <a:gd name="T10" fmla="*/ 3 w 7"/>
                  <a:gd name="T11" fmla="*/ 0 h 8"/>
                  <a:gd name="T12" fmla="*/ 3 w 7"/>
                  <a:gd name="T13" fmla="*/ 1 h 8"/>
                  <a:gd name="T14" fmla="*/ 3 w 7"/>
                  <a:gd name="T15" fmla="*/ 2 h 8"/>
                  <a:gd name="T16" fmla="*/ 1 w 7"/>
                  <a:gd name="T17" fmla="*/ 3 h 8"/>
                  <a:gd name="T18" fmla="*/ 2 w 7"/>
                  <a:gd name="T19" fmla="*/ 5 h 8"/>
                  <a:gd name="T20" fmla="*/ 1 w 7"/>
                  <a:gd name="T21" fmla="*/ 4 h 8"/>
                  <a:gd name="T22" fmla="*/ 1 w 7"/>
                  <a:gd name="T23" fmla="*/ 4 h 8"/>
                  <a:gd name="T24" fmla="*/ 1 w 7"/>
                  <a:gd name="T25" fmla="*/ 4 h 8"/>
                  <a:gd name="T26" fmla="*/ 2 w 7"/>
                  <a:gd name="T27" fmla="*/ 6 h 8"/>
                  <a:gd name="T28" fmla="*/ 0 w 7"/>
                  <a:gd name="T29" fmla="*/ 4 h 8"/>
                  <a:gd name="T30" fmla="*/ 1 w 7"/>
                  <a:gd name="T31" fmla="*/ 5 h 8"/>
                  <a:gd name="T32" fmla="*/ 2 w 7"/>
                  <a:gd name="T33" fmla="*/ 7 h 8"/>
                  <a:gd name="T34" fmla="*/ 3 w 7"/>
                  <a:gd name="T35" fmla="*/ 7 h 8"/>
                  <a:gd name="T36" fmla="*/ 2 w 7"/>
                  <a:gd name="T37" fmla="*/ 4 h 8"/>
                  <a:gd name="T38" fmla="*/ 3 w 7"/>
                  <a:gd name="T39" fmla="*/ 5 h 8"/>
                  <a:gd name="T40" fmla="*/ 4 w 7"/>
                  <a:gd name="T41" fmla="*/ 6 h 8"/>
                  <a:gd name="T42" fmla="*/ 3 w 7"/>
                  <a:gd name="T43" fmla="*/ 4 h 8"/>
                  <a:gd name="T44" fmla="*/ 4 w 7"/>
                  <a:gd name="T45" fmla="*/ 4 h 8"/>
                  <a:gd name="T46" fmla="*/ 3 w 7"/>
                  <a:gd name="T47" fmla="*/ 3 h 8"/>
                  <a:gd name="T48" fmla="*/ 4 w 7"/>
                  <a:gd name="T49" fmla="*/ 4 h 8"/>
                  <a:gd name="T50" fmla="*/ 3 w 7"/>
                  <a:gd name="T51" fmla="*/ 2 h 8"/>
                  <a:gd name="T52" fmla="*/ 6 w 7"/>
                  <a:gd name="T53" fmla="*/ 5 h 8"/>
                  <a:gd name="T54" fmla="*/ 5 w 7"/>
                  <a:gd name="T55" fmla="*/ 4 h 8"/>
                  <a:gd name="T56" fmla="*/ 4 w 7"/>
                  <a:gd name="T57" fmla="*/ 3 h 8"/>
                  <a:gd name="T58" fmla="*/ 6 w 7"/>
                  <a:gd name="T59" fmla="*/ 4 h 8"/>
                  <a:gd name="T60" fmla="*/ 5 w 7"/>
                  <a:gd name="T61" fmla="*/ 3 h 8"/>
                  <a:gd name="T62" fmla="*/ 4 w 7"/>
                  <a:gd name="T63" fmla="*/ 2 h 8"/>
                  <a:gd name="T64" fmla="*/ 5 w 7"/>
                  <a:gd name="T65" fmla="*/ 2 h 8"/>
                  <a:gd name="T66" fmla="*/ 6 w 7"/>
                  <a:gd name="T67" fmla="*/ 4 h 8"/>
                  <a:gd name="T68" fmla="*/ 7 w 7"/>
                  <a:gd name="T69" fmla="*/ 5 h 8"/>
                  <a:gd name="T70" fmla="*/ 5 w 7"/>
                  <a:gd name="T71" fmla="*/ 2 h 8"/>
                  <a:gd name="T72" fmla="*/ 7 w 7"/>
                  <a:gd name="T7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1" y="4"/>
                      <a:pt x="2" y="6"/>
                      <a:pt x="0" y="4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8"/>
                      <a:pt x="2" y="6"/>
                      <a:pt x="3" y="7"/>
                    </a:cubicBezTo>
                    <a:cubicBezTo>
                      <a:pt x="3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6"/>
                    </a:cubicBezTo>
                    <a:cubicBezTo>
                      <a:pt x="4" y="5"/>
                      <a:pt x="5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7" name="Rectangle 342"/>
              <p:cNvSpPr>
                <a:spLocks noChangeArrowheads="1"/>
              </p:cNvSpPr>
              <p:nvPr/>
            </p:nvSpPr>
            <p:spPr bwMode="auto">
              <a:xfrm>
                <a:off x="2337" y="314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8" name="Freeform 343"/>
              <p:cNvSpPr/>
              <p:nvPr/>
            </p:nvSpPr>
            <p:spPr bwMode="auto">
              <a:xfrm>
                <a:off x="2337" y="3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9" name="Rectangle 344"/>
              <p:cNvSpPr>
                <a:spLocks noChangeArrowheads="1"/>
              </p:cNvSpPr>
              <p:nvPr/>
            </p:nvSpPr>
            <p:spPr bwMode="auto">
              <a:xfrm>
                <a:off x="2320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0" name="Freeform 345"/>
              <p:cNvSpPr/>
              <p:nvPr/>
            </p:nvSpPr>
            <p:spPr bwMode="auto">
              <a:xfrm>
                <a:off x="2332" y="314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1" name="Freeform 346"/>
              <p:cNvSpPr/>
              <p:nvPr/>
            </p:nvSpPr>
            <p:spPr bwMode="auto">
              <a:xfrm>
                <a:off x="2328" y="3144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2" name="Freeform 347"/>
              <p:cNvSpPr/>
              <p:nvPr/>
            </p:nvSpPr>
            <p:spPr bwMode="auto">
              <a:xfrm>
                <a:off x="2337" y="314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3" name="Freeform 348"/>
              <p:cNvSpPr/>
              <p:nvPr/>
            </p:nvSpPr>
            <p:spPr bwMode="auto">
              <a:xfrm>
                <a:off x="2324" y="3111"/>
                <a:ext cx="21" cy="25"/>
              </a:xfrm>
              <a:custGeom>
                <a:avLst/>
                <a:gdLst>
                  <a:gd name="T0" fmla="*/ 1 w 5"/>
                  <a:gd name="T1" fmla="*/ 1 h 6"/>
                  <a:gd name="T2" fmla="*/ 0 w 5"/>
                  <a:gd name="T3" fmla="*/ 0 h 6"/>
                  <a:gd name="T4" fmla="*/ 3 w 5"/>
                  <a:gd name="T5" fmla="*/ 3 h 6"/>
                  <a:gd name="T6" fmla="*/ 0 w 5"/>
                  <a:gd name="T7" fmla="*/ 1 h 6"/>
                  <a:gd name="T8" fmla="*/ 1 w 5"/>
                  <a:gd name="T9" fmla="*/ 3 h 6"/>
                  <a:gd name="T10" fmla="*/ 0 w 5"/>
                  <a:gd name="T11" fmla="*/ 2 h 6"/>
                  <a:gd name="T12" fmla="*/ 3 w 5"/>
                  <a:gd name="T13" fmla="*/ 5 h 6"/>
                  <a:gd name="T14" fmla="*/ 0 w 5"/>
                  <a:gd name="T15" fmla="*/ 2 h 6"/>
                  <a:gd name="T16" fmla="*/ 0 w 5"/>
                  <a:gd name="T17" fmla="*/ 2 h 6"/>
                  <a:gd name="T18" fmla="*/ 0 w 5"/>
                  <a:gd name="T19" fmla="*/ 3 h 6"/>
                  <a:gd name="T20" fmla="*/ 2 w 5"/>
                  <a:gd name="T21" fmla="*/ 5 h 6"/>
                  <a:gd name="T22" fmla="*/ 3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3 w 5"/>
                  <a:gd name="T29" fmla="*/ 5 h 6"/>
                  <a:gd name="T30" fmla="*/ 4 w 5"/>
                  <a:gd name="T31" fmla="*/ 6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5 h 6"/>
                  <a:gd name="T44" fmla="*/ 3 w 5"/>
                  <a:gd name="T45" fmla="*/ 4 h 6"/>
                  <a:gd name="T46" fmla="*/ 4 w 5"/>
                  <a:gd name="T47" fmla="*/ 5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4 h 6"/>
                  <a:gd name="T54" fmla="*/ 4 w 5"/>
                  <a:gd name="T55" fmla="*/ 4 h 6"/>
                  <a:gd name="T56" fmla="*/ 4 w 5"/>
                  <a:gd name="T57" fmla="*/ 3 h 6"/>
                  <a:gd name="T58" fmla="*/ 3 w 5"/>
                  <a:gd name="T59" fmla="*/ 3 h 6"/>
                  <a:gd name="T60" fmla="*/ 3 w 5"/>
                  <a:gd name="T61" fmla="*/ 2 h 6"/>
                  <a:gd name="T62" fmla="*/ 3 w 5"/>
                  <a:gd name="T63" fmla="*/ 2 h 6"/>
                  <a:gd name="T64" fmla="*/ 2 w 5"/>
                  <a:gd name="T65" fmla="*/ 1 h 6"/>
                  <a:gd name="T66" fmla="*/ 2 w 5"/>
                  <a:gd name="T67" fmla="*/ 2 h 6"/>
                  <a:gd name="T68" fmla="*/ 1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3" y="6"/>
                      <a:pt x="3" y="5"/>
                    </a:cubicBezTo>
                    <a:cubicBezTo>
                      <a:pt x="1" y="3"/>
                      <a:pt x="1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6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2" y="2"/>
                      <a:pt x="4" y="4"/>
                    </a:cubicBezTo>
                    <a:cubicBezTo>
                      <a:pt x="4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4" name="Freeform 349"/>
              <p:cNvSpPr/>
              <p:nvPr/>
            </p:nvSpPr>
            <p:spPr bwMode="auto">
              <a:xfrm>
                <a:off x="2337" y="3132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5" name="Freeform 350"/>
              <p:cNvSpPr/>
              <p:nvPr/>
            </p:nvSpPr>
            <p:spPr bwMode="auto">
              <a:xfrm>
                <a:off x="2328" y="3102"/>
                <a:ext cx="25" cy="30"/>
              </a:xfrm>
              <a:custGeom>
                <a:avLst/>
                <a:gdLst>
                  <a:gd name="T0" fmla="*/ 3 w 6"/>
                  <a:gd name="T1" fmla="*/ 4 h 7"/>
                  <a:gd name="T2" fmla="*/ 4 w 6"/>
                  <a:gd name="T3" fmla="*/ 5 h 7"/>
                  <a:gd name="T4" fmla="*/ 1 w 6"/>
                  <a:gd name="T5" fmla="*/ 3 h 7"/>
                  <a:gd name="T6" fmla="*/ 1 w 6"/>
                  <a:gd name="T7" fmla="*/ 2 h 7"/>
                  <a:gd name="T8" fmla="*/ 4 w 6"/>
                  <a:gd name="T9" fmla="*/ 4 h 7"/>
                  <a:gd name="T10" fmla="*/ 4 w 6"/>
                  <a:gd name="T11" fmla="*/ 4 h 7"/>
                  <a:gd name="T12" fmla="*/ 2 w 6"/>
                  <a:gd name="T13" fmla="*/ 3 h 7"/>
                  <a:gd name="T14" fmla="*/ 2 w 6"/>
                  <a:gd name="T15" fmla="*/ 2 h 7"/>
                  <a:gd name="T16" fmla="*/ 2 w 6"/>
                  <a:gd name="T17" fmla="*/ 2 h 7"/>
                  <a:gd name="T18" fmla="*/ 4 w 6"/>
                  <a:gd name="T19" fmla="*/ 4 h 7"/>
                  <a:gd name="T20" fmla="*/ 0 w 6"/>
                  <a:gd name="T21" fmla="*/ 0 h 7"/>
                  <a:gd name="T22" fmla="*/ 0 w 6"/>
                  <a:gd name="T23" fmla="*/ 0 h 7"/>
                  <a:gd name="T24" fmla="*/ 2 w 6"/>
                  <a:gd name="T25" fmla="*/ 2 h 7"/>
                  <a:gd name="T26" fmla="*/ 2 w 6"/>
                  <a:gd name="T27" fmla="*/ 1 h 7"/>
                  <a:gd name="T28" fmla="*/ 1 w 6"/>
                  <a:gd name="T29" fmla="*/ 1 h 7"/>
                  <a:gd name="T30" fmla="*/ 0 w 6"/>
                  <a:gd name="T31" fmla="*/ 2 h 7"/>
                  <a:gd name="T32" fmla="*/ 0 w 6"/>
                  <a:gd name="T33" fmla="*/ 2 h 7"/>
                  <a:gd name="T34" fmla="*/ 1 w 6"/>
                  <a:gd name="T35" fmla="*/ 3 h 7"/>
                  <a:gd name="T36" fmla="*/ 3 w 6"/>
                  <a:gd name="T37" fmla="*/ 4 h 7"/>
                  <a:gd name="T38" fmla="*/ 2 w 6"/>
                  <a:gd name="T39" fmla="*/ 4 h 7"/>
                  <a:gd name="T40" fmla="*/ 4 w 6"/>
                  <a:gd name="T41" fmla="*/ 5 h 7"/>
                  <a:gd name="T42" fmla="*/ 5 w 6"/>
                  <a:gd name="T43" fmla="*/ 6 h 7"/>
                  <a:gd name="T44" fmla="*/ 5 w 6"/>
                  <a:gd name="T45" fmla="*/ 6 h 7"/>
                  <a:gd name="T46" fmla="*/ 3 w 6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4"/>
                      <a:pt x="4" y="4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2" y="3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3" y="2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3" y="5"/>
                      <a:pt x="5" y="6"/>
                    </a:cubicBezTo>
                    <a:cubicBezTo>
                      <a:pt x="6" y="7"/>
                      <a:pt x="4" y="5"/>
                      <a:pt x="5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6" name="Freeform 351"/>
              <p:cNvSpPr/>
              <p:nvPr/>
            </p:nvSpPr>
            <p:spPr bwMode="auto">
              <a:xfrm>
                <a:off x="2337" y="31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7" name="Freeform 352"/>
              <p:cNvSpPr/>
              <p:nvPr/>
            </p:nvSpPr>
            <p:spPr bwMode="auto">
              <a:xfrm>
                <a:off x="2328" y="311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8" name="Freeform 353"/>
              <p:cNvSpPr/>
              <p:nvPr/>
            </p:nvSpPr>
            <p:spPr bwMode="auto">
              <a:xfrm>
                <a:off x="2345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9" name="Freeform 354"/>
              <p:cNvSpPr/>
              <p:nvPr/>
            </p:nvSpPr>
            <p:spPr bwMode="auto">
              <a:xfrm>
                <a:off x="2328" y="3098"/>
                <a:ext cx="17" cy="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1 w 4"/>
                  <a:gd name="T7" fmla="*/ 1 h 3"/>
                  <a:gd name="T8" fmla="*/ 1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0" name="Freeform 355"/>
              <p:cNvSpPr/>
              <p:nvPr/>
            </p:nvSpPr>
            <p:spPr bwMode="auto">
              <a:xfrm>
                <a:off x="2332" y="3086"/>
                <a:ext cx="30" cy="29"/>
              </a:xfrm>
              <a:custGeom>
                <a:avLst/>
                <a:gdLst>
                  <a:gd name="T0" fmla="*/ 4 w 7"/>
                  <a:gd name="T1" fmla="*/ 5 h 7"/>
                  <a:gd name="T2" fmla="*/ 3 w 7"/>
                  <a:gd name="T3" fmla="*/ 5 h 7"/>
                  <a:gd name="T4" fmla="*/ 4 w 7"/>
                  <a:gd name="T5" fmla="*/ 5 h 7"/>
                  <a:gd name="T6" fmla="*/ 5 w 7"/>
                  <a:gd name="T7" fmla="*/ 6 h 7"/>
                  <a:gd name="T8" fmla="*/ 4 w 7"/>
                  <a:gd name="T9" fmla="*/ 5 h 7"/>
                  <a:gd name="T10" fmla="*/ 4 w 7"/>
                  <a:gd name="T11" fmla="*/ 4 h 7"/>
                  <a:gd name="T12" fmla="*/ 3 w 7"/>
                  <a:gd name="T13" fmla="*/ 4 h 7"/>
                  <a:gd name="T14" fmla="*/ 5 w 7"/>
                  <a:gd name="T15" fmla="*/ 5 h 7"/>
                  <a:gd name="T16" fmla="*/ 2 w 7"/>
                  <a:gd name="T17" fmla="*/ 3 h 7"/>
                  <a:gd name="T18" fmla="*/ 3 w 7"/>
                  <a:gd name="T19" fmla="*/ 3 h 7"/>
                  <a:gd name="T20" fmla="*/ 3 w 7"/>
                  <a:gd name="T21" fmla="*/ 3 h 7"/>
                  <a:gd name="T22" fmla="*/ 4 w 7"/>
                  <a:gd name="T23" fmla="*/ 3 h 7"/>
                  <a:gd name="T24" fmla="*/ 5 w 7"/>
                  <a:gd name="T25" fmla="*/ 4 h 7"/>
                  <a:gd name="T26" fmla="*/ 5 w 7"/>
                  <a:gd name="T27" fmla="*/ 3 h 7"/>
                  <a:gd name="T28" fmla="*/ 6 w 7"/>
                  <a:gd name="T29" fmla="*/ 4 h 7"/>
                  <a:gd name="T30" fmla="*/ 5 w 7"/>
                  <a:gd name="T31" fmla="*/ 2 h 7"/>
                  <a:gd name="T32" fmla="*/ 6 w 7"/>
                  <a:gd name="T33" fmla="*/ 2 h 7"/>
                  <a:gd name="T34" fmla="*/ 3 w 7"/>
                  <a:gd name="T35" fmla="*/ 1 h 7"/>
                  <a:gd name="T36" fmla="*/ 4 w 7"/>
                  <a:gd name="T37" fmla="*/ 1 h 7"/>
                  <a:gd name="T38" fmla="*/ 6 w 7"/>
                  <a:gd name="T39" fmla="*/ 2 h 7"/>
                  <a:gd name="T40" fmla="*/ 5 w 7"/>
                  <a:gd name="T41" fmla="*/ 1 h 7"/>
                  <a:gd name="T42" fmla="*/ 7 w 7"/>
                  <a:gd name="T43" fmla="*/ 2 h 7"/>
                  <a:gd name="T44" fmla="*/ 4 w 7"/>
                  <a:gd name="T45" fmla="*/ 1 h 7"/>
                  <a:gd name="T46" fmla="*/ 5 w 7"/>
                  <a:gd name="T47" fmla="*/ 1 h 7"/>
                  <a:gd name="T48" fmla="*/ 2 w 7"/>
                  <a:gd name="T49" fmla="*/ 0 h 7"/>
                  <a:gd name="T50" fmla="*/ 2 w 7"/>
                  <a:gd name="T51" fmla="*/ 1 h 7"/>
                  <a:gd name="T52" fmla="*/ 3 w 7"/>
                  <a:gd name="T53" fmla="*/ 2 h 7"/>
                  <a:gd name="T54" fmla="*/ 1 w 7"/>
                  <a:gd name="T55" fmla="*/ 1 h 7"/>
                  <a:gd name="T56" fmla="*/ 3 w 7"/>
                  <a:gd name="T57" fmla="*/ 2 h 7"/>
                  <a:gd name="T58" fmla="*/ 1 w 7"/>
                  <a:gd name="T59" fmla="*/ 1 h 7"/>
                  <a:gd name="T60" fmla="*/ 3 w 7"/>
                  <a:gd name="T61" fmla="*/ 2 h 7"/>
                  <a:gd name="T62" fmla="*/ 1 w 7"/>
                  <a:gd name="T63" fmla="*/ 1 h 7"/>
                  <a:gd name="T64" fmla="*/ 1 w 7"/>
                  <a:gd name="T65" fmla="*/ 3 h 7"/>
                  <a:gd name="T66" fmla="*/ 2 w 7"/>
                  <a:gd name="T67" fmla="*/ 4 h 7"/>
                  <a:gd name="T68" fmla="*/ 2 w 7"/>
                  <a:gd name="T69" fmla="*/ 5 h 7"/>
                  <a:gd name="T70" fmla="*/ 3 w 7"/>
                  <a:gd name="T71" fmla="*/ 5 h 7"/>
                  <a:gd name="T72" fmla="*/ 0 w 7"/>
                  <a:gd name="T73" fmla="*/ 4 h 7"/>
                  <a:gd name="T74" fmla="*/ 0 w 7"/>
                  <a:gd name="T75" fmla="*/ 4 h 7"/>
                  <a:gd name="T76" fmla="*/ 1 w 7"/>
                  <a:gd name="T77" fmla="*/ 4 h 7"/>
                  <a:gd name="T78" fmla="*/ 0 w 7"/>
                  <a:gd name="T79" fmla="*/ 4 h 7"/>
                  <a:gd name="T80" fmla="*/ 4 w 7"/>
                  <a:gd name="T81" fmla="*/ 6 h 7"/>
                  <a:gd name="T82" fmla="*/ 5 w 7"/>
                  <a:gd name="T83" fmla="*/ 6 h 7"/>
                  <a:gd name="T84" fmla="*/ 4 w 7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7">
                    <a:moveTo>
                      <a:pt x="4" y="5"/>
                    </a:move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4" y="4"/>
                      <a:pt x="2" y="2"/>
                      <a:pt x="3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5" y="4"/>
                      <a:pt x="3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6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3"/>
                      <a:pt x="3" y="1"/>
                    </a:cubicBezTo>
                    <a:cubicBezTo>
                      <a:pt x="6" y="3"/>
                      <a:pt x="2" y="1"/>
                      <a:pt x="4" y="1"/>
                    </a:cubicBezTo>
                    <a:cubicBezTo>
                      <a:pt x="5" y="1"/>
                      <a:pt x="4" y="2"/>
                      <a:pt x="6" y="2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6" y="2"/>
                      <a:pt x="5" y="1"/>
                      <a:pt x="7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2" y="4"/>
                      <a:pt x="6" y="7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1" name="Freeform 356"/>
              <p:cNvSpPr/>
              <p:nvPr/>
            </p:nvSpPr>
            <p:spPr bwMode="auto">
              <a:xfrm>
                <a:off x="2332" y="3098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2" name="Freeform 357"/>
              <p:cNvSpPr/>
              <p:nvPr/>
            </p:nvSpPr>
            <p:spPr bwMode="auto">
              <a:xfrm>
                <a:off x="2349" y="3086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3" name="Rectangle 358"/>
              <p:cNvSpPr>
                <a:spLocks noChangeArrowheads="1"/>
              </p:cNvSpPr>
              <p:nvPr/>
            </p:nvSpPr>
            <p:spPr bwMode="auto">
              <a:xfrm>
                <a:off x="2332" y="31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4" name="Freeform 359"/>
              <p:cNvSpPr/>
              <p:nvPr/>
            </p:nvSpPr>
            <p:spPr bwMode="auto">
              <a:xfrm>
                <a:off x="2345" y="3111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5" name="Freeform 360"/>
              <p:cNvSpPr/>
              <p:nvPr/>
            </p:nvSpPr>
            <p:spPr bwMode="auto">
              <a:xfrm>
                <a:off x="2357" y="3086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6" name="Freeform 361"/>
              <p:cNvSpPr/>
              <p:nvPr/>
            </p:nvSpPr>
            <p:spPr bwMode="auto">
              <a:xfrm>
                <a:off x="236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7" name="Freeform 362"/>
              <p:cNvSpPr/>
              <p:nvPr/>
            </p:nvSpPr>
            <p:spPr bwMode="auto">
              <a:xfrm>
                <a:off x="2324" y="3048"/>
                <a:ext cx="46" cy="42"/>
              </a:xfrm>
              <a:custGeom>
                <a:avLst/>
                <a:gdLst>
                  <a:gd name="T0" fmla="*/ 6 w 11"/>
                  <a:gd name="T1" fmla="*/ 1 h 10"/>
                  <a:gd name="T2" fmla="*/ 3 w 11"/>
                  <a:gd name="T3" fmla="*/ 1 h 10"/>
                  <a:gd name="T4" fmla="*/ 2 w 11"/>
                  <a:gd name="T5" fmla="*/ 1 h 10"/>
                  <a:gd name="T6" fmla="*/ 4 w 11"/>
                  <a:gd name="T7" fmla="*/ 1 h 10"/>
                  <a:gd name="T8" fmla="*/ 4 w 11"/>
                  <a:gd name="T9" fmla="*/ 2 h 10"/>
                  <a:gd name="T10" fmla="*/ 4 w 11"/>
                  <a:gd name="T11" fmla="*/ 3 h 10"/>
                  <a:gd name="T12" fmla="*/ 6 w 11"/>
                  <a:gd name="T13" fmla="*/ 4 h 10"/>
                  <a:gd name="T14" fmla="*/ 5 w 11"/>
                  <a:gd name="T15" fmla="*/ 4 h 10"/>
                  <a:gd name="T16" fmla="*/ 4 w 11"/>
                  <a:gd name="T17" fmla="*/ 4 h 10"/>
                  <a:gd name="T18" fmla="*/ 8 w 11"/>
                  <a:gd name="T19" fmla="*/ 5 h 10"/>
                  <a:gd name="T20" fmla="*/ 8 w 11"/>
                  <a:gd name="T21" fmla="*/ 5 h 10"/>
                  <a:gd name="T22" fmla="*/ 6 w 11"/>
                  <a:gd name="T23" fmla="*/ 5 h 10"/>
                  <a:gd name="T24" fmla="*/ 6 w 11"/>
                  <a:gd name="T25" fmla="*/ 6 h 10"/>
                  <a:gd name="T26" fmla="*/ 6 w 11"/>
                  <a:gd name="T27" fmla="*/ 6 h 10"/>
                  <a:gd name="T28" fmla="*/ 6 w 11"/>
                  <a:gd name="T29" fmla="*/ 7 h 10"/>
                  <a:gd name="T30" fmla="*/ 8 w 11"/>
                  <a:gd name="T31" fmla="*/ 8 h 10"/>
                  <a:gd name="T32" fmla="*/ 6 w 11"/>
                  <a:gd name="T33" fmla="*/ 7 h 10"/>
                  <a:gd name="T34" fmla="*/ 6 w 11"/>
                  <a:gd name="T35" fmla="*/ 8 h 10"/>
                  <a:gd name="T36" fmla="*/ 6 w 11"/>
                  <a:gd name="T37" fmla="*/ 9 h 10"/>
                  <a:gd name="T38" fmla="*/ 6 w 11"/>
                  <a:gd name="T39" fmla="*/ 9 h 10"/>
                  <a:gd name="T40" fmla="*/ 5 w 11"/>
                  <a:gd name="T41" fmla="*/ 8 h 10"/>
                  <a:gd name="T42" fmla="*/ 9 w 11"/>
                  <a:gd name="T43" fmla="*/ 9 h 10"/>
                  <a:gd name="T44" fmla="*/ 10 w 11"/>
                  <a:gd name="T45" fmla="*/ 9 h 10"/>
                  <a:gd name="T46" fmla="*/ 9 w 11"/>
                  <a:gd name="T47" fmla="*/ 8 h 10"/>
                  <a:gd name="T48" fmla="*/ 10 w 11"/>
                  <a:gd name="T49" fmla="*/ 8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7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5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4 h 10"/>
                  <a:gd name="T68" fmla="*/ 8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7 w 11"/>
                  <a:gd name="T75" fmla="*/ 2 h 10"/>
                  <a:gd name="T76" fmla="*/ 5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0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0" y="2"/>
                      <a:pt x="8" y="2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4" y="3"/>
                    </a:cubicBezTo>
                    <a:cubicBezTo>
                      <a:pt x="7" y="3"/>
                      <a:pt x="2" y="3"/>
                      <a:pt x="6" y="3"/>
                    </a:cubicBezTo>
                    <a:cubicBezTo>
                      <a:pt x="5" y="4"/>
                      <a:pt x="7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7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6" y="4"/>
                      <a:pt x="4" y="4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5"/>
                      <a:pt x="9" y="5"/>
                      <a:pt x="10" y="5"/>
                    </a:cubicBezTo>
                    <a:cubicBezTo>
                      <a:pt x="7" y="5"/>
                      <a:pt x="10" y="5"/>
                      <a:pt x="8" y="5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4" y="6"/>
                      <a:pt x="8" y="7"/>
                      <a:pt x="6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7"/>
                      <a:pt x="5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8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3" y="8"/>
                      <a:pt x="6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7" y="8"/>
                      <a:pt x="6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8" y="8"/>
                      <a:pt x="10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9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8" y="7"/>
                      <a:pt x="10" y="7"/>
                      <a:pt x="9" y="7"/>
                    </a:cubicBezTo>
                    <a:cubicBezTo>
                      <a:pt x="8" y="7"/>
                      <a:pt x="8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6"/>
                      <a:pt x="9" y="6"/>
                    </a:cubicBezTo>
                    <a:cubicBezTo>
                      <a:pt x="8" y="6"/>
                      <a:pt x="8" y="6"/>
                      <a:pt x="6" y="5"/>
                    </a:cubicBezTo>
                    <a:cubicBezTo>
                      <a:pt x="7" y="5"/>
                      <a:pt x="9" y="6"/>
                      <a:pt x="8" y="5"/>
                    </a:cubicBezTo>
                    <a:cubicBezTo>
                      <a:pt x="7" y="5"/>
                      <a:pt x="9" y="5"/>
                      <a:pt x="8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11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8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7" y="3"/>
                    </a:cubicBezTo>
                    <a:cubicBezTo>
                      <a:pt x="7" y="3"/>
                      <a:pt x="9" y="3"/>
                      <a:pt x="9" y="2"/>
                    </a:cubicBezTo>
                    <a:cubicBezTo>
                      <a:pt x="6" y="2"/>
                      <a:pt x="11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8" name="Freeform 363"/>
              <p:cNvSpPr/>
              <p:nvPr/>
            </p:nvSpPr>
            <p:spPr bwMode="auto">
              <a:xfrm>
                <a:off x="2357" y="306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9" name="Freeform 364"/>
              <p:cNvSpPr/>
              <p:nvPr/>
            </p:nvSpPr>
            <p:spPr bwMode="auto">
              <a:xfrm>
                <a:off x="2357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0" name="Freeform 365"/>
              <p:cNvSpPr/>
              <p:nvPr/>
            </p:nvSpPr>
            <p:spPr bwMode="auto">
              <a:xfrm>
                <a:off x="2353" y="304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1" name="Freeform 366"/>
              <p:cNvSpPr/>
              <p:nvPr/>
            </p:nvSpPr>
            <p:spPr bwMode="auto">
              <a:xfrm>
                <a:off x="2349" y="304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2" name="Freeform 367"/>
              <p:cNvSpPr/>
              <p:nvPr/>
            </p:nvSpPr>
            <p:spPr bwMode="auto">
              <a:xfrm>
                <a:off x="2324" y="3031"/>
                <a:ext cx="33" cy="21"/>
              </a:xfrm>
              <a:custGeom>
                <a:avLst/>
                <a:gdLst>
                  <a:gd name="T0" fmla="*/ 3 w 8"/>
                  <a:gd name="T1" fmla="*/ 1 h 5"/>
                  <a:gd name="T2" fmla="*/ 2 w 8"/>
                  <a:gd name="T3" fmla="*/ 1 h 5"/>
                  <a:gd name="T4" fmla="*/ 3 w 8"/>
                  <a:gd name="T5" fmla="*/ 1 h 5"/>
                  <a:gd name="T6" fmla="*/ 0 w 8"/>
                  <a:gd name="T7" fmla="*/ 2 h 5"/>
                  <a:gd name="T8" fmla="*/ 3 w 8"/>
                  <a:gd name="T9" fmla="*/ 3 h 5"/>
                  <a:gd name="T10" fmla="*/ 2 w 8"/>
                  <a:gd name="T11" fmla="*/ 3 h 5"/>
                  <a:gd name="T12" fmla="*/ 4 w 8"/>
                  <a:gd name="T13" fmla="*/ 3 h 5"/>
                  <a:gd name="T14" fmla="*/ 2 w 8"/>
                  <a:gd name="T15" fmla="*/ 4 h 5"/>
                  <a:gd name="T16" fmla="*/ 2 w 8"/>
                  <a:gd name="T17" fmla="*/ 4 h 5"/>
                  <a:gd name="T18" fmla="*/ 3 w 8"/>
                  <a:gd name="T19" fmla="*/ 4 h 5"/>
                  <a:gd name="T20" fmla="*/ 3 w 8"/>
                  <a:gd name="T21" fmla="*/ 4 h 5"/>
                  <a:gd name="T22" fmla="*/ 3 w 8"/>
                  <a:gd name="T23" fmla="*/ 4 h 5"/>
                  <a:gd name="T24" fmla="*/ 4 w 8"/>
                  <a:gd name="T25" fmla="*/ 4 h 5"/>
                  <a:gd name="T26" fmla="*/ 3 w 8"/>
                  <a:gd name="T27" fmla="*/ 4 h 5"/>
                  <a:gd name="T28" fmla="*/ 4 w 8"/>
                  <a:gd name="T29" fmla="*/ 4 h 5"/>
                  <a:gd name="T30" fmla="*/ 3 w 8"/>
                  <a:gd name="T31" fmla="*/ 4 h 5"/>
                  <a:gd name="T32" fmla="*/ 5 w 8"/>
                  <a:gd name="T33" fmla="*/ 4 h 5"/>
                  <a:gd name="T34" fmla="*/ 6 w 8"/>
                  <a:gd name="T35" fmla="*/ 4 h 5"/>
                  <a:gd name="T36" fmla="*/ 5 w 8"/>
                  <a:gd name="T37" fmla="*/ 4 h 5"/>
                  <a:gd name="T38" fmla="*/ 5 w 8"/>
                  <a:gd name="T39" fmla="*/ 4 h 5"/>
                  <a:gd name="T40" fmla="*/ 4 w 8"/>
                  <a:gd name="T41" fmla="*/ 4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7 w 8"/>
                  <a:gd name="T49" fmla="*/ 3 h 5"/>
                  <a:gd name="T50" fmla="*/ 6 w 8"/>
                  <a:gd name="T51" fmla="*/ 3 h 5"/>
                  <a:gd name="T52" fmla="*/ 3 w 8"/>
                  <a:gd name="T53" fmla="*/ 4 h 5"/>
                  <a:gd name="T54" fmla="*/ 3 w 8"/>
                  <a:gd name="T55" fmla="*/ 3 h 5"/>
                  <a:gd name="T56" fmla="*/ 5 w 8"/>
                  <a:gd name="T57" fmla="*/ 3 h 5"/>
                  <a:gd name="T58" fmla="*/ 4 w 8"/>
                  <a:gd name="T59" fmla="*/ 3 h 5"/>
                  <a:gd name="T60" fmla="*/ 6 w 8"/>
                  <a:gd name="T61" fmla="*/ 2 h 5"/>
                  <a:gd name="T62" fmla="*/ 4 w 8"/>
                  <a:gd name="T63" fmla="*/ 3 h 5"/>
                  <a:gd name="T64" fmla="*/ 4 w 8"/>
                  <a:gd name="T65" fmla="*/ 2 h 5"/>
                  <a:gd name="T66" fmla="*/ 5 w 8"/>
                  <a:gd name="T67" fmla="*/ 2 h 5"/>
                  <a:gd name="T68" fmla="*/ 4 w 8"/>
                  <a:gd name="T69" fmla="*/ 2 h 5"/>
                  <a:gd name="T70" fmla="*/ 4 w 8"/>
                  <a:gd name="T71" fmla="*/ 1 h 5"/>
                  <a:gd name="T72" fmla="*/ 3 w 8"/>
                  <a:gd name="T73" fmla="*/ 2 h 5"/>
                  <a:gd name="T74" fmla="*/ 3 w 8"/>
                  <a:gd name="T75" fmla="*/ 1 h 5"/>
                  <a:gd name="T76" fmla="*/ 3 w 8"/>
                  <a:gd name="T77" fmla="*/ 1 h 5"/>
                  <a:gd name="T78" fmla="*/ 1 w 8"/>
                  <a:gd name="T79" fmla="*/ 2 h 5"/>
                  <a:gd name="T80" fmla="*/ 3 w 8"/>
                  <a:gd name="T8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3" y="0"/>
                      <a:pt x="0" y="2"/>
                    </a:cubicBezTo>
                    <a:cubicBezTo>
                      <a:pt x="1" y="2"/>
                      <a:pt x="0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4"/>
                      <a:pt x="4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3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1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3"/>
                      <a:pt x="4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5" y="3"/>
                      <a:pt x="3" y="4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3"/>
                      <a:pt x="6" y="2"/>
                    </a:cubicBezTo>
                    <a:cubicBezTo>
                      <a:pt x="5" y="3"/>
                      <a:pt x="6" y="3"/>
                      <a:pt x="4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3" name="Freeform 368"/>
              <p:cNvSpPr/>
              <p:nvPr/>
            </p:nvSpPr>
            <p:spPr bwMode="auto">
              <a:xfrm>
                <a:off x="2324" y="3031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4" name="Freeform 369"/>
              <p:cNvSpPr/>
              <p:nvPr/>
            </p:nvSpPr>
            <p:spPr bwMode="auto">
              <a:xfrm>
                <a:off x="2311" y="3027"/>
                <a:ext cx="26" cy="13"/>
              </a:xfrm>
              <a:custGeom>
                <a:avLst/>
                <a:gdLst>
                  <a:gd name="T0" fmla="*/ 3 w 6"/>
                  <a:gd name="T1" fmla="*/ 1 h 3"/>
                  <a:gd name="T2" fmla="*/ 2 w 6"/>
                  <a:gd name="T3" fmla="*/ 1 h 3"/>
                  <a:gd name="T4" fmla="*/ 2 w 6"/>
                  <a:gd name="T5" fmla="*/ 2 h 3"/>
                  <a:gd name="T6" fmla="*/ 4 w 6"/>
                  <a:gd name="T7" fmla="*/ 2 h 3"/>
                  <a:gd name="T8" fmla="*/ 3 w 6"/>
                  <a:gd name="T9" fmla="*/ 2 h 3"/>
                  <a:gd name="T10" fmla="*/ 5 w 6"/>
                  <a:gd name="T11" fmla="*/ 2 h 3"/>
                  <a:gd name="T12" fmla="*/ 4 w 6"/>
                  <a:gd name="T13" fmla="*/ 2 h 3"/>
                  <a:gd name="T14" fmla="*/ 5 w 6"/>
                  <a:gd name="T15" fmla="*/ 2 h 3"/>
                  <a:gd name="T16" fmla="*/ 4 w 6"/>
                  <a:gd name="T17" fmla="*/ 2 h 3"/>
                  <a:gd name="T18" fmla="*/ 5 w 6"/>
                  <a:gd name="T19" fmla="*/ 1 h 3"/>
                  <a:gd name="T20" fmla="*/ 3 w 6"/>
                  <a:gd name="T21" fmla="*/ 2 h 3"/>
                  <a:gd name="T22" fmla="*/ 5 w 6"/>
                  <a:gd name="T23" fmla="*/ 1 h 3"/>
                  <a:gd name="T24" fmla="*/ 5 w 6"/>
                  <a:gd name="T25" fmla="*/ 0 h 3"/>
                  <a:gd name="T26" fmla="*/ 5 w 6"/>
                  <a:gd name="T27" fmla="*/ 1 h 3"/>
                  <a:gd name="T28" fmla="*/ 4 w 6"/>
                  <a:gd name="T29" fmla="*/ 1 h 3"/>
                  <a:gd name="T30" fmla="*/ 5 w 6"/>
                  <a:gd name="T31" fmla="*/ 0 h 3"/>
                  <a:gd name="T32" fmla="*/ 4 w 6"/>
                  <a:gd name="T33" fmla="*/ 0 h 3"/>
                  <a:gd name="T34" fmla="*/ 2 w 6"/>
                  <a:gd name="T35" fmla="*/ 1 h 3"/>
                  <a:gd name="T36" fmla="*/ 4 w 6"/>
                  <a:gd name="T37" fmla="*/ 0 h 3"/>
                  <a:gd name="T38" fmla="*/ 4 w 6"/>
                  <a:gd name="T39" fmla="*/ 0 h 3"/>
                  <a:gd name="T40" fmla="*/ 1 w 6"/>
                  <a:gd name="T41" fmla="*/ 1 h 3"/>
                  <a:gd name="T42" fmla="*/ 3 w 6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3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2"/>
                      <a:pt x="3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2"/>
                      <a:pt x="5" y="1"/>
                      <a:pt x="5" y="0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5" name="Rectangle 370"/>
              <p:cNvSpPr>
                <a:spLocks noChangeArrowheads="1"/>
              </p:cNvSpPr>
              <p:nvPr/>
            </p:nvSpPr>
            <p:spPr bwMode="auto">
              <a:xfrm>
                <a:off x="2320" y="3031"/>
                <a:ext cx="1" cy="5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6" name="Freeform 371"/>
              <p:cNvSpPr/>
              <p:nvPr/>
            </p:nvSpPr>
            <p:spPr bwMode="auto">
              <a:xfrm>
                <a:off x="1231" y="25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7" name="Freeform 372"/>
              <p:cNvSpPr/>
              <p:nvPr/>
            </p:nvSpPr>
            <p:spPr bwMode="auto">
              <a:xfrm>
                <a:off x="1231" y="2513"/>
                <a:ext cx="17" cy="17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0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2" y="2"/>
                      <a:pt x="0" y="4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4" y="1"/>
                      <a:pt x="3" y="2"/>
                      <a:pt x="3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8" name="Freeform 373"/>
              <p:cNvSpPr/>
              <p:nvPr/>
            </p:nvSpPr>
            <p:spPr bwMode="auto">
              <a:xfrm>
                <a:off x="1235" y="2517"/>
                <a:ext cx="9" cy="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9" name="Freeform 374"/>
              <p:cNvSpPr/>
              <p:nvPr/>
            </p:nvSpPr>
            <p:spPr bwMode="auto">
              <a:xfrm>
                <a:off x="1231" y="2522"/>
                <a:ext cx="9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0" name="Freeform 375"/>
              <p:cNvSpPr/>
              <p:nvPr/>
            </p:nvSpPr>
            <p:spPr bwMode="auto">
              <a:xfrm>
                <a:off x="1235" y="252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1" name="Freeform 376"/>
              <p:cNvSpPr/>
              <p:nvPr/>
            </p:nvSpPr>
            <p:spPr bwMode="auto">
              <a:xfrm>
                <a:off x="1231" y="2517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3 w 3"/>
                  <a:gd name="T11" fmla="*/ 0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0"/>
                      <a:pt x="2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2" name="Freeform 377"/>
              <p:cNvSpPr/>
              <p:nvPr/>
            </p:nvSpPr>
            <p:spPr bwMode="auto">
              <a:xfrm>
                <a:off x="1235" y="25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3" name="Freeform 378"/>
              <p:cNvSpPr/>
              <p:nvPr/>
            </p:nvSpPr>
            <p:spPr bwMode="auto">
              <a:xfrm>
                <a:off x="1235" y="2522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5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4" name="Freeform 379"/>
              <p:cNvSpPr/>
              <p:nvPr/>
            </p:nvSpPr>
            <p:spPr bwMode="auto">
              <a:xfrm>
                <a:off x="1231" y="251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5" name="Freeform 380"/>
              <p:cNvSpPr/>
              <p:nvPr/>
            </p:nvSpPr>
            <p:spPr bwMode="auto">
              <a:xfrm>
                <a:off x="1252" y="25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6" name="Freeform 381"/>
              <p:cNvSpPr/>
              <p:nvPr/>
            </p:nvSpPr>
            <p:spPr bwMode="auto">
              <a:xfrm>
                <a:off x="1235" y="2505"/>
                <a:ext cx="21" cy="12"/>
              </a:xfrm>
              <a:custGeom>
                <a:avLst/>
                <a:gdLst>
                  <a:gd name="T0" fmla="*/ 1 w 5"/>
                  <a:gd name="T1" fmla="*/ 2 h 3"/>
                  <a:gd name="T2" fmla="*/ 3 w 5"/>
                  <a:gd name="T3" fmla="*/ 2 h 3"/>
                  <a:gd name="T4" fmla="*/ 1 w 5"/>
                  <a:gd name="T5" fmla="*/ 2 h 3"/>
                  <a:gd name="T6" fmla="*/ 2 w 5"/>
                  <a:gd name="T7" fmla="*/ 2 h 3"/>
                  <a:gd name="T8" fmla="*/ 0 w 5"/>
                  <a:gd name="T9" fmla="*/ 3 h 3"/>
                  <a:gd name="T10" fmla="*/ 2 w 5"/>
                  <a:gd name="T11" fmla="*/ 2 h 3"/>
                  <a:gd name="T12" fmla="*/ 1 w 5"/>
                  <a:gd name="T13" fmla="*/ 3 h 3"/>
                  <a:gd name="T14" fmla="*/ 3 w 5"/>
                  <a:gd name="T15" fmla="*/ 2 h 3"/>
                  <a:gd name="T16" fmla="*/ 2 w 5"/>
                  <a:gd name="T17" fmla="*/ 2 h 3"/>
                  <a:gd name="T18" fmla="*/ 4 w 5"/>
                  <a:gd name="T19" fmla="*/ 1 h 3"/>
                  <a:gd name="T20" fmla="*/ 5 w 5"/>
                  <a:gd name="T21" fmla="*/ 0 h 3"/>
                  <a:gd name="T22" fmla="*/ 1 w 5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7" name="Freeform 382"/>
              <p:cNvSpPr/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8" name="Freeform 383"/>
              <p:cNvSpPr/>
              <p:nvPr/>
            </p:nvSpPr>
            <p:spPr bwMode="auto">
              <a:xfrm>
                <a:off x="1235" y="2505"/>
                <a:ext cx="21" cy="8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1 w 5"/>
                  <a:gd name="T9" fmla="*/ 2 h 2"/>
                  <a:gd name="T10" fmla="*/ 4 w 5"/>
                  <a:gd name="T11" fmla="*/ 0 h 2"/>
                  <a:gd name="T12" fmla="*/ 3 w 5"/>
                  <a:gd name="T13" fmla="*/ 1 h 2"/>
                  <a:gd name="T14" fmla="*/ 3 w 5"/>
                  <a:gd name="T15" fmla="*/ 1 h 2"/>
                  <a:gd name="T16" fmla="*/ 2 w 5"/>
                  <a:gd name="T17" fmla="*/ 1 h 2"/>
                  <a:gd name="T18" fmla="*/ 1 w 5"/>
                  <a:gd name="T19" fmla="*/ 1 h 2"/>
                  <a:gd name="T20" fmla="*/ 0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5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9" name="Freeform 384"/>
              <p:cNvSpPr/>
              <p:nvPr/>
            </p:nvSpPr>
            <p:spPr bwMode="auto">
              <a:xfrm>
                <a:off x="1235" y="251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0" name="Freeform 385"/>
              <p:cNvSpPr/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1" name="Freeform 386"/>
              <p:cNvSpPr/>
              <p:nvPr/>
            </p:nvSpPr>
            <p:spPr bwMode="auto">
              <a:xfrm>
                <a:off x="1235" y="2513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2" name="Freeform 387"/>
              <p:cNvSpPr/>
              <p:nvPr/>
            </p:nvSpPr>
            <p:spPr bwMode="auto">
              <a:xfrm>
                <a:off x="1223" y="2496"/>
                <a:ext cx="29" cy="17"/>
              </a:xfrm>
              <a:custGeom>
                <a:avLst/>
                <a:gdLst>
                  <a:gd name="T0" fmla="*/ 5 w 7"/>
                  <a:gd name="T1" fmla="*/ 0 h 4"/>
                  <a:gd name="T2" fmla="*/ 4 w 7"/>
                  <a:gd name="T3" fmla="*/ 0 h 4"/>
                  <a:gd name="T4" fmla="*/ 3 w 7"/>
                  <a:gd name="T5" fmla="*/ 0 h 4"/>
                  <a:gd name="T6" fmla="*/ 0 w 7"/>
                  <a:gd name="T7" fmla="*/ 1 h 4"/>
                  <a:gd name="T8" fmla="*/ 2 w 7"/>
                  <a:gd name="T9" fmla="*/ 1 h 4"/>
                  <a:gd name="T10" fmla="*/ 0 w 7"/>
                  <a:gd name="T11" fmla="*/ 1 h 4"/>
                  <a:gd name="T12" fmla="*/ 1 w 7"/>
                  <a:gd name="T13" fmla="*/ 2 h 4"/>
                  <a:gd name="T14" fmla="*/ 2 w 7"/>
                  <a:gd name="T15" fmla="*/ 2 h 4"/>
                  <a:gd name="T16" fmla="*/ 2 w 7"/>
                  <a:gd name="T17" fmla="*/ 3 h 4"/>
                  <a:gd name="T18" fmla="*/ 4 w 7"/>
                  <a:gd name="T19" fmla="*/ 3 h 4"/>
                  <a:gd name="T20" fmla="*/ 3 w 7"/>
                  <a:gd name="T21" fmla="*/ 3 h 4"/>
                  <a:gd name="T22" fmla="*/ 3 w 7"/>
                  <a:gd name="T23" fmla="*/ 3 h 4"/>
                  <a:gd name="T24" fmla="*/ 2 w 7"/>
                  <a:gd name="T25" fmla="*/ 4 h 4"/>
                  <a:gd name="T26" fmla="*/ 5 w 7"/>
                  <a:gd name="T27" fmla="*/ 3 h 4"/>
                  <a:gd name="T28" fmla="*/ 2 w 7"/>
                  <a:gd name="T29" fmla="*/ 4 h 4"/>
                  <a:gd name="T30" fmla="*/ 4 w 7"/>
                  <a:gd name="T31" fmla="*/ 3 h 4"/>
                  <a:gd name="T32" fmla="*/ 5 w 7"/>
                  <a:gd name="T33" fmla="*/ 3 h 4"/>
                  <a:gd name="T34" fmla="*/ 6 w 7"/>
                  <a:gd name="T35" fmla="*/ 2 h 4"/>
                  <a:gd name="T36" fmla="*/ 3 w 7"/>
                  <a:gd name="T37" fmla="*/ 3 h 4"/>
                  <a:gd name="T38" fmla="*/ 5 w 7"/>
                  <a:gd name="T39" fmla="*/ 2 h 4"/>
                  <a:gd name="T40" fmla="*/ 6 w 7"/>
                  <a:gd name="T41" fmla="*/ 1 h 4"/>
                  <a:gd name="T42" fmla="*/ 3 w 7"/>
                  <a:gd name="T43" fmla="*/ 2 h 4"/>
                  <a:gd name="T44" fmla="*/ 4 w 7"/>
                  <a:gd name="T45" fmla="*/ 2 h 4"/>
                  <a:gd name="T46" fmla="*/ 3 w 7"/>
                  <a:gd name="T47" fmla="*/ 2 h 4"/>
                  <a:gd name="T48" fmla="*/ 5 w 7"/>
                  <a:gd name="T49" fmla="*/ 1 h 4"/>
                  <a:gd name="T50" fmla="*/ 2 w 7"/>
                  <a:gd name="T51" fmla="*/ 2 h 4"/>
                  <a:gd name="T52" fmla="*/ 5 w 7"/>
                  <a:gd name="T53" fmla="*/ 1 h 4"/>
                  <a:gd name="T54" fmla="*/ 4 w 7"/>
                  <a:gd name="T55" fmla="*/ 1 h 4"/>
                  <a:gd name="T56" fmla="*/ 3 w 7"/>
                  <a:gd name="T57" fmla="*/ 1 h 4"/>
                  <a:gd name="T58" fmla="*/ 5 w 7"/>
                  <a:gd name="T59" fmla="*/ 1 h 4"/>
                  <a:gd name="T60" fmla="*/ 4 w 7"/>
                  <a:gd name="T61" fmla="*/ 1 h 4"/>
                  <a:gd name="T62" fmla="*/ 3 w 7"/>
                  <a:gd name="T63" fmla="*/ 1 h 4"/>
                  <a:gd name="T64" fmla="*/ 3 w 7"/>
                  <a:gd name="T65" fmla="*/ 1 h 4"/>
                  <a:gd name="T66" fmla="*/ 5 w 7"/>
                  <a:gd name="T67" fmla="*/ 0 h 4"/>
                  <a:gd name="T68" fmla="*/ 6 w 7"/>
                  <a:gd name="T69" fmla="*/ 0 h 4"/>
                  <a:gd name="T70" fmla="*/ 3 w 7"/>
                  <a:gd name="T71" fmla="*/ 0 h 4"/>
                  <a:gd name="T72" fmla="*/ 5 w 7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3" y="3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5" y="3"/>
                      <a:pt x="6" y="2"/>
                    </a:cubicBezTo>
                    <a:cubicBezTo>
                      <a:pt x="7" y="2"/>
                      <a:pt x="4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6" y="1"/>
                    </a:cubicBezTo>
                    <a:cubicBezTo>
                      <a:pt x="4" y="2"/>
                      <a:pt x="6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1"/>
                      <a:pt x="5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3" y="1"/>
                      <a:pt x="5" y="1"/>
                      <a:pt x="5" y="1"/>
                    </a:cubicBezTo>
                    <a:cubicBezTo>
                      <a:pt x="6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3" name="Rectangle 388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4" name="Freeform 389"/>
              <p:cNvSpPr/>
              <p:nvPr/>
            </p:nvSpPr>
            <p:spPr bwMode="auto">
              <a:xfrm>
                <a:off x="1244" y="2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5" name="Rectangle 390"/>
              <p:cNvSpPr>
                <a:spLocks noChangeArrowheads="1"/>
              </p:cNvSpPr>
              <p:nvPr/>
            </p:nvSpPr>
            <p:spPr bwMode="auto">
              <a:xfrm>
                <a:off x="1227" y="250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6" name="Freeform 391"/>
              <p:cNvSpPr/>
              <p:nvPr/>
            </p:nvSpPr>
            <p:spPr bwMode="auto">
              <a:xfrm>
                <a:off x="1244" y="2496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8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7" name="Freeform 392"/>
              <p:cNvSpPr/>
              <p:nvPr/>
            </p:nvSpPr>
            <p:spPr bwMode="auto">
              <a:xfrm>
                <a:off x="1248" y="25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8" name="Rectangle 393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9" name="Freeform 394"/>
              <p:cNvSpPr/>
              <p:nvPr/>
            </p:nvSpPr>
            <p:spPr bwMode="auto">
              <a:xfrm>
                <a:off x="1214" y="2492"/>
                <a:ext cx="38" cy="9"/>
              </a:xfrm>
              <a:custGeom>
                <a:avLst/>
                <a:gdLst>
                  <a:gd name="T0" fmla="*/ 2 w 9"/>
                  <a:gd name="T1" fmla="*/ 0 h 2"/>
                  <a:gd name="T2" fmla="*/ 1 w 9"/>
                  <a:gd name="T3" fmla="*/ 0 h 2"/>
                  <a:gd name="T4" fmla="*/ 4 w 9"/>
                  <a:gd name="T5" fmla="*/ 0 h 2"/>
                  <a:gd name="T6" fmla="*/ 1 w 9"/>
                  <a:gd name="T7" fmla="*/ 0 h 2"/>
                  <a:gd name="T8" fmla="*/ 4 w 9"/>
                  <a:gd name="T9" fmla="*/ 1 h 2"/>
                  <a:gd name="T10" fmla="*/ 2 w 9"/>
                  <a:gd name="T11" fmla="*/ 1 h 2"/>
                  <a:gd name="T12" fmla="*/ 6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3 w 9"/>
                  <a:gd name="T19" fmla="*/ 2 h 2"/>
                  <a:gd name="T20" fmla="*/ 5 w 9"/>
                  <a:gd name="T21" fmla="*/ 1 h 2"/>
                  <a:gd name="T22" fmla="*/ 7 w 9"/>
                  <a:gd name="T23" fmla="*/ 1 h 2"/>
                  <a:gd name="T24" fmla="*/ 6 w 9"/>
                  <a:gd name="T25" fmla="*/ 1 h 2"/>
                  <a:gd name="T26" fmla="*/ 7 w 9"/>
                  <a:gd name="T27" fmla="*/ 1 h 2"/>
                  <a:gd name="T28" fmla="*/ 6 w 9"/>
                  <a:gd name="T29" fmla="*/ 1 h 2"/>
                  <a:gd name="T30" fmla="*/ 7 w 9"/>
                  <a:gd name="T31" fmla="*/ 1 h 2"/>
                  <a:gd name="T32" fmla="*/ 6 w 9"/>
                  <a:gd name="T33" fmla="*/ 1 h 2"/>
                  <a:gd name="T34" fmla="*/ 6 w 9"/>
                  <a:gd name="T35" fmla="*/ 1 h 2"/>
                  <a:gd name="T36" fmla="*/ 5 w 9"/>
                  <a:gd name="T37" fmla="*/ 1 h 2"/>
                  <a:gd name="T38" fmla="*/ 6 w 9"/>
                  <a:gd name="T39" fmla="*/ 0 h 2"/>
                  <a:gd name="T40" fmla="*/ 5 w 9"/>
                  <a:gd name="T41" fmla="*/ 1 h 2"/>
                  <a:gd name="T42" fmla="*/ 7 w 9"/>
                  <a:gd name="T43" fmla="*/ 0 h 2"/>
                  <a:gd name="T44" fmla="*/ 6 w 9"/>
                  <a:gd name="T45" fmla="*/ 0 h 2"/>
                  <a:gd name="T46" fmla="*/ 7 w 9"/>
                  <a:gd name="T47" fmla="*/ 0 h 2"/>
                  <a:gd name="T48" fmla="*/ 4 w 9"/>
                  <a:gd name="T49" fmla="*/ 1 h 2"/>
                  <a:gd name="T50" fmla="*/ 6 w 9"/>
                  <a:gd name="T51" fmla="*/ 0 h 2"/>
                  <a:gd name="T52" fmla="*/ 6 w 9"/>
                  <a:gd name="T53" fmla="*/ 0 h 2"/>
                  <a:gd name="T54" fmla="*/ 6 w 9"/>
                  <a:gd name="T55" fmla="*/ 0 h 2"/>
                  <a:gd name="T56" fmla="*/ 5 w 9"/>
                  <a:gd name="T57" fmla="*/ 0 h 2"/>
                  <a:gd name="T58" fmla="*/ 5 w 9"/>
                  <a:gd name="T59" fmla="*/ 0 h 2"/>
                  <a:gd name="T60" fmla="*/ 4 w 9"/>
                  <a:gd name="T61" fmla="*/ 0 h 2"/>
                  <a:gd name="T62" fmla="*/ 4 w 9"/>
                  <a:gd name="T63" fmla="*/ 0 h 2"/>
                  <a:gd name="T64" fmla="*/ 2 w 9"/>
                  <a:gd name="T65" fmla="*/ 0 h 2"/>
                  <a:gd name="T66" fmla="*/ 4 w 9"/>
                  <a:gd name="T67" fmla="*/ 0 h 2"/>
                  <a:gd name="T68" fmla="*/ 2 w 9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7" y="1"/>
                      <a:pt x="6" y="1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1"/>
                      <a:pt x="7" y="1"/>
                      <a:pt x="6" y="1"/>
                    </a:cubicBezTo>
                    <a:cubicBezTo>
                      <a:pt x="7" y="1"/>
                      <a:pt x="6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9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0"/>
                      <a:pt x="3" y="0"/>
                      <a:pt x="6" y="0"/>
                    </a:cubicBezTo>
                    <a:cubicBezTo>
                      <a:pt x="7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0" name="Freeform 395"/>
              <p:cNvSpPr/>
              <p:nvPr/>
            </p:nvSpPr>
            <p:spPr bwMode="auto">
              <a:xfrm>
                <a:off x="1240" y="249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1" name="Freeform 396"/>
              <p:cNvSpPr/>
              <p:nvPr/>
            </p:nvSpPr>
            <p:spPr bwMode="auto">
              <a:xfrm>
                <a:off x="1210" y="2484"/>
                <a:ext cx="42" cy="4"/>
              </a:xfrm>
              <a:custGeom>
                <a:avLst/>
                <a:gdLst>
                  <a:gd name="T0" fmla="*/ 5 w 10"/>
                  <a:gd name="T1" fmla="*/ 1 h 1"/>
                  <a:gd name="T2" fmla="*/ 7 w 10"/>
                  <a:gd name="T3" fmla="*/ 1 h 1"/>
                  <a:gd name="T4" fmla="*/ 4 w 10"/>
                  <a:gd name="T5" fmla="*/ 1 h 1"/>
                  <a:gd name="T6" fmla="*/ 3 w 10"/>
                  <a:gd name="T7" fmla="*/ 1 h 1"/>
                  <a:gd name="T8" fmla="*/ 6 w 10"/>
                  <a:gd name="T9" fmla="*/ 1 h 1"/>
                  <a:gd name="T10" fmla="*/ 6 w 10"/>
                  <a:gd name="T11" fmla="*/ 1 h 1"/>
                  <a:gd name="T12" fmla="*/ 5 w 10"/>
                  <a:gd name="T13" fmla="*/ 1 h 1"/>
                  <a:gd name="T14" fmla="*/ 3 w 10"/>
                  <a:gd name="T15" fmla="*/ 0 h 1"/>
                  <a:gd name="T16" fmla="*/ 4 w 10"/>
                  <a:gd name="T17" fmla="*/ 1 h 1"/>
                  <a:gd name="T18" fmla="*/ 6 w 10"/>
                  <a:gd name="T19" fmla="*/ 1 h 1"/>
                  <a:gd name="T20" fmla="*/ 1 w 10"/>
                  <a:gd name="T21" fmla="*/ 0 h 1"/>
                  <a:gd name="T22" fmla="*/ 1 w 10"/>
                  <a:gd name="T23" fmla="*/ 0 h 1"/>
                  <a:gd name="T24" fmla="*/ 4 w 10"/>
                  <a:gd name="T25" fmla="*/ 0 h 1"/>
                  <a:gd name="T26" fmla="*/ 3 w 10"/>
                  <a:gd name="T27" fmla="*/ 0 h 1"/>
                  <a:gd name="T28" fmla="*/ 2 w 10"/>
                  <a:gd name="T29" fmla="*/ 0 h 1"/>
                  <a:gd name="T30" fmla="*/ 2 w 10"/>
                  <a:gd name="T31" fmla="*/ 1 h 1"/>
                  <a:gd name="T32" fmla="*/ 2 w 10"/>
                  <a:gd name="T33" fmla="*/ 1 h 1"/>
                  <a:gd name="T34" fmla="*/ 3 w 10"/>
                  <a:gd name="T35" fmla="*/ 1 h 1"/>
                  <a:gd name="T36" fmla="*/ 6 w 10"/>
                  <a:gd name="T37" fmla="*/ 1 h 1"/>
                  <a:gd name="T38" fmla="*/ 5 w 10"/>
                  <a:gd name="T39" fmla="*/ 1 h 1"/>
                  <a:gd name="T40" fmla="*/ 7 w 10"/>
                  <a:gd name="T41" fmla="*/ 1 h 1"/>
                  <a:gd name="T42" fmla="*/ 8 w 10"/>
                  <a:gd name="T43" fmla="*/ 1 h 1"/>
                  <a:gd name="T44" fmla="*/ 8 w 10"/>
                  <a:gd name="T45" fmla="*/ 1 h 1"/>
                  <a:gd name="T46" fmla="*/ 5 w 10"/>
                  <a:gd name="T4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4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4" y="0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1"/>
                      <a:pt x="7" y="1"/>
                      <a:pt x="8" y="1"/>
                    </a:cubicBezTo>
                    <a:cubicBezTo>
                      <a:pt x="10" y="1"/>
                      <a:pt x="7" y="1"/>
                      <a:pt x="8" y="1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2" name="Freeform 397"/>
              <p:cNvSpPr/>
              <p:nvPr/>
            </p:nvSpPr>
            <p:spPr bwMode="auto">
              <a:xfrm>
                <a:off x="1231" y="2488"/>
                <a:ext cx="9" cy="0"/>
              </a:xfrm>
              <a:custGeom>
                <a:avLst/>
                <a:gdLst>
                  <a:gd name="T0" fmla="*/ 9 w 9"/>
                  <a:gd name="T1" fmla="*/ 0 w 9"/>
                  <a:gd name="T2" fmla="*/ 4 w 9"/>
                  <a:gd name="T3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3" name="Freeform 398"/>
              <p:cNvSpPr/>
              <p:nvPr/>
            </p:nvSpPr>
            <p:spPr bwMode="auto">
              <a:xfrm>
                <a:off x="1219" y="248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4" name="Freeform 399"/>
              <p:cNvSpPr/>
              <p:nvPr/>
            </p:nvSpPr>
            <p:spPr bwMode="auto">
              <a:xfrm>
                <a:off x="1235" y="2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5" name="Freeform 400"/>
              <p:cNvSpPr/>
              <p:nvPr/>
            </p:nvSpPr>
            <p:spPr bwMode="auto">
              <a:xfrm>
                <a:off x="1214" y="2480"/>
                <a:ext cx="17" cy="4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1 w 4"/>
                  <a:gd name="T7" fmla="*/ 1 h 1"/>
                  <a:gd name="T8" fmla="*/ 1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3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6" name="Freeform 401"/>
              <p:cNvSpPr/>
              <p:nvPr/>
            </p:nvSpPr>
            <p:spPr bwMode="auto">
              <a:xfrm>
                <a:off x="1219" y="2463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2 w 7"/>
                  <a:gd name="T13" fmla="*/ 3 h 5"/>
                  <a:gd name="T14" fmla="*/ 5 w 7"/>
                  <a:gd name="T15" fmla="*/ 4 h 5"/>
                  <a:gd name="T16" fmla="*/ 1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4 w 7"/>
                  <a:gd name="T27" fmla="*/ 3 h 5"/>
                  <a:gd name="T28" fmla="*/ 5 w 7"/>
                  <a:gd name="T29" fmla="*/ 3 h 5"/>
                  <a:gd name="T30" fmla="*/ 4 w 7"/>
                  <a:gd name="T31" fmla="*/ 2 h 5"/>
                  <a:gd name="T32" fmla="*/ 5 w 7"/>
                  <a:gd name="T33" fmla="*/ 2 h 5"/>
                  <a:gd name="T34" fmla="*/ 2 w 7"/>
                  <a:gd name="T35" fmla="*/ 2 h 5"/>
                  <a:gd name="T36" fmla="*/ 2 w 7"/>
                  <a:gd name="T37" fmla="*/ 1 h 5"/>
                  <a:gd name="T38" fmla="*/ 4 w 7"/>
                  <a:gd name="T39" fmla="*/ 2 h 5"/>
                  <a:gd name="T40" fmla="*/ 3 w 7"/>
                  <a:gd name="T41" fmla="*/ 2 h 5"/>
                  <a:gd name="T42" fmla="*/ 5 w 7"/>
                  <a:gd name="T43" fmla="*/ 2 h 5"/>
                  <a:gd name="T44" fmla="*/ 3 w 7"/>
                  <a:gd name="T45" fmla="*/ 1 h 5"/>
                  <a:gd name="T46" fmla="*/ 3 w 7"/>
                  <a:gd name="T47" fmla="*/ 1 h 5"/>
                  <a:gd name="T48" fmla="*/ 0 w 7"/>
                  <a:gd name="T49" fmla="*/ 0 h 5"/>
                  <a:gd name="T50" fmla="*/ 0 w 7"/>
                  <a:gd name="T51" fmla="*/ 1 h 5"/>
                  <a:gd name="T52" fmla="*/ 2 w 7"/>
                  <a:gd name="T53" fmla="*/ 2 h 5"/>
                  <a:gd name="T54" fmla="*/ 0 w 7"/>
                  <a:gd name="T55" fmla="*/ 2 h 5"/>
                  <a:gd name="T56" fmla="*/ 2 w 7"/>
                  <a:gd name="T57" fmla="*/ 2 h 5"/>
                  <a:gd name="T58" fmla="*/ 0 w 7"/>
                  <a:gd name="T59" fmla="*/ 2 h 5"/>
                  <a:gd name="T60" fmla="*/ 2 w 7"/>
                  <a:gd name="T61" fmla="*/ 2 h 5"/>
                  <a:gd name="T62" fmla="*/ 0 w 7"/>
                  <a:gd name="T63" fmla="*/ 2 h 5"/>
                  <a:gd name="T64" fmla="*/ 0 w 7"/>
                  <a:gd name="T65" fmla="*/ 4 h 5"/>
                  <a:gd name="T66" fmla="*/ 2 w 7"/>
                  <a:gd name="T67" fmla="*/ 4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4 h 5"/>
                  <a:gd name="T74" fmla="*/ 0 w 7"/>
                  <a:gd name="T75" fmla="*/ 4 h 5"/>
                  <a:gd name="T76" fmla="*/ 1 w 7"/>
                  <a:gd name="T77" fmla="*/ 4 h 5"/>
                  <a:gd name="T78" fmla="*/ 0 w 7"/>
                  <a:gd name="T79" fmla="*/ 4 h 5"/>
                  <a:gd name="T80" fmla="*/ 4 w 7"/>
                  <a:gd name="T81" fmla="*/ 5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4" y="4"/>
                      <a:pt x="3" y="3"/>
                      <a:pt x="1" y="3"/>
                    </a:cubicBezTo>
                    <a:cubicBezTo>
                      <a:pt x="3" y="3"/>
                      <a:pt x="1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3"/>
                      <a:pt x="2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ubicBezTo>
                      <a:pt x="5" y="2"/>
                      <a:pt x="1" y="1"/>
                      <a:pt x="2" y="1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0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4"/>
                      <a:pt x="7" y="5"/>
                      <a:pt x="6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7" name="Freeform 402"/>
              <p:cNvSpPr/>
              <p:nvPr/>
            </p:nvSpPr>
            <p:spPr bwMode="auto">
              <a:xfrm>
                <a:off x="1214" y="2480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8" name="Freeform 403"/>
              <p:cNvSpPr/>
              <p:nvPr/>
            </p:nvSpPr>
            <p:spPr bwMode="auto">
              <a:xfrm>
                <a:off x="1231" y="24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9" name="Rectangle 404"/>
              <p:cNvSpPr>
                <a:spLocks noChangeArrowheads="1"/>
              </p:cNvSpPr>
              <p:nvPr/>
            </p:nvSpPr>
            <p:spPr bwMode="auto">
              <a:xfrm>
                <a:off x="1219" y="248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0" name="Freeform 405"/>
              <p:cNvSpPr/>
              <p:nvPr/>
            </p:nvSpPr>
            <p:spPr bwMode="auto">
              <a:xfrm>
                <a:off x="1231" y="2484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" name="Freeform 407"/>
            <p:cNvSpPr/>
            <p:nvPr/>
          </p:nvSpPr>
          <p:spPr bwMode="auto">
            <a:xfrm>
              <a:off x="1235" y="246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408"/>
            <p:cNvSpPr/>
            <p:nvPr/>
          </p:nvSpPr>
          <p:spPr bwMode="auto">
            <a:xfrm>
              <a:off x="1244" y="2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09"/>
            <p:cNvSpPr/>
            <p:nvPr/>
          </p:nvSpPr>
          <p:spPr bwMode="auto">
            <a:xfrm>
              <a:off x="1219" y="2430"/>
              <a:ext cx="33" cy="41"/>
            </a:xfrm>
            <a:custGeom>
              <a:avLst/>
              <a:gdLst>
                <a:gd name="T0" fmla="*/ 5 w 8"/>
                <a:gd name="T1" fmla="*/ 3 h 10"/>
                <a:gd name="T2" fmla="*/ 4 w 8"/>
                <a:gd name="T3" fmla="*/ 1 h 10"/>
                <a:gd name="T4" fmla="*/ 3 w 8"/>
                <a:gd name="T5" fmla="*/ 0 h 10"/>
                <a:gd name="T6" fmla="*/ 4 w 8"/>
                <a:gd name="T7" fmla="*/ 2 h 10"/>
                <a:gd name="T8" fmla="*/ 3 w 8"/>
                <a:gd name="T9" fmla="*/ 2 h 10"/>
                <a:gd name="T10" fmla="*/ 2 w 8"/>
                <a:gd name="T11" fmla="*/ 3 h 10"/>
                <a:gd name="T12" fmla="*/ 3 w 8"/>
                <a:gd name="T13" fmla="*/ 4 h 10"/>
                <a:gd name="T14" fmla="*/ 3 w 8"/>
                <a:gd name="T15" fmla="*/ 4 h 10"/>
                <a:gd name="T16" fmla="*/ 2 w 8"/>
                <a:gd name="T17" fmla="*/ 4 h 10"/>
                <a:gd name="T18" fmla="*/ 5 w 8"/>
                <a:gd name="T19" fmla="*/ 6 h 10"/>
                <a:gd name="T20" fmla="*/ 5 w 8"/>
                <a:gd name="T21" fmla="*/ 6 h 10"/>
                <a:gd name="T22" fmla="*/ 3 w 8"/>
                <a:gd name="T23" fmla="*/ 6 h 10"/>
                <a:gd name="T24" fmla="*/ 3 w 8"/>
                <a:gd name="T25" fmla="*/ 6 h 10"/>
                <a:gd name="T26" fmla="*/ 2 w 8"/>
                <a:gd name="T27" fmla="*/ 6 h 10"/>
                <a:gd name="T28" fmla="*/ 3 w 8"/>
                <a:gd name="T29" fmla="*/ 7 h 10"/>
                <a:gd name="T30" fmla="*/ 4 w 8"/>
                <a:gd name="T31" fmla="*/ 8 h 10"/>
                <a:gd name="T32" fmla="*/ 3 w 8"/>
                <a:gd name="T33" fmla="*/ 7 h 10"/>
                <a:gd name="T34" fmla="*/ 3 w 8"/>
                <a:gd name="T35" fmla="*/ 8 h 10"/>
                <a:gd name="T36" fmla="*/ 2 w 8"/>
                <a:gd name="T37" fmla="*/ 9 h 10"/>
                <a:gd name="T38" fmla="*/ 3 w 8"/>
                <a:gd name="T39" fmla="*/ 8 h 10"/>
                <a:gd name="T40" fmla="*/ 2 w 8"/>
                <a:gd name="T41" fmla="*/ 8 h 10"/>
                <a:gd name="T42" fmla="*/ 6 w 8"/>
                <a:gd name="T43" fmla="*/ 9 h 10"/>
                <a:gd name="T44" fmla="*/ 6 w 8"/>
                <a:gd name="T45" fmla="*/ 9 h 10"/>
                <a:gd name="T46" fmla="*/ 6 w 8"/>
                <a:gd name="T47" fmla="*/ 9 h 10"/>
                <a:gd name="T48" fmla="*/ 6 w 8"/>
                <a:gd name="T49" fmla="*/ 9 h 10"/>
                <a:gd name="T50" fmla="*/ 7 w 8"/>
                <a:gd name="T51" fmla="*/ 9 h 10"/>
                <a:gd name="T52" fmla="*/ 6 w 8"/>
                <a:gd name="T53" fmla="*/ 8 h 10"/>
                <a:gd name="T54" fmla="*/ 6 w 8"/>
                <a:gd name="T55" fmla="*/ 8 h 10"/>
                <a:gd name="T56" fmla="*/ 6 w 8"/>
                <a:gd name="T57" fmla="*/ 8 h 10"/>
                <a:gd name="T58" fmla="*/ 6 w 8"/>
                <a:gd name="T59" fmla="*/ 8 h 10"/>
                <a:gd name="T60" fmla="*/ 5 w 8"/>
                <a:gd name="T61" fmla="*/ 7 h 10"/>
                <a:gd name="T62" fmla="*/ 7 w 8"/>
                <a:gd name="T63" fmla="*/ 8 h 10"/>
                <a:gd name="T64" fmla="*/ 7 w 8"/>
                <a:gd name="T65" fmla="*/ 8 h 10"/>
                <a:gd name="T66" fmla="*/ 6 w 8"/>
                <a:gd name="T67" fmla="*/ 7 h 10"/>
                <a:gd name="T68" fmla="*/ 5 w 8"/>
                <a:gd name="T69" fmla="*/ 6 h 10"/>
                <a:gd name="T70" fmla="*/ 5 w 8"/>
                <a:gd name="T71" fmla="*/ 5 h 10"/>
                <a:gd name="T72" fmla="*/ 5 w 8"/>
                <a:gd name="T73" fmla="*/ 5 h 10"/>
                <a:gd name="T74" fmla="*/ 5 w 8"/>
                <a:gd name="T75" fmla="*/ 4 h 10"/>
                <a:gd name="T76" fmla="*/ 4 w 8"/>
                <a:gd name="T77" fmla="*/ 3 h 10"/>
                <a:gd name="T78" fmla="*/ 6 w 8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cubicBezTo>
                    <a:pt x="6" y="4"/>
                    <a:pt x="6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3" y="1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1" y="0"/>
                    <a:pt x="6" y="5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3" y="3"/>
                    <a:pt x="4" y="4"/>
                    <a:pt x="2" y="3"/>
                  </a:cubicBezTo>
                  <a:cubicBezTo>
                    <a:pt x="5" y="5"/>
                    <a:pt x="1" y="2"/>
                    <a:pt x="4" y="5"/>
                  </a:cubicBezTo>
                  <a:cubicBezTo>
                    <a:pt x="3" y="4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4" y="5"/>
                    <a:pt x="3" y="4"/>
                  </a:cubicBezTo>
                  <a:cubicBezTo>
                    <a:pt x="2" y="4"/>
                    <a:pt x="4" y="5"/>
                    <a:pt x="5" y="6"/>
                  </a:cubicBezTo>
                  <a:cubicBezTo>
                    <a:pt x="4" y="5"/>
                    <a:pt x="4" y="5"/>
                    <a:pt x="2" y="4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4" y="6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1" y="5"/>
                    <a:pt x="4" y="7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6"/>
                    <a:pt x="5" y="8"/>
                    <a:pt x="3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2" y="7"/>
                    <a:pt x="2" y="7"/>
                  </a:cubicBezTo>
                  <a:cubicBezTo>
                    <a:pt x="2" y="7"/>
                    <a:pt x="1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0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1" y="7"/>
                    <a:pt x="3" y="8"/>
                    <a:pt x="2" y="8"/>
                  </a:cubicBezTo>
                  <a:cubicBezTo>
                    <a:pt x="4" y="9"/>
                    <a:pt x="4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4" y="8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4" y="8"/>
                  </a:cubicBezTo>
                  <a:cubicBezTo>
                    <a:pt x="6" y="9"/>
                    <a:pt x="5" y="8"/>
                    <a:pt x="7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5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4" y="7"/>
                    <a:pt x="6" y="8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4" y="6"/>
                    <a:pt x="6" y="7"/>
                    <a:pt x="5" y="7"/>
                  </a:cubicBezTo>
                  <a:cubicBezTo>
                    <a:pt x="6" y="8"/>
                    <a:pt x="5" y="7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5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6"/>
                    <a:pt x="5" y="5"/>
                  </a:cubicBezTo>
                  <a:cubicBezTo>
                    <a:pt x="5" y="4"/>
                    <a:pt x="6" y="6"/>
                    <a:pt x="7" y="6"/>
                  </a:cubicBezTo>
                  <a:cubicBezTo>
                    <a:pt x="5" y="4"/>
                    <a:pt x="8" y="7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5" y="4"/>
                    <a:pt x="4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4" y="2"/>
                    <a:pt x="7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10"/>
            <p:cNvSpPr/>
            <p:nvPr/>
          </p:nvSpPr>
          <p:spPr bwMode="auto">
            <a:xfrm>
              <a:off x="1244" y="2455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411"/>
            <p:cNvSpPr/>
            <p:nvPr/>
          </p:nvSpPr>
          <p:spPr bwMode="auto">
            <a:xfrm>
              <a:off x="1244" y="2451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412"/>
            <p:cNvSpPr/>
            <p:nvPr/>
          </p:nvSpPr>
          <p:spPr bwMode="auto">
            <a:xfrm>
              <a:off x="1244" y="2446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Rectangle 413"/>
            <p:cNvSpPr>
              <a:spLocks noChangeArrowheads="1"/>
            </p:cNvSpPr>
            <p:nvPr/>
          </p:nvSpPr>
          <p:spPr bwMode="auto">
            <a:xfrm>
              <a:off x="1244" y="244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414"/>
            <p:cNvSpPr/>
            <p:nvPr/>
          </p:nvSpPr>
          <p:spPr bwMode="auto">
            <a:xfrm>
              <a:off x="1231" y="2417"/>
              <a:ext cx="21" cy="29"/>
            </a:xfrm>
            <a:custGeom>
              <a:avLst/>
              <a:gdLst>
                <a:gd name="T0" fmla="*/ 4 w 5"/>
                <a:gd name="T1" fmla="*/ 3 h 7"/>
                <a:gd name="T2" fmla="*/ 4 w 5"/>
                <a:gd name="T3" fmla="*/ 1 h 7"/>
                <a:gd name="T4" fmla="*/ 5 w 5"/>
                <a:gd name="T5" fmla="*/ 2 h 7"/>
                <a:gd name="T6" fmla="*/ 4 w 5"/>
                <a:gd name="T7" fmla="*/ 0 h 7"/>
                <a:gd name="T8" fmla="*/ 3 w 5"/>
                <a:gd name="T9" fmla="*/ 2 h 7"/>
                <a:gd name="T10" fmla="*/ 2 w 5"/>
                <a:gd name="T11" fmla="*/ 1 h 7"/>
                <a:gd name="T12" fmla="*/ 3 w 5"/>
                <a:gd name="T13" fmla="*/ 3 h 7"/>
                <a:gd name="T14" fmla="*/ 1 w 5"/>
                <a:gd name="T15" fmla="*/ 2 h 7"/>
                <a:gd name="T16" fmla="*/ 1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2 w 5"/>
                <a:gd name="T23" fmla="*/ 3 h 7"/>
                <a:gd name="T24" fmla="*/ 2 w 5"/>
                <a:gd name="T25" fmla="*/ 4 h 7"/>
                <a:gd name="T26" fmla="*/ 1 w 5"/>
                <a:gd name="T27" fmla="*/ 3 h 7"/>
                <a:gd name="T28" fmla="*/ 2 w 5"/>
                <a:gd name="T29" fmla="*/ 4 h 7"/>
                <a:gd name="T30" fmla="*/ 1 w 5"/>
                <a:gd name="T31" fmla="*/ 3 h 7"/>
                <a:gd name="T32" fmla="*/ 2 w 5"/>
                <a:gd name="T33" fmla="*/ 5 h 7"/>
                <a:gd name="T34" fmla="*/ 3 w 5"/>
                <a:gd name="T35" fmla="*/ 6 h 7"/>
                <a:gd name="T36" fmla="*/ 2 w 5"/>
                <a:gd name="T37" fmla="*/ 5 h 7"/>
                <a:gd name="T38" fmla="*/ 2 w 5"/>
                <a:gd name="T39" fmla="*/ 5 h 7"/>
                <a:gd name="T40" fmla="*/ 2 w 5"/>
                <a:gd name="T41" fmla="*/ 4 h 7"/>
                <a:gd name="T42" fmla="*/ 3 w 5"/>
                <a:gd name="T43" fmla="*/ 6 h 7"/>
                <a:gd name="T44" fmla="*/ 4 w 5"/>
                <a:gd name="T45" fmla="*/ 6 h 7"/>
                <a:gd name="T46" fmla="*/ 4 w 5"/>
                <a:gd name="T47" fmla="*/ 6 h 7"/>
                <a:gd name="T48" fmla="*/ 4 w 5"/>
                <a:gd name="T49" fmla="*/ 6 h 7"/>
                <a:gd name="T50" fmla="*/ 3 w 5"/>
                <a:gd name="T51" fmla="*/ 5 h 7"/>
                <a:gd name="T52" fmla="*/ 2 w 5"/>
                <a:gd name="T53" fmla="*/ 3 h 7"/>
                <a:gd name="T54" fmla="*/ 2 w 5"/>
                <a:gd name="T55" fmla="*/ 3 h 7"/>
                <a:gd name="T56" fmla="*/ 3 w 5"/>
                <a:gd name="T57" fmla="*/ 5 h 7"/>
                <a:gd name="T58" fmla="*/ 3 w 5"/>
                <a:gd name="T59" fmla="*/ 4 h 7"/>
                <a:gd name="T60" fmla="*/ 4 w 5"/>
                <a:gd name="T61" fmla="*/ 6 h 7"/>
                <a:gd name="T62" fmla="*/ 3 w 5"/>
                <a:gd name="T63" fmla="*/ 4 h 7"/>
                <a:gd name="T64" fmla="*/ 4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4 h 7"/>
                <a:gd name="T72" fmla="*/ 4 w 5"/>
                <a:gd name="T73" fmla="*/ 3 h 7"/>
                <a:gd name="T74" fmla="*/ 4 w 5"/>
                <a:gd name="T75" fmla="*/ 3 h 7"/>
                <a:gd name="T76" fmla="*/ 4 w 5"/>
                <a:gd name="T77" fmla="*/ 3 h 7"/>
                <a:gd name="T78" fmla="*/ 3 w 5"/>
                <a:gd name="T79" fmla="*/ 1 h 7"/>
                <a:gd name="T80" fmla="*/ 4 w 5"/>
                <a:gd name="T8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5" y="2"/>
                    <a:pt x="4" y="0"/>
                  </a:cubicBezTo>
                  <a:cubicBezTo>
                    <a:pt x="3" y="1"/>
                    <a:pt x="2" y="0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3"/>
                    <a:pt x="0" y="0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4"/>
                    <a:pt x="0" y="2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2"/>
                    <a:pt x="3" y="5"/>
                    <a:pt x="2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5" y="7"/>
                    <a:pt x="2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5"/>
                    <a:pt x="4" y="3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3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15"/>
            <p:cNvSpPr/>
            <p:nvPr/>
          </p:nvSpPr>
          <p:spPr bwMode="auto">
            <a:xfrm>
              <a:off x="1244" y="2413"/>
              <a:ext cx="8" cy="12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3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16"/>
            <p:cNvSpPr/>
            <p:nvPr/>
          </p:nvSpPr>
          <p:spPr bwMode="auto">
            <a:xfrm>
              <a:off x="1244" y="2400"/>
              <a:ext cx="17" cy="30"/>
            </a:xfrm>
            <a:custGeom>
              <a:avLst/>
              <a:gdLst>
                <a:gd name="T0" fmla="*/ 2 w 4"/>
                <a:gd name="T1" fmla="*/ 3 h 7"/>
                <a:gd name="T2" fmla="*/ 2 w 4"/>
                <a:gd name="T3" fmla="*/ 2 h 7"/>
                <a:gd name="T4" fmla="*/ 1 w 4"/>
                <a:gd name="T5" fmla="*/ 2 h 7"/>
                <a:gd name="T6" fmla="*/ 2 w 4"/>
                <a:gd name="T7" fmla="*/ 4 h 7"/>
                <a:gd name="T8" fmla="*/ 1 w 4"/>
                <a:gd name="T9" fmla="*/ 3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2 w 4"/>
                <a:gd name="T21" fmla="*/ 3 h 7"/>
                <a:gd name="T22" fmla="*/ 2 w 4"/>
                <a:gd name="T23" fmla="*/ 5 h 7"/>
                <a:gd name="T24" fmla="*/ 3 w 4"/>
                <a:gd name="T25" fmla="*/ 6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6 h 7"/>
                <a:gd name="T32" fmla="*/ 3 w 4"/>
                <a:gd name="T33" fmla="*/ 4 h 7"/>
                <a:gd name="T34" fmla="*/ 3 w 4"/>
                <a:gd name="T35" fmla="*/ 2 h 7"/>
                <a:gd name="T36" fmla="*/ 3 w 4"/>
                <a:gd name="T37" fmla="*/ 4 h 7"/>
                <a:gd name="T38" fmla="*/ 3 w 4"/>
                <a:gd name="T39" fmla="*/ 4 h 7"/>
                <a:gd name="T40" fmla="*/ 3 w 4"/>
                <a:gd name="T41" fmla="*/ 1 h 7"/>
                <a:gd name="T42" fmla="*/ 2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2"/>
                    <a:pt x="3" y="5"/>
                    <a:pt x="3" y="6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Rectangle 417"/>
            <p:cNvSpPr>
              <a:spLocks noChangeArrowheads="1"/>
            </p:cNvSpPr>
            <p:nvPr/>
          </p:nvSpPr>
          <p:spPr bwMode="auto">
            <a:xfrm>
              <a:off x="1252" y="240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18"/>
            <p:cNvSpPr/>
            <p:nvPr/>
          </p:nvSpPr>
          <p:spPr bwMode="auto">
            <a:xfrm>
              <a:off x="2060" y="3056"/>
              <a:ext cx="0" cy="9"/>
            </a:xfrm>
            <a:custGeom>
              <a:avLst/>
              <a:gdLst>
                <a:gd name="T0" fmla="*/ 5 h 9"/>
                <a:gd name="T1" fmla="*/ 9 h 9"/>
                <a:gd name="T2" fmla="*/ 0 h 9"/>
                <a:gd name="T3" fmla="*/ 5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9">
                  <a:moveTo>
                    <a:pt x="0" y="5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19"/>
            <p:cNvSpPr/>
            <p:nvPr/>
          </p:nvSpPr>
          <p:spPr bwMode="auto">
            <a:xfrm>
              <a:off x="2060" y="3056"/>
              <a:ext cx="9" cy="21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4 h 5"/>
                <a:gd name="T4" fmla="*/ 0 w 2"/>
                <a:gd name="T5" fmla="*/ 0 h 5"/>
                <a:gd name="T6" fmla="*/ 1 w 2"/>
                <a:gd name="T7" fmla="*/ 3 h 5"/>
                <a:gd name="T8" fmla="*/ 1 w 2"/>
                <a:gd name="T9" fmla="*/ 2 h 5"/>
                <a:gd name="T10" fmla="*/ 2 w 2"/>
                <a:gd name="T11" fmla="*/ 4 h 5"/>
                <a:gd name="T12" fmla="*/ 2 w 2"/>
                <a:gd name="T13" fmla="*/ 3 h 5"/>
                <a:gd name="T14" fmla="*/ 2 w 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1"/>
                    <a:pt x="1" y="2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3"/>
                    <a:pt x="2" y="3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20"/>
            <p:cNvSpPr/>
            <p:nvPr/>
          </p:nvSpPr>
          <p:spPr bwMode="auto">
            <a:xfrm>
              <a:off x="2064" y="3065"/>
              <a:ext cx="5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21"/>
            <p:cNvSpPr/>
            <p:nvPr/>
          </p:nvSpPr>
          <p:spPr bwMode="auto">
            <a:xfrm>
              <a:off x="2060" y="3061"/>
              <a:ext cx="4" cy="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22"/>
            <p:cNvSpPr/>
            <p:nvPr/>
          </p:nvSpPr>
          <p:spPr bwMode="auto">
            <a:xfrm>
              <a:off x="2064" y="30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23"/>
            <p:cNvSpPr/>
            <p:nvPr/>
          </p:nvSpPr>
          <p:spPr bwMode="auto">
            <a:xfrm>
              <a:off x="2060" y="3056"/>
              <a:ext cx="9" cy="17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1 h 4"/>
                <a:gd name="T4" fmla="*/ 1 w 2"/>
                <a:gd name="T5" fmla="*/ 1 h 4"/>
                <a:gd name="T6" fmla="*/ 2 w 2"/>
                <a:gd name="T7" fmla="*/ 3 h 4"/>
                <a:gd name="T8" fmla="*/ 2 w 2"/>
                <a:gd name="T9" fmla="*/ 3 h 4"/>
                <a:gd name="T10" fmla="*/ 2 w 2"/>
                <a:gd name="T11" fmla="*/ 4 h 4"/>
                <a:gd name="T12" fmla="*/ 1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24"/>
            <p:cNvSpPr/>
            <p:nvPr/>
          </p:nvSpPr>
          <p:spPr bwMode="auto">
            <a:xfrm>
              <a:off x="2064" y="3061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425"/>
            <p:cNvSpPr>
              <a:spLocks noChangeArrowheads="1"/>
            </p:cNvSpPr>
            <p:nvPr/>
          </p:nvSpPr>
          <p:spPr bwMode="auto">
            <a:xfrm>
              <a:off x="2064" y="3061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26"/>
            <p:cNvSpPr/>
            <p:nvPr/>
          </p:nvSpPr>
          <p:spPr bwMode="auto">
            <a:xfrm>
              <a:off x="2064" y="3061"/>
              <a:ext cx="9" cy="1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1 h 3"/>
                <a:gd name="T4" fmla="*/ 2 w 2"/>
                <a:gd name="T5" fmla="*/ 3 h 3"/>
                <a:gd name="T6" fmla="*/ 2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0" y="0"/>
                    <a:pt x="1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7"/>
            <p:cNvSpPr/>
            <p:nvPr/>
          </p:nvSpPr>
          <p:spPr bwMode="auto">
            <a:xfrm>
              <a:off x="2077" y="30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8"/>
            <p:cNvSpPr/>
            <p:nvPr/>
          </p:nvSpPr>
          <p:spPr bwMode="auto">
            <a:xfrm>
              <a:off x="2069" y="3065"/>
              <a:ext cx="12" cy="16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2 h 4"/>
                <a:gd name="T4" fmla="*/ 1 w 3"/>
                <a:gd name="T5" fmla="*/ 0 h 4"/>
                <a:gd name="T6" fmla="*/ 1 w 3"/>
                <a:gd name="T7" fmla="*/ 1 h 4"/>
                <a:gd name="T8" fmla="*/ 0 w 3"/>
                <a:gd name="T9" fmla="*/ 0 h 4"/>
                <a:gd name="T10" fmla="*/ 1 w 3"/>
                <a:gd name="T11" fmla="*/ 1 h 4"/>
                <a:gd name="T12" fmla="*/ 0 w 3"/>
                <a:gd name="T13" fmla="*/ 0 h 4"/>
                <a:gd name="T14" fmla="*/ 1 w 3"/>
                <a:gd name="T15" fmla="*/ 2 h 4"/>
                <a:gd name="T16" fmla="*/ 1 w 3"/>
                <a:gd name="T17" fmla="*/ 2 h 4"/>
                <a:gd name="T18" fmla="*/ 2 w 3"/>
                <a:gd name="T19" fmla="*/ 3 h 4"/>
                <a:gd name="T20" fmla="*/ 3 w 3"/>
                <a:gd name="T21" fmla="*/ 4 h 4"/>
                <a:gd name="T22" fmla="*/ 1 w 3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0" y="0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29"/>
            <p:cNvSpPr/>
            <p:nvPr/>
          </p:nvSpPr>
          <p:spPr bwMode="auto">
            <a:xfrm>
              <a:off x="2077" y="3073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30"/>
            <p:cNvSpPr/>
            <p:nvPr/>
          </p:nvSpPr>
          <p:spPr bwMode="auto">
            <a:xfrm>
              <a:off x="2073" y="3061"/>
              <a:ext cx="12" cy="20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1 h 5"/>
                <a:gd name="T6" fmla="*/ 1 w 3"/>
                <a:gd name="T7" fmla="*/ 2 h 5"/>
                <a:gd name="T8" fmla="*/ 0 w 3"/>
                <a:gd name="T9" fmla="*/ 1 h 5"/>
                <a:gd name="T10" fmla="*/ 2 w 3"/>
                <a:gd name="T11" fmla="*/ 4 h 5"/>
                <a:gd name="T12" fmla="*/ 2 w 3"/>
                <a:gd name="T13" fmla="*/ 3 h 5"/>
                <a:gd name="T14" fmla="*/ 2 w 3"/>
                <a:gd name="T15" fmla="*/ 3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1" y="2"/>
                    <a:pt x="1" y="2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5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31"/>
            <p:cNvSpPr/>
            <p:nvPr/>
          </p:nvSpPr>
          <p:spPr bwMode="auto">
            <a:xfrm>
              <a:off x="2069" y="3061"/>
              <a:ext cx="4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32"/>
            <p:cNvSpPr/>
            <p:nvPr/>
          </p:nvSpPr>
          <p:spPr bwMode="auto">
            <a:xfrm>
              <a:off x="2081" y="30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33"/>
            <p:cNvSpPr/>
            <p:nvPr/>
          </p:nvSpPr>
          <p:spPr bwMode="auto">
            <a:xfrm>
              <a:off x="2073" y="3061"/>
              <a:ext cx="0" cy="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34"/>
            <p:cNvSpPr/>
            <p:nvPr/>
          </p:nvSpPr>
          <p:spPr bwMode="auto">
            <a:xfrm>
              <a:off x="2073" y="3048"/>
              <a:ext cx="21" cy="29"/>
            </a:xfrm>
            <a:custGeom>
              <a:avLst/>
              <a:gdLst>
                <a:gd name="T0" fmla="*/ 5 w 5"/>
                <a:gd name="T1" fmla="*/ 4 h 7"/>
                <a:gd name="T2" fmla="*/ 4 w 5"/>
                <a:gd name="T3" fmla="*/ 3 h 7"/>
                <a:gd name="T4" fmla="*/ 4 w 5"/>
                <a:gd name="T5" fmla="*/ 2 h 7"/>
                <a:gd name="T6" fmla="*/ 2 w 5"/>
                <a:gd name="T7" fmla="*/ 0 h 7"/>
                <a:gd name="T8" fmla="*/ 3 w 5"/>
                <a:gd name="T9" fmla="*/ 1 h 7"/>
                <a:gd name="T10" fmla="*/ 2 w 5"/>
                <a:gd name="T11" fmla="*/ 0 h 7"/>
                <a:gd name="T12" fmla="*/ 2 w 5"/>
                <a:gd name="T13" fmla="*/ 1 h 7"/>
                <a:gd name="T14" fmla="*/ 2 w 5"/>
                <a:gd name="T15" fmla="*/ 2 h 7"/>
                <a:gd name="T16" fmla="*/ 1 w 5"/>
                <a:gd name="T17" fmla="*/ 2 h 7"/>
                <a:gd name="T18" fmla="*/ 2 w 5"/>
                <a:gd name="T19" fmla="*/ 4 h 7"/>
                <a:gd name="T20" fmla="*/ 1 w 5"/>
                <a:gd name="T21" fmla="*/ 3 h 7"/>
                <a:gd name="T22" fmla="*/ 1 w 5"/>
                <a:gd name="T23" fmla="*/ 3 h 7"/>
                <a:gd name="T24" fmla="*/ 0 w 5"/>
                <a:gd name="T25" fmla="*/ 3 h 7"/>
                <a:gd name="T26" fmla="*/ 2 w 5"/>
                <a:gd name="T27" fmla="*/ 5 h 7"/>
                <a:gd name="T28" fmla="*/ 0 w 5"/>
                <a:gd name="T29" fmla="*/ 3 h 7"/>
                <a:gd name="T30" fmla="*/ 1 w 5"/>
                <a:gd name="T31" fmla="*/ 4 h 7"/>
                <a:gd name="T32" fmla="*/ 2 w 5"/>
                <a:gd name="T33" fmla="*/ 6 h 7"/>
                <a:gd name="T34" fmla="*/ 2 w 5"/>
                <a:gd name="T35" fmla="*/ 6 h 7"/>
                <a:gd name="T36" fmla="*/ 2 w 5"/>
                <a:gd name="T37" fmla="*/ 3 h 7"/>
                <a:gd name="T38" fmla="*/ 2 w 5"/>
                <a:gd name="T39" fmla="*/ 5 h 7"/>
                <a:gd name="T40" fmla="*/ 3 w 5"/>
                <a:gd name="T41" fmla="*/ 5 h 7"/>
                <a:gd name="T42" fmla="*/ 2 w 5"/>
                <a:gd name="T43" fmla="*/ 3 h 7"/>
                <a:gd name="T44" fmla="*/ 3 w 5"/>
                <a:gd name="T45" fmla="*/ 4 h 7"/>
                <a:gd name="T46" fmla="*/ 2 w 5"/>
                <a:gd name="T47" fmla="*/ 3 h 7"/>
                <a:gd name="T48" fmla="*/ 3 w 5"/>
                <a:gd name="T49" fmla="*/ 4 h 7"/>
                <a:gd name="T50" fmla="*/ 2 w 5"/>
                <a:gd name="T51" fmla="*/ 2 h 7"/>
                <a:gd name="T52" fmla="*/ 4 w 5"/>
                <a:gd name="T53" fmla="*/ 5 h 7"/>
                <a:gd name="T54" fmla="*/ 3 w 5"/>
                <a:gd name="T55" fmla="*/ 4 h 7"/>
                <a:gd name="T56" fmla="*/ 3 w 5"/>
                <a:gd name="T57" fmla="*/ 3 h 7"/>
                <a:gd name="T58" fmla="*/ 4 w 5"/>
                <a:gd name="T59" fmla="*/ 4 h 7"/>
                <a:gd name="T60" fmla="*/ 4 w 5"/>
                <a:gd name="T61" fmla="*/ 3 h 7"/>
                <a:gd name="T62" fmla="*/ 3 w 5"/>
                <a:gd name="T63" fmla="*/ 2 h 7"/>
                <a:gd name="T64" fmla="*/ 3 w 5"/>
                <a:gd name="T65" fmla="*/ 2 h 7"/>
                <a:gd name="T66" fmla="*/ 5 w 5"/>
                <a:gd name="T67" fmla="*/ 4 h 7"/>
                <a:gd name="T68" fmla="*/ 5 w 5"/>
                <a:gd name="T69" fmla="*/ 5 h 7"/>
                <a:gd name="T70" fmla="*/ 4 w 5"/>
                <a:gd name="T71" fmla="*/ 2 h 7"/>
                <a:gd name="T72" fmla="*/ 5 w 5"/>
                <a:gd name="T7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2" y="3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1" y="3"/>
                    <a:pt x="0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0" y="3"/>
                    <a:pt x="2" y="5"/>
                    <a:pt x="0" y="3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2" y="7"/>
                    <a:pt x="2" y="5"/>
                    <a:pt x="2" y="6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5"/>
                  </a:cubicBezTo>
                  <a:cubicBezTo>
                    <a:pt x="3" y="4"/>
                    <a:pt x="4" y="5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5" y="5"/>
                    <a:pt x="3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Rectangle 435"/>
            <p:cNvSpPr>
              <a:spLocks noChangeArrowheads="1"/>
            </p:cNvSpPr>
            <p:nvPr/>
          </p:nvSpPr>
          <p:spPr bwMode="auto">
            <a:xfrm>
              <a:off x="2094" y="30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36"/>
            <p:cNvSpPr/>
            <p:nvPr/>
          </p:nvSpPr>
          <p:spPr bwMode="auto">
            <a:xfrm>
              <a:off x="2094" y="30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Rectangle 437"/>
            <p:cNvSpPr>
              <a:spLocks noChangeArrowheads="1"/>
            </p:cNvSpPr>
            <p:nvPr/>
          </p:nvSpPr>
          <p:spPr bwMode="auto">
            <a:xfrm>
              <a:off x="2081" y="305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8"/>
            <p:cNvSpPr/>
            <p:nvPr/>
          </p:nvSpPr>
          <p:spPr bwMode="auto">
            <a:xfrm>
              <a:off x="2090" y="3069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9"/>
            <p:cNvSpPr/>
            <p:nvPr/>
          </p:nvSpPr>
          <p:spPr bwMode="auto">
            <a:xfrm>
              <a:off x="2090" y="3069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40"/>
            <p:cNvSpPr/>
            <p:nvPr/>
          </p:nvSpPr>
          <p:spPr bwMode="auto">
            <a:xfrm>
              <a:off x="2094" y="3065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41"/>
            <p:cNvSpPr/>
            <p:nvPr/>
          </p:nvSpPr>
          <p:spPr bwMode="auto">
            <a:xfrm>
              <a:off x="2081" y="3040"/>
              <a:ext cx="21" cy="25"/>
            </a:xfrm>
            <a:custGeom>
              <a:avLst/>
              <a:gdLst>
                <a:gd name="T0" fmla="*/ 1 w 5"/>
                <a:gd name="T1" fmla="*/ 1 h 6"/>
                <a:gd name="T2" fmla="*/ 0 w 5"/>
                <a:gd name="T3" fmla="*/ 0 h 6"/>
                <a:gd name="T4" fmla="*/ 3 w 5"/>
                <a:gd name="T5" fmla="*/ 3 h 6"/>
                <a:gd name="T6" fmla="*/ 1 w 5"/>
                <a:gd name="T7" fmla="*/ 1 h 6"/>
                <a:gd name="T8" fmla="*/ 2 w 5"/>
                <a:gd name="T9" fmla="*/ 3 h 6"/>
                <a:gd name="T10" fmla="*/ 1 w 5"/>
                <a:gd name="T11" fmla="*/ 2 h 6"/>
                <a:gd name="T12" fmla="*/ 3 w 5"/>
                <a:gd name="T13" fmla="*/ 4 h 6"/>
                <a:gd name="T14" fmla="*/ 0 w 5"/>
                <a:gd name="T15" fmla="*/ 2 h 6"/>
                <a:gd name="T16" fmla="*/ 0 w 5"/>
                <a:gd name="T17" fmla="*/ 1 h 6"/>
                <a:gd name="T18" fmla="*/ 1 w 5"/>
                <a:gd name="T19" fmla="*/ 2 h 6"/>
                <a:gd name="T20" fmla="*/ 2 w 5"/>
                <a:gd name="T21" fmla="*/ 4 h 6"/>
                <a:gd name="T22" fmla="*/ 3 w 5"/>
                <a:gd name="T23" fmla="*/ 6 h 6"/>
                <a:gd name="T24" fmla="*/ 2 w 5"/>
                <a:gd name="T25" fmla="*/ 4 h 6"/>
                <a:gd name="T26" fmla="*/ 3 w 5"/>
                <a:gd name="T27" fmla="*/ 5 h 6"/>
                <a:gd name="T28" fmla="*/ 3 w 5"/>
                <a:gd name="T29" fmla="*/ 5 h 6"/>
                <a:gd name="T30" fmla="*/ 4 w 5"/>
                <a:gd name="T31" fmla="*/ 6 h 6"/>
                <a:gd name="T32" fmla="*/ 3 w 5"/>
                <a:gd name="T33" fmla="*/ 5 h 6"/>
                <a:gd name="T34" fmla="*/ 3 w 5"/>
                <a:gd name="T35" fmla="*/ 5 h 6"/>
                <a:gd name="T36" fmla="*/ 2 w 5"/>
                <a:gd name="T37" fmla="*/ 3 h 6"/>
                <a:gd name="T38" fmla="*/ 3 w 5"/>
                <a:gd name="T39" fmla="*/ 5 h 6"/>
                <a:gd name="T40" fmla="*/ 3 w 5"/>
                <a:gd name="T41" fmla="*/ 4 h 6"/>
                <a:gd name="T42" fmla="*/ 4 w 5"/>
                <a:gd name="T43" fmla="*/ 5 h 6"/>
                <a:gd name="T44" fmla="*/ 3 w 5"/>
                <a:gd name="T45" fmla="*/ 4 h 6"/>
                <a:gd name="T46" fmla="*/ 4 w 5"/>
                <a:gd name="T47" fmla="*/ 5 h 6"/>
                <a:gd name="T48" fmla="*/ 2 w 5"/>
                <a:gd name="T49" fmla="*/ 2 h 6"/>
                <a:gd name="T50" fmla="*/ 4 w 5"/>
                <a:gd name="T51" fmla="*/ 4 h 6"/>
                <a:gd name="T52" fmla="*/ 4 w 5"/>
                <a:gd name="T53" fmla="*/ 4 h 6"/>
                <a:gd name="T54" fmla="*/ 4 w 5"/>
                <a:gd name="T55" fmla="*/ 4 h 6"/>
                <a:gd name="T56" fmla="*/ 3 w 5"/>
                <a:gd name="T57" fmla="*/ 3 h 6"/>
                <a:gd name="T58" fmla="*/ 3 w 5"/>
                <a:gd name="T59" fmla="*/ 3 h 6"/>
                <a:gd name="T60" fmla="*/ 3 w 5"/>
                <a:gd name="T61" fmla="*/ 2 h 6"/>
                <a:gd name="T62" fmla="*/ 3 w 5"/>
                <a:gd name="T63" fmla="*/ 2 h 6"/>
                <a:gd name="T64" fmla="*/ 2 w 5"/>
                <a:gd name="T65" fmla="*/ 1 h 6"/>
                <a:gd name="T66" fmla="*/ 2 w 5"/>
                <a:gd name="T67" fmla="*/ 2 h 6"/>
                <a:gd name="T68" fmla="*/ 1 w 5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3" y="3"/>
                    <a:pt x="3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4" y="5"/>
                    <a:pt x="3" y="4"/>
                  </a:cubicBezTo>
                  <a:cubicBezTo>
                    <a:pt x="2" y="3"/>
                    <a:pt x="2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5" y="6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4" y="5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3" y="3"/>
                    <a:pt x="2" y="2"/>
                    <a:pt x="4" y="4"/>
                  </a:cubicBezTo>
                  <a:cubicBezTo>
                    <a:pt x="4" y="4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5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2"/>
            <p:cNvSpPr/>
            <p:nvPr/>
          </p:nvSpPr>
          <p:spPr bwMode="auto">
            <a:xfrm>
              <a:off x="2094" y="3061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43"/>
            <p:cNvSpPr/>
            <p:nvPr/>
          </p:nvSpPr>
          <p:spPr bwMode="auto">
            <a:xfrm>
              <a:off x="2085" y="3031"/>
              <a:ext cx="25" cy="30"/>
            </a:xfrm>
            <a:custGeom>
              <a:avLst/>
              <a:gdLst>
                <a:gd name="T0" fmla="*/ 2 w 6"/>
                <a:gd name="T1" fmla="*/ 4 h 7"/>
                <a:gd name="T2" fmla="*/ 4 w 6"/>
                <a:gd name="T3" fmla="*/ 5 h 7"/>
                <a:gd name="T4" fmla="*/ 1 w 6"/>
                <a:gd name="T5" fmla="*/ 3 h 7"/>
                <a:gd name="T6" fmla="*/ 1 w 6"/>
                <a:gd name="T7" fmla="*/ 2 h 7"/>
                <a:gd name="T8" fmla="*/ 3 w 6"/>
                <a:gd name="T9" fmla="*/ 4 h 7"/>
                <a:gd name="T10" fmla="*/ 4 w 6"/>
                <a:gd name="T11" fmla="*/ 5 h 7"/>
                <a:gd name="T12" fmla="*/ 2 w 6"/>
                <a:gd name="T13" fmla="*/ 3 h 7"/>
                <a:gd name="T14" fmla="*/ 2 w 6"/>
                <a:gd name="T15" fmla="*/ 2 h 7"/>
                <a:gd name="T16" fmla="*/ 2 w 6"/>
                <a:gd name="T17" fmla="*/ 3 h 7"/>
                <a:gd name="T18" fmla="*/ 4 w 6"/>
                <a:gd name="T19" fmla="*/ 4 h 7"/>
                <a:gd name="T20" fmla="*/ 0 w 6"/>
                <a:gd name="T21" fmla="*/ 0 h 7"/>
                <a:gd name="T22" fmla="*/ 0 w 6"/>
                <a:gd name="T23" fmla="*/ 1 h 7"/>
                <a:gd name="T24" fmla="*/ 2 w 6"/>
                <a:gd name="T25" fmla="*/ 2 h 7"/>
                <a:gd name="T26" fmla="*/ 1 w 6"/>
                <a:gd name="T27" fmla="*/ 2 h 7"/>
                <a:gd name="T28" fmla="*/ 1 w 6"/>
                <a:gd name="T29" fmla="*/ 1 h 7"/>
                <a:gd name="T30" fmla="*/ 0 w 6"/>
                <a:gd name="T31" fmla="*/ 2 h 7"/>
                <a:gd name="T32" fmla="*/ 0 w 6"/>
                <a:gd name="T33" fmla="*/ 2 h 7"/>
                <a:gd name="T34" fmla="*/ 1 w 6"/>
                <a:gd name="T35" fmla="*/ 3 h 7"/>
                <a:gd name="T36" fmla="*/ 3 w 6"/>
                <a:gd name="T37" fmla="*/ 4 h 7"/>
                <a:gd name="T38" fmla="*/ 2 w 6"/>
                <a:gd name="T39" fmla="*/ 4 h 7"/>
                <a:gd name="T40" fmla="*/ 4 w 6"/>
                <a:gd name="T41" fmla="*/ 5 h 7"/>
                <a:gd name="T42" fmla="*/ 4 w 6"/>
                <a:gd name="T43" fmla="*/ 6 h 7"/>
                <a:gd name="T44" fmla="*/ 4 w 6"/>
                <a:gd name="T45" fmla="*/ 6 h 7"/>
                <a:gd name="T46" fmla="*/ 2 w 6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3" y="4"/>
                    <a:pt x="3" y="5"/>
                    <a:pt x="4" y="5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2" y="3"/>
                    <a:pt x="3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6" y="7"/>
                    <a:pt x="3" y="5"/>
                    <a:pt x="4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44"/>
            <p:cNvSpPr/>
            <p:nvPr/>
          </p:nvSpPr>
          <p:spPr bwMode="auto">
            <a:xfrm>
              <a:off x="2094" y="3048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45"/>
            <p:cNvSpPr/>
            <p:nvPr/>
          </p:nvSpPr>
          <p:spPr bwMode="auto">
            <a:xfrm>
              <a:off x="2085" y="3036"/>
              <a:ext cx="5" cy="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6"/>
            <p:cNvSpPr/>
            <p:nvPr/>
          </p:nvSpPr>
          <p:spPr bwMode="auto">
            <a:xfrm>
              <a:off x="2098" y="3048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47"/>
            <p:cNvSpPr/>
            <p:nvPr/>
          </p:nvSpPr>
          <p:spPr bwMode="auto">
            <a:xfrm>
              <a:off x="2085" y="3031"/>
              <a:ext cx="13" cy="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1 w 3"/>
                <a:gd name="T7" fmla="*/ 1 h 3"/>
                <a:gd name="T8" fmla="*/ 1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1"/>
                    <a:pt x="1" y="1"/>
                  </a:cubicBezTo>
                  <a:cubicBezTo>
                    <a:pt x="2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8"/>
            <p:cNvSpPr/>
            <p:nvPr/>
          </p:nvSpPr>
          <p:spPr bwMode="auto">
            <a:xfrm>
              <a:off x="2090" y="3023"/>
              <a:ext cx="25" cy="29"/>
            </a:xfrm>
            <a:custGeom>
              <a:avLst/>
              <a:gdLst>
                <a:gd name="T0" fmla="*/ 3 w 6"/>
                <a:gd name="T1" fmla="*/ 4 h 7"/>
                <a:gd name="T2" fmla="*/ 3 w 6"/>
                <a:gd name="T3" fmla="*/ 4 h 7"/>
                <a:gd name="T4" fmla="*/ 3 w 6"/>
                <a:gd name="T5" fmla="*/ 5 h 7"/>
                <a:gd name="T6" fmla="*/ 4 w 6"/>
                <a:gd name="T7" fmla="*/ 5 h 7"/>
                <a:gd name="T8" fmla="*/ 4 w 6"/>
                <a:gd name="T9" fmla="*/ 5 h 7"/>
                <a:gd name="T10" fmla="*/ 3 w 6"/>
                <a:gd name="T11" fmla="*/ 4 h 7"/>
                <a:gd name="T12" fmla="*/ 2 w 6"/>
                <a:gd name="T13" fmla="*/ 3 h 7"/>
                <a:gd name="T14" fmla="*/ 5 w 6"/>
                <a:gd name="T15" fmla="*/ 4 h 7"/>
                <a:gd name="T16" fmla="*/ 1 w 6"/>
                <a:gd name="T17" fmla="*/ 2 h 7"/>
                <a:gd name="T18" fmla="*/ 3 w 6"/>
                <a:gd name="T19" fmla="*/ 3 h 7"/>
                <a:gd name="T20" fmla="*/ 3 w 6"/>
                <a:gd name="T21" fmla="*/ 3 h 7"/>
                <a:gd name="T22" fmla="*/ 3 w 6"/>
                <a:gd name="T23" fmla="*/ 3 h 7"/>
                <a:gd name="T24" fmla="*/ 5 w 6"/>
                <a:gd name="T25" fmla="*/ 4 h 7"/>
                <a:gd name="T26" fmla="*/ 5 w 6"/>
                <a:gd name="T27" fmla="*/ 3 h 7"/>
                <a:gd name="T28" fmla="*/ 5 w 6"/>
                <a:gd name="T29" fmla="*/ 4 h 7"/>
                <a:gd name="T30" fmla="*/ 5 w 6"/>
                <a:gd name="T31" fmla="*/ 3 h 7"/>
                <a:gd name="T32" fmla="*/ 6 w 6"/>
                <a:gd name="T33" fmla="*/ 3 h 7"/>
                <a:gd name="T34" fmla="*/ 3 w 6"/>
                <a:gd name="T35" fmla="*/ 1 h 7"/>
                <a:gd name="T36" fmla="*/ 3 w 6"/>
                <a:gd name="T37" fmla="*/ 1 h 7"/>
                <a:gd name="T38" fmla="*/ 5 w 6"/>
                <a:gd name="T39" fmla="*/ 2 h 7"/>
                <a:gd name="T40" fmla="*/ 4 w 6"/>
                <a:gd name="T41" fmla="*/ 2 h 7"/>
                <a:gd name="T42" fmla="*/ 6 w 6"/>
                <a:gd name="T43" fmla="*/ 3 h 7"/>
                <a:gd name="T44" fmla="*/ 3 w 6"/>
                <a:gd name="T45" fmla="*/ 1 h 7"/>
                <a:gd name="T46" fmla="*/ 4 w 6"/>
                <a:gd name="T47" fmla="*/ 1 h 7"/>
                <a:gd name="T48" fmla="*/ 1 w 6"/>
                <a:gd name="T49" fmla="*/ 0 h 7"/>
                <a:gd name="T50" fmla="*/ 1 w 6"/>
                <a:gd name="T51" fmla="*/ 1 h 7"/>
                <a:gd name="T52" fmla="*/ 3 w 6"/>
                <a:gd name="T53" fmla="*/ 2 h 7"/>
                <a:gd name="T54" fmla="*/ 1 w 6"/>
                <a:gd name="T55" fmla="*/ 1 h 7"/>
                <a:gd name="T56" fmla="*/ 3 w 6"/>
                <a:gd name="T57" fmla="*/ 2 h 7"/>
                <a:gd name="T58" fmla="*/ 1 w 6"/>
                <a:gd name="T59" fmla="*/ 1 h 7"/>
                <a:gd name="T60" fmla="*/ 2 w 6"/>
                <a:gd name="T61" fmla="*/ 2 h 7"/>
                <a:gd name="T62" fmla="*/ 0 w 6"/>
                <a:gd name="T63" fmla="*/ 1 h 7"/>
                <a:gd name="T64" fmla="*/ 1 w 6"/>
                <a:gd name="T65" fmla="*/ 2 h 7"/>
                <a:gd name="T66" fmla="*/ 2 w 6"/>
                <a:gd name="T67" fmla="*/ 3 h 7"/>
                <a:gd name="T68" fmla="*/ 2 w 6"/>
                <a:gd name="T69" fmla="*/ 4 h 7"/>
                <a:gd name="T70" fmla="*/ 2 w 6"/>
                <a:gd name="T71" fmla="*/ 4 h 7"/>
                <a:gd name="T72" fmla="*/ 0 w 6"/>
                <a:gd name="T73" fmla="*/ 2 h 7"/>
                <a:gd name="T74" fmla="*/ 0 w 6"/>
                <a:gd name="T75" fmla="*/ 3 h 7"/>
                <a:gd name="T76" fmla="*/ 1 w 6"/>
                <a:gd name="T77" fmla="*/ 3 h 7"/>
                <a:gd name="T78" fmla="*/ 0 w 6"/>
                <a:gd name="T79" fmla="*/ 3 h 7"/>
                <a:gd name="T80" fmla="*/ 3 w 6"/>
                <a:gd name="T81" fmla="*/ 5 h 7"/>
                <a:gd name="T82" fmla="*/ 5 w 6"/>
                <a:gd name="T83" fmla="*/ 6 h 7"/>
                <a:gd name="T84" fmla="*/ 3 w 6"/>
                <a:gd name="T8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7">
                  <a:moveTo>
                    <a:pt x="3" y="4"/>
                  </a:moveTo>
                  <a:cubicBezTo>
                    <a:pt x="3" y="4"/>
                    <a:pt x="2" y="4"/>
                    <a:pt x="3" y="4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4"/>
                    <a:pt x="3" y="4"/>
                    <a:pt x="5" y="4"/>
                  </a:cubicBezTo>
                  <a:cubicBezTo>
                    <a:pt x="4" y="4"/>
                    <a:pt x="3" y="3"/>
                    <a:pt x="1" y="2"/>
                  </a:cubicBezTo>
                  <a:cubicBezTo>
                    <a:pt x="3" y="3"/>
                    <a:pt x="1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3"/>
                    <a:pt x="3" y="1"/>
                  </a:cubicBezTo>
                  <a:cubicBezTo>
                    <a:pt x="6" y="3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3"/>
                    <a:pt x="4" y="2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3" y="2"/>
                    <a:pt x="1" y="1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1" y="3"/>
                    <a:pt x="5" y="7"/>
                    <a:pt x="5" y="6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9"/>
            <p:cNvSpPr/>
            <p:nvPr/>
          </p:nvSpPr>
          <p:spPr bwMode="auto">
            <a:xfrm>
              <a:off x="2090" y="30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50"/>
            <p:cNvSpPr/>
            <p:nvPr/>
          </p:nvSpPr>
          <p:spPr bwMode="auto">
            <a:xfrm>
              <a:off x="2106" y="30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Rectangle 451"/>
            <p:cNvSpPr>
              <a:spLocks noChangeArrowheads="1"/>
            </p:cNvSpPr>
            <p:nvPr/>
          </p:nvSpPr>
          <p:spPr bwMode="auto">
            <a:xfrm>
              <a:off x="2090" y="3036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52"/>
            <p:cNvSpPr/>
            <p:nvPr/>
          </p:nvSpPr>
          <p:spPr bwMode="auto">
            <a:xfrm>
              <a:off x="2098" y="3044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53"/>
            <p:cNvSpPr/>
            <p:nvPr/>
          </p:nvSpPr>
          <p:spPr bwMode="auto">
            <a:xfrm>
              <a:off x="2110" y="302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54"/>
            <p:cNvSpPr/>
            <p:nvPr/>
          </p:nvSpPr>
          <p:spPr bwMode="auto">
            <a:xfrm>
              <a:off x="2119" y="30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55"/>
            <p:cNvSpPr/>
            <p:nvPr/>
          </p:nvSpPr>
          <p:spPr bwMode="auto">
            <a:xfrm>
              <a:off x="2081" y="3002"/>
              <a:ext cx="42" cy="29"/>
            </a:xfrm>
            <a:custGeom>
              <a:avLst/>
              <a:gdLst>
                <a:gd name="T0" fmla="*/ 5 w 10"/>
                <a:gd name="T1" fmla="*/ 0 h 7"/>
                <a:gd name="T2" fmla="*/ 3 w 10"/>
                <a:gd name="T3" fmla="*/ 0 h 7"/>
                <a:gd name="T4" fmla="*/ 2 w 10"/>
                <a:gd name="T5" fmla="*/ 1 h 7"/>
                <a:gd name="T6" fmla="*/ 3 w 10"/>
                <a:gd name="T7" fmla="*/ 1 h 7"/>
                <a:gd name="T8" fmla="*/ 3 w 10"/>
                <a:gd name="T9" fmla="*/ 1 h 7"/>
                <a:gd name="T10" fmla="*/ 3 w 10"/>
                <a:gd name="T11" fmla="*/ 2 h 7"/>
                <a:gd name="T12" fmla="*/ 5 w 10"/>
                <a:gd name="T13" fmla="*/ 2 h 7"/>
                <a:gd name="T14" fmla="*/ 4 w 10"/>
                <a:gd name="T15" fmla="*/ 2 h 7"/>
                <a:gd name="T16" fmla="*/ 4 w 10"/>
                <a:gd name="T17" fmla="*/ 2 h 7"/>
                <a:gd name="T18" fmla="*/ 7 w 10"/>
                <a:gd name="T19" fmla="*/ 3 h 7"/>
                <a:gd name="T20" fmla="*/ 7 w 10"/>
                <a:gd name="T21" fmla="*/ 3 h 7"/>
                <a:gd name="T22" fmla="*/ 6 w 10"/>
                <a:gd name="T23" fmla="*/ 3 h 7"/>
                <a:gd name="T24" fmla="*/ 6 w 10"/>
                <a:gd name="T25" fmla="*/ 3 h 7"/>
                <a:gd name="T26" fmla="*/ 5 w 10"/>
                <a:gd name="T27" fmla="*/ 4 h 7"/>
                <a:gd name="T28" fmla="*/ 6 w 10"/>
                <a:gd name="T29" fmla="*/ 4 h 7"/>
                <a:gd name="T30" fmla="*/ 7 w 10"/>
                <a:gd name="T31" fmla="*/ 5 h 7"/>
                <a:gd name="T32" fmla="*/ 5 w 10"/>
                <a:gd name="T33" fmla="*/ 5 h 7"/>
                <a:gd name="T34" fmla="*/ 6 w 10"/>
                <a:gd name="T35" fmla="*/ 5 h 7"/>
                <a:gd name="T36" fmla="*/ 5 w 10"/>
                <a:gd name="T37" fmla="*/ 6 h 7"/>
                <a:gd name="T38" fmla="*/ 6 w 10"/>
                <a:gd name="T39" fmla="*/ 5 h 7"/>
                <a:gd name="T40" fmla="*/ 5 w 10"/>
                <a:gd name="T41" fmla="*/ 5 h 7"/>
                <a:gd name="T42" fmla="*/ 8 w 10"/>
                <a:gd name="T43" fmla="*/ 6 h 7"/>
                <a:gd name="T44" fmla="*/ 9 w 10"/>
                <a:gd name="T45" fmla="*/ 6 h 7"/>
                <a:gd name="T46" fmla="*/ 9 w 10"/>
                <a:gd name="T47" fmla="*/ 6 h 7"/>
                <a:gd name="T48" fmla="*/ 9 w 10"/>
                <a:gd name="T49" fmla="*/ 5 h 7"/>
                <a:gd name="T50" fmla="*/ 10 w 10"/>
                <a:gd name="T51" fmla="*/ 5 h 7"/>
                <a:gd name="T52" fmla="*/ 9 w 10"/>
                <a:gd name="T53" fmla="*/ 4 h 7"/>
                <a:gd name="T54" fmla="*/ 9 w 10"/>
                <a:gd name="T55" fmla="*/ 4 h 7"/>
                <a:gd name="T56" fmla="*/ 9 w 10"/>
                <a:gd name="T57" fmla="*/ 4 h 7"/>
                <a:gd name="T58" fmla="*/ 9 w 10"/>
                <a:gd name="T59" fmla="*/ 4 h 7"/>
                <a:gd name="T60" fmla="*/ 8 w 10"/>
                <a:gd name="T61" fmla="*/ 3 h 7"/>
                <a:gd name="T62" fmla="*/ 9 w 10"/>
                <a:gd name="T63" fmla="*/ 3 h 7"/>
                <a:gd name="T64" fmla="*/ 10 w 10"/>
                <a:gd name="T65" fmla="*/ 3 h 7"/>
                <a:gd name="T66" fmla="*/ 8 w 10"/>
                <a:gd name="T67" fmla="*/ 3 h 7"/>
                <a:gd name="T68" fmla="*/ 7 w 10"/>
                <a:gd name="T69" fmla="*/ 2 h 7"/>
                <a:gd name="T70" fmla="*/ 6 w 10"/>
                <a:gd name="T71" fmla="*/ 1 h 7"/>
                <a:gd name="T72" fmla="*/ 7 w 10"/>
                <a:gd name="T73" fmla="*/ 1 h 7"/>
                <a:gd name="T74" fmla="*/ 6 w 10"/>
                <a:gd name="T75" fmla="*/ 1 h 7"/>
                <a:gd name="T76" fmla="*/ 4 w 10"/>
                <a:gd name="T77" fmla="*/ 1 h 7"/>
                <a:gd name="T78" fmla="*/ 7 w 10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2" y="1"/>
                    <a:pt x="2" y="1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0" y="2"/>
                    <a:pt x="7" y="0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6" y="1"/>
                    <a:pt x="1" y="2"/>
                    <a:pt x="6" y="2"/>
                  </a:cubicBezTo>
                  <a:cubicBezTo>
                    <a:pt x="4" y="2"/>
                    <a:pt x="6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6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6" y="2"/>
                    <a:pt x="5" y="2"/>
                    <a:pt x="6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7" y="3"/>
                    <a:pt x="9" y="3"/>
                    <a:pt x="7" y="3"/>
                  </a:cubicBezTo>
                  <a:cubicBezTo>
                    <a:pt x="6" y="3"/>
                    <a:pt x="6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7" y="3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4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8" y="5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5" y="4"/>
                    <a:pt x="4" y="4"/>
                  </a:cubicBezTo>
                  <a:cubicBezTo>
                    <a:pt x="5" y="4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7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3" y="4"/>
                    <a:pt x="5" y="6"/>
                  </a:cubicBezTo>
                  <a:cubicBezTo>
                    <a:pt x="6" y="6"/>
                    <a:pt x="8" y="7"/>
                    <a:pt x="8" y="7"/>
                  </a:cubicBezTo>
                  <a:cubicBezTo>
                    <a:pt x="8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6" y="5"/>
                    <a:pt x="5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7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9" y="5"/>
                    <a:pt x="8" y="5"/>
                    <a:pt x="10" y="5"/>
                  </a:cubicBezTo>
                  <a:cubicBezTo>
                    <a:pt x="8" y="4"/>
                    <a:pt x="9" y="4"/>
                    <a:pt x="8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7" y="4"/>
                    <a:pt x="9" y="4"/>
                  </a:cubicBezTo>
                  <a:cubicBezTo>
                    <a:pt x="8" y="4"/>
                    <a:pt x="8" y="3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6" y="3"/>
                    <a:pt x="8" y="3"/>
                    <a:pt x="7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10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6" y="1"/>
                    <a:pt x="8" y="1"/>
                    <a:pt x="8" y="1"/>
                  </a:cubicBezTo>
                  <a:cubicBezTo>
                    <a:pt x="6" y="1"/>
                    <a:pt x="10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6"/>
            <p:cNvSpPr/>
            <p:nvPr/>
          </p:nvSpPr>
          <p:spPr bwMode="auto">
            <a:xfrm>
              <a:off x="2110" y="3006"/>
              <a:ext cx="9" cy="4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7"/>
            <p:cNvSpPr/>
            <p:nvPr/>
          </p:nvSpPr>
          <p:spPr bwMode="auto">
            <a:xfrm>
              <a:off x="2110" y="3006"/>
              <a:ext cx="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58"/>
            <p:cNvSpPr/>
            <p:nvPr/>
          </p:nvSpPr>
          <p:spPr bwMode="auto">
            <a:xfrm>
              <a:off x="2106" y="2998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59"/>
            <p:cNvSpPr/>
            <p:nvPr/>
          </p:nvSpPr>
          <p:spPr bwMode="auto">
            <a:xfrm>
              <a:off x="2102" y="2998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60"/>
            <p:cNvSpPr/>
            <p:nvPr/>
          </p:nvSpPr>
          <p:spPr bwMode="auto">
            <a:xfrm>
              <a:off x="2077" y="2994"/>
              <a:ext cx="33" cy="12"/>
            </a:xfrm>
            <a:custGeom>
              <a:avLst/>
              <a:gdLst>
                <a:gd name="T0" fmla="*/ 4 w 8"/>
                <a:gd name="T1" fmla="*/ 0 h 3"/>
                <a:gd name="T2" fmla="*/ 2 w 8"/>
                <a:gd name="T3" fmla="*/ 0 h 3"/>
                <a:gd name="T4" fmla="*/ 3 w 8"/>
                <a:gd name="T5" fmla="*/ 0 h 3"/>
                <a:gd name="T6" fmla="*/ 1 w 8"/>
                <a:gd name="T7" fmla="*/ 1 h 3"/>
                <a:gd name="T8" fmla="*/ 3 w 8"/>
                <a:gd name="T9" fmla="*/ 1 h 3"/>
                <a:gd name="T10" fmla="*/ 2 w 8"/>
                <a:gd name="T11" fmla="*/ 2 h 3"/>
                <a:gd name="T12" fmla="*/ 4 w 8"/>
                <a:gd name="T13" fmla="*/ 1 h 3"/>
                <a:gd name="T14" fmla="*/ 2 w 8"/>
                <a:gd name="T15" fmla="*/ 2 h 3"/>
                <a:gd name="T16" fmla="*/ 3 w 8"/>
                <a:gd name="T17" fmla="*/ 2 h 3"/>
                <a:gd name="T18" fmla="*/ 4 w 8"/>
                <a:gd name="T19" fmla="*/ 2 h 3"/>
                <a:gd name="T20" fmla="*/ 3 w 8"/>
                <a:gd name="T21" fmla="*/ 2 h 3"/>
                <a:gd name="T22" fmla="*/ 4 w 8"/>
                <a:gd name="T23" fmla="*/ 2 h 3"/>
                <a:gd name="T24" fmla="*/ 4 w 8"/>
                <a:gd name="T25" fmla="*/ 2 h 3"/>
                <a:gd name="T26" fmla="*/ 3 w 8"/>
                <a:gd name="T27" fmla="*/ 2 h 3"/>
                <a:gd name="T28" fmla="*/ 4 w 8"/>
                <a:gd name="T29" fmla="*/ 2 h 3"/>
                <a:gd name="T30" fmla="*/ 3 w 8"/>
                <a:gd name="T31" fmla="*/ 2 h 3"/>
                <a:gd name="T32" fmla="*/ 5 w 8"/>
                <a:gd name="T33" fmla="*/ 2 h 3"/>
                <a:gd name="T34" fmla="*/ 6 w 8"/>
                <a:gd name="T35" fmla="*/ 2 h 3"/>
                <a:gd name="T36" fmla="*/ 5 w 8"/>
                <a:gd name="T37" fmla="*/ 2 h 3"/>
                <a:gd name="T38" fmla="*/ 5 w 8"/>
                <a:gd name="T39" fmla="*/ 2 h 3"/>
                <a:gd name="T40" fmla="*/ 4 w 8"/>
                <a:gd name="T41" fmla="*/ 2 h 3"/>
                <a:gd name="T42" fmla="*/ 6 w 8"/>
                <a:gd name="T43" fmla="*/ 1 h 3"/>
                <a:gd name="T44" fmla="*/ 7 w 8"/>
                <a:gd name="T45" fmla="*/ 0 h 3"/>
                <a:gd name="T46" fmla="*/ 7 w 8"/>
                <a:gd name="T47" fmla="*/ 0 h 3"/>
                <a:gd name="T48" fmla="*/ 7 w 8"/>
                <a:gd name="T49" fmla="*/ 1 h 3"/>
                <a:gd name="T50" fmla="*/ 6 w 8"/>
                <a:gd name="T51" fmla="*/ 1 h 3"/>
                <a:gd name="T52" fmla="*/ 4 w 8"/>
                <a:gd name="T53" fmla="*/ 2 h 3"/>
                <a:gd name="T54" fmla="*/ 4 w 8"/>
                <a:gd name="T55" fmla="*/ 1 h 3"/>
                <a:gd name="T56" fmla="*/ 6 w 8"/>
                <a:gd name="T57" fmla="*/ 1 h 3"/>
                <a:gd name="T58" fmla="*/ 5 w 8"/>
                <a:gd name="T59" fmla="*/ 1 h 3"/>
                <a:gd name="T60" fmla="*/ 7 w 8"/>
                <a:gd name="T61" fmla="*/ 0 h 3"/>
                <a:gd name="T62" fmla="*/ 5 w 8"/>
                <a:gd name="T63" fmla="*/ 1 h 3"/>
                <a:gd name="T64" fmla="*/ 4 w 8"/>
                <a:gd name="T65" fmla="*/ 1 h 3"/>
                <a:gd name="T66" fmla="*/ 5 w 8"/>
                <a:gd name="T67" fmla="*/ 0 h 3"/>
                <a:gd name="T68" fmla="*/ 4 w 8"/>
                <a:gd name="T69" fmla="*/ 1 h 3"/>
                <a:gd name="T70" fmla="*/ 5 w 8"/>
                <a:gd name="T71" fmla="*/ 0 h 3"/>
                <a:gd name="T72" fmla="*/ 4 w 8"/>
                <a:gd name="T73" fmla="*/ 0 h 3"/>
                <a:gd name="T74" fmla="*/ 4 w 8"/>
                <a:gd name="T75" fmla="*/ 0 h 3"/>
                <a:gd name="T76" fmla="*/ 4 w 8"/>
                <a:gd name="T77" fmla="*/ 0 h 3"/>
                <a:gd name="T78" fmla="*/ 2 w 8"/>
                <a:gd name="T79" fmla="*/ 1 h 3"/>
                <a:gd name="T80" fmla="*/ 4 w 8"/>
                <a:gd name="T8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1"/>
                    <a:pt x="3" y="0"/>
                    <a:pt x="1" y="1"/>
                  </a:cubicBezTo>
                  <a:cubicBezTo>
                    <a:pt x="2" y="1"/>
                    <a:pt x="1" y="2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0" y="3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5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2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3"/>
                    <a:pt x="6" y="1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5" y="1"/>
                    <a:pt x="3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0"/>
                    <a:pt x="6" y="0"/>
                    <a:pt x="4" y="1"/>
                  </a:cubicBezTo>
                  <a:cubicBezTo>
                    <a:pt x="5" y="1"/>
                    <a:pt x="6" y="0"/>
                    <a:pt x="5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61"/>
            <p:cNvSpPr/>
            <p:nvPr/>
          </p:nvSpPr>
          <p:spPr bwMode="auto">
            <a:xfrm>
              <a:off x="2077" y="2994"/>
              <a:ext cx="13" cy="4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0" name="Freeform 462"/>
            <p:cNvSpPr/>
            <p:nvPr/>
          </p:nvSpPr>
          <p:spPr bwMode="auto">
            <a:xfrm>
              <a:off x="2069" y="2990"/>
              <a:ext cx="25" cy="12"/>
            </a:xfrm>
            <a:custGeom>
              <a:avLst/>
              <a:gdLst>
                <a:gd name="T0" fmla="*/ 3 w 6"/>
                <a:gd name="T1" fmla="*/ 1 h 3"/>
                <a:gd name="T2" fmla="*/ 2 w 6"/>
                <a:gd name="T3" fmla="*/ 2 h 3"/>
                <a:gd name="T4" fmla="*/ 2 w 6"/>
                <a:gd name="T5" fmla="*/ 2 h 3"/>
                <a:gd name="T6" fmla="*/ 4 w 6"/>
                <a:gd name="T7" fmla="*/ 1 h 3"/>
                <a:gd name="T8" fmla="*/ 3 w 6"/>
                <a:gd name="T9" fmla="*/ 2 h 3"/>
                <a:gd name="T10" fmla="*/ 4 w 6"/>
                <a:gd name="T11" fmla="*/ 1 h 3"/>
                <a:gd name="T12" fmla="*/ 3 w 6"/>
                <a:gd name="T13" fmla="*/ 1 h 3"/>
                <a:gd name="T14" fmla="*/ 4 w 6"/>
                <a:gd name="T15" fmla="*/ 1 h 3"/>
                <a:gd name="T16" fmla="*/ 4 w 6"/>
                <a:gd name="T17" fmla="*/ 1 h 3"/>
                <a:gd name="T18" fmla="*/ 5 w 6"/>
                <a:gd name="T19" fmla="*/ 1 h 3"/>
                <a:gd name="T20" fmla="*/ 3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4 w 6"/>
                <a:gd name="T27" fmla="*/ 0 h 3"/>
                <a:gd name="T28" fmla="*/ 3 w 6"/>
                <a:gd name="T29" fmla="*/ 1 h 3"/>
                <a:gd name="T30" fmla="*/ 5 w 6"/>
                <a:gd name="T31" fmla="*/ 0 h 3"/>
                <a:gd name="T32" fmla="*/ 4 w 6"/>
                <a:gd name="T33" fmla="*/ 0 h 3"/>
                <a:gd name="T34" fmla="*/ 2 w 6"/>
                <a:gd name="T35" fmla="*/ 1 h 3"/>
                <a:gd name="T36" fmla="*/ 3 w 6"/>
                <a:gd name="T37" fmla="*/ 0 h 3"/>
                <a:gd name="T38" fmla="*/ 4 w 6"/>
                <a:gd name="T39" fmla="*/ 0 h 3"/>
                <a:gd name="T40" fmla="*/ 1 w 6"/>
                <a:gd name="T41" fmla="*/ 2 h 3"/>
                <a:gd name="T42" fmla="*/ 3 w 6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2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2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2" y="2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3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1" name="Rectangle 463"/>
            <p:cNvSpPr>
              <a:spLocks noChangeArrowheads="1"/>
            </p:cNvSpPr>
            <p:nvPr/>
          </p:nvSpPr>
          <p:spPr bwMode="auto">
            <a:xfrm>
              <a:off x="2077" y="2998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2" name="Freeform 464"/>
            <p:cNvSpPr/>
            <p:nvPr/>
          </p:nvSpPr>
          <p:spPr bwMode="auto">
            <a:xfrm>
              <a:off x="1453" y="3194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3" name="Freeform 465"/>
            <p:cNvSpPr/>
            <p:nvPr/>
          </p:nvSpPr>
          <p:spPr bwMode="auto">
            <a:xfrm>
              <a:off x="1445" y="3178"/>
              <a:ext cx="8" cy="2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2 w 2"/>
                <a:gd name="T5" fmla="*/ 5 h 5"/>
                <a:gd name="T6" fmla="*/ 1 w 2"/>
                <a:gd name="T7" fmla="*/ 2 h 5"/>
                <a:gd name="T8" fmla="*/ 1 w 2"/>
                <a:gd name="T9" fmla="*/ 3 h 5"/>
                <a:gd name="T10" fmla="*/ 0 w 2"/>
                <a:gd name="T11" fmla="*/ 1 h 5"/>
                <a:gd name="T12" fmla="*/ 0 w 2"/>
                <a:gd name="T13" fmla="*/ 2 h 5"/>
                <a:gd name="T14" fmla="*/ 0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3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0" y="1"/>
                  </a:cubicBezTo>
                  <a:cubicBezTo>
                    <a:pt x="0" y="0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4" name="Freeform 466"/>
            <p:cNvSpPr/>
            <p:nvPr/>
          </p:nvSpPr>
          <p:spPr bwMode="auto">
            <a:xfrm>
              <a:off x="1445" y="3186"/>
              <a:ext cx="4" cy="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5" name="Freeform 467"/>
            <p:cNvSpPr/>
            <p:nvPr/>
          </p:nvSpPr>
          <p:spPr bwMode="auto">
            <a:xfrm>
              <a:off x="1445" y="31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6" name="Freeform 468"/>
            <p:cNvSpPr/>
            <p:nvPr/>
          </p:nvSpPr>
          <p:spPr bwMode="auto">
            <a:xfrm>
              <a:off x="1445" y="31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7" name="Freeform 469"/>
            <p:cNvSpPr/>
            <p:nvPr/>
          </p:nvSpPr>
          <p:spPr bwMode="auto">
            <a:xfrm>
              <a:off x="1445" y="3182"/>
              <a:ext cx="4" cy="16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8" name="Freeform 470"/>
            <p:cNvSpPr/>
            <p:nvPr/>
          </p:nvSpPr>
          <p:spPr bwMode="auto">
            <a:xfrm>
              <a:off x="1445" y="31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9" name="Freeform 471"/>
            <p:cNvSpPr/>
            <p:nvPr/>
          </p:nvSpPr>
          <p:spPr bwMode="auto">
            <a:xfrm>
              <a:off x="1445" y="31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0" name="Freeform 472"/>
            <p:cNvSpPr/>
            <p:nvPr/>
          </p:nvSpPr>
          <p:spPr bwMode="auto">
            <a:xfrm>
              <a:off x="1441" y="3182"/>
              <a:ext cx="4" cy="16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1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1" name="Freeform 473"/>
            <p:cNvSpPr/>
            <p:nvPr/>
          </p:nvSpPr>
          <p:spPr bwMode="auto">
            <a:xfrm>
              <a:off x="1436" y="3173"/>
              <a:ext cx="5" cy="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2" name="Freeform 474"/>
            <p:cNvSpPr/>
            <p:nvPr/>
          </p:nvSpPr>
          <p:spPr bwMode="auto">
            <a:xfrm>
              <a:off x="1436" y="3169"/>
              <a:ext cx="5" cy="25"/>
            </a:xfrm>
            <a:custGeom>
              <a:avLst/>
              <a:gdLst>
                <a:gd name="T0" fmla="*/ 0 w 1"/>
                <a:gd name="T1" fmla="*/ 5 h 6"/>
                <a:gd name="T2" fmla="*/ 0 w 1"/>
                <a:gd name="T3" fmla="*/ 3 h 6"/>
                <a:gd name="T4" fmla="*/ 1 w 1"/>
                <a:gd name="T5" fmla="*/ 5 h 6"/>
                <a:gd name="T6" fmla="*/ 1 w 1"/>
                <a:gd name="T7" fmla="*/ 4 h 6"/>
                <a:gd name="T8" fmla="*/ 1 w 1"/>
                <a:gd name="T9" fmla="*/ 6 h 6"/>
                <a:gd name="T10" fmla="*/ 1 w 1"/>
                <a:gd name="T11" fmla="*/ 4 h 6"/>
                <a:gd name="T12" fmla="*/ 1 w 1"/>
                <a:gd name="T13" fmla="*/ 5 h 6"/>
                <a:gd name="T14" fmla="*/ 1 w 1"/>
                <a:gd name="T15" fmla="*/ 3 h 6"/>
                <a:gd name="T16" fmla="*/ 1 w 1"/>
                <a:gd name="T17" fmla="*/ 3 h 6"/>
                <a:gd name="T18" fmla="*/ 1 w 1"/>
                <a:gd name="T19" fmla="*/ 2 h 6"/>
                <a:gd name="T20" fmla="*/ 0 w 1"/>
                <a:gd name="T21" fmla="*/ 0 h 6"/>
                <a:gd name="T22" fmla="*/ 0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3"/>
                    <a:pt x="1" y="4"/>
                  </a:cubicBezTo>
                  <a:cubicBezTo>
                    <a:pt x="1" y="6"/>
                    <a:pt x="1" y="4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5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3" name="Freeform 475"/>
            <p:cNvSpPr/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4" name="Freeform 476"/>
            <p:cNvSpPr/>
            <p:nvPr/>
          </p:nvSpPr>
          <p:spPr bwMode="auto">
            <a:xfrm>
              <a:off x="1436" y="3169"/>
              <a:ext cx="0" cy="25"/>
            </a:xfrm>
            <a:custGeom>
              <a:avLst/>
              <a:gdLst>
                <a:gd name="T0" fmla="*/ 6 h 6"/>
                <a:gd name="T1" fmla="*/ 4 h 6"/>
                <a:gd name="T2" fmla="*/ 5 h 6"/>
                <a:gd name="T3" fmla="*/ 3 h 6"/>
                <a:gd name="T4" fmla="*/ 4 h 6"/>
                <a:gd name="T5" fmla="*/ 1 h 6"/>
                <a:gd name="T6" fmla="*/ 2 h 6"/>
                <a:gd name="T7" fmla="*/ 2 h 6"/>
                <a:gd name="T8" fmla="*/ 3 h 6"/>
                <a:gd name="T9" fmla="*/ 4 h 6"/>
                <a:gd name="T10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4"/>
                    <a:pt x="0" y="4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5" name="Freeform 477"/>
            <p:cNvSpPr/>
            <p:nvPr/>
          </p:nvSpPr>
          <p:spPr bwMode="auto">
            <a:xfrm>
              <a:off x="1436" y="31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6" name="Freeform 478"/>
            <p:cNvSpPr/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7" name="Freeform 479"/>
            <p:cNvSpPr/>
            <p:nvPr/>
          </p:nvSpPr>
          <p:spPr bwMode="auto">
            <a:xfrm>
              <a:off x="1432" y="3190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8" name="Freeform 480"/>
            <p:cNvSpPr/>
            <p:nvPr/>
          </p:nvSpPr>
          <p:spPr bwMode="auto">
            <a:xfrm>
              <a:off x="1411" y="3169"/>
              <a:ext cx="25" cy="29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2 h 7"/>
                <a:gd name="T4" fmla="*/ 1 w 6"/>
                <a:gd name="T5" fmla="*/ 3 h 7"/>
                <a:gd name="T6" fmla="*/ 0 w 6"/>
                <a:gd name="T7" fmla="*/ 5 h 7"/>
                <a:gd name="T8" fmla="*/ 1 w 6"/>
                <a:gd name="T9" fmla="*/ 4 h 7"/>
                <a:gd name="T10" fmla="*/ 0 w 6"/>
                <a:gd name="T11" fmla="*/ 5 h 7"/>
                <a:gd name="T12" fmla="*/ 1 w 6"/>
                <a:gd name="T13" fmla="*/ 5 h 7"/>
                <a:gd name="T14" fmla="*/ 2 w 6"/>
                <a:gd name="T15" fmla="*/ 5 h 7"/>
                <a:gd name="T16" fmla="*/ 4 w 6"/>
                <a:gd name="T17" fmla="*/ 6 h 7"/>
                <a:gd name="T18" fmla="*/ 4 w 6"/>
                <a:gd name="T19" fmla="*/ 4 h 7"/>
                <a:gd name="T20" fmla="*/ 4 w 6"/>
                <a:gd name="T21" fmla="*/ 5 h 7"/>
                <a:gd name="T22" fmla="*/ 4 w 6"/>
                <a:gd name="T23" fmla="*/ 5 h 7"/>
                <a:gd name="T24" fmla="*/ 5 w 6"/>
                <a:gd name="T25" fmla="*/ 6 h 7"/>
                <a:gd name="T26" fmla="*/ 5 w 6"/>
                <a:gd name="T27" fmla="*/ 3 h 7"/>
                <a:gd name="T28" fmla="*/ 5 w 6"/>
                <a:gd name="T29" fmla="*/ 6 h 7"/>
                <a:gd name="T30" fmla="*/ 5 w 6"/>
                <a:gd name="T31" fmla="*/ 4 h 7"/>
                <a:gd name="T32" fmla="*/ 5 w 6"/>
                <a:gd name="T33" fmla="*/ 2 h 7"/>
                <a:gd name="T34" fmla="*/ 6 w 6"/>
                <a:gd name="T35" fmla="*/ 1 h 7"/>
                <a:gd name="T36" fmla="*/ 4 w 6"/>
                <a:gd name="T37" fmla="*/ 4 h 7"/>
                <a:gd name="T38" fmla="*/ 4 w 6"/>
                <a:gd name="T39" fmla="*/ 3 h 7"/>
                <a:gd name="T40" fmla="*/ 4 w 6"/>
                <a:gd name="T41" fmla="*/ 2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4 h 7"/>
                <a:gd name="T48" fmla="*/ 3 w 6"/>
                <a:gd name="T49" fmla="*/ 2 h 7"/>
                <a:gd name="T50" fmla="*/ 2 w 6"/>
                <a:gd name="T51" fmla="*/ 5 h 7"/>
                <a:gd name="T52" fmla="*/ 3 w 6"/>
                <a:gd name="T53" fmla="*/ 1 h 7"/>
                <a:gd name="T54" fmla="*/ 3 w 6"/>
                <a:gd name="T55" fmla="*/ 3 h 7"/>
                <a:gd name="T56" fmla="*/ 2 w 6"/>
                <a:gd name="T57" fmla="*/ 3 h 7"/>
                <a:gd name="T58" fmla="*/ 3 w 6"/>
                <a:gd name="T59" fmla="*/ 1 h 7"/>
                <a:gd name="T60" fmla="*/ 2 w 6"/>
                <a:gd name="T61" fmla="*/ 3 h 7"/>
                <a:gd name="T62" fmla="*/ 2 w 6"/>
                <a:gd name="T63" fmla="*/ 4 h 7"/>
                <a:gd name="T64" fmla="*/ 2 w 6"/>
                <a:gd name="T65" fmla="*/ 3 h 7"/>
                <a:gd name="T66" fmla="*/ 3 w 6"/>
                <a:gd name="T67" fmla="*/ 1 h 7"/>
                <a:gd name="T68" fmla="*/ 3 w 6"/>
                <a:gd name="T69" fmla="*/ 0 h 7"/>
                <a:gd name="T70" fmla="*/ 2 w 6"/>
                <a:gd name="T71" fmla="*/ 2 h 7"/>
                <a:gd name="T72" fmla="*/ 3 w 6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3" y="5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5" y="5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6"/>
                    <a:pt x="5" y="3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5" y="3"/>
                    <a:pt x="6" y="1"/>
                  </a:cubicBezTo>
                  <a:cubicBezTo>
                    <a:pt x="5" y="1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2"/>
                  </a:cubicBezTo>
                  <a:cubicBezTo>
                    <a:pt x="4" y="3"/>
                    <a:pt x="4" y="1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9" name="Rectangle 481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0" name="Freeform 482"/>
            <p:cNvSpPr/>
            <p:nvPr/>
          </p:nvSpPr>
          <p:spPr bwMode="auto">
            <a:xfrm>
              <a:off x="1424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1" name="Rectangle 483"/>
            <p:cNvSpPr>
              <a:spLocks noChangeArrowheads="1"/>
            </p:cNvSpPr>
            <p:nvPr/>
          </p:nvSpPr>
          <p:spPr bwMode="auto">
            <a:xfrm>
              <a:off x="1415" y="31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2" name="Freeform 484"/>
            <p:cNvSpPr/>
            <p:nvPr/>
          </p:nvSpPr>
          <p:spPr bwMode="auto">
            <a:xfrm>
              <a:off x="1424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3" name="Freeform 485"/>
            <p:cNvSpPr/>
            <p:nvPr/>
          </p:nvSpPr>
          <p:spPr bwMode="auto">
            <a:xfrm>
              <a:off x="1428" y="3173"/>
              <a:ext cx="0" cy="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4" name="Rectangle 486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5" name="Freeform 487"/>
            <p:cNvSpPr/>
            <p:nvPr/>
          </p:nvSpPr>
          <p:spPr bwMode="auto">
            <a:xfrm>
              <a:off x="1395" y="3165"/>
              <a:ext cx="29" cy="25"/>
            </a:xfrm>
            <a:custGeom>
              <a:avLst/>
              <a:gdLst>
                <a:gd name="T0" fmla="*/ 1 w 7"/>
                <a:gd name="T1" fmla="*/ 3 h 6"/>
                <a:gd name="T2" fmla="*/ 1 w 7"/>
                <a:gd name="T3" fmla="*/ 4 h 6"/>
                <a:gd name="T4" fmla="*/ 4 w 7"/>
                <a:gd name="T5" fmla="*/ 3 h 6"/>
                <a:gd name="T6" fmla="*/ 1 w 7"/>
                <a:gd name="T7" fmla="*/ 4 h 6"/>
                <a:gd name="T8" fmla="*/ 4 w 7"/>
                <a:gd name="T9" fmla="*/ 4 h 6"/>
                <a:gd name="T10" fmla="*/ 3 w 7"/>
                <a:gd name="T11" fmla="*/ 5 h 6"/>
                <a:gd name="T12" fmla="*/ 5 w 7"/>
                <a:gd name="T13" fmla="*/ 3 h 6"/>
                <a:gd name="T14" fmla="*/ 3 w 7"/>
                <a:gd name="T15" fmla="*/ 5 h 6"/>
                <a:gd name="T16" fmla="*/ 3 w 7"/>
                <a:gd name="T17" fmla="*/ 5 h 6"/>
                <a:gd name="T18" fmla="*/ 4 w 7"/>
                <a:gd name="T19" fmla="*/ 5 h 6"/>
                <a:gd name="T20" fmla="*/ 5 w 7"/>
                <a:gd name="T21" fmla="*/ 4 h 6"/>
                <a:gd name="T22" fmla="*/ 6 w 7"/>
                <a:gd name="T23" fmla="*/ 2 h 6"/>
                <a:gd name="T24" fmla="*/ 5 w 7"/>
                <a:gd name="T25" fmla="*/ 3 h 6"/>
                <a:gd name="T26" fmla="*/ 6 w 7"/>
                <a:gd name="T27" fmla="*/ 2 h 6"/>
                <a:gd name="T28" fmla="*/ 5 w 7"/>
                <a:gd name="T29" fmla="*/ 3 h 6"/>
                <a:gd name="T30" fmla="*/ 6 w 7"/>
                <a:gd name="T31" fmla="*/ 2 h 6"/>
                <a:gd name="T32" fmla="*/ 5 w 7"/>
                <a:gd name="T33" fmla="*/ 2 h 6"/>
                <a:gd name="T34" fmla="*/ 6 w 7"/>
                <a:gd name="T35" fmla="*/ 2 h 6"/>
                <a:gd name="T36" fmla="*/ 4 w 7"/>
                <a:gd name="T37" fmla="*/ 3 h 6"/>
                <a:gd name="T38" fmla="*/ 6 w 7"/>
                <a:gd name="T39" fmla="*/ 2 h 6"/>
                <a:gd name="T40" fmla="*/ 5 w 7"/>
                <a:gd name="T41" fmla="*/ 3 h 6"/>
                <a:gd name="T42" fmla="*/ 6 w 7"/>
                <a:gd name="T43" fmla="*/ 1 h 6"/>
                <a:gd name="T44" fmla="*/ 5 w 7"/>
                <a:gd name="T45" fmla="*/ 2 h 6"/>
                <a:gd name="T46" fmla="*/ 6 w 7"/>
                <a:gd name="T47" fmla="*/ 1 h 6"/>
                <a:gd name="T48" fmla="*/ 3 w 7"/>
                <a:gd name="T49" fmla="*/ 4 h 6"/>
                <a:gd name="T50" fmla="*/ 5 w 7"/>
                <a:gd name="T51" fmla="*/ 2 h 6"/>
                <a:gd name="T52" fmla="*/ 5 w 7"/>
                <a:gd name="T53" fmla="*/ 2 h 6"/>
                <a:gd name="T54" fmla="*/ 5 w 7"/>
                <a:gd name="T55" fmla="*/ 1 h 6"/>
                <a:gd name="T56" fmla="*/ 4 w 7"/>
                <a:gd name="T57" fmla="*/ 2 h 6"/>
                <a:gd name="T58" fmla="*/ 4 w 7"/>
                <a:gd name="T59" fmla="*/ 2 h 6"/>
                <a:gd name="T60" fmla="*/ 3 w 7"/>
                <a:gd name="T61" fmla="*/ 3 h 6"/>
                <a:gd name="T62" fmla="*/ 3 w 7"/>
                <a:gd name="T63" fmla="*/ 2 h 6"/>
                <a:gd name="T64" fmla="*/ 1 w 7"/>
                <a:gd name="T65" fmla="*/ 3 h 6"/>
                <a:gd name="T66" fmla="*/ 3 w 7"/>
                <a:gd name="T67" fmla="*/ 3 h 6"/>
                <a:gd name="T68" fmla="*/ 1 w 7"/>
                <a:gd name="T6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6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6" y="2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5" y="3"/>
                    <a:pt x="5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3"/>
                    <a:pt x="6" y="2"/>
                    <a:pt x="5" y="3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4" y="3"/>
                    <a:pt x="3" y="3"/>
                    <a:pt x="5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6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6" name="Freeform 488"/>
            <p:cNvSpPr/>
            <p:nvPr/>
          </p:nvSpPr>
          <p:spPr bwMode="auto">
            <a:xfrm>
              <a:off x="1420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7" name="Freeform 489"/>
            <p:cNvSpPr/>
            <p:nvPr/>
          </p:nvSpPr>
          <p:spPr bwMode="auto">
            <a:xfrm>
              <a:off x="1386" y="3165"/>
              <a:ext cx="42" cy="13"/>
            </a:xfrm>
            <a:custGeom>
              <a:avLst/>
              <a:gdLst>
                <a:gd name="T0" fmla="*/ 5 w 10"/>
                <a:gd name="T1" fmla="*/ 2 h 3"/>
                <a:gd name="T2" fmla="*/ 7 w 10"/>
                <a:gd name="T3" fmla="*/ 1 h 3"/>
                <a:gd name="T4" fmla="*/ 3 w 10"/>
                <a:gd name="T5" fmla="*/ 2 h 3"/>
                <a:gd name="T6" fmla="*/ 3 w 10"/>
                <a:gd name="T7" fmla="*/ 2 h 3"/>
                <a:gd name="T8" fmla="*/ 6 w 10"/>
                <a:gd name="T9" fmla="*/ 1 h 3"/>
                <a:gd name="T10" fmla="*/ 6 w 10"/>
                <a:gd name="T11" fmla="*/ 1 h 3"/>
                <a:gd name="T12" fmla="*/ 4 w 10"/>
                <a:gd name="T13" fmla="*/ 1 h 3"/>
                <a:gd name="T14" fmla="*/ 3 w 10"/>
                <a:gd name="T15" fmla="*/ 1 h 3"/>
                <a:gd name="T16" fmla="*/ 4 w 10"/>
                <a:gd name="T17" fmla="*/ 1 h 3"/>
                <a:gd name="T18" fmla="*/ 6 w 10"/>
                <a:gd name="T19" fmla="*/ 1 h 3"/>
                <a:gd name="T20" fmla="*/ 1 w 10"/>
                <a:gd name="T21" fmla="*/ 1 h 3"/>
                <a:gd name="T22" fmla="*/ 1 w 10"/>
                <a:gd name="T23" fmla="*/ 1 h 3"/>
                <a:gd name="T24" fmla="*/ 3 w 10"/>
                <a:gd name="T25" fmla="*/ 1 h 3"/>
                <a:gd name="T26" fmla="*/ 3 w 10"/>
                <a:gd name="T27" fmla="*/ 1 h 3"/>
                <a:gd name="T28" fmla="*/ 1 w 10"/>
                <a:gd name="T29" fmla="*/ 1 h 3"/>
                <a:gd name="T30" fmla="*/ 2 w 10"/>
                <a:gd name="T31" fmla="*/ 3 h 3"/>
                <a:gd name="T32" fmla="*/ 2 w 10"/>
                <a:gd name="T33" fmla="*/ 3 h 3"/>
                <a:gd name="T34" fmla="*/ 3 w 10"/>
                <a:gd name="T35" fmla="*/ 2 h 3"/>
                <a:gd name="T36" fmla="*/ 5 w 10"/>
                <a:gd name="T37" fmla="*/ 2 h 3"/>
                <a:gd name="T38" fmla="*/ 5 w 10"/>
                <a:gd name="T39" fmla="*/ 2 h 3"/>
                <a:gd name="T40" fmla="*/ 7 w 10"/>
                <a:gd name="T41" fmla="*/ 1 h 3"/>
                <a:gd name="T42" fmla="*/ 8 w 10"/>
                <a:gd name="T43" fmla="*/ 1 h 3"/>
                <a:gd name="T44" fmla="*/ 8 w 10"/>
                <a:gd name="T45" fmla="*/ 1 h 3"/>
                <a:gd name="T46" fmla="*/ 5 w 10"/>
                <a:gd name="T4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5" y="1"/>
                    <a:pt x="6" y="1"/>
                    <a:pt x="7" y="1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2"/>
                    <a:pt x="2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1"/>
                    <a:pt x="4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10" y="0"/>
                    <a:pt x="6" y="1"/>
                    <a:pt x="8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8" name="Freeform 490"/>
            <p:cNvSpPr/>
            <p:nvPr/>
          </p:nvSpPr>
          <p:spPr bwMode="auto">
            <a:xfrm>
              <a:off x="1407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9" name="Freeform 491"/>
            <p:cNvSpPr/>
            <p:nvPr/>
          </p:nvSpPr>
          <p:spPr bwMode="auto">
            <a:xfrm>
              <a:off x="1395" y="3178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0" name="Freeform 492"/>
            <p:cNvSpPr/>
            <p:nvPr/>
          </p:nvSpPr>
          <p:spPr bwMode="auto">
            <a:xfrm>
              <a:off x="1407" y="316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1" name="Freeform 493"/>
            <p:cNvSpPr/>
            <p:nvPr/>
          </p:nvSpPr>
          <p:spPr bwMode="auto">
            <a:xfrm>
              <a:off x="1386" y="3165"/>
              <a:ext cx="21" cy="4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4 w 5"/>
                <a:gd name="T5" fmla="*/ 0 h 1"/>
                <a:gd name="T6" fmla="*/ 2 w 5"/>
                <a:gd name="T7" fmla="*/ 0 h 1"/>
                <a:gd name="T8" fmla="*/ 2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2" name="Freeform 494"/>
            <p:cNvSpPr/>
            <p:nvPr/>
          </p:nvSpPr>
          <p:spPr bwMode="auto">
            <a:xfrm>
              <a:off x="1390" y="3132"/>
              <a:ext cx="30" cy="37"/>
            </a:xfrm>
            <a:custGeom>
              <a:avLst/>
              <a:gdLst>
                <a:gd name="T0" fmla="*/ 4 w 7"/>
                <a:gd name="T1" fmla="*/ 7 h 9"/>
                <a:gd name="T2" fmla="*/ 4 w 7"/>
                <a:gd name="T3" fmla="*/ 7 h 9"/>
                <a:gd name="T4" fmla="*/ 5 w 7"/>
                <a:gd name="T5" fmla="*/ 7 h 9"/>
                <a:gd name="T6" fmla="*/ 5 w 7"/>
                <a:gd name="T7" fmla="*/ 7 h 9"/>
                <a:gd name="T8" fmla="*/ 5 w 7"/>
                <a:gd name="T9" fmla="*/ 7 h 9"/>
                <a:gd name="T10" fmla="*/ 4 w 7"/>
                <a:gd name="T11" fmla="*/ 7 h 9"/>
                <a:gd name="T12" fmla="*/ 3 w 7"/>
                <a:gd name="T13" fmla="*/ 6 h 9"/>
                <a:gd name="T14" fmla="*/ 6 w 7"/>
                <a:gd name="T15" fmla="*/ 7 h 9"/>
                <a:gd name="T16" fmla="*/ 2 w 7"/>
                <a:gd name="T17" fmla="*/ 5 h 9"/>
                <a:gd name="T18" fmla="*/ 3 w 7"/>
                <a:gd name="T19" fmla="*/ 5 h 9"/>
                <a:gd name="T20" fmla="*/ 4 w 7"/>
                <a:gd name="T21" fmla="*/ 6 h 9"/>
                <a:gd name="T22" fmla="*/ 4 w 7"/>
                <a:gd name="T23" fmla="*/ 5 h 9"/>
                <a:gd name="T24" fmla="*/ 5 w 7"/>
                <a:gd name="T25" fmla="*/ 6 h 9"/>
                <a:gd name="T26" fmla="*/ 5 w 7"/>
                <a:gd name="T27" fmla="*/ 6 h 9"/>
                <a:gd name="T28" fmla="*/ 6 w 7"/>
                <a:gd name="T29" fmla="*/ 6 h 9"/>
                <a:gd name="T30" fmla="*/ 3 w 7"/>
                <a:gd name="T31" fmla="*/ 1 h 9"/>
                <a:gd name="T32" fmla="*/ 3 w 7"/>
                <a:gd name="T33" fmla="*/ 0 h 9"/>
                <a:gd name="T34" fmla="*/ 3 w 7"/>
                <a:gd name="T35" fmla="*/ 4 h 9"/>
                <a:gd name="T36" fmla="*/ 3 w 7"/>
                <a:gd name="T37" fmla="*/ 3 h 9"/>
                <a:gd name="T38" fmla="*/ 3 w 7"/>
                <a:gd name="T39" fmla="*/ 1 h 9"/>
                <a:gd name="T40" fmla="*/ 3 w 7"/>
                <a:gd name="T41" fmla="*/ 2 h 9"/>
                <a:gd name="T42" fmla="*/ 3 w 7"/>
                <a:gd name="T43" fmla="*/ 0 h 9"/>
                <a:gd name="T44" fmla="*/ 2 w 7"/>
                <a:gd name="T45" fmla="*/ 3 h 9"/>
                <a:gd name="T46" fmla="*/ 2 w 7"/>
                <a:gd name="T47" fmla="*/ 2 h 9"/>
                <a:gd name="T48" fmla="*/ 2 w 7"/>
                <a:gd name="T49" fmla="*/ 5 h 9"/>
                <a:gd name="T50" fmla="*/ 2 w 7"/>
                <a:gd name="T51" fmla="*/ 3 h 9"/>
                <a:gd name="T52" fmla="*/ 3 w 7"/>
                <a:gd name="T53" fmla="*/ 4 h 9"/>
                <a:gd name="T54" fmla="*/ 2 w 7"/>
                <a:gd name="T55" fmla="*/ 3 h 9"/>
                <a:gd name="T56" fmla="*/ 3 w 7"/>
                <a:gd name="T57" fmla="*/ 4 h 9"/>
                <a:gd name="T58" fmla="*/ 2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1 w 7"/>
                <a:gd name="T65" fmla="*/ 6 h 9"/>
                <a:gd name="T66" fmla="*/ 2 w 7"/>
                <a:gd name="T67" fmla="*/ 7 h 9"/>
                <a:gd name="T68" fmla="*/ 2 w 7"/>
                <a:gd name="T69" fmla="*/ 7 h 9"/>
                <a:gd name="T70" fmla="*/ 4 w 7"/>
                <a:gd name="T71" fmla="*/ 8 h 9"/>
                <a:gd name="T72" fmla="*/ 0 w 7"/>
                <a:gd name="T73" fmla="*/ 7 h 9"/>
                <a:gd name="T74" fmla="*/ 1 w 7"/>
                <a:gd name="T75" fmla="*/ 8 h 9"/>
                <a:gd name="T76" fmla="*/ 1 w 7"/>
                <a:gd name="T77" fmla="*/ 7 h 9"/>
                <a:gd name="T78" fmla="*/ 1 w 7"/>
                <a:gd name="T79" fmla="*/ 8 h 9"/>
                <a:gd name="T80" fmla="*/ 5 w 7"/>
                <a:gd name="T81" fmla="*/ 8 h 9"/>
                <a:gd name="T82" fmla="*/ 6 w 7"/>
                <a:gd name="T83" fmla="*/ 8 h 9"/>
                <a:gd name="T84" fmla="*/ 4 w 7"/>
                <a:gd name="T8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cubicBezTo>
                    <a:pt x="4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8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4" y="6"/>
                    <a:pt x="4" y="6"/>
                    <a:pt x="6" y="7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6" y="7"/>
                    <a:pt x="3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7" y="9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4" y="1"/>
                    <a:pt x="3" y="4"/>
                  </a:cubicBezTo>
                  <a:cubicBezTo>
                    <a:pt x="4" y="0"/>
                    <a:pt x="3" y="5"/>
                    <a:pt x="3" y="3"/>
                  </a:cubicBezTo>
                  <a:cubicBezTo>
                    <a:pt x="3" y="2"/>
                    <a:pt x="3" y="3"/>
                    <a:pt x="3" y="1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2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5"/>
                    <a:pt x="2" y="5"/>
                  </a:cubicBezTo>
                  <a:cubicBezTo>
                    <a:pt x="2" y="4"/>
                    <a:pt x="4" y="7"/>
                    <a:pt x="2" y="3"/>
                  </a:cubicBezTo>
                  <a:cubicBezTo>
                    <a:pt x="4" y="4"/>
                    <a:pt x="2" y="3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2" y="4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7"/>
                    <a:pt x="0" y="7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2" y="7"/>
                    <a:pt x="7" y="8"/>
                    <a:pt x="6" y="8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3" name="Freeform 495"/>
            <p:cNvSpPr/>
            <p:nvPr/>
          </p:nvSpPr>
          <p:spPr bwMode="auto">
            <a:xfrm>
              <a:off x="1390" y="31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4" name="Freeform 496"/>
            <p:cNvSpPr/>
            <p:nvPr/>
          </p:nvSpPr>
          <p:spPr bwMode="auto">
            <a:xfrm>
              <a:off x="1399" y="3140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5" name="Rectangle 497"/>
            <p:cNvSpPr>
              <a:spLocks noChangeArrowheads="1"/>
            </p:cNvSpPr>
            <p:nvPr/>
          </p:nvSpPr>
          <p:spPr bwMode="auto">
            <a:xfrm>
              <a:off x="1395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6" name="Rectangle 498"/>
            <p:cNvSpPr>
              <a:spLocks noChangeArrowheads="1"/>
            </p:cNvSpPr>
            <p:nvPr/>
          </p:nvSpPr>
          <p:spPr bwMode="auto">
            <a:xfrm>
              <a:off x="1407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7" name="Freeform 499"/>
            <p:cNvSpPr/>
            <p:nvPr/>
          </p:nvSpPr>
          <p:spPr bwMode="auto">
            <a:xfrm>
              <a:off x="1399" y="3132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8" name="Freeform 500"/>
            <p:cNvSpPr/>
            <p:nvPr/>
          </p:nvSpPr>
          <p:spPr bwMode="auto">
            <a:xfrm>
              <a:off x="1390" y="31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9" name="Freeform 501"/>
            <p:cNvSpPr/>
            <p:nvPr/>
          </p:nvSpPr>
          <p:spPr bwMode="auto">
            <a:xfrm>
              <a:off x="1344" y="3115"/>
              <a:ext cx="55" cy="42"/>
            </a:xfrm>
            <a:custGeom>
              <a:avLst/>
              <a:gdLst>
                <a:gd name="T0" fmla="*/ 5 w 13"/>
                <a:gd name="T1" fmla="*/ 1 h 10"/>
                <a:gd name="T2" fmla="*/ 2 w 13"/>
                <a:gd name="T3" fmla="*/ 2 h 10"/>
                <a:gd name="T4" fmla="*/ 2 w 13"/>
                <a:gd name="T5" fmla="*/ 3 h 10"/>
                <a:gd name="T6" fmla="*/ 3 w 13"/>
                <a:gd name="T7" fmla="*/ 3 h 10"/>
                <a:gd name="T8" fmla="*/ 4 w 13"/>
                <a:gd name="T9" fmla="*/ 4 h 10"/>
                <a:gd name="T10" fmla="*/ 4 w 13"/>
                <a:gd name="T11" fmla="*/ 5 h 10"/>
                <a:gd name="T12" fmla="*/ 6 w 13"/>
                <a:gd name="T13" fmla="*/ 5 h 10"/>
                <a:gd name="T14" fmla="*/ 6 w 13"/>
                <a:gd name="T15" fmla="*/ 5 h 10"/>
                <a:gd name="T16" fmla="*/ 6 w 13"/>
                <a:gd name="T17" fmla="*/ 6 h 10"/>
                <a:gd name="T18" fmla="*/ 9 w 13"/>
                <a:gd name="T19" fmla="*/ 4 h 10"/>
                <a:gd name="T20" fmla="*/ 9 w 13"/>
                <a:gd name="T21" fmla="*/ 4 h 10"/>
                <a:gd name="T22" fmla="*/ 9 w 13"/>
                <a:gd name="T23" fmla="*/ 5 h 10"/>
                <a:gd name="T24" fmla="*/ 9 w 13"/>
                <a:gd name="T25" fmla="*/ 6 h 10"/>
                <a:gd name="T26" fmla="*/ 9 w 13"/>
                <a:gd name="T27" fmla="*/ 7 h 10"/>
                <a:gd name="T28" fmla="*/ 10 w 13"/>
                <a:gd name="T29" fmla="*/ 6 h 10"/>
                <a:gd name="T30" fmla="*/ 11 w 13"/>
                <a:gd name="T31" fmla="*/ 5 h 10"/>
                <a:gd name="T32" fmla="*/ 11 w 13"/>
                <a:gd name="T33" fmla="*/ 7 h 10"/>
                <a:gd name="T34" fmla="*/ 11 w 13"/>
                <a:gd name="T35" fmla="*/ 7 h 10"/>
                <a:gd name="T36" fmla="*/ 13 w 13"/>
                <a:gd name="T37" fmla="*/ 7 h 10"/>
                <a:gd name="T38" fmla="*/ 12 w 13"/>
                <a:gd name="T39" fmla="*/ 7 h 10"/>
                <a:gd name="T40" fmla="*/ 12 w 13"/>
                <a:gd name="T41" fmla="*/ 8 h 10"/>
                <a:gd name="T42" fmla="*/ 13 w 13"/>
                <a:gd name="T43" fmla="*/ 4 h 10"/>
                <a:gd name="T44" fmla="*/ 13 w 13"/>
                <a:gd name="T45" fmla="*/ 3 h 10"/>
                <a:gd name="T46" fmla="*/ 12 w 13"/>
                <a:gd name="T47" fmla="*/ 4 h 10"/>
                <a:gd name="T48" fmla="*/ 12 w 13"/>
                <a:gd name="T49" fmla="*/ 3 h 10"/>
                <a:gd name="T50" fmla="*/ 12 w 13"/>
                <a:gd name="T51" fmla="*/ 3 h 10"/>
                <a:gd name="T52" fmla="*/ 11 w 13"/>
                <a:gd name="T53" fmla="*/ 3 h 10"/>
                <a:gd name="T54" fmla="*/ 11 w 13"/>
                <a:gd name="T55" fmla="*/ 3 h 10"/>
                <a:gd name="T56" fmla="*/ 11 w 13"/>
                <a:gd name="T57" fmla="*/ 3 h 10"/>
                <a:gd name="T58" fmla="*/ 11 w 13"/>
                <a:gd name="T59" fmla="*/ 3 h 10"/>
                <a:gd name="T60" fmla="*/ 10 w 13"/>
                <a:gd name="T61" fmla="*/ 4 h 10"/>
                <a:gd name="T62" fmla="*/ 11 w 13"/>
                <a:gd name="T63" fmla="*/ 2 h 10"/>
                <a:gd name="T64" fmla="*/ 11 w 13"/>
                <a:gd name="T65" fmla="*/ 2 h 10"/>
                <a:gd name="T66" fmla="*/ 9 w 13"/>
                <a:gd name="T67" fmla="*/ 3 h 10"/>
                <a:gd name="T68" fmla="*/ 8 w 13"/>
                <a:gd name="T69" fmla="*/ 3 h 10"/>
                <a:gd name="T70" fmla="*/ 7 w 13"/>
                <a:gd name="T71" fmla="*/ 3 h 10"/>
                <a:gd name="T72" fmla="*/ 7 w 13"/>
                <a:gd name="T73" fmla="*/ 3 h 10"/>
                <a:gd name="T74" fmla="*/ 6 w 13"/>
                <a:gd name="T75" fmla="*/ 2 h 10"/>
                <a:gd name="T76" fmla="*/ 5 w 13"/>
                <a:gd name="T77" fmla="*/ 4 h 10"/>
                <a:gd name="T78" fmla="*/ 7 w 13"/>
                <a:gd name="T7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0">
                  <a:moveTo>
                    <a:pt x="7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2" y="3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5" y="2"/>
                    <a:pt x="5" y="2"/>
                  </a:cubicBezTo>
                  <a:cubicBezTo>
                    <a:pt x="0" y="5"/>
                    <a:pt x="7" y="2"/>
                    <a:pt x="4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4" y="5"/>
                    <a:pt x="6" y="4"/>
                    <a:pt x="4" y="5"/>
                  </a:cubicBezTo>
                  <a:cubicBezTo>
                    <a:pt x="7" y="3"/>
                    <a:pt x="3" y="7"/>
                    <a:pt x="7" y="4"/>
                  </a:cubicBezTo>
                  <a:cubicBezTo>
                    <a:pt x="6" y="5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7" y="4"/>
                    <a:pt x="6" y="5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8" y="5"/>
                    <a:pt x="7" y="6"/>
                    <a:pt x="8" y="5"/>
                  </a:cubicBezTo>
                  <a:cubicBezTo>
                    <a:pt x="8" y="5"/>
                    <a:pt x="8" y="4"/>
                    <a:pt x="9" y="4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9" y="4"/>
                    <a:pt x="10" y="3"/>
                    <a:pt x="9" y="4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8"/>
                    <a:pt x="10" y="5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8"/>
                    <a:pt x="11" y="4"/>
                    <a:pt x="10" y="6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0" y="7"/>
                    <a:pt x="10" y="8"/>
                  </a:cubicBezTo>
                  <a:cubicBezTo>
                    <a:pt x="10" y="7"/>
                    <a:pt x="10" y="8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2" y="5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10"/>
                    <a:pt x="13" y="7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2" y="6"/>
                    <a:pt x="12" y="7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5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4"/>
                    <a:pt x="12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2" y="4"/>
                    <a:pt x="11" y="4"/>
                    <a:pt x="12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0" y="5"/>
                    <a:pt x="11" y="3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9" y="5"/>
                    <a:pt x="10" y="3"/>
                    <a:pt x="9" y="4"/>
                  </a:cubicBezTo>
                  <a:cubicBezTo>
                    <a:pt x="11" y="3"/>
                    <a:pt x="10" y="3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9" y="3"/>
                    <a:pt x="10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6" y="3"/>
                    <a:pt x="10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6" y="3"/>
                    <a:pt x="5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4" y="3"/>
                    <a:pt x="7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0" name="Freeform 502"/>
            <p:cNvSpPr/>
            <p:nvPr/>
          </p:nvSpPr>
          <p:spPr bwMode="auto">
            <a:xfrm>
              <a:off x="1378" y="3123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1" name="Rectangle 503"/>
            <p:cNvSpPr>
              <a:spLocks noChangeArrowheads="1"/>
            </p:cNvSpPr>
            <p:nvPr/>
          </p:nvSpPr>
          <p:spPr bwMode="auto">
            <a:xfrm>
              <a:off x="1378" y="3123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2" name="Freeform 504"/>
            <p:cNvSpPr/>
            <p:nvPr/>
          </p:nvSpPr>
          <p:spPr bwMode="auto">
            <a:xfrm>
              <a:off x="1369" y="3115"/>
              <a:ext cx="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3" name="Rectangle 505"/>
            <p:cNvSpPr>
              <a:spLocks noChangeArrowheads="1"/>
            </p:cNvSpPr>
            <p:nvPr/>
          </p:nvSpPr>
          <p:spPr bwMode="auto">
            <a:xfrm>
              <a:off x="1365" y="3115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4" name="Freeform 506"/>
            <p:cNvSpPr/>
            <p:nvPr/>
          </p:nvSpPr>
          <p:spPr bwMode="auto">
            <a:xfrm>
              <a:off x="1336" y="3086"/>
              <a:ext cx="38" cy="37"/>
            </a:xfrm>
            <a:custGeom>
              <a:avLst/>
              <a:gdLst>
                <a:gd name="T0" fmla="*/ 6 w 9"/>
                <a:gd name="T1" fmla="*/ 2 h 9"/>
                <a:gd name="T2" fmla="*/ 4 w 9"/>
                <a:gd name="T3" fmla="*/ 1 h 9"/>
                <a:gd name="T4" fmla="*/ 5 w 9"/>
                <a:gd name="T5" fmla="*/ 2 h 9"/>
                <a:gd name="T6" fmla="*/ 4 w 9"/>
                <a:gd name="T7" fmla="*/ 0 h 9"/>
                <a:gd name="T8" fmla="*/ 3 w 9"/>
                <a:gd name="T9" fmla="*/ 5 h 9"/>
                <a:gd name="T10" fmla="*/ 2 w 9"/>
                <a:gd name="T11" fmla="*/ 4 h 9"/>
                <a:gd name="T12" fmla="*/ 4 w 9"/>
                <a:gd name="T13" fmla="*/ 6 h 9"/>
                <a:gd name="T14" fmla="*/ 2 w 9"/>
                <a:gd name="T15" fmla="*/ 6 h 9"/>
                <a:gd name="T16" fmla="*/ 3 w 9"/>
                <a:gd name="T17" fmla="*/ 7 h 9"/>
                <a:gd name="T18" fmla="*/ 4 w 9"/>
                <a:gd name="T19" fmla="*/ 7 h 9"/>
                <a:gd name="T20" fmla="*/ 4 w 9"/>
                <a:gd name="T21" fmla="*/ 7 h 9"/>
                <a:gd name="T22" fmla="*/ 4 w 9"/>
                <a:gd name="T23" fmla="*/ 7 h 9"/>
                <a:gd name="T24" fmla="*/ 4 w 9"/>
                <a:gd name="T25" fmla="*/ 7 h 9"/>
                <a:gd name="T26" fmla="*/ 4 w 9"/>
                <a:gd name="T27" fmla="*/ 7 h 9"/>
                <a:gd name="T28" fmla="*/ 5 w 9"/>
                <a:gd name="T29" fmla="*/ 7 h 9"/>
                <a:gd name="T30" fmla="*/ 3 w 9"/>
                <a:gd name="T31" fmla="*/ 8 h 9"/>
                <a:gd name="T32" fmla="*/ 5 w 9"/>
                <a:gd name="T33" fmla="*/ 8 h 9"/>
                <a:gd name="T34" fmla="*/ 7 w 9"/>
                <a:gd name="T35" fmla="*/ 8 h 9"/>
                <a:gd name="T36" fmla="*/ 5 w 9"/>
                <a:gd name="T37" fmla="*/ 7 h 9"/>
                <a:gd name="T38" fmla="*/ 5 w 9"/>
                <a:gd name="T39" fmla="*/ 7 h 9"/>
                <a:gd name="T40" fmla="*/ 5 w 9"/>
                <a:gd name="T41" fmla="*/ 7 h 9"/>
                <a:gd name="T42" fmla="*/ 7 w 9"/>
                <a:gd name="T43" fmla="*/ 7 h 9"/>
                <a:gd name="T44" fmla="*/ 8 w 9"/>
                <a:gd name="T45" fmla="*/ 6 h 9"/>
                <a:gd name="T46" fmla="*/ 8 w 9"/>
                <a:gd name="T47" fmla="*/ 6 h 9"/>
                <a:gd name="T48" fmla="*/ 7 w 9"/>
                <a:gd name="T49" fmla="*/ 6 h 9"/>
                <a:gd name="T50" fmla="*/ 6 w 9"/>
                <a:gd name="T51" fmla="*/ 6 h 9"/>
                <a:gd name="T52" fmla="*/ 4 w 9"/>
                <a:gd name="T53" fmla="*/ 7 h 9"/>
                <a:gd name="T54" fmla="*/ 4 w 9"/>
                <a:gd name="T55" fmla="*/ 6 h 9"/>
                <a:gd name="T56" fmla="*/ 6 w 9"/>
                <a:gd name="T57" fmla="*/ 6 h 9"/>
                <a:gd name="T58" fmla="*/ 5 w 9"/>
                <a:gd name="T59" fmla="*/ 6 h 9"/>
                <a:gd name="T60" fmla="*/ 7 w 9"/>
                <a:gd name="T61" fmla="*/ 6 h 9"/>
                <a:gd name="T62" fmla="*/ 5 w 9"/>
                <a:gd name="T63" fmla="*/ 6 h 9"/>
                <a:gd name="T64" fmla="*/ 5 w 9"/>
                <a:gd name="T65" fmla="*/ 4 h 9"/>
                <a:gd name="T66" fmla="*/ 6 w 9"/>
                <a:gd name="T67" fmla="*/ 5 h 9"/>
                <a:gd name="T68" fmla="*/ 5 w 9"/>
                <a:gd name="T69" fmla="*/ 4 h 9"/>
                <a:gd name="T70" fmla="*/ 6 w 9"/>
                <a:gd name="T71" fmla="*/ 4 h 9"/>
                <a:gd name="T72" fmla="*/ 5 w 9"/>
                <a:gd name="T73" fmla="*/ 3 h 9"/>
                <a:gd name="T74" fmla="*/ 5 w 9"/>
                <a:gd name="T75" fmla="*/ 3 h 9"/>
                <a:gd name="T76" fmla="*/ 5 w 9"/>
                <a:gd name="T77" fmla="*/ 3 h 9"/>
                <a:gd name="T78" fmla="*/ 4 w 9"/>
                <a:gd name="T79" fmla="*/ 1 h 9"/>
                <a:gd name="T80" fmla="*/ 6 w 9"/>
                <a:gd name="T8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9">
                  <a:moveTo>
                    <a:pt x="6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4" y="1"/>
                    <a:pt x="5" y="2"/>
                  </a:cubicBezTo>
                  <a:cubicBezTo>
                    <a:pt x="4" y="0"/>
                    <a:pt x="6" y="1"/>
                    <a:pt x="4" y="0"/>
                  </a:cubicBezTo>
                  <a:cubicBezTo>
                    <a:pt x="4" y="1"/>
                    <a:pt x="1" y="3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5"/>
                    <a:pt x="0" y="5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4" y="8"/>
                    <a:pt x="2" y="9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8" y="7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8"/>
                    <a:pt x="6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9" y="6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5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1"/>
                    <a:pt x="4" y="1"/>
                  </a:cubicBezTo>
                  <a:cubicBezTo>
                    <a:pt x="5" y="2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5" name="Freeform 507"/>
            <p:cNvSpPr/>
            <p:nvPr/>
          </p:nvSpPr>
          <p:spPr bwMode="auto">
            <a:xfrm>
              <a:off x="1348" y="3081"/>
              <a:ext cx="13" cy="9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2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1" y="1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6" name="Freeform 508"/>
            <p:cNvSpPr/>
            <p:nvPr/>
          </p:nvSpPr>
          <p:spPr bwMode="auto">
            <a:xfrm>
              <a:off x="1348" y="3061"/>
              <a:ext cx="21" cy="29"/>
            </a:xfrm>
            <a:custGeom>
              <a:avLst/>
              <a:gdLst>
                <a:gd name="T0" fmla="*/ 4 w 5"/>
                <a:gd name="T1" fmla="*/ 4 h 7"/>
                <a:gd name="T2" fmla="*/ 3 w 5"/>
                <a:gd name="T3" fmla="*/ 3 h 7"/>
                <a:gd name="T4" fmla="*/ 1 w 5"/>
                <a:gd name="T5" fmla="*/ 4 h 7"/>
                <a:gd name="T6" fmla="*/ 2 w 5"/>
                <a:gd name="T7" fmla="*/ 5 h 7"/>
                <a:gd name="T8" fmla="*/ 1 w 5"/>
                <a:gd name="T9" fmla="*/ 5 h 7"/>
                <a:gd name="T10" fmla="*/ 2 w 5"/>
                <a:gd name="T11" fmla="*/ 6 h 7"/>
                <a:gd name="T12" fmla="*/ 2 w 5"/>
                <a:gd name="T13" fmla="*/ 5 h 7"/>
                <a:gd name="T14" fmla="*/ 2 w 5"/>
                <a:gd name="T15" fmla="*/ 6 h 7"/>
                <a:gd name="T16" fmla="*/ 2 w 5"/>
                <a:gd name="T17" fmla="*/ 6 h 7"/>
                <a:gd name="T18" fmla="*/ 3 w 5"/>
                <a:gd name="T19" fmla="*/ 6 h 7"/>
                <a:gd name="T20" fmla="*/ 2 w 5"/>
                <a:gd name="T21" fmla="*/ 4 h 7"/>
                <a:gd name="T22" fmla="*/ 3 w 5"/>
                <a:gd name="T23" fmla="*/ 6 h 7"/>
                <a:gd name="T24" fmla="*/ 4 w 5"/>
                <a:gd name="T25" fmla="*/ 6 h 7"/>
                <a:gd name="T26" fmla="*/ 4 w 5"/>
                <a:gd name="T27" fmla="*/ 5 h 7"/>
                <a:gd name="T28" fmla="*/ 3 w 5"/>
                <a:gd name="T29" fmla="*/ 4 h 7"/>
                <a:gd name="T30" fmla="*/ 4 w 5"/>
                <a:gd name="T31" fmla="*/ 6 h 7"/>
                <a:gd name="T32" fmla="*/ 5 w 5"/>
                <a:gd name="T33" fmla="*/ 4 h 7"/>
                <a:gd name="T34" fmla="*/ 4 w 5"/>
                <a:gd name="T35" fmla="*/ 2 h 7"/>
                <a:gd name="T36" fmla="*/ 5 w 5"/>
                <a:gd name="T37" fmla="*/ 4 h 7"/>
                <a:gd name="T38" fmla="*/ 5 w 5"/>
                <a:gd name="T39" fmla="*/ 4 h 7"/>
                <a:gd name="T40" fmla="*/ 4 w 5"/>
                <a:gd name="T41" fmla="*/ 1 h 7"/>
                <a:gd name="T42" fmla="*/ 4 w 5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3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0" y="5"/>
                    <a:pt x="2" y="6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1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2" y="3"/>
                    <a:pt x="4" y="5"/>
                    <a:pt x="4" y="6"/>
                  </a:cubicBezTo>
                  <a:cubicBezTo>
                    <a:pt x="4" y="4"/>
                    <a:pt x="4" y="3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7" name="Freeform 509"/>
            <p:cNvSpPr/>
            <p:nvPr/>
          </p:nvSpPr>
          <p:spPr bwMode="auto">
            <a:xfrm>
              <a:off x="1361" y="3069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8" name="Freeform 510"/>
            <p:cNvSpPr/>
            <p:nvPr/>
          </p:nvSpPr>
          <p:spPr bwMode="auto">
            <a:xfrm>
              <a:off x="1746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9" name="Freeform 511"/>
            <p:cNvSpPr/>
            <p:nvPr/>
          </p:nvSpPr>
          <p:spPr bwMode="auto">
            <a:xfrm>
              <a:off x="1738" y="2977"/>
              <a:ext cx="12" cy="2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1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2" y="4"/>
                    <a:pt x="2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0" name="Freeform 512"/>
            <p:cNvSpPr/>
            <p:nvPr/>
          </p:nvSpPr>
          <p:spPr bwMode="auto">
            <a:xfrm>
              <a:off x="1738" y="2985"/>
              <a:ext cx="4" cy="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1" name="Freeform 513"/>
            <p:cNvSpPr/>
            <p:nvPr/>
          </p:nvSpPr>
          <p:spPr bwMode="auto">
            <a:xfrm>
              <a:off x="1738" y="29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2" name="Freeform 514"/>
            <p:cNvSpPr/>
            <p:nvPr/>
          </p:nvSpPr>
          <p:spPr bwMode="auto">
            <a:xfrm>
              <a:off x="1738" y="29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3" name="Freeform 515"/>
            <p:cNvSpPr/>
            <p:nvPr/>
          </p:nvSpPr>
          <p:spPr bwMode="auto">
            <a:xfrm>
              <a:off x="1734" y="2981"/>
              <a:ext cx="8" cy="17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1 h 4"/>
                <a:gd name="T8" fmla="*/ 1 w 2"/>
                <a:gd name="T9" fmla="*/ 1 h 4"/>
                <a:gd name="T10" fmla="*/ 0 w 2"/>
                <a:gd name="T11" fmla="*/ 0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4" name="Freeform 516"/>
            <p:cNvSpPr/>
            <p:nvPr/>
          </p:nvSpPr>
          <p:spPr bwMode="auto">
            <a:xfrm>
              <a:off x="1738" y="29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5" name="Freeform 517"/>
            <p:cNvSpPr/>
            <p:nvPr/>
          </p:nvSpPr>
          <p:spPr bwMode="auto">
            <a:xfrm>
              <a:off x="1738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6" name="Freeform 518"/>
            <p:cNvSpPr/>
            <p:nvPr/>
          </p:nvSpPr>
          <p:spPr bwMode="auto">
            <a:xfrm>
              <a:off x="1729" y="2981"/>
              <a:ext cx="9" cy="17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4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7" name="Freeform 519"/>
            <p:cNvSpPr/>
            <p:nvPr/>
          </p:nvSpPr>
          <p:spPr bwMode="auto">
            <a:xfrm>
              <a:off x="1725" y="2977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8" name="Freeform 520"/>
            <p:cNvSpPr/>
            <p:nvPr/>
          </p:nvSpPr>
          <p:spPr bwMode="auto">
            <a:xfrm>
              <a:off x="1725" y="2973"/>
              <a:ext cx="9" cy="21"/>
            </a:xfrm>
            <a:custGeom>
              <a:avLst/>
              <a:gdLst>
                <a:gd name="T0" fmla="*/ 1 w 2"/>
                <a:gd name="T1" fmla="*/ 5 h 5"/>
                <a:gd name="T2" fmla="*/ 0 w 2"/>
                <a:gd name="T3" fmla="*/ 2 h 5"/>
                <a:gd name="T4" fmla="*/ 1 w 2"/>
                <a:gd name="T5" fmla="*/ 4 h 5"/>
                <a:gd name="T6" fmla="*/ 1 w 2"/>
                <a:gd name="T7" fmla="*/ 3 h 5"/>
                <a:gd name="T8" fmla="*/ 1 w 2"/>
                <a:gd name="T9" fmla="*/ 5 h 5"/>
                <a:gd name="T10" fmla="*/ 1 w 2"/>
                <a:gd name="T11" fmla="*/ 3 h 5"/>
                <a:gd name="T12" fmla="*/ 2 w 2"/>
                <a:gd name="T13" fmla="*/ 4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1 h 5"/>
                <a:gd name="T20" fmla="*/ 0 w 2"/>
                <a:gd name="T21" fmla="*/ 0 h 5"/>
                <a:gd name="T22" fmla="*/ 1 w 2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1" y="5"/>
                    <a:pt x="2" y="5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4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3" name="Freeform 521"/>
            <p:cNvSpPr/>
            <p:nvPr/>
          </p:nvSpPr>
          <p:spPr bwMode="auto">
            <a:xfrm>
              <a:off x="1725" y="2981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4" name="Freeform 522"/>
            <p:cNvSpPr/>
            <p:nvPr/>
          </p:nvSpPr>
          <p:spPr bwMode="auto">
            <a:xfrm>
              <a:off x="1721" y="2973"/>
              <a:ext cx="4" cy="21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4 h 5"/>
                <a:gd name="T4" fmla="*/ 1 w 1"/>
                <a:gd name="T5" fmla="*/ 5 h 5"/>
                <a:gd name="T6" fmla="*/ 1 w 1"/>
                <a:gd name="T7" fmla="*/ 3 h 5"/>
                <a:gd name="T8" fmla="*/ 1 w 1"/>
                <a:gd name="T9" fmla="*/ 4 h 5"/>
                <a:gd name="T10" fmla="*/ 0 w 1"/>
                <a:gd name="T11" fmla="*/ 1 h 5"/>
                <a:gd name="T12" fmla="*/ 1 w 1"/>
                <a:gd name="T13" fmla="*/ 2 h 5"/>
                <a:gd name="T14" fmla="*/ 0 w 1"/>
                <a:gd name="T15" fmla="*/ 2 h 5"/>
                <a:gd name="T16" fmla="*/ 0 w 1"/>
                <a:gd name="T17" fmla="*/ 3 h 5"/>
                <a:gd name="T18" fmla="*/ 0 w 1"/>
                <a:gd name="T19" fmla="*/ 3 h 5"/>
                <a:gd name="T20" fmla="*/ 1 w 1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1"/>
                    <a:pt x="1" y="4"/>
                    <a:pt x="1" y="4"/>
                  </a:cubicBezTo>
                  <a:cubicBezTo>
                    <a:pt x="0" y="3"/>
                    <a:pt x="1" y="3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5" name="Freeform 523"/>
            <p:cNvSpPr/>
            <p:nvPr/>
          </p:nvSpPr>
          <p:spPr bwMode="auto">
            <a:xfrm>
              <a:off x="1725" y="2994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6" name="Freeform 524"/>
            <p:cNvSpPr/>
            <p:nvPr/>
          </p:nvSpPr>
          <p:spPr bwMode="auto">
            <a:xfrm>
              <a:off x="1721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7" name="Freeform 525"/>
            <p:cNvSpPr/>
            <p:nvPr/>
          </p:nvSpPr>
          <p:spPr bwMode="auto">
            <a:xfrm>
              <a:off x="1721" y="29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8" name="Freeform 526"/>
            <p:cNvSpPr/>
            <p:nvPr/>
          </p:nvSpPr>
          <p:spPr bwMode="auto">
            <a:xfrm>
              <a:off x="1692" y="2973"/>
              <a:ext cx="29" cy="29"/>
            </a:xfrm>
            <a:custGeom>
              <a:avLst/>
              <a:gdLst>
                <a:gd name="T0" fmla="*/ 4 w 7"/>
                <a:gd name="T1" fmla="*/ 0 h 7"/>
                <a:gd name="T2" fmla="*/ 3 w 7"/>
                <a:gd name="T3" fmla="*/ 1 h 7"/>
                <a:gd name="T4" fmla="*/ 2 w 7"/>
                <a:gd name="T5" fmla="*/ 1 h 7"/>
                <a:gd name="T6" fmla="*/ 0 w 7"/>
                <a:gd name="T7" fmla="*/ 3 h 7"/>
                <a:gd name="T8" fmla="*/ 1 w 7"/>
                <a:gd name="T9" fmla="*/ 2 h 7"/>
                <a:gd name="T10" fmla="*/ 0 w 7"/>
                <a:gd name="T11" fmla="*/ 3 h 7"/>
                <a:gd name="T12" fmla="*/ 2 w 7"/>
                <a:gd name="T13" fmla="*/ 4 h 7"/>
                <a:gd name="T14" fmla="*/ 3 w 7"/>
                <a:gd name="T15" fmla="*/ 4 h 7"/>
                <a:gd name="T16" fmla="*/ 5 w 7"/>
                <a:gd name="T17" fmla="*/ 6 h 7"/>
                <a:gd name="T18" fmla="*/ 6 w 7"/>
                <a:gd name="T19" fmla="*/ 3 h 7"/>
                <a:gd name="T20" fmla="*/ 6 w 7"/>
                <a:gd name="T21" fmla="*/ 5 h 7"/>
                <a:gd name="T22" fmla="*/ 6 w 7"/>
                <a:gd name="T23" fmla="*/ 5 h 7"/>
                <a:gd name="T24" fmla="*/ 6 w 7"/>
                <a:gd name="T25" fmla="*/ 5 h 7"/>
                <a:gd name="T26" fmla="*/ 7 w 7"/>
                <a:gd name="T27" fmla="*/ 3 h 7"/>
                <a:gd name="T28" fmla="*/ 7 w 7"/>
                <a:gd name="T29" fmla="*/ 6 h 7"/>
                <a:gd name="T30" fmla="*/ 7 w 7"/>
                <a:gd name="T31" fmla="*/ 4 h 7"/>
                <a:gd name="T32" fmla="*/ 7 w 7"/>
                <a:gd name="T33" fmla="*/ 2 h 7"/>
                <a:gd name="T34" fmla="*/ 7 w 7"/>
                <a:gd name="T35" fmla="*/ 1 h 7"/>
                <a:gd name="T36" fmla="*/ 5 w 7"/>
                <a:gd name="T37" fmla="*/ 4 h 7"/>
                <a:gd name="T38" fmla="*/ 6 w 7"/>
                <a:gd name="T39" fmla="*/ 3 h 7"/>
                <a:gd name="T40" fmla="*/ 6 w 7"/>
                <a:gd name="T41" fmla="*/ 1 h 7"/>
                <a:gd name="T42" fmla="*/ 4 w 7"/>
                <a:gd name="T43" fmla="*/ 3 h 7"/>
                <a:gd name="T44" fmla="*/ 5 w 7"/>
                <a:gd name="T45" fmla="*/ 2 h 7"/>
                <a:gd name="T46" fmla="*/ 4 w 7"/>
                <a:gd name="T47" fmla="*/ 3 h 7"/>
                <a:gd name="T48" fmla="*/ 5 w 7"/>
                <a:gd name="T49" fmla="*/ 2 h 7"/>
                <a:gd name="T50" fmla="*/ 3 w 7"/>
                <a:gd name="T51" fmla="*/ 4 h 7"/>
                <a:gd name="T52" fmla="*/ 5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5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3 w 7"/>
                <a:gd name="T65" fmla="*/ 2 h 7"/>
                <a:gd name="T66" fmla="*/ 4 w 7"/>
                <a:gd name="T67" fmla="*/ 0 h 7"/>
                <a:gd name="T68" fmla="*/ 5 w 7"/>
                <a:gd name="T69" fmla="*/ 0 h 7"/>
                <a:gd name="T70" fmla="*/ 3 w 7"/>
                <a:gd name="T71" fmla="*/ 1 h 7"/>
                <a:gd name="T72" fmla="*/ 4 w 7"/>
                <a:gd name="T7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5" y="5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6" y="5"/>
                    <a:pt x="7" y="3"/>
                    <a:pt x="7" y="3"/>
                  </a:cubicBezTo>
                  <a:cubicBezTo>
                    <a:pt x="6" y="5"/>
                    <a:pt x="7" y="3"/>
                    <a:pt x="7" y="6"/>
                  </a:cubicBezTo>
                  <a:cubicBezTo>
                    <a:pt x="7" y="6"/>
                    <a:pt x="7" y="3"/>
                    <a:pt x="7" y="4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1"/>
                    <a:pt x="7" y="3"/>
                    <a:pt x="7" y="1"/>
                  </a:cubicBezTo>
                  <a:cubicBezTo>
                    <a:pt x="7" y="0"/>
                    <a:pt x="6" y="3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3"/>
                    <a:pt x="6" y="1"/>
                  </a:cubicBezTo>
                  <a:cubicBezTo>
                    <a:pt x="5" y="3"/>
                    <a:pt x="6" y="1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3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9" name="Freeform 527"/>
            <p:cNvSpPr/>
            <p:nvPr/>
          </p:nvSpPr>
          <p:spPr bwMode="auto">
            <a:xfrm>
              <a:off x="1713" y="2969"/>
              <a:ext cx="4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0" name="Freeform 528"/>
            <p:cNvSpPr/>
            <p:nvPr/>
          </p:nvSpPr>
          <p:spPr bwMode="auto">
            <a:xfrm>
              <a:off x="1709" y="2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Rectangle 529"/>
            <p:cNvSpPr>
              <a:spLocks noChangeArrowheads="1"/>
            </p:cNvSpPr>
            <p:nvPr/>
          </p:nvSpPr>
          <p:spPr bwMode="auto">
            <a:xfrm>
              <a:off x="1700" y="29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530"/>
            <p:cNvSpPr/>
            <p:nvPr/>
          </p:nvSpPr>
          <p:spPr bwMode="auto">
            <a:xfrm>
              <a:off x="1713" y="2973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531"/>
            <p:cNvSpPr/>
            <p:nvPr/>
          </p:nvSpPr>
          <p:spPr bwMode="auto">
            <a:xfrm>
              <a:off x="1717" y="297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532"/>
            <p:cNvSpPr/>
            <p:nvPr/>
          </p:nvSpPr>
          <p:spPr bwMode="auto">
            <a:xfrm>
              <a:off x="1713" y="2969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533"/>
            <p:cNvSpPr/>
            <p:nvPr/>
          </p:nvSpPr>
          <p:spPr bwMode="auto">
            <a:xfrm>
              <a:off x="1679" y="2964"/>
              <a:ext cx="34" cy="17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1 h 4"/>
                <a:gd name="T4" fmla="*/ 4 w 8"/>
                <a:gd name="T5" fmla="*/ 1 h 4"/>
                <a:gd name="T6" fmla="*/ 1 w 8"/>
                <a:gd name="T7" fmla="*/ 2 h 4"/>
                <a:gd name="T8" fmla="*/ 3 w 8"/>
                <a:gd name="T9" fmla="*/ 3 h 4"/>
                <a:gd name="T10" fmla="*/ 2 w 8"/>
                <a:gd name="T11" fmla="*/ 3 h 4"/>
                <a:gd name="T12" fmla="*/ 6 w 8"/>
                <a:gd name="T13" fmla="*/ 2 h 4"/>
                <a:gd name="T14" fmla="*/ 2 w 8"/>
                <a:gd name="T15" fmla="*/ 4 h 4"/>
                <a:gd name="T16" fmla="*/ 2 w 8"/>
                <a:gd name="T17" fmla="*/ 4 h 4"/>
                <a:gd name="T18" fmla="*/ 3 w 8"/>
                <a:gd name="T19" fmla="*/ 4 h 4"/>
                <a:gd name="T20" fmla="*/ 5 w 8"/>
                <a:gd name="T21" fmla="*/ 3 h 4"/>
                <a:gd name="T22" fmla="*/ 7 w 8"/>
                <a:gd name="T23" fmla="*/ 2 h 4"/>
                <a:gd name="T24" fmla="*/ 5 w 8"/>
                <a:gd name="T25" fmla="*/ 2 h 4"/>
                <a:gd name="T26" fmla="*/ 7 w 8"/>
                <a:gd name="T27" fmla="*/ 2 h 4"/>
                <a:gd name="T28" fmla="*/ 6 w 8"/>
                <a:gd name="T29" fmla="*/ 2 h 4"/>
                <a:gd name="T30" fmla="*/ 7 w 8"/>
                <a:gd name="T31" fmla="*/ 1 h 4"/>
                <a:gd name="T32" fmla="*/ 6 w 8"/>
                <a:gd name="T33" fmla="*/ 2 h 4"/>
                <a:gd name="T34" fmla="*/ 6 w 8"/>
                <a:gd name="T35" fmla="*/ 2 h 4"/>
                <a:gd name="T36" fmla="*/ 4 w 8"/>
                <a:gd name="T37" fmla="*/ 2 h 4"/>
                <a:gd name="T38" fmla="*/ 6 w 8"/>
                <a:gd name="T39" fmla="*/ 1 h 4"/>
                <a:gd name="T40" fmla="*/ 5 w 8"/>
                <a:gd name="T41" fmla="*/ 2 h 4"/>
                <a:gd name="T42" fmla="*/ 6 w 8"/>
                <a:gd name="T43" fmla="*/ 0 h 4"/>
                <a:gd name="T44" fmla="*/ 5 w 8"/>
                <a:gd name="T45" fmla="*/ 1 h 4"/>
                <a:gd name="T46" fmla="*/ 6 w 8"/>
                <a:gd name="T47" fmla="*/ 1 h 4"/>
                <a:gd name="T48" fmla="*/ 3 w 8"/>
                <a:gd name="T49" fmla="*/ 2 h 4"/>
                <a:gd name="T50" fmla="*/ 6 w 8"/>
                <a:gd name="T51" fmla="*/ 0 h 4"/>
                <a:gd name="T52" fmla="*/ 5 w 8"/>
                <a:gd name="T53" fmla="*/ 0 h 4"/>
                <a:gd name="T54" fmla="*/ 5 w 8"/>
                <a:gd name="T55" fmla="*/ 0 h 4"/>
                <a:gd name="T56" fmla="*/ 4 w 8"/>
                <a:gd name="T57" fmla="*/ 0 h 4"/>
                <a:gd name="T58" fmla="*/ 4 w 8"/>
                <a:gd name="T59" fmla="*/ 0 h 4"/>
                <a:gd name="T60" fmla="*/ 3 w 8"/>
                <a:gd name="T61" fmla="*/ 0 h 4"/>
                <a:gd name="T62" fmla="*/ 4 w 8"/>
                <a:gd name="T63" fmla="*/ 0 h 4"/>
                <a:gd name="T64" fmla="*/ 1 w 8"/>
                <a:gd name="T65" fmla="*/ 0 h 4"/>
                <a:gd name="T66" fmla="*/ 3 w 8"/>
                <a:gd name="T67" fmla="*/ 0 h 4"/>
                <a:gd name="T68" fmla="*/ 1 w 8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4" y="1"/>
                    <a:pt x="4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6" y="1"/>
                    <a:pt x="6" y="2"/>
                  </a:cubicBezTo>
                  <a:cubicBezTo>
                    <a:pt x="4" y="3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8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4" y="1"/>
                    <a:pt x="3" y="1"/>
                    <a:pt x="6" y="0"/>
                  </a:cubicBezTo>
                  <a:cubicBezTo>
                    <a:pt x="6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534"/>
            <p:cNvSpPr/>
            <p:nvPr/>
          </p:nvSpPr>
          <p:spPr bwMode="auto">
            <a:xfrm>
              <a:off x="1704" y="2969"/>
              <a:ext cx="5" cy="4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535"/>
            <p:cNvSpPr/>
            <p:nvPr/>
          </p:nvSpPr>
          <p:spPr bwMode="auto">
            <a:xfrm>
              <a:off x="1671" y="2948"/>
              <a:ext cx="42" cy="16"/>
            </a:xfrm>
            <a:custGeom>
              <a:avLst/>
              <a:gdLst>
                <a:gd name="T0" fmla="*/ 5 w 10"/>
                <a:gd name="T1" fmla="*/ 3 h 4"/>
                <a:gd name="T2" fmla="*/ 7 w 10"/>
                <a:gd name="T3" fmla="*/ 2 h 4"/>
                <a:gd name="T4" fmla="*/ 3 w 10"/>
                <a:gd name="T5" fmla="*/ 3 h 4"/>
                <a:gd name="T6" fmla="*/ 3 w 10"/>
                <a:gd name="T7" fmla="*/ 2 h 4"/>
                <a:gd name="T8" fmla="*/ 6 w 10"/>
                <a:gd name="T9" fmla="*/ 2 h 4"/>
                <a:gd name="T10" fmla="*/ 6 w 10"/>
                <a:gd name="T11" fmla="*/ 2 h 4"/>
                <a:gd name="T12" fmla="*/ 4 w 10"/>
                <a:gd name="T13" fmla="*/ 2 h 4"/>
                <a:gd name="T14" fmla="*/ 3 w 10"/>
                <a:gd name="T15" fmla="*/ 2 h 4"/>
                <a:gd name="T16" fmla="*/ 4 w 10"/>
                <a:gd name="T17" fmla="*/ 2 h 4"/>
                <a:gd name="T18" fmla="*/ 6 w 10"/>
                <a:gd name="T19" fmla="*/ 2 h 4"/>
                <a:gd name="T20" fmla="*/ 1 w 10"/>
                <a:gd name="T21" fmla="*/ 0 h 4"/>
                <a:gd name="T22" fmla="*/ 1 w 10"/>
                <a:gd name="T23" fmla="*/ 1 h 4"/>
                <a:gd name="T24" fmla="*/ 4 w 10"/>
                <a:gd name="T25" fmla="*/ 1 h 4"/>
                <a:gd name="T26" fmla="*/ 3 w 10"/>
                <a:gd name="T27" fmla="*/ 1 h 4"/>
                <a:gd name="T28" fmla="*/ 2 w 10"/>
                <a:gd name="T29" fmla="*/ 1 h 4"/>
                <a:gd name="T30" fmla="*/ 2 w 10"/>
                <a:gd name="T31" fmla="*/ 4 h 4"/>
                <a:gd name="T32" fmla="*/ 2 w 10"/>
                <a:gd name="T33" fmla="*/ 3 h 4"/>
                <a:gd name="T34" fmla="*/ 3 w 10"/>
                <a:gd name="T35" fmla="*/ 3 h 4"/>
                <a:gd name="T36" fmla="*/ 5 w 10"/>
                <a:gd name="T37" fmla="*/ 3 h 4"/>
                <a:gd name="T38" fmla="*/ 5 w 10"/>
                <a:gd name="T39" fmla="*/ 3 h 4"/>
                <a:gd name="T40" fmla="*/ 7 w 10"/>
                <a:gd name="T41" fmla="*/ 3 h 4"/>
                <a:gd name="T42" fmla="*/ 8 w 10"/>
                <a:gd name="T43" fmla="*/ 3 h 4"/>
                <a:gd name="T44" fmla="*/ 8 w 10"/>
                <a:gd name="T45" fmla="*/ 2 h 4"/>
                <a:gd name="T46" fmla="*/ 5 w 10"/>
                <a:gd name="T4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4">
                  <a:moveTo>
                    <a:pt x="5" y="3"/>
                  </a:moveTo>
                  <a:cubicBezTo>
                    <a:pt x="5" y="3"/>
                    <a:pt x="6" y="3"/>
                    <a:pt x="7" y="2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4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5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4" y="1"/>
                    <a:pt x="4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10" y="2"/>
                    <a:pt x="7" y="3"/>
                    <a:pt x="8" y="2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536"/>
            <p:cNvSpPr/>
            <p:nvPr/>
          </p:nvSpPr>
          <p:spPr bwMode="auto">
            <a:xfrm>
              <a:off x="1692" y="2960"/>
              <a:ext cx="8" cy="0"/>
            </a:xfrm>
            <a:custGeom>
              <a:avLst/>
              <a:gdLst>
                <a:gd name="T0" fmla="*/ 8 w 8"/>
                <a:gd name="T1" fmla="*/ 0 w 8"/>
                <a:gd name="T2" fmla="*/ 4 w 8"/>
                <a:gd name="T3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537"/>
            <p:cNvSpPr/>
            <p:nvPr/>
          </p:nvSpPr>
          <p:spPr bwMode="auto">
            <a:xfrm>
              <a:off x="1679" y="2964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538"/>
            <p:cNvSpPr/>
            <p:nvPr/>
          </p:nvSpPr>
          <p:spPr bwMode="auto">
            <a:xfrm>
              <a:off x="1696" y="29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539"/>
            <p:cNvSpPr/>
            <p:nvPr/>
          </p:nvSpPr>
          <p:spPr bwMode="auto">
            <a:xfrm>
              <a:off x="1675" y="2944"/>
              <a:ext cx="17" cy="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2" y="1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540"/>
            <p:cNvSpPr/>
            <p:nvPr/>
          </p:nvSpPr>
          <p:spPr bwMode="auto">
            <a:xfrm>
              <a:off x="1679" y="2910"/>
              <a:ext cx="30" cy="38"/>
            </a:xfrm>
            <a:custGeom>
              <a:avLst/>
              <a:gdLst>
                <a:gd name="T0" fmla="*/ 3 w 7"/>
                <a:gd name="T1" fmla="*/ 8 h 9"/>
                <a:gd name="T2" fmla="*/ 3 w 7"/>
                <a:gd name="T3" fmla="*/ 7 h 9"/>
                <a:gd name="T4" fmla="*/ 4 w 7"/>
                <a:gd name="T5" fmla="*/ 8 h 9"/>
                <a:gd name="T6" fmla="*/ 5 w 7"/>
                <a:gd name="T7" fmla="*/ 8 h 9"/>
                <a:gd name="T8" fmla="*/ 4 w 7"/>
                <a:gd name="T9" fmla="*/ 7 h 9"/>
                <a:gd name="T10" fmla="*/ 4 w 7"/>
                <a:gd name="T11" fmla="*/ 7 h 9"/>
                <a:gd name="T12" fmla="*/ 2 w 7"/>
                <a:gd name="T13" fmla="*/ 6 h 9"/>
                <a:gd name="T14" fmla="*/ 5 w 7"/>
                <a:gd name="T15" fmla="*/ 6 h 9"/>
                <a:gd name="T16" fmla="*/ 2 w 7"/>
                <a:gd name="T17" fmla="*/ 5 h 9"/>
                <a:gd name="T18" fmla="*/ 3 w 7"/>
                <a:gd name="T19" fmla="*/ 5 h 9"/>
                <a:gd name="T20" fmla="*/ 3 w 7"/>
                <a:gd name="T21" fmla="*/ 5 h 9"/>
                <a:gd name="T22" fmla="*/ 3 w 7"/>
                <a:gd name="T23" fmla="*/ 5 h 9"/>
                <a:gd name="T24" fmla="*/ 5 w 7"/>
                <a:gd name="T25" fmla="*/ 6 h 9"/>
                <a:gd name="T26" fmla="*/ 5 w 7"/>
                <a:gd name="T27" fmla="*/ 5 h 9"/>
                <a:gd name="T28" fmla="*/ 6 w 7"/>
                <a:gd name="T29" fmla="*/ 5 h 9"/>
                <a:gd name="T30" fmla="*/ 5 w 7"/>
                <a:gd name="T31" fmla="*/ 4 h 9"/>
                <a:gd name="T32" fmla="*/ 6 w 7"/>
                <a:gd name="T33" fmla="*/ 4 h 9"/>
                <a:gd name="T34" fmla="*/ 3 w 7"/>
                <a:gd name="T35" fmla="*/ 3 h 9"/>
                <a:gd name="T36" fmla="*/ 4 w 7"/>
                <a:gd name="T37" fmla="*/ 2 h 9"/>
                <a:gd name="T38" fmla="*/ 6 w 7"/>
                <a:gd name="T39" fmla="*/ 4 h 9"/>
                <a:gd name="T40" fmla="*/ 5 w 7"/>
                <a:gd name="T41" fmla="*/ 3 h 9"/>
                <a:gd name="T42" fmla="*/ 7 w 7"/>
                <a:gd name="T43" fmla="*/ 4 h 9"/>
                <a:gd name="T44" fmla="*/ 5 w 7"/>
                <a:gd name="T45" fmla="*/ 2 h 9"/>
                <a:gd name="T46" fmla="*/ 5 w 7"/>
                <a:gd name="T47" fmla="*/ 2 h 9"/>
                <a:gd name="T48" fmla="*/ 3 w 7"/>
                <a:gd name="T49" fmla="*/ 0 h 9"/>
                <a:gd name="T50" fmla="*/ 2 w 7"/>
                <a:gd name="T51" fmla="*/ 2 h 9"/>
                <a:gd name="T52" fmla="*/ 3 w 7"/>
                <a:gd name="T53" fmla="*/ 3 h 9"/>
                <a:gd name="T54" fmla="*/ 1 w 7"/>
                <a:gd name="T55" fmla="*/ 2 h 9"/>
                <a:gd name="T56" fmla="*/ 3 w 7"/>
                <a:gd name="T57" fmla="*/ 3 h 9"/>
                <a:gd name="T58" fmla="*/ 1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0 w 7"/>
                <a:gd name="T65" fmla="*/ 7 h 9"/>
                <a:gd name="T66" fmla="*/ 2 w 7"/>
                <a:gd name="T67" fmla="*/ 7 h 9"/>
                <a:gd name="T68" fmla="*/ 2 w 7"/>
                <a:gd name="T69" fmla="*/ 8 h 9"/>
                <a:gd name="T70" fmla="*/ 3 w 7"/>
                <a:gd name="T71" fmla="*/ 8 h 9"/>
                <a:gd name="T72" fmla="*/ 0 w 7"/>
                <a:gd name="T73" fmla="*/ 8 h 9"/>
                <a:gd name="T74" fmla="*/ 0 w 7"/>
                <a:gd name="T75" fmla="*/ 8 h 9"/>
                <a:gd name="T76" fmla="*/ 1 w 7"/>
                <a:gd name="T77" fmla="*/ 8 h 9"/>
                <a:gd name="T78" fmla="*/ 0 w 7"/>
                <a:gd name="T79" fmla="*/ 8 h 9"/>
                <a:gd name="T80" fmla="*/ 4 w 7"/>
                <a:gd name="T81" fmla="*/ 9 h 9"/>
                <a:gd name="T82" fmla="*/ 6 w 7"/>
                <a:gd name="T83" fmla="*/ 8 h 9"/>
                <a:gd name="T84" fmla="*/ 3 w 7"/>
                <a:gd name="T8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8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6" y="8"/>
                    <a:pt x="4" y="7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6"/>
                    <a:pt x="4" y="6"/>
                    <a:pt x="2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4"/>
                    <a:pt x="3" y="3"/>
                  </a:cubicBezTo>
                  <a:cubicBezTo>
                    <a:pt x="6" y="4"/>
                    <a:pt x="3" y="2"/>
                    <a:pt x="4" y="2"/>
                  </a:cubicBezTo>
                  <a:cubicBezTo>
                    <a:pt x="5" y="3"/>
                    <a:pt x="4" y="3"/>
                    <a:pt x="6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5" y="3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4" y="3"/>
                    <a:pt x="2" y="2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1" y="8"/>
                    <a:pt x="7" y="9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541"/>
            <p:cNvSpPr/>
            <p:nvPr/>
          </p:nvSpPr>
          <p:spPr bwMode="auto">
            <a:xfrm>
              <a:off x="1675" y="2944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542"/>
            <p:cNvSpPr/>
            <p:nvPr/>
          </p:nvSpPr>
          <p:spPr bwMode="auto">
            <a:xfrm>
              <a:off x="1700" y="2914"/>
              <a:ext cx="0" cy="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Rectangle 543"/>
            <p:cNvSpPr>
              <a:spLocks noChangeArrowheads="1"/>
            </p:cNvSpPr>
            <p:nvPr/>
          </p:nvSpPr>
          <p:spPr bwMode="auto">
            <a:xfrm>
              <a:off x="1679" y="294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544"/>
            <p:cNvSpPr/>
            <p:nvPr/>
          </p:nvSpPr>
          <p:spPr bwMode="auto">
            <a:xfrm>
              <a:off x="1692" y="2948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545"/>
            <p:cNvSpPr/>
            <p:nvPr/>
          </p:nvSpPr>
          <p:spPr bwMode="auto">
            <a:xfrm>
              <a:off x="1709" y="2914"/>
              <a:ext cx="4" cy="5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546"/>
            <p:cNvSpPr/>
            <p:nvPr/>
          </p:nvSpPr>
          <p:spPr bwMode="auto">
            <a:xfrm>
              <a:off x="1692" y="28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547"/>
            <p:cNvSpPr/>
            <p:nvPr/>
          </p:nvSpPr>
          <p:spPr bwMode="auto">
            <a:xfrm>
              <a:off x="1642" y="2873"/>
              <a:ext cx="71" cy="50"/>
            </a:xfrm>
            <a:custGeom>
              <a:avLst/>
              <a:gdLst>
                <a:gd name="T0" fmla="*/ 4 w 17"/>
                <a:gd name="T1" fmla="*/ 4 h 12"/>
                <a:gd name="T2" fmla="*/ 2 w 17"/>
                <a:gd name="T3" fmla="*/ 4 h 12"/>
                <a:gd name="T4" fmla="*/ 1 w 17"/>
                <a:gd name="T5" fmla="*/ 5 h 12"/>
                <a:gd name="T6" fmla="*/ 3 w 17"/>
                <a:gd name="T7" fmla="*/ 6 h 12"/>
                <a:gd name="T8" fmla="*/ 4 w 17"/>
                <a:gd name="T9" fmla="*/ 7 h 12"/>
                <a:gd name="T10" fmla="*/ 5 w 17"/>
                <a:gd name="T11" fmla="*/ 9 h 12"/>
                <a:gd name="T12" fmla="*/ 8 w 17"/>
                <a:gd name="T13" fmla="*/ 8 h 12"/>
                <a:gd name="T14" fmla="*/ 8 w 17"/>
                <a:gd name="T15" fmla="*/ 9 h 12"/>
                <a:gd name="T16" fmla="*/ 8 w 17"/>
                <a:gd name="T17" fmla="*/ 10 h 12"/>
                <a:gd name="T18" fmla="*/ 10 w 17"/>
                <a:gd name="T19" fmla="*/ 7 h 12"/>
                <a:gd name="T20" fmla="*/ 10 w 17"/>
                <a:gd name="T21" fmla="*/ 7 h 12"/>
                <a:gd name="T22" fmla="*/ 11 w 17"/>
                <a:gd name="T23" fmla="*/ 8 h 12"/>
                <a:gd name="T24" fmla="*/ 12 w 17"/>
                <a:gd name="T25" fmla="*/ 9 h 12"/>
                <a:gd name="T26" fmla="*/ 13 w 17"/>
                <a:gd name="T27" fmla="*/ 9 h 12"/>
                <a:gd name="T28" fmla="*/ 13 w 17"/>
                <a:gd name="T29" fmla="*/ 8 h 12"/>
                <a:gd name="T30" fmla="*/ 14 w 17"/>
                <a:gd name="T31" fmla="*/ 7 h 12"/>
                <a:gd name="T32" fmla="*/ 14 w 17"/>
                <a:gd name="T33" fmla="*/ 8 h 12"/>
                <a:gd name="T34" fmla="*/ 15 w 17"/>
                <a:gd name="T35" fmla="*/ 8 h 12"/>
                <a:gd name="T36" fmla="*/ 14 w 17"/>
                <a:gd name="T37" fmla="*/ 10 h 12"/>
                <a:gd name="T38" fmla="*/ 15 w 17"/>
                <a:gd name="T39" fmla="*/ 9 h 12"/>
                <a:gd name="T40" fmla="*/ 14 w 17"/>
                <a:gd name="T41" fmla="*/ 8 h 12"/>
                <a:gd name="T42" fmla="*/ 17 w 17"/>
                <a:gd name="T43" fmla="*/ 11 h 12"/>
                <a:gd name="T44" fmla="*/ 17 w 17"/>
                <a:gd name="T45" fmla="*/ 11 h 12"/>
                <a:gd name="T46" fmla="*/ 17 w 17"/>
                <a:gd name="T47" fmla="*/ 11 h 12"/>
                <a:gd name="T48" fmla="*/ 17 w 17"/>
                <a:gd name="T49" fmla="*/ 11 h 12"/>
                <a:gd name="T50" fmla="*/ 17 w 17"/>
                <a:gd name="T51" fmla="*/ 11 h 12"/>
                <a:gd name="T52" fmla="*/ 14 w 17"/>
                <a:gd name="T53" fmla="*/ 5 h 12"/>
                <a:gd name="T54" fmla="*/ 14 w 17"/>
                <a:gd name="T55" fmla="*/ 5 h 12"/>
                <a:gd name="T56" fmla="*/ 14 w 17"/>
                <a:gd name="T57" fmla="*/ 5 h 12"/>
                <a:gd name="T58" fmla="*/ 14 w 17"/>
                <a:gd name="T59" fmla="*/ 5 h 12"/>
                <a:gd name="T60" fmla="*/ 13 w 17"/>
                <a:gd name="T61" fmla="*/ 4 h 12"/>
                <a:gd name="T62" fmla="*/ 13 w 17"/>
                <a:gd name="T63" fmla="*/ 4 h 12"/>
                <a:gd name="T64" fmla="*/ 12 w 17"/>
                <a:gd name="T65" fmla="*/ 5 h 12"/>
                <a:gd name="T66" fmla="*/ 12 w 17"/>
                <a:gd name="T67" fmla="*/ 5 h 12"/>
                <a:gd name="T68" fmla="*/ 12 w 17"/>
                <a:gd name="T69" fmla="*/ 5 h 12"/>
                <a:gd name="T70" fmla="*/ 12 w 17"/>
                <a:gd name="T71" fmla="*/ 5 h 12"/>
                <a:gd name="T72" fmla="*/ 11 w 17"/>
                <a:gd name="T73" fmla="*/ 6 h 12"/>
                <a:gd name="T74" fmla="*/ 11 w 17"/>
                <a:gd name="T75" fmla="*/ 5 h 12"/>
                <a:gd name="T76" fmla="*/ 11 w 17"/>
                <a:gd name="T77" fmla="*/ 4 h 12"/>
                <a:gd name="T78" fmla="*/ 10 w 17"/>
                <a:gd name="T79" fmla="*/ 6 h 12"/>
                <a:gd name="T80" fmla="*/ 9 w 17"/>
                <a:gd name="T81" fmla="*/ 6 h 12"/>
                <a:gd name="T82" fmla="*/ 7 w 17"/>
                <a:gd name="T83" fmla="*/ 6 h 12"/>
                <a:gd name="T84" fmla="*/ 7 w 17"/>
                <a:gd name="T85" fmla="*/ 6 h 12"/>
                <a:gd name="T86" fmla="*/ 6 w 17"/>
                <a:gd name="T87" fmla="*/ 5 h 12"/>
                <a:gd name="T88" fmla="*/ 5 w 17"/>
                <a:gd name="T89" fmla="*/ 7 h 12"/>
                <a:gd name="T90" fmla="*/ 7 w 17"/>
                <a:gd name="T9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2">
                  <a:moveTo>
                    <a:pt x="7" y="3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3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2" y="6"/>
                    <a:pt x="4" y="4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5" y="5"/>
                    <a:pt x="5" y="5"/>
                  </a:cubicBezTo>
                  <a:cubicBezTo>
                    <a:pt x="0" y="8"/>
                    <a:pt x="7" y="5"/>
                    <a:pt x="4" y="7"/>
                  </a:cubicBezTo>
                  <a:cubicBezTo>
                    <a:pt x="5" y="7"/>
                    <a:pt x="5" y="8"/>
                    <a:pt x="6" y="7"/>
                  </a:cubicBezTo>
                  <a:cubicBezTo>
                    <a:pt x="5" y="8"/>
                    <a:pt x="6" y="8"/>
                    <a:pt x="5" y="9"/>
                  </a:cubicBezTo>
                  <a:cubicBezTo>
                    <a:pt x="7" y="6"/>
                    <a:pt x="5" y="11"/>
                    <a:pt x="7" y="7"/>
                  </a:cubicBezTo>
                  <a:cubicBezTo>
                    <a:pt x="7" y="8"/>
                    <a:pt x="8" y="7"/>
                    <a:pt x="8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7"/>
                    <a:pt x="8" y="9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9" y="8"/>
                    <a:pt x="9" y="8"/>
                    <a:pt x="8" y="10"/>
                  </a:cubicBezTo>
                  <a:cubicBezTo>
                    <a:pt x="9" y="8"/>
                    <a:pt x="9" y="9"/>
                    <a:pt x="9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0" y="7"/>
                    <a:pt x="11" y="5"/>
                    <a:pt x="10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10" y="9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11" y="11"/>
                    <a:pt x="11" y="7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8"/>
                    <a:pt x="12" y="10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1"/>
                    <a:pt x="13" y="6"/>
                    <a:pt x="13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4" y="9"/>
                    <a:pt x="14" y="10"/>
                  </a:cubicBezTo>
                  <a:cubicBezTo>
                    <a:pt x="14" y="9"/>
                    <a:pt x="14" y="10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4" y="7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2" y="8"/>
                    <a:pt x="14" y="10"/>
                  </a:cubicBezTo>
                  <a:cubicBezTo>
                    <a:pt x="14" y="10"/>
                    <a:pt x="16" y="11"/>
                    <a:pt x="17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4" y="8"/>
                    <a:pt x="15" y="9"/>
                    <a:pt x="15" y="8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0"/>
                    <a:pt x="16" y="8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5"/>
                    <a:pt x="13" y="6"/>
                    <a:pt x="13" y="4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7"/>
                    <a:pt x="12" y="5"/>
                  </a:cubicBezTo>
                  <a:cubicBezTo>
                    <a:pt x="11" y="6"/>
                    <a:pt x="11" y="6"/>
                    <a:pt x="11" y="8"/>
                  </a:cubicBezTo>
                  <a:cubicBezTo>
                    <a:pt x="11" y="8"/>
                    <a:pt x="11" y="6"/>
                    <a:pt x="11" y="6"/>
                  </a:cubicBezTo>
                  <a:cubicBezTo>
                    <a:pt x="10" y="8"/>
                    <a:pt x="11" y="6"/>
                    <a:pt x="10" y="7"/>
                  </a:cubicBezTo>
                  <a:cubicBezTo>
                    <a:pt x="11" y="5"/>
                    <a:pt x="11" y="6"/>
                    <a:pt x="11" y="5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6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10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4"/>
                    <a:pt x="9" y="6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7" y="6"/>
                  </a:cubicBezTo>
                  <a:cubicBezTo>
                    <a:pt x="7" y="6"/>
                    <a:pt x="8" y="5"/>
                    <a:pt x="8" y="5"/>
                  </a:cubicBezTo>
                  <a:cubicBezTo>
                    <a:pt x="6" y="6"/>
                    <a:pt x="9" y="3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6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3"/>
                    <a:pt x="3" y="6"/>
                    <a:pt x="7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548"/>
            <p:cNvSpPr/>
            <p:nvPr/>
          </p:nvSpPr>
          <p:spPr bwMode="auto">
            <a:xfrm>
              <a:off x="1675" y="2889"/>
              <a:ext cx="4" cy="9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Rectangle 549"/>
            <p:cNvSpPr>
              <a:spLocks noChangeArrowheads="1"/>
            </p:cNvSpPr>
            <p:nvPr/>
          </p:nvSpPr>
          <p:spPr bwMode="auto">
            <a:xfrm>
              <a:off x="1675" y="2893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550"/>
            <p:cNvSpPr/>
            <p:nvPr/>
          </p:nvSpPr>
          <p:spPr bwMode="auto">
            <a:xfrm>
              <a:off x="1662" y="2885"/>
              <a:ext cx="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Rectangle 551"/>
            <p:cNvSpPr>
              <a:spLocks noChangeArrowheads="1"/>
            </p:cNvSpPr>
            <p:nvPr/>
          </p:nvSpPr>
          <p:spPr bwMode="auto">
            <a:xfrm>
              <a:off x="1662" y="288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552"/>
            <p:cNvSpPr/>
            <p:nvPr/>
          </p:nvSpPr>
          <p:spPr bwMode="auto">
            <a:xfrm>
              <a:off x="1629" y="2847"/>
              <a:ext cx="38" cy="42"/>
            </a:xfrm>
            <a:custGeom>
              <a:avLst/>
              <a:gdLst>
                <a:gd name="T0" fmla="*/ 6 w 9"/>
                <a:gd name="T1" fmla="*/ 2 h 10"/>
                <a:gd name="T2" fmla="*/ 4 w 9"/>
                <a:gd name="T3" fmla="*/ 2 h 10"/>
                <a:gd name="T4" fmla="*/ 6 w 9"/>
                <a:gd name="T5" fmla="*/ 2 h 10"/>
                <a:gd name="T6" fmla="*/ 3 w 9"/>
                <a:gd name="T7" fmla="*/ 0 h 10"/>
                <a:gd name="T8" fmla="*/ 4 w 9"/>
                <a:gd name="T9" fmla="*/ 5 h 10"/>
                <a:gd name="T10" fmla="*/ 3 w 9"/>
                <a:gd name="T11" fmla="*/ 5 h 10"/>
                <a:gd name="T12" fmla="*/ 5 w 9"/>
                <a:gd name="T13" fmla="*/ 7 h 10"/>
                <a:gd name="T14" fmla="*/ 3 w 9"/>
                <a:gd name="T15" fmla="*/ 7 h 10"/>
                <a:gd name="T16" fmla="*/ 4 w 9"/>
                <a:gd name="T17" fmla="*/ 8 h 10"/>
                <a:gd name="T18" fmla="*/ 4 w 9"/>
                <a:gd name="T19" fmla="*/ 7 h 10"/>
                <a:gd name="T20" fmla="*/ 4 w 9"/>
                <a:gd name="T21" fmla="*/ 8 h 10"/>
                <a:gd name="T22" fmla="*/ 4 w 9"/>
                <a:gd name="T23" fmla="*/ 8 h 10"/>
                <a:gd name="T24" fmla="*/ 5 w 9"/>
                <a:gd name="T25" fmla="*/ 8 h 10"/>
                <a:gd name="T26" fmla="*/ 4 w 9"/>
                <a:gd name="T27" fmla="*/ 8 h 10"/>
                <a:gd name="T28" fmla="*/ 5 w 9"/>
                <a:gd name="T29" fmla="*/ 9 h 10"/>
                <a:gd name="T30" fmla="*/ 4 w 9"/>
                <a:gd name="T31" fmla="*/ 9 h 10"/>
                <a:gd name="T32" fmla="*/ 6 w 9"/>
                <a:gd name="T33" fmla="*/ 10 h 10"/>
                <a:gd name="T34" fmla="*/ 7 w 9"/>
                <a:gd name="T35" fmla="*/ 9 h 10"/>
                <a:gd name="T36" fmla="*/ 6 w 9"/>
                <a:gd name="T37" fmla="*/ 9 h 10"/>
                <a:gd name="T38" fmla="*/ 6 w 9"/>
                <a:gd name="T39" fmla="*/ 9 h 10"/>
                <a:gd name="T40" fmla="*/ 5 w 9"/>
                <a:gd name="T41" fmla="*/ 8 h 10"/>
                <a:gd name="T42" fmla="*/ 7 w 9"/>
                <a:gd name="T43" fmla="*/ 8 h 10"/>
                <a:gd name="T44" fmla="*/ 8 w 9"/>
                <a:gd name="T45" fmla="*/ 7 h 10"/>
                <a:gd name="T46" fmla="*/ 8 w 9"/>
                <a:gd name="T47" fmla="*/ 7 h 10"/>
                <a:gd name="T48" fmla="*/ 8 w 9"/>
                <a:gd name="T49" fmla="*/ 7 h 10"/>
                <a:gd name="T50" fmla="*/ 7 w 9"/>
                <a:gd name="T51" fmla="*/ 7 h 10"/>
                <a:gd name="T52" fmla="*/ 5 w 9"/>
                <a:gd name="T53" fmla="*/ 7 h 10"/>
                <a:gd name="T54" fmla="*/ 5 w 9"/>
                <a:gd name="T55" fmla="*/ 7 h 10"/>
                <a:gd name="T56" fmla="*/ 6 w 9"/>
                <a:gd name="T57" fmla="*/ 7 h 10"/>
                <a:gd name="T58" fmla="*/ 6 w 9"/>
                <a:gd name="T59" fmla="*/ 7 h 10"/>
                <a:gd name="T60" fmla="*/ 8 w 9"/>
                <a:gd name="T61" fmla="*/ 6 h 10"/>
                <a:gd name="T62" fmla="*/ 6 w 9"/>
                <a:gd name="T63" fmla="*/ 6 h 10"/>
                <a:gd name="T64" fmla="*/ 5 w 9"/>
                <a:gd name="T65" fmla="*/ 5 h 10"/>
                <a:gd name="T66" fmla="*/ 7 w 9"/>
                <a:gd name="T67" fmla="*/ 5 h 10"/>
                <a:gd name="T68" fmla="*/ 5 w 9"/>
                <a:gd name="T69" fmla="*/ 5 h 10"/>
                <a:gd name="T70" fmla="*/ 6 w 9"/>
                <a:gd name="T71" fmla="*/ 4 h 10"/>
                <a:gd name="T72" fmla="*/ 5 w 9"/>
                <a:gd name="T73" fmla="*/ 4 h 10"/>
                <a:gd name="T74" fmla="*/ 5 w 9"/>
                <a:gd name="T75" fmla="*/ 3 h 10"/>
                <a:gd name="T76" fmla="*/ 5 w 9"/>
                <a:gd name="T77" fmla="*/ 3 h 10"/>
                <a:gd name="T78" fmla="*/ 4 w 9"/>
                <a:gd name="T79" fmla="*/ 2 h 10"/>
                <a:gd name="T80" fmla="*/ 6 w 9"/>
                <a:gd name="T8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1"/>
                    <a:pt x="6" y="2"/>
                  </a:cubicBezTo>
                  <a:cubicBezTo>
                    <a:pt x="4" y="1"/>
                    <a:pt x="6" y="1"/>
                    <a:pt x="3" y="0"/>
                  </a:cubicBezTo>
                  <a:cubicBezTo>
                    <a:pt x="4" y="2"/>
                    <a:pt x="2" y="3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0" y="6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6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3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7" y="8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9" y="7"/>
                    <a:pt x="5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5" y="7"/>
                    <a:pt x="5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7" y="7"/>
                    <a:pt x="8" y="6"/>
                  </a:cubicBezTo>
                  <a:cubicBezTo>
                    <a:pt x="7" y="6"/>
                    <a:pt x="7" y="7"/>
                    <a:pt x="6" y="6"/>
                  </a:cubicBezTo>
                  <a:cubicBezTo>
                    <a:pt x="7" y="6"/>
                    <a:pt x="7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2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553"/>
            <p:cNvSpPr/>
            <p:nvPr/>
          </p:nvSpPr>
          <p:spPr bwMode="auto">
            <a:xfrm>
              <a:off x="1642" y="2847"/>
              <a:ext cx="12" cy="5"/>
            </a:xfrm>
            <a:custGeom>
              <a:avLst/>
              <a:gdLst>
                <a:gd name="T0" fmla="*/ 1 w 3"/>
                <a:gd name="T1" fmla="*/ 0 h 1"/>
                <a:gd name="T2" fmla="*/ 2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554"/>
            <p:cNvSpPr/>
            <p:nvPr/>
          </p:nvSpPr>
          <p:spPr bwMode="auto">
            <a:xfrm>
              <a:off x="1637" y="2818"/>
              <a:ext cx="67" cy="34"/>
            </a:xfrm>
            <a:custGeom>
              <a:avLst/>
              <a:gdLst>
                <a:gd name="T0" fmla="*/ 10 w 16"/>
                <a:gd name="T1" fmla="*/ 3 h 8"/>
                <a:gd name="T2" fmla="*/ 11 w 16"/>
                <a:gd name="T3" fmla="*/ 3 h 8"/>
                <a:gd name="T4" fmla="*/ 1 w 16"/>
                <a:gd name="T5" fmla="*/ 5 h 8"/>
                <a:gd name="T6" fmla="*/ 3 w 16"/>
                <a:gd name="T7" fmla="*/ 6 h 8"/>
                <a:gd name="T8" fmla="*/ 1 w 16"/>
                <a:gd name="T9" fmla="*/ 6 h 8"/>
                <a:gd name="T10" fmla="*/ 3 w 16"/>
                <a:gd name="T11" fmla="*/ 7 h 8"/>
                <a:gd name="T12" fmla="*/ 2 w 16"/>
                <a:gd name="T13" fmla="*/ 6 h 8"/>
                <a:gd name="T14" fmla="*/ 3 w 16"/>
                <a:gd name="T15" fmla="*/ 7 h 8"/>
                <a:gd name="T16" fmla="*/ 3 w 16"/>
                <a:gd name="T17" fmla="*/ 6 h 8"/>
                <a:gd name="T18" fmla="*/ 4 w 16"/>
                <a:gd name="T19" fmla="*/ 7 h 8"/>
                <a:gd name="T20" fmla="*/ 2 w 16"/>
                <a:gd name="T21" fmla="*/ 5 h 8"/>
                <a:gd name="T22" fmla="*/ 4 w 16"/>
                <a:gd name="T23" fmla="*/ 6 h 8"/>
                <a:gd name="T24" fmla="*/ 7 w 16"/>
                <a:gd name="T25" fmla="*/ 5 h 8"/>
                <a:gd name="T26" fmla="*/ 6 w 16"/>
                <a:gd name="T27" fmla="*/ 4 h 8"/>
                <a:gd name="T28" fmla="*/ 6 w 16"/>
                <a:gd name="T29" fmla="*/ 3 h 8"/>
                <a:gd name="T30" fmla="*/ 7 w 16"/>
                <a:gd name="T31" fmla="*/ 5 h 8"/>
                <a:gd name="T32" fmla="*/ 10 w 16"/>
                <a:gd name="T33" fmla="*/ 5 h 8"/>
                <a:gd name="T34" fmla="*/ 10 w 16"/>
                <a:gd name="T35" fmla="*/ 6 h 8"/>
                <a:gd name="T36" fmla="*/ 12 w 16"/>
                <a:gd name="T37" fmla="*/ 4 h 8"/>
                <a:gd name="T38" fmla="*/ 11 w 16"/>
                <a:gd name="T39" fmla="*/ 6 h 8"/>
                <a:gd name="T40" fmla="*/ 10 w 16"/>
                <a:gd name="T41" fmla="*/ 5 h 8"/>
                <a:gd name="T42" fmla="*/ 10 w 16"/>
                <a:gd name="T43" fmla="*/ 2 h 8"/>
                <a:gd name="T44" fmla="*/ 10 w 16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8">
                  <a:moveTo>
                    <a:pt x="10" y="3"/>
                  </a:moveTo>
                  <a:cubicBezTo>
                    <a:pt x="10" y="4"/>
                    <a:pt x="11" y="3"/>
                    <a:pt x="11" y="3"/>
                  </a:cubicBezTo>
                  <a:cubicBezTo>
                    <a:pt x="3" y="1"/>
                    <a:pt x="8" y="0"/>
                    <a:pt x="1" y="5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0" y="6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1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3"/>
                    <a:pt x="5" y="4"/>
                    <a:pt x="7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1"/>
                    <a:pt x="6" y="4"/>
                    <a:pt x="7" y="5"/>
                  </a:cubicBezTo>
                  <a:cubicBezTo>
                    <a:pt x="7" y="4"/>
                    <a:pt x="8" y="3"/>
                    <a:pt x="10" y="5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1" y="5"/>
                    <a:pt x="13" y="6"/>
                    <a:pt x="12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1" y="5"/>
                    <a:pt x="12" y="3"/>
                    <a:pt x="10" y="2"/>
                  </a:cubicBezTo>
                  <a:cubicBezTo>
                    <a:pt x="16" y="4"/>
                    <a:pt x="12" y="8"/>
                    <a:pt x="1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555"/>
            <p:cNvSpPr/>
            <p:nvPr/>
          </p:nvSpPr>
          <p:spPr bwMode="auto">
            <a:xfrm>
              <a:off x="1683" y="2831"/>
              <a:ext cx="5" cy="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556"/>
            <p:cNvSpPr/>
            <p:nvPr/>
          </p:nvSpPr>
          <p:spPr bwMode="auto">
            <a:xfrm>
              <a:off x="1281" y="2751"/>
              <a:ext cx="0" cy="5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557"/>
            <p:cNvSpPr/>
            <p:nvPr/>
          </p:nvSpPr>
          <p:spPr bwMode="auto">
            <a:xfrm>
              <a:off x="1277" y="2735"/>
              <a:ext cx="9" cy="21"/>
            </a:xfrm>
            <a:custGeom>
              <a:avLst/>
              <a:gdLst>
                <a:gd name="T0" fmla="*/ 2 w 2"/>
                <a:gd name="T1" fmla="*/ 0 h 5"/>
                <a:gd name="T2" fmla="*/ 1 w 2"/>
                <a:gd name="T3" fmla="*/ 1 h 5"/>
                <a:gd name="T4" fmla="*/ 0 w 2"/>
                <a:gd name="T5" fmla="*/ 5 h 5"/>
                <a:gd name="T6" fmla="*/ 1 w 2"/>
                <a:gd name="T7" fmla="*/ 3 h 5"/>
                <a:gd name="T8" fmla="*/ 1 w 2"/>
                <a:gd name="T9" fmla="*/ 3 h 5"/>
                <a:gd name="T10" fmla="*/ 2 w 2"/>
                <a:gd name="T11" fmla="*/ 1 h 5"/>
                <a:gd name="T12" fmla="*/ 1 w 2"/>
                <a:gd name="T13" fmla="*/ 2 h 5"/>
                <a:gd name="T14" fmla="*/ 2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1" y="3"/>
                    <a:pt x="0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3"/>
                    <a:pt x="2" y="1"/>
                  </a:cubicBezTo>
                  <a:cubicBezTo>
                    <a:pt x="2" y="0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558"/>
            <p:cNvSpPr/>
            <p:nvPr/>
          </p:nvSpPr>
          <p:spPr bwMode="auto">
            <a:xfrm>
              <a:off x="1281" y="274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559"/>
            <p:cNvSpPr/>
            <p:nvPr/>
          </p:nvSpPr>
          <p:spPr bwMode="auto">
            <a:xfrm>
              <a:off x="1277" y="2743"/>
              <a:ext cx="4" cy="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560"/>
            <p:cNvSpPr/>
            <p:nvPr/>
          </p:nvSpPr>
          <p:spPr bwMode="auto">
            <a:xfrm>
              <a:off x="1277" y="2747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561"/>
            <p:cNvSpPr/>
            <p:nvPr/>
          </p:nvSpPr>
          <p:spPr bwMode="auto">
            <a:xfrm>
              <a:off x="1273" y="2739"/>
              <a:ext cx="8" cy="1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2 w 2"/>
                <a:gd name="T11" fmla="*/ 0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0"/>
                    <a:pt x="2" y="1"/>
                  </a:cubicBezTo>
                  <a:cubicBezTo>
                    <a:pt x="2" y="0"/>
                    <a:pt x="1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562"/>
            <p:cNvSpPr/>
            <p:nvPr/>
          </p:nvSpPr>
          <p:spPr bwMode="auto">
            <a:xfrm>
              <a:off x="1277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Rectangle 563"/>
            <p:cNvSpPr>
              <a:spLocks noChangeArrowheads="1"/>
            </p:cNvSpPr>
            <p:nvPr/>
          </p:nvSpPr>
          <p:spPr bwMode="auto">
            <a:xfrm>
              <a:off x="1277" y="2747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564"/>
            <p:cNvSpPr/>
            <p:nvPr/>
          </p:nvSpPr>
          <p:spPr bwMode="auto">
            <a:xfrm>
              <a:off x="1273" y="2735"/>
              <a:ext cx="8" cy="16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2 w 2"/>
                <a:gd name="T5" fmla="*/ 0 h 4"/>
                <a:gd name="T6" fmla="*/ 1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1"/>
                    <a:pt x="0" y="4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565"/>
            <p:cNvSpPr/>
            <p:nvPr/>
          </p:nvSpPr>
          <p:spPr bwMode="auto">
            <a:xfrm>
              <a:off x="1281" y="2726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566"/>
            <p:cNvSpPr/>
            <p:nvPr/>
          </p:nvSpPr>
          <p:spPr bwMode="auto">
            <a:xfrm>
              <a:off x="1273" y="2722"/>
              <a:ext cx="8" cy="21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2 h 5"/>
                <a:gd name="T4" fmla="*/ 0 w 2"/>
                <a:gd name="T5" fmla="*/ 4 h 5"/>
                <a:gd name="T6" fmla="*/ 1 w 2"/>
                <a:gd name="T7" fmla="*/ 3 h 5"/>
                <a:gd name="T8" fmla="*/ 0 w 2"/>
                <a:gd name="T9" fmla="*/ 5 h 5"/>
                <a:gd name="T10" fmla="*/ 1 w 2"/>
                <a:gd name="T11" fmla="*/ 3 h 5"/>
                <a:gd name="T12" fmla="*/ 1 w 2"/>
                <a:gd name="T13" fmla="*/ 5 h 5"/>
                <a:gd name="T14" fmla="*/ 1 w 2"/>
                <a:gd name="T15" fmla="*/ 3 h 5"/>
                <a:gd name="T16" fmla="*/ 1 w 2"/>
                <a:gd name="T17" fmla="*/ 3 h 5"/>
                <a:gd name="T18" fmla="*/ 2 w 2"/>
                <a:gd name="T19" fmla="*/ 2 h 5"/>
                <a:gd name="T20" fmla="*/ 2 w 2"/>
                <a:gd name="T21" fmla="*/ 0 h 5"/>
                <a:gd name="T22" fmla="*/ 0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5"/>
                    <a:pt x="0" y="3"/>
                    <a:pt x="0" y="5"/>
                  </a:cubicBezTo>
                  <a:cubicBezTo>
                    <a:pt x="0" y="5"/>
                    <a:pt x="0" y="5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2" y="0"/>
                    <a:pt x="2" y="0"/>
                  </a:cubicBezTo>
                  <a:cubicBezTo>
                    <a:pt x="2" y="0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567"/>
            <p:cNvSpPr/>
            <p:nvPr/>
          </p:nvSpPr>
          <p:spPr bwMode="auto">
            <a:xfrm>
              <a:off x="1273" y="2726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0 h 4"/>
                <a:gd name="T4" fmla="*/ 0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568"/>
            <p:cNvSpPr/>
            <p:nvPr/>
          </p:nvSpPr>
          <p:spPr bwMode="auto">
            <a:xfrm>
              <a:off x="1269" y="2718"/>
              <a:ext cx="8" cy="2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4 h 6"/>
                <a:gd name="T4" fmla="*/ 0 w 2"/>
                <a:gd name="T5" fmla="*/ 5 h 6"/>
                <a:gd name="T6" fmla="*/ 1 w 2"/>
                <a:gd name="T7" fmla="*/ 4 h 6"/>
                <a:gd name="T8" fmla="*/ 0 w 2"/>
                <a:gd name="T9" fmla="*/ 5 h 6"/>
                <a:gd name="T10" fmla="*/ 2 w 2"/>
                <a:gd name="T11" fmla="*/ 2 h 6"/>
                <a:gd name="T12" fmla="*/ 2 w 2"/>
                <a:gd name="T13" fmla="*/ 2 h 6"/>
                <a:gd name="T14" fmla="*/ 1 w 2"/>
                <a:gd name="T15" fmla="*/ 3 h 6"/>
                <a:gd name="T16" fmla="*/ 1 w 2"/>
                <a:gd name="T17" fmla="*/ 3 h 6"/>
                <a:gd name="T18" fmla="*/ 0 w 2"/>
                <a:gd name="T19" fmla="*/ 4 h 6"/>
                <a:gd name="T20" fmla="*/ 0 w 2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4"/>
                    <a:pt x="1" y="4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569"/>
            <p:cNvSpPr/>
            <p:nvPr/>
          </p:nvSpPr>
          <p:spPr bwMode="auto">
            <a:xfrm>
              <a:off x="1269" y="2739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570"/>
            <p:cNvSpPr/>
            <p:nvPr/>
          </p:nvSpPr>
          <p:spPr bwMode="auto">
            <a:xfrm>
              <a:off x="1273" y="27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571"/>
            <p:cNvSpPr/>
            <p:nvPr/>
          </p:nvSpPr>
          <p:spPr bwMode="auto">
            <a:xfrm>
              <a:off x="1265" y="273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572"/>
            <p:cNvSpPr/>
            <p:nvPr/>
          </p:nvSpPr>
          <p:spPr bwMode="auto">
            <a:xfrm>
              <a:off x="1244" y="2714"/>
              <a:ext cx="29" cy="29"/>
            </a:xfrm>
            <a:custGeom>
              <a:avLst/>
              <a:gdLst>
                <a:gd name="T0" fmla="*/ 3 w 7"/>
                <a:gd name="T1" fmla="*/ 1 h 7"/>
                <a:gd name="T2" fmla="*/ 3 w 7"/>
                <a:gd name="T3" fmla="*/ 1 h 7"/>
                <a:gd name="T4" fmla="*/ 2 w 7"/>
                <a:gd name="T5" fmla="*/ 2 h 7"/>
                <a:gd name="T6" fmla="*/ 0 w 7"/>
                <a:gd name="T7" fmla="*/ 4 h 7"/>
                <a:gd name="T8" fmla="*/ 1 w 7"/>
                <a:gd name="T9" fmla="*/ 4 h 7"/>
                <a:gd name="T10" fmla="*/ 0 w 7"/>
                <a:gd name="T11" fmla="*/ 5 h 7"/>
                <a:gd name="T12" fmla="*/ 1 w 7"/>
                <a:gd name="T13" fmla="*/ 4 h 7"/>
                <a:gd name="T14" fmla="*/ 2 w 7"/>
                <a:gd name="T15" fmla="*/ 4 h 7"/>
                <a:gd name="T16" fmla="*/ 4 w 7"/>
                <a:gd name="T17" fmla="*/ 6 h 7"/>
                <a:gd name="T18" fmla="*/ 5 w 7"/>
                <a:gd name="T19" fmla="*/ 4 h 7"/>
                <a:gd name="T20" fmla="*/ 5 w 7"/>
                <a:gd name="T21" fmla="*/ 6 h 7"/>
                <a:gd name="T22" fmla="*/ 4 w 7"/>
                <a:gd name="T23" fmla="*/ 6 h 7"/>
                <a:gd name="T24" fmla="*/ 5 w 7"/>
                <a:gd name="T25" fmla="*/ 6 h 7"/>
                <a:gd name="T26" fmla="*/ 6 w 7"/>
                <a:gd name="T27" fmla="*/ 4 h 7"/>
                <a:gd name="T28" fmla="*/ 5 w 7"/>
                <a:gd name="T29" fmla="*/ 6 h 7"/>
                <a:gd name="T30" fmla="*/ 6 w 7"/>
                <a:gd name="T31" fmla="*/ 5 h 7"/>
                <a:gd name="T32" fmla="*/ 7 w 7"/>
                <a:gd name="T33" fmla="*/ 3 h 7"/>
                <a:gd name="T34" fmla="*/ 7 w 7"/>
                <a:gd name="T35" fmla="*/ 3 h 7"/>
                <a:gd name="T36" fmla="*/ 4 w 7"/>
                <a:gd name="T37" fmla="*/ 5 h 7"/>
                <a:gd name="T38" fmla="*/ 5 w 7"/>
                <a:gd name="T39" fmla="*/ 4 h 7"/>
                <a:gd name="T40" fmla="*/ 5 w 7"/>
                <a:gd name="T41" fmla="*/ 2 h 7"/>
                <a:gd name="T42" fmla="*/ 4 w 7"/>
                <a:gd name="T43" fmla="*/ 4 h 7"/>
                <a:gd name="T44" fmla="*/ 4 w 7"/>
                <a:gd name="T45" fmla="*/ 3 h 7"/>
                <a:gd name="T46" fmla="*/ 4 w 7"/>
                <a:gd name="T47" fmla="*/ 4 h 7"/>
                <a:gd name="T48" fmla="*/ 4 w 7"/>
                <a:gd name="T49" fmla="*/ 3 h 7"/>
                <a:gd name="T50" fmla="*/ 3 w 7"/>
                <a:gd name="T51" fmla="*/ 5 h 7"/>
                <a:gd name="T52" fmla="*/ 4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4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2 w 7"/>
                <a:gd name="T65" fmla="*/ 3 h 7"/>
                <a:gd name="T66" fmla="*/ 4 w 7"/>
                <a:gd name="T67" fmla="*/ 1 h 7"/>
                <a:gd name="T68" fmla="*/ 4 w 7"/>
                <a:gd name="T69" fmla="*/ 0 h 7"/>
                <a:gd name="T70" fmla="*/ 2 w 7"/>
                <a:gd name="T71" fmla="*/ 2 h 7"/>
                <a:gd name="T72" fmla="*/ 3 w 7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1" y="3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4"/>
                    <a:pt x="5" y="6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6" y="4"/>
                    <a:pt x="6" y="4"/>
                  </a:cubicBezTo>
                  <a:cubicBezTo>
                    <a:pt x="5" y="6"/>
                    <a:pt x="6" y="4"/>
                    <a:pt x="5" y="6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2"/>
                    <a:pt x="7" y="4"/>
                    <a:pt x="7" y="3"/>
                  </a:cubicBezTo>
                  <a:cubicBezTo>
                    <a:pt x="7" y="2"/>
                    <a:pt x="5" y="4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3"/>
                    <a:pt x="5" y="1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2"/>
                    <a:pt x="2" y="3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Rectangle 573"/>
            <p:cNvSpPr>
              <a:spLocks noChangeArrowheads="1"/>
            </p:cNvSpPr>
            <p:nvPr/>
          </p:nvSpPr>
          <p:spPr bwMode="auto">
            <a:xfrm>
              <a:off x="1261" y="2714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574"/>
            <p:cNvSpPr/>
            <p:nvPr/>
          </p:nvSpPr>
          <p:spPr bwMode="auto">
            <a:xfrm>
              <a:off x="1256" y="2714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Rectangle 575"/>
            <p:cNvSpPr>
              <a:spLocks noChangeArrowheads="1"/>
            </p:cNvSpPr>
            <p:nvPr/>
          </p:nvSpPr>
          <p:spPr bwMode="auto">
            <a:xfrm>
              <a:off x="1248" y="2730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576"/>
            <p:cNvSpPr/>
            <p:nvPr/>
          </p:nvSpPr>
          <p:spPr bwMode="auto">
            <a:xfrm>
              <a:off x="1261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577"/>
            <p:cNvSpPr/>
            <p:nvPr/>
          </p:nvSpPr>
          <p:spPr bwMode="auto">
            <a:xfrm>
              <a:off x="1265" y="2718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Rectangle 578"/>
            <p:cNvSpPr>
              <a:spLocks noChangeArrowheads="1"/>
            </p:cNvSpPr>
            <p:nvPr/>
          </p:nvSpPr>
          <p:spPr bwMode="auto">
            <a:xfrm>
              <a:off x="1261" y="271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579"/>
            <p:cNvSpPr/>
            <p:nvPr/>
          </p:nvSpPr>
          <p:spPr bwMode="auto">
            <a:xfrm>
              <a:off x="1227" y="2710"/>
              <a:ext cx="29" cy="20"/>
            </a:xfrm>
            <a:custGeom>
              <a:avLst/>
              <a:gdLst>
                <a:gd name="T0" fmla="*/ 2 w 7"/>
                <a:gd name="T1" fmla="*/ 3 h 5"/>
                <a:gd name="T2" fmla="*/ 1 w 7"/>
                <a:gd name="T3" fmla="*/ 4 h 5"/>
                <a:gd name="T4" fmla="*/ 4 w 7"/>
                <a:gd name="T5" fmla="*/ 2 h 5"/>
                <a:gd name="T6" fmla="*/ 2 w 7"/>
                <a:gd name="T7" fmla="*/ 4 h 5"/>
                <a:gd name="T8" fmla="*/ 4 w 7"/>
                <a:gd name="T9" fmla="*/ 4 h 5"/>
                <a:gd name="T10" fmla="*/ 3 w 7"/>
                <a:gd name="T11" fmla="*/ 4 h 5"/>
                <a:gd name="T12" fmla="*/ 6 w 7"/>
                <a:gd name="T13" fmla="*/ 2 h 5"/>
                <a:gd name="T14" fmla="*/ 3 w 7"/>
                <a:gd name="T15" fmla="*/ 5 h 5"/>
                <a:gd name="T16" fmla="*/ 3 w 7"/>
                <a:gd name="T17" fmla="*/ 5 h 5"/>
                <a:gd name="T18" fmla="*/ 4 w 7"/>
                <a:gd name="T19" fmla="*/ 5 h 5"/>
                <a:gd name="T20" fmla="*/ 6 w 7"/>
                <a:gd name="T21" fmla="*/ 3 h 5"/>
                <a:gd name="T22" fmla="*/ 7 w 7"/>
                <a:gd name="T23" fmla="*/ 2 h 5"/>
                <a:gd name="T24" fmla="*/ 6 w 7"/>
                <a:gd name="T25" fmla="*/ 3 h 5"/>
                <a:gd name="T26" fmla="*/ 7 w 7"/>
                <a:gd name="T27" fmla="*/ 2 h 5"/>
                <a:gd name="T28" fmla="*/ 6 w 7"/>
                <a:gd name="T29" fmla="*/ 2 h 5"/>
                <a:gd name="T30" fmla="*/ 7 w 7"/>
                <a:gd name="T31" fmla="*/ 1 h 5"/>
                <a:gd name="T32" fmla="*/ 6 w 7"/>
                <a:gd name="T33" fmla="*/ 2 h 5"/>
                <a:gd name="T34" fmla="*/ 6 w 7"/>
                <a:gd name="T35" fmla="*/ 2 h 5"/>
                <a:gd name="T36" fmla="*/ 5 w 7"/>
                <a:gd name="T37" fmla="*/ 3 h 5"/>
                <a:gd name="T38" fmla="*/ 6 w 7"/>
                <a:gd name="T39" fmla="*/ 1 h 5"/>
                <a:gd name="T40" fmla="*/ 5 w 7"/>
                <a:gd name="T41" fmla="*/ 2 h 5"/>
                <a:gd name="T42" fmla="*/ 6 w 7"/>
                <a:gd name="T43" fmla="*/ 1 h 5"/>
                <a:gd name="T44" fmla="*/ 5 w 7"/>
                <a:gd name="T45" fmla="*/ 1 h 5"/>
                <a:gd name="T46" fmla="*/ 6 w 7"/>
                <a:gd name="T47" fmla="*/ 1 h 5"/>
                <a:gd name="T48" fmla="*/ 4 w 7"/>
                <a:gd name="T49" fmla="*/ 3 h 5"/>
                <a:gd name="T50" fmla="*/ 6 w 7"/>
                <a:gd name="T51" fmla="*/ 1 h 5"/>
                <a:gd name="T52" fmla="*/ 5 w 7"/>
                <a:gd name="T53" fmla="*/ 1 h 5"/>
                <a:gd name="T54" fmla="*/ 5 w 7"/>
                <a:gd name="T55" fmla="*/ 1 h 5"/>
                <a:gd name="T56" fmla="*/ 4 w 7"/>
                <a:gd name="T57" fmla="*/ 1 h 5"/>
                <a:gd name="T58" fmla="*/ 4 w 7"/>
                <a:gd name="T59" fmla="*/ 2 h 5"/>
                <a:gd name="T60" fmla="*/ 3 w 7"/>
                <a:gd name="T61" fmla="*/ 2 h 5"/>
                <a:gd name="T62" fmla="*/ 4 w 7"/>
                <a:gd name="T63" fmla="*/ 2 h 5"/>
                <a:gd name="T64" fmla="*/ 2 w 7"/>
                <a:gd name="T65" fmla="*/ 3 h 5"/>
                <a:gd name="T66" fmla="*/ 3 w 7"/>
                <a:gd name="T67" fmla="*/ 2 h 5"/>
                <a:gd name="T68" fmla="*/ 2 w 7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4" y="2"/>
                    <a:pt x="4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1"/>
                    <a:pt x="6" y="2"/>
                  </a:cubicBezTo>
                  <a:cubicBezTo>
                    <a:pt x="4" y="3"/>
                    <a:pt x="5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2"/>
                    <a:pt x="3" y="3"/>
                    <a:pt x="6" y="1"/>
                  </a:cubicBezTo>
                  <a:cubicBezTo>
                    <a:pt x="6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6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580"/>
            <p:cNvSpPr/>
            <p:nvPr/>
          </p:nvSpPr>
          <p:spPr bwMode="auto">
            <a:xfrm>
              <a:off x="1252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581"/>
            <p:cNvSpPr/>
            <p:nvPr/>
          </p:nvSpPr>
          <p:spPr bwMode="auto">
            <a:xfrm>
              <a:off x="1219" y="2705"/>
              <a:ext cx="37" cy="17"/>
            </a:xfrm>
            <a:custGeom>
              <a:avLst/>
              <a:gdLst>
                <a:gd name="T0" fmla="*/ 5 w 9"/>
                <a:gd name="T1" fmla="*/ 2 h 4"/>
                <a:gd name="T2" fmla="*/ 7 w 9"/>
                <a:gd name="T3" fmla="*/ 1 h 4"/>
                <a:gd name="T4" fmla="*/ 4 w 9"/>
                <a:gd name="T5" fmla="*/ 3 h 4"/>
                <a:gd name="T6" fmla="*/ 3 w 9"/>
                <a:gd name="T7" fmla="*/ 3 h 4"/>
                <a:gd name="T8" fmla="*/ 6 w 9"/>
                <a:gd name="T9" fmla="*/ 1 h 4"/>
                <a:gd name="T10" fmla="*/ 6 w 9"/>
                <a:gd name="T11" fmla="*/ 1 h 4"/>
                <a:gd name="T12" fmla="*/ 4 w 9"/>
                <a:gd name="T13" fmla="*/ 2 h 4"/>
                <a:gd name="T14" fmla="*/ 3 w 9"/>
                <a:gd name="T15" fmla="*/ 2 h 4"/>
                <a:gd name="T16" fmla="*/ 4 w 9"/>
                <a:gd name="T17" fmla="*/ 2 h 4"/>
                <a:gd name="T18" fmla="*/ 6 w 9"/>
                <a:gd name="T19" fmla="*/ 1 h 4"/>
                <a:gd name="T20" fmla="*/ 0 w 9"/>
                <a:gd name="T21" fmla="*/ 2 h 4"/>
                <a:gd name="T22" fmla="*/ 1 w 9"/>
                <a:gd name="T23" fmla="*/ 3 h 4"/>
                <a:gd name="T24" fmla="*/ 3 w 9"/>
                <a:gd name="T25" fmla="*/ 2 h 4"/>
                <a:gd name="T26" fmla="*/ 3 w 9"/>
                <a:gd name="T27" fmla="*/ 2 h 4"/>
                <a:gd name="T28" fmla="*/ 1 w 9"/>
                <a:gd name="T29" fmla="*/ 2 h 4"/>
                <a:gd name="T30" fmla="*/ 2 w 9"/>
                <a:gd name="T31" fmla="*/ 4 h 4"/>
                <a:gd name="T32" fmla="*/ 2 w 9"/>
                <a:gd name="T33" fmla="*/ 4 h 4"/>
                <a:gd name="T34" fmla="*/ 4 w 9"/>
                <a:gd name="T35" fmla="*/ 3 h 4"/>
                <a:gd name="T36" fmla="*/ 5 w 9"/>
                <a:gd name="T37" fmla="*/ 2 h 4"/>
                <a:gd name="T38" fmla="*/ 5 w 9"/>
                <a:gd name="T39" fmla="*/ 2 h 4"/>
                <a:gd name="T40" fmla="*/ 7 w 9"/>
                <a:gd name="T41" fmla="*/ 1 h 4"/>
                <a:gd name="T42" fmla="*/ 8 w 9"/>
                <a:gd name="T43" fmla="*/ 1 h 4"/>
                <a:gd name="T44" fmla="*/ 8 w 9"/>
                <a:gd name="T45" fmla="*/ 0 h 4"/>
                <a:gd name="T46" fmla="*/ 5 w 9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4">
                  <a:moveTo>
                    <a:pt x="5" y="2"/>
                  </a:moveTo>
                  <a:cubicBezTo>
                    <a:pt x="5" y="2"/>
                    <a:pt x="6" y="1"/>
                    <a:pt x="7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1"/>
                    <a:pt x="4" y="2"/>
                  </a:cubicBezTo>
                  <a:cubicBezTo>
                    <a:pt x="3" y="2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2"/>
                    <a:pt x="3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0"/>
                    <a:pt x="7" y="1"/>
                    <a:pt x="8" y="0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582"/>
            <p:cNvSpPr/>
            <p:nvPr/>
          </p:nvSpPr>
          <p:spPr bwMode="auto">
            <a:xfrm>
              <a:off x="1240" y="2714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583"/>
            <p:cNvSpPr/>
            <p:nvPr/>
          </p:nvSpPr>
          <p:spPr bwMode="auto">
            <a:xfrm>
              <a:off x="1227" y="2718"/>
              <a:ext cx="8" cy="4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584"/>
            <p:cNvSpPr/>
            <p:nvPr/>
          </p:nvSpPr>
          <p:spPr bwMode="auto">
            <a:xfrm>
              <a:off x="1240" y="2710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585"/>
            <p:cNvSpPr/>
            <p:nvPr/>
          </p:nvSpPr>
          <p:spPr bwMode="auto">
            <a:xfrm>
              <a:off x="1219" y="2710"/>
              <a:ext cx="16" cy="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1" y="1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3" y="0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586"/>
            <p:cNvSpPr/>
            <p:nvPr/>
          </p:nvSpPr>
          <p:spPr bwMode="auto">
            <a:xfrm>
              <a:off x="1214" y="2685"/>
              <a:ext cx="34" cy="25"/>
            </a:xfrm>
            <a:custGeom>
              <a:avLst/>
              <a:gdLst>
                <a:gd name="T0" fmla="*/ 5 w 8"/>
                <a:gd name="T1" fmla="*/ 4 h 6"/>
                <a:gd name="T2" fmla="*/ 5 w 8"/>
                <a:gd name="T3" fmla="*/ 4 h 6"/>
                <a:gd name="T4" fmla="*/ 6 w 8"/>
                <a:gd name="T5" fmla="*/ 4 h 6"/>
                <a:gd name="T6" fmla="*/ 6 w 8"/>
                <a:gd name="T7" fmla="*/ 4 h 6"/>
                <a:gd name="T8" fmla="*/ 6 w 8"/>
                <a:gd name="T9" fmla="*/ 4 h 6"/>
                <a:gd name="T10" fmla="*/ 5 w 8"/>
                <a:gd name="T11" fmla="*/ 4 h 6"/>
                <a:gd name="T12" fmla="*/ 3 w 8"/>
                <a:gd name="T13" fmla="*/ 4 h 6"/>
                <a:gd name="T14" fmla="*/ 6 w 8"/>
                <a:gd name="T15" fmla="*/ 3 h 6"/>
                <a:gd name="T16" fmla="*/ 2 w 8"/>
                <a:gd name="T17" fmla="*/ 4 h 6"/>
                <a:gd name="T18" fmla="*/ 3 w 8"/>
                <a:gd name="T19" fmla="*/ 3 h 6"/>
                <a:gd name="T20" fmla="*/ 4 w 8"/>
                <a:gd name="T21" fmla="*/ 3 h 6"/>
                <a:gd name="T22" fmla="*/ 4 w 8"/>
                <a:gd name="T23" fmla="*/ 3 h 6"/>
                <a:gd name="T24" fmla="*/ 5 w 8"/>
                <a:gd name="T25" fmla="*/ 3 h 6"/>
                <a:gd name="T26" fmla="*/ 5 w 8"/>
                <a:gd name="T27" fmla="*/ 2 h 6"/>
                <a:gd name="T28" fmla="*/ 6 w 8"/>
                <a:gd name="T29" fmla="*/ 2 h 6"/>
                <a:gd name="T30" fmla="*/ 5 w 8"/>
                <a:gd name="T31" fmla="*/ 1 h 6"/>
                <a:gd name="T32" fmla="*/ 6 w 8"/>
                <a:gd name="T33" fmla="*/ 1 h 6"/>
                <a:gd name="T34" fmla="*/ 3 w 8"/>
                <a:gd name="T35" fmla="*/ 2 h 6"/>
                <a:gd name="T36" fmla="*/ 3 w 8"/>
                <a:gd name="T37" fmla="*/ 1 h 6"/>
                <a:gd name="T38" fmla="*/ 5 w 8"/>
                <a:gd name="T39" fmla="*/ 1 h 6"/>
                <a:gd name="T40" fmla="*/ 4 w 8"/>
                <a:gd name="T41" fmla="*/ 1 h 6"/>
                <a:gd name="T42" fmla="*/ 6 w 8"/>
                <a:gd name="T43" fmla="*/ 1 h 6"/>
                <a:gd name="T44" fmla="*/ 3 w 8"/>
                <a:gd name="T45" fmla="*/ 0 h 6"/>
                <a:gd name="T46" fmla="*/ 4 w 8"/>
                <a:gd name="T47" fmla="*/ 0 h 6"/>
                <a:gd name="T48" fmla="*/ 1 w 8"/>
                <a:gd name="T49" fmla="*/ 0 h 6"/>
                <a:gd name="T50" fmla="*/ 1 w 8"/>
                <a:gd name="T51" fmla="*/ 2 h 6"/>
                <a:gd name="T52" fmla="*/ 3 w 8"/>
                <a:gd name="T53" fmla="*/ 2 h 6"/>
                <a:gd name="T54" fmla="*/ 1 w 8"/>
                <a:gd name="T55" fmla="*/ 2 h 6"/>
                <a:gd name="T56" fmla="*/ 3 w 8"/>
                <a:gd name="T57" fmla="*/ 2 h 6"/>
                <a:gd name="T58" fmla="*/ 1 w 8"/>
                <a:gd name="T59" fmla="*/ 2 h 6"/>
                <a:gd name="T60" fmla="*/ 3 w 8"/>
                <a:gd name="T61" fmla="*/ 2 h 6"/>
                <a:gd name="T62" fmla="*/ 0 w 8"/>
                <a:gd name="T63" fmla="*/ 3 h 6"/>
                <a:gd name="T64" fmla="*/ 2 w 8"/>
                <a:gd name="T65" fmla="*/ 5 h 6"/>
                <a:gd name="T66" fmla="*/ 3 w 8"/>
                <a:gd name="T67" fmla="*/ 5 h 6"/>
                <a:gd name="T68" fmla="*/ 4 w 8"/>
                <a:gd name="T69" fmla="*/ 5 h 6"/>
                <a:gd name="T70" fmla="*/ 5 w 8"/>
                <a:gd name="T71" fmla="*/ 5 h 6"/>
                <a:gd name="T72" fmla="*/ 2 w 8"/>
                <a:gd name="T73" fmla="*/ 6 h 6"/>
                <a:gd name="T74" fmla="*/ 2 w 8"/>
                <a:gd name="T75" fmla="*/ 6 h 6"/>
                <a:gd name="T76" fmla="*/ 3 w 8"/>
                <a:gd name="T77" fmla="*/ 6 h 6"/>
                <a:gd name="T78" fmla="*/ 2 w 8"/>
                <a:gd name="T79" fmla="*/ 6 h 6"/>
                <a:gd name="T80" fmla="*/ 6 w 8"/>
                <a:gd name="T81" fmla="*/ 5 h 6"/>
                <a:gd name="T82" fmla="*/ 7 w 8"/>
                <a:gd name="T83" fmla="*/ 4 h 6"/>
                <a:gd name="T84" fmla="*/ 5 w 8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6">
                  <a:moveTo>
                    <a:pt x="5" y="4"/>
                  </a:move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3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4" y="3"/>
                    <a:pt x="2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3" y="2"/>
                  </a:cubicBezTo>
                  <a:cubicBezTo>
                    <a:pt x="6" y="1"/>
                    <a:pt x="1" y="1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1"/>
                    <a:pt x="4" y="1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3" y="2"/>
                    <a:pt x="1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7" y="4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3" y="5"/>
                    <a:pt x="8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587"/>
            <p:cNvSpPr/>
            <p:nvPr/>
          </p:nvSpPr>
          <p:spPr bwMode="auto">
            <a:xfrm>
              <a:off x="1219" y="2710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588"/>
            <p:cNvSpPr/>
            <p:nvPr/>
          </p:nvSpPr>
          <p:spPr bwMode="auto">
            <a:xfrm>
              <a:off x="1227" y="2685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Rectangle 589"/>
            <p:cNvSpPr>
              <a:spLocks noChangeArrowheads="1"/>
            </p:cNvSpPr>
            <p:nvPr/>
          </p:nvSpPr>
          <p:spPr bwMode="auto">
            <a:xfrm>
              <a:off x="1223" y="271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590"/>
            <p:cNvSpPr/>
            <p:nvPr/>
          </p:nvSpPr>
          <p:spPr bwMode="auto">
            <a:xfrm>
              <a:off x="1235" y="2705"/>
              <a:ext cx="5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0" name="Freeform 591"/>
            <p:cNvSpPr/>
            <p:nvPr/>
          </p:nvSpPr>
          <p:spPr bwMode="auto">
            <a:xfrm>
              <a:off x="1235" y="2685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1" name="Freeform 592"/>
            <p:cNvSpPr/>
            <p:nvPr/>
          </p:nvSpPr>
          <p:spPr bwMode="auto">
            <a:xfrm>
              <a:off x="1240" y="2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2" name="Freeform 593"/>
            <p:cNvSpPr/>
            <p:nvPr/>
          </p:nvSpPr>
          <p:spPr bwMode="auto">
            <a:xfrm>
              <a:off x="1214" y="2634"/>
              <a:ext cx="38" cy="51"/>
            </a:xfrm>
            <a:custGeom>
              <a:avLst/>
              <a:gdLst>
                <a:gd name="T0" fmla="*/ 6 w 9"/>
                <a:gd name="T1" fmla="*/ 3 h 12"/>
                <a:gd name="T2" fmla="*/ 4 w 9"/>
                <a:gd name="T3" fmla="*/ 1 h 12"/>
                <a:gd name="T4" fmla="*/ 3 w 9"/>
                <a:gd name="T5" fmla="*/ 1 h 12"/>
                <a:gd name="T6" fmla="*/ 4 w 9"/>
                <a:gd name="T7" fmla="*/ 2 h 12"/>
                <a:gd name="T8" fmla="*/ 3 w 9"/>
                <a:gd name="T9" fmla="*/ 3 h 12"/>
                <a:gd name="T10" fmla="*/ 2 w 9"/>
                <a:gd name="T11" fmla="*/ 4 h 12"/>
                <a:gd name="T12" fmla="*/ 4 w 9"/>
                <a:gd name="T13" fmla="*/ 6 h 12"/>
                <a:gd name="T14" fmla="*/ 3 w 9"/>
                <a:gd name="T15" fmla="*/ 5 h 12"/>
                <a:gd name="T16" fmla="*/ 2 w 9"/>
                <a:gd name="T17" fmla="*/ 6 h 12"/>
                <a:gd name="T18" fmla="*/ 5 w 9"/>
                <a:gd name="T19" fmla="*/ 7 h 12"/>
                <a:gd name="T20" fmla="*/ 5 w 9"/>
                <a:gd name="T21" fmla="*/ 8 h 12"/>
                <a:gd name="T22" fmla="*/ 4 w 9"/>
                <a:gd name="T23" fmla="*/ 8 h 12"/>
                <a:gd name="T24" fmla="*/ 3 w 9"/>
                <a:gd name="T25" fmla="*/ 8 h 12"/>
                <a:gd name="T26" fmla="*/ 2 w 9"/>
                <a:gd name="T27" fmla="*/ 9 h 12"/>
                <a:gd name="T28" fmla="*/ 3 w 9"/>
                <a:gd name="T29" fmla="*/ 10 h 12"/>
                <a:gd name="T30" fmla="*/ 4 w 9"/>
                <a:gd name="T31" fmla="*/ 10 h 12"/>
                <a:gd name="T32" fmla="*/ 3 w 9"/>
                <a:gd name="T33" fmla="*/ 10 h 12"/>
                <a:gd name="T34" fmla="*/ 3 w 9"/>
                <a:gd name="T35" fmla="*/ 11 h 12"/>
                <a:gd name="T36" fmla="*/ 3 w 9"/>
                <a:gd name="T37" fmla="*/ 12 h 12"/>
                <a:gd name="T38" fmla="*/ 3 w 9"/>
                <a:gd name="T39" fmla="*/ 11 h 12"/>
                <a:gd name="T40" fmla="*/ 2 w 9"/>
                <a:gd name="T41" fmla="*/ 11 h 12"/>
                <a:gd name="T42" fmla="*/ 6 w 9"/>
                <a:gd name="T43" fmla="*/ 11 h 12"/>
                <a:gd name="T44" fmla="*/ 6 w 9"/>
                <a:gd name="T45" fmla="*/ 11 h 12"/>
                <a:gd name="T46" fmla="*/ 6 w 9"/>
                <a:gd name="T47" fmla="*/ 11 h 12"/>
                <a:gd name="T48" fmla="*/ 7 w 9"/>
                <a:gd name="T49" fmla="*/ 11 h 12"/>
                <a:gd name="T50" fmla="*/ 7 w 9"/>
                <a:gd name="T51" fmla="*/ 10 h 12"/>
                <a:gd name="T52" fmla="*/ 6 w 9"/>
                <a:gd name="T53" fmla="*/ 10 h 12"/>
                <a:gd name="T54" fmla="*/ 7 w 9"/>
                <a:gd name="T55" fmla="*/ 10 h 12"/>
                <a:gd name="T56" fmla="*/ 7 w 9"/>
                <a:gd name="T57" fmla="*/ 10 h 12"/>
                <a:gd name="T58" fmla="*/ 6 w 9"/>
                <a:gd name="T59" fmla="*/ 9 h 12"/>
                <a:gd name="T60" fmla="*/ 6 w 9"/>
                <a:gd name="T61" fmla="*/ 8 h 12"/>
                <a:gd name="T62" fmla="*/ 7 w 9"/>
                <a:gd name="T63" fmla="*/ 9 h 12"/>
                <a:gd name="T64" fmla="*/ 7 w 9"/>
                <a:gd name="T65" fmla="*/ 9 h 12"/>
                <a:gd name="T66" fmla="*/ 6 w 9"/>
                <a:gd name="T67" fmla="*/ 8 h 12"/>
                <a:gd name="T68" fmla="*/ 6 w 9"/>
                <a:gd name="T69" fmla="*/ 7 h 12"/>
                <a:gd name="T70" fmla="*/ 5 w 9"/>
                <a:gd name="T71" fmla="*/ 6 h 12"/>
                <a:gd name="T72" fmla="*/ 6 w 9"/>
                <a:gd name="T73" fmla="*/ 5 h 12"/>
                <a:gd name="T74" fmla="*/ 6 w 9"/>
                <a:gd name="T75" fmla="*/ 4 h 12"/>
                <a:gd name="T76" fmla="*/ 4 w 9"/>
                <a:gd name="T77" fmla="*/ 4 h 12"/>
                <a:gd name="T78" fmla="*/ 7 w 9"/>
                <a:gd name="T7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7" y="4"/>
                    <a:pt x="7" y="4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3" y="1"/>
                    <a:pt x="6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1" y="0"/>
                    <a:pt x="7" y="5"/>
                    <a:pt x="3" y="3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5" y="5"/>
                    <a:pt x="1" y="3"/>
                    <a:pt x="4" y="6"/>
                  </a:cubicBezTo>
                  <a:cubicBezTo>
                    <a:pt x="3" y="5"/>
                    <a:pt x="5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5"/>
                  </a:cubicBezTo>
                  <a:cubicBezTo>
                    <a:pt x="2" y="6"/>
                    <a:pt x="4" y="6"/>
                    <a:pt x="5" y="7"/>
                  </a:cubicBezTo>
                  <a:cubicBezTo>
                    <a:pt x="4" y="7"/>
                    <a:pt x="4" y="6"/>
                    <a:pt x="2" y="6"/>
                  </a:cubicBezTo>
                  <a:cubicBezTo>
                    <a:pt x="4" y="7"/>
                    <a:pt x="3" y="6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8"/>
                    <a:pt x="6" y="8"/>
                    <a:pt x="7" y="9"/>
                  </a:cubicBezTo>
                  <a:cubicBezTo>
                    <a:pt x="5" y="8"/>
                    <a:pt x="7" y="8"/>
                    <a:pt x="5" y="8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" y="8"/>
                    <a:pt x="5" y="10"/>
                    <a:pt x="3" y="10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2" y="10"/>
                    <a:pt x="1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4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0" y="11"/>
                    <a:pt x="3" y="12"/>
                  </a:cubicBezTo>
                  <a:cubicBezTo>
                    <a:pt x="3" y="12"/>
                    <a:pt x="6" y="12"/>
                    <a:pt x="6" y="12"/>
                  </a:cubicBezTo>
                  <a:cubicBezTo>
                    <a:pt x="5" y="12"/>
                    <a:pt x="4" y="12"/>
                    <a:pt x="3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1"/>
                    <a:pt x="4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6" y="10"/>
                    <a:pt x="4" y="10"/>
                    <a:pt x="4" y="10"/>
                  </a:cubicBezTo>
                  <a:cubicBezTo>
                    <a:pt x="6" y="10"/>
                    <a:pt x="5" y="10"/>
                    <a:pt x="7" y="10"/>
                  </a:cubicBezTo>
                  <a:cubicBezTo>
                    <a:pt x="5" y="10"/>
                    <a:pt x="6" y="10"/>
                    <a:pt x="5" y="10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5" y="9"/>
                    <a:pt x="6" y="9"/>
                  </a:cubicBezTo>
                  <a:cubicBezTo>
                    <a:pt x="6" y="9"/>
                    <a:pt x="6" y="9"/>
                    <a:pt x="4" y="8"/>
                  </a:cubicBezTo>
                  <a:cubicBezTo>
                    <a:pt x="4" y="8"/>
                    <a:pt x="6" y="9"/>
                    <a:pt x="6" y="8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6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6" y="7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6" y="6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6" y="5"/>
                  </a:cubicBezTo>
                  <a:cubicBezTo>
                    <a:pt x="5" y="5"/>
                    <a:pt x="7" y="6"/>
                    <a:pt x="7" y="6"/>
                  </a:cubicBezTo>
                  <a:cubicBezTo>
                    <a:pt x="5" y="5"/>
                    <a:pt x="9" y="7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6"/>
                    <a:pt x="4" y="2"/>
                    <a:pt x="8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3" name="Freeform 594"/>
            <p:cNvSpPr/>
            <p:nvPr/>
          </p:nvSpPr>
          <p:spPr bwMode="auto">
            <a:xfrm>
              <a:off x="1240" y="2659"/>
              <a:ext cx="4" cy="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4" name="Rectangle 595"/>
            <p:cNvSpPr>
              <a:spLocks noChangeArrowheads="1"/>
            </p:cNvSpPr>
            <p:nvPr/>
          </p:nvSpPr>
          <p:spPr bwMode="auto">
            <a:xfrm>
              <a:off x="1240" y="265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5" name="Freeform 596"/>
            <p:cNvSpPr/>
            <p:nvPr/>
          </p:nvSpPr>
          <p:spPr bwMode="auto">
            <a:xfrm>
              <a:off x="1244" y="2647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6" name="Rectangle 597"/>
            <p:cNvSpPr>
              <a:spLocks noChangeArrowheads="1"/>
            </p:cNvSpPr>
            <p:nvPr/>
          </p:nvSpPr>
          <p:spPr bwMode="auto">
            <a:xfrm>
              <a:off x="1244" y="264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7" name="Freeform 598"/>
            <p:cNvSpPr/>
            <p:nvPr/>
          </p:nvSpPr>
          <p:spPr bwMode="auto">
            <a:xfrm>
              <a:off x="1227" y="2613"/>
              <a:ext cx="25" cy="3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2 h 8"/>
                <a:gd name="T4" fmla="*/ 6 w 6"/>
                <a:gd name="T5" fmla="*/ 3 h 8"/>
                <a:gd name="T6" fmla="*/ 4 w 6"/>
                <a:gd name="T7" fmla="*/ 0 h 8"/>
                <a:gd name="T8" fmla="*/ 3 w 6"/>
                <a:gd name="T9" fmla="*/ 3 h 8"/>
                <a:gd name="T10" fmla="*/ 3 w 6"/>
                <a:gd name="T11" fmla="*/ 3 h 8"/>
                <a:gd name="T12" fmla="*/ 3 w 6"/>
                <a:gd name="T13" fmla="*/ 5 h 8"/>
                <a:gd name="T14" fmla="*/ 2 w 6"/>
                <a:gd name="T15" fmla="*/ 3 h 8"/>
                <a:gd name="T16" fmla="*/ 2 w 6"/>
                <a:gd name="T17" fmla="*/ 4 h 8"/>
                <a:gd name="T18" fmla="*/ 3 w 6"/>
                <a:gd name="T19" fmla="*/ 5 h 8"/>
                <a:gd name="T20" fmla="*/ 2 w 6"/>
                <a:gd name="T21" fmla="*/ 5 h 8"/>
                <a:gd name="T22" fmla="*/ 2 w 6"/>
                <a:gd name="T23" fmla="*/ 5 h 8"/>
                <a:gd name="T24" fmla="*/ 2 w 6"/>
                <a:gd name="T25" fmla="*/ 5 h 8"/>
                <a:gd name="T26" fmla="*/ 2 w 6"/>
                <a:gd name="T27" fmla="*/ 5 h 8"/>
                <a:gd name="T28" fmla="*/ 2 w 6"/>
                <a:gd name="T29" fmla="*/ 6 h 8"/>
                <a:gd name="T30" fmla="*/ 1 w 6"/>
                <a:gd name="T31" fmla="*/ 5 h 8"/>
                <a:gd name="T32" fmla="*/ 2 w 6"/>
                <a:gd name="T33" fmla="*/ 7 h 8"/>
                <a:gd name="T34" fmla="*/ 3 w 6"/>
                <a:gd name="T35" fmla="*/ 8 h 8"/>
                <a:gd name="T36" fmla="*/ 3 w 6"/>
                <a:gd name="T37" fmla="*/ 6 h 8"/>
                <a:gd name="T38" fmla="*/ 3 w 6"/>
                <a:gd name="T39" fmla="*/ 6 h 8"/>
                <a:gd name="T40" fmla="*/ 3 w 6"/>
                <a:gd name="T41" fmla="*/ 6 h 8"/>
                <a:gd name="T42" fmla="*/ 4 w 6"/>
                <a:gd name="T43" fmla="*/ 7 h 8"/>
                <a:gd name="T44" fmla="*/ 5 w 6"/>
                <a:gd name="T45" fmla="*/ 7 h 8"/>
                <a:gd name="T46" fmla="*/ 5 w 6"/>
                <a:gd name="T47" fmla="*/ 8 h 8"/>
                <a:gd name="T48" fmla="*/ 5 w 6"/>
                <a:gd name="T49" fmla="*/ 7 h 8"/>
                <a:gd name="T50" fmla="*/ 4 w 6"/>
                <a:gd name="T51" fmla="*/ 6 h 8"/>
                <a:gd name="T52" fmla="*/ 3 w 6"/>
                <a:gd name="T53" fmla="*/ 5 h 8"/>
                <a:gd name="T54" fmla="*/ 3 w 6"/>
                <a:gd name="T55" fmla="*/ 5 h 8"/>
                <a:gd name="T56" fmla="*/ 4 w 6"/>
                <a:gd name="T57" fmla="*/ 6 h 8"/>
                <a:gd name="T58" fmla="*/ 4 w 6"/>
                <a:gd name="T59" fmla="*/ 5 h 8"/>
                <a:gd name="T60" fmla="*/ 5 w 6"/>
                <a:gd name="T61" fmla="*/ 7 h 8"/>
                <a:gd name="T62" fmla="*/ 4 w 6"/>
                <a:gd name="T63" fmla="*/ 5 h 8"/>
                <a:gd name="T64" fmla="*/ 5 w 6"/>
                <a:gd name="T65" fmla="*/ 4 h 8"/>
                <a:gd name="T66" fmla="*/ 5 w 6"/>
                <a:gd name="T67" fmla="*/ 5 h 8"/>
                <a:gd name="T68" fmla="*/ 4 w 6"/>
                <a:gd name="T69" fmla="*/ 4 h 8"/>
                <a:gd name="T70" fmla="*/ 5 w 6"/>
                <a:gd name="T71" fmla="*/ 4 h 8"/>
                <a:gd name="T72" fmla="*/ 5 w 6"/>
                <a:gd name="T73" fmla="*/ 4 h 8"/>
                <a:gd name="T74" fmla="*/ 5 w 6"/>
                <a:gd name="T75" fmla="*/ 3 h 8"/>
                <a:gd name="T76" fmla="*/ 5 w 6"/>
                <a:gd name="T77" fmla="*/ 3 h 8"/>
                <a:gd name="T78" fmla="*/ 4 w 6"/>
                <a:gd name="T79" fmla="*/ 1 h 8"/>
                <a:gd name="T80" fmla="*/ 6 w 6"/>
                <a:gd name="T8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5" y="1"/>
                    <a:pt x="6" y="2"/>
                    <a:pt x="4" y="0"/>
                  </a:cubicBezTo>
                  <a:cubicBezTo>
                    <a:pt x="4" y="2"/>
                    <a:pt x="2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0" y="1"/>
                    <a:pt x="3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6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6"/>
                    <a:pt x="0" y="4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4" y="7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3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4" y="6"/>
                    <a:pt x="2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2" name="Freeform 599"/>
            <p:cNvSpPr/>
            <p:nvPr/>
          </p:nvSpPr>
          <p:spPr bwMode="auto">
            <a:xfrm>
              <a:off x="1244" y="2613"/>
              <a:ext cx="8" cy="9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3" name="Freeform 600"/>
            <p:cNvSpPr/>
            <p:nvPr/>
          </p:nvSpPr>
          <p:spPr bwMode="auto">
            <a:xfrm>
              <a:off x="1244" y="2597"/>
              <a:ext cx="17" cy="29"/>
            </a:xfrm>
            <a:custGeom>
              <a:avLst/>
              <a:gdLst>
                <a:gd name="T0" fmla="*/ 3 w 4"/>
                <a:gd name="T1" fmla="*/ 3 h 7"/>
                <a:gd name="T2" fmla="*/ 2 w 4"/>
                <a:gd name="T3" fmla="*/ 2 h 7"/>
                <a:gd name="T4" fmla="*/ 1 w 4"/>
                <a:gd name="T5" fmla="*/ 3 h 7"/>
                <a:gd name="T6" fmla="*/ 2 w 4"/>
                <a:gd name="T7" fmla="*/ 5 h 7"/>
                <a:gd name="T8" fmla="*/ 1 w 4"/>
                <a:gd name="T9" fmla="*/ 4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1 w 4"/>
                <a:gd name="T21" fmla="*/ 4 h 7"/>
                <a:gd name="T22" fmla="*/ 3 w 4"/>
                <a:gd name="T23" fmla="*/ 5 h 7"/>
                <a:gd name="T24" fmla="*/ 3 w 4"/>
                <a:gd name="T25" fmla="*/ 5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5 h 7"/>
                <a:gd name="T32" fmla="*/ 4 w 4"/>
                <a:gd name="T33" fmla="*/ 4 h 7"/>
                <a:gd name="T34" fmla="*/ 3 w 4"/>
                <a:gd name="T35" fmla="*/ 2 h 7"/>
                <a:gd name="T36" fmla="*/ 3 w 4"/>
                <a:gd name="T37" fmla="*/ 3 h 7"/>
                <a:gd name="T38" fmla="*/ 4 w 4"/>
                <a:gd name="T39" fmla="*/ 4 h 7"/>
                <a:gd name="T40" fmla="*/ 2 w 4"/>
                <a:gd name="T41" fmla="*/ 1 h 7"/>
                <a:gd name="T42" fmla="*/ 3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2"/>
                    <a:pt x="3" y="5"/>
                    <a:pt x="3" y="5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3"/>
                    <a:pt x="2" y="1"/>
                    <a:pt x="2" y="1"/>
                  </a:cubicBezTo>
                  <a:cubicBezTo>
                    <a:pt x="1" y="0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4" name="Rectangle 601"/>
            <p:cNvSpPr>
              <a:spLocks noChangeArrowheads="1"/>
            </p:cNvSpPr>
            <p:nvPr/>
          </p:nvSpPr>
          <p:spPr bwMode="auto">
            <a:xfrm>
              <a:off x="1252" y="260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8" name="TextBox 7"/>
          <p:cNvSpPr txBox="1"/>
          <p:nvPr/>
        </p:nvSpPr>
        <p:spPr>
          <a:xfrm>
            <a:off x="635" y="4776470"/>
            <a:ext cx="2934970" cy="36830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đỏ au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79" name="TextBox 7"/>
          <p:cNvSpPr txBox="1"/>
          <p:nvPr/>
        </p:nvSpPr>
        <p:spPr>
          <a:xfrm>
            <a:off x="3021330" y="4753610"/>
            <a:ext cx="2497455" cy="368300"/>
          </a:xfrm>
          <a:prstGeom prst="rect">
            <a:avLst/>
          </a:prstGeom>
          <a:solidFill>
            <a:srgbClr val="00B050"/>
          </a:solidFill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p>
            <a:pPr algn="ctr"/>
            <a:r>
              <a:rPr lang="en-GB" sz="1800" b="1" dirty="0">
                <a:solidFill>
                  <a:schemeClr val="bg1"/>
                </a:solidFill>
                <a:latin typeface="Arial" panose="020B0604020202020204" pitchFamily="34" charset="0"/>
              </a:rPr>
              <a:t>đỏ ối</a:t>
            </a:r>
            <a:endParaRPr lang="en-GB" sz="1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5362" name="Oval 22"/>
          <p:cNvSpPr/>
          <p:nvPr/>
        </p:nvSpPr>
        <p:spPr>
          <a:xfrm>
            <a:off x="2053590" y="1889760"/>
            <a:ext cx="4761865" cy="1363345"/>
          </a:xfrm>
          <a:prstGeom prst="ellipse">
            <a:avLst/>
          </a:prstGeom>
          <a:ln>
            <a:headEnd type="none" w="sm" len="sm"/>
            <a:tailEnd type="none" w="sm" len="sm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 anchorCtr="0"/>
          <a:p>
            <a:pPr eaLnBrk="1" hangingPunct="1">
              <a:buNone/>
            </a:pPr>
            <a:endParaRPr sz="1015" dirty="0">
              <a:latin typeface="Arial" panose="020B0604020202020204" pitchFamily="34" charset="0"/>
            </a:endParaRPr>
          </a:p>
        </p:txBody>
      </p:sp>
      <p:pic>
        <p:nvPicPr>
          <p:cNvPr id="2" name="Content Placeholder 1"/>
          <p:cNvPicPr>
            <a:picLocks noChangeAspect="1"/>
          </p:cNvPicPr>
          <p:nvPr>
            <p:ph sz="half" idx="2"/>
          </p:nvPr>
        </p:nvPicPr>
        <p:blipFill>
          <a:blip r:embed="rId7"/>
          <a:stretch>
            <a:fillRect/>
          </a:stretch>
        </p:blipFill>
        <p:spPr>
          <a:xfrm>
            <a:off x="2867025" y="2095500"/>
            <a:ext cx="3381375" cy="952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8" grpId="0" animBg="1"/>
      <p:bldP spid="75" grpId="0" animBg="1"/>
      <p:bldP spid="79" grpId="0" animBg="1"/>
      <p:bldP spid="74" grpId="0" animBg="1"/>
      <p:bldP spid="77" grpId="0" animBg="1"/>
    </p:bldLst>
  </p:timing>
</p:sld>
</file>

<file path=ppt/theme/theme1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2855</Words>
  <Application>WPS Presentation</Application>
  <PresentationFormat>On-screen Show (16:9)</PresentationFormat>
  <Paragraphs>113</Paragraphs>
  <Slides>22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41" baseType="lpstr">
      <vt:lpstr>Arial</vt:lpstr>
      <vt:lpstr>SimSun</vt:lpstr>
      <vt:lpstr>Wingdings</vt:lpstr>
      <vt:lpstr>华康海报体W12(P)</vt:lpstr>
      <vt:lpstr>Calibri</vt:lpstr>
      <vt:lpstr>SVN-Lobster</vt:lpstr>
      <vt:lpstr>Arial-Rounded</vt:lpstr>
      <vt:lpstr>SVN-Riesling</vt:lpstr>
      <vt:lpstr>SVN-Fiolex Girls</vt:lpstr>
      <vt:lpstr>Microsoft YaHei</vt:lpstr>
      <vt:lpstr>Arial Unicode MS</vt:lpstr>
      <vt:lpstr>黑体</vt:lpstr>
      <vt:lpstr>YouYuan</vt:lpstr>
      <vt:lpstr>SVN-Blenda Script</vt:lpstr>
      <vt:lpstr>Times New Roman</vt:lpstr>
      <vt:lpstr>Wingdings</vt:lpstr>
      <vt:lpstr>Microsoft YaHei Light</vt:lpstr>
      <vt:lpstr>SVN-Adam Gorry</vt:lpstr>
      <vt:lpstr>第一PPT，www.1ppt.com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dc:description>www.1ppt.com</dc:description>
  <cp:lastModifiedBy>HP</cp:lastModifiedBy>
  <cp:revision>275</cp:revision>
  <dcterms:created xsi:type="dcterms:W3CDTF">2016-09-03T08:50:00Z</dcterms:created>
  <dcterms:modified xsi:type="dcterms:W3CDTF">2021-09-14T10:32:00Z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2CC59FCD4E6548928EE210EB774F1D62</vt:lpwstr>
  </property>
  <property fmtid="{D5CDD505-2E9C-101B-9397-08002B2CF9AE}" pid="3" name="KSOProductBuildVer">
    <vt:lpwstr>2057-11.2.0.10296</vt:lpwstr>
  </property>
</Properties>
</file>