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6" r:id="rId2"/>
    <p:sldId id="256" r:id="rId3"/>
    <p:sldId id="258" r:id="rId4"/>
    <p:sldId id="265" r:id="rId5"/>
    <p:sldId id="259" r:id="rId6"/>
    <p:sldId id="266" r:id="rId7"/>
    <p:sldId id="267" r:id="rId8"/>
    <p:sldId id="268" r:id="rId9"/>
    <p:sldId id="271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1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3" autoAdjust="0"/>
    <p:restoredTop sz="94660"/>
  </p:normalViewPr>
  <p:slideViewPr>
    <p:cSldViewPr>
      <p:cViewPr varScale="1">
        <p:scale>
          <a:sx n="44" d="100"/>
          <a:sy n="44" d="100"/>
        </p:scale>
        <p:origin x="7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4E52B-60D3-44A4-AEC1-70E8B376C925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181C-9978-42F7-A73A-F196676BE51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711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146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846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519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4918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>
              <a:latin typeface="Arial" charset="0"/>
            </a:endParaRP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1BE1C1-F4AC-440E-85F7-B84780D8B859}" type="datetime8">
              <a:rPr lang="fr-FR" altLang="en-US" b="0" smtClean="0"/>
              <a:pPr eaLnBrk="1" hangingPunct="1"/>
              <a:t>14/10/2020 07:29</a:t>
            </a:fld>
            <a:endParaRPr lang="fr-FR" altLang="en-US" b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1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103467-D46E-42E7-A409-D7C0DE56846A}" type="datetimeFigureOut">
              <a:rPr lang="vi-VN" smtClean="0"/>
              <a:pPr/>
              <a:t>14/10/2020</a:t>
            </a:fld>
            <a:endParaRPr lang="vi-V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676400" y="2057400"/>
            <a:ext cx="5943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KHỞI ĐỘNG ĐẦU GIỜ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TRÒ CHƠI TRUYỀN ĐIỆN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Nêu lại cách gõ: â, ô, ê, đ, ă, ư, ơ</a:t>
            </a:r>
          </a:p>
        </p:txBody>
      </p:sp>
    </p:spTree>
    <p:extLst>
      <p:ext uri="{BB962C8B-B14F-4D97-AF65-F5344CB8AC3E}">
        <p14:creationId xmlns:p14="http://schemas.microsoft.com/office/powerpoint/2010/main" val="352782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7062" y="1498163"/>
            <a:ext cx="8458200" cy="635437"/>
          </a:xfrm>
        </p:spPr>
        <p:txBody>
          <a:bodyPr>
            <a:normAutofit/>
          </a:bodyPr>
          <a:lstStyle/>
          <a:p>
            <a:pPr algn="ctr"/>
            <a:r>
              <a:rPr lang="en-US" sz="2800" b="1" smtClean="0">
                <a:solidFill>
                  <a:srgbClr val="9318A8"/>
                </a:solidFill>
              </a:rPr>
              <a:t>TIẾT 12: </a:t>
            </a:r>
            <a:r>
              <a:rPr lang="en-US" sz="2800" b="1" dirty="0" smtClean="0">
                <a:solidFill>
                  <a:srgbClr val="9318A8"/>
                </a:solidFill>
              </a:rPr>
              <a:t>NHỮNG GÌ EM ĐÃ </a:t>
            </a:r>
            <a:r>
              <a:rPr lang="en-US" sz="2800" b="1" smtClean="0">
                <a:solidFill>
                  <a:srgbClr val="9318A8"/>
                </a:solidFill>
              </a:rPr>
              <a:t>BIẾT (tiết 2)</a:t>
            </a:r>
            <a:endParaRPr lang="vi-VN" sz="2800" b="1" dirty="0">
              <a:solidFill>
                <a:srgbClr val="9318A8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24003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Mục tiêu</a:t>
            </a:r>
            <a:r>
              <a:rPr lang="en-US" sz="2800" b="1" cap="none" dirty="0" smtClean="0"/>
              <a:t>:</a:t>
            </a:r>
            <a:endParaRPr lang="vi-V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28956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- Củng cố các thao tác về gõ văn bản tiếng Việt, chọn phông chữ, cỡ chữ, kiểu chữ, chèn tranh, ảnh vào văn bản.</a:t>
            </a:r>
            <a:endParaRPr lang="vi-VN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4177605"/>
            <a:ext cx="896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- Luyện tập các thao tác sao chép, cắt dán, di chuyển một đoạn văn bản hoặc hình\tranh ảnh tới vị trí khác của văn bản.</a:t>
            </a:r>
            <a:endParaRPr lang="vi-VN" sz="2800" dirty="0"/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304800" y="155377"/>
            <a:ext cx="8458200" cy="139630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rgbClr val="FF0000"/>
                </a:solidFill>
              </a:rPr>
              <a:t>Wednesday, </a:t>
            </a:r>
            <a:r>
              <a:rPr lang="vi-VN" sz="3600" b="1" dirty="0">
                <a:solidFill>
                  <a:srgbClr val="FF0000"/>
                </a:solidFill>
              </a:rPr>
              <a:t>October </a:t>
            </a:r>
            <a:r>
              <a:rPr lang="en-US" sz="3600" b="1" dirty="0">
                <a:solidFill>
                  <a:srgbClr val="FF0000"/>
                </a:solidFill>
              </a:rPr>
              <a:t>14</a:t>
            </a:r>
            <a:r>
              <a:rPr lang="en-US" sz="3600" b="1" baseline="30000" dirty="0">
                <a:solidFill>
                  <a:srgbClr val="FF0000"/>
                </a:solidFill>
              </a:rPr>
              <a:t>th </a:t>
            </a:r>
            <a:r>
              <a:rPr lang="en-US" sz="3600" b="1" dirty="0">
                <a:solidFill>
                  <a:srgbClr val="FF0000"/>
                </a:solidFill>
              </a:rPr>
              <a:t>2020</a:t>
            </a:r>
            <a:endParaRPr lang="en-US" sz="3600" dirty="0">
              <a:solidFill>
                <a:srgbClr val="FF00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Tin </a:t>
            </a:r>
            <a:r>
              <a:rPr lang="en-US" sz="3600" b="1" dirty="0" err="1" smtClean="0">
                <a:solidFill>
                  <a:srgbClr val="FF0000"/>
                </a:solidFill>
              </a:rPr>
              <a:t>Học</a:t>
            </a:r>
            <a:endParaRPr lang="vi-VN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5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"/>
            <a:ext cx="8686800" cy="144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sz="2800" b="1" u="sng" dirty="0" smtClean="0"/>
              <a:t>Bài tập 3</a:t>
            </a:r>
            <a:r>
              <a:rPr lang="vi-VN" sz="2800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i="1" dirty="0" smtClean="0">
                <a:solidFill>
                  <a:srgbClr val="7030A0"/>
                </a:solidFill>
              </a:rPr>
              <a:t>Sắp xếp các bước đúng để </a:t>
            </a:r>
            <a:r>
              <a:rPr lang="vi-VN" sz="2800" i="1" dirty="0" smtClean="0">
                <a:solidFill>
                  <a:srgbClr val="7030A0"/>
                </a:solidFill>
              </a:rPr>
              <a:t>di chuyển một phần văn bản đến vị trí mới: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7526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phần văn bản cần di chuyển.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2954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</a:t>
            </a: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21336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Paste.</a:t>
            </a:r>
            <a:endParaRPr kumimoji="0" lang="vi-VN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25908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 vùng soạn thảo cần di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chuyển</a:t>
            </a: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đến</a:t>
            </a:r>
            <a:endParaRPr kumimoji="0" lang="vi-VN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-1.64662E-6 L 0.03333 0.29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2.93247E-6 L 0.03333 0.427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" y="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8.0481E-7 L 0.03333 0.310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3.77428E-6 L 0.03333 0.505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800" b="1" u="sng" smtClean="0"/>
              <a:t>Bài tập 3</a:t>
            </a:r>
            <a:r>
              <a:rPr lang="vi-VN" sz="2800" b="1" smtClean="0"/>
              <a:t>:</a:t>
            </a:r>
          </a:p>
          <a:p>
            <a:pPr>
              <a:buNone/>
            </a:pPr>
            <a:r>
              <a:rPr lang="vi-VN" sz="2800" i="1" smtClean="0"/>
              <a:t>a. Để di chuyển một phần văn bản đến vị trí mới:</a:t>
            </a:r>
          </a:p>
          <a:p>
            <a:r>
              <a:rPr lang="vi-VN" sz="2800" smtClean="0"/>
              <a:t> Chọn phần văn bản cần di chuyển.</a:t>
            </a:r>
          </a:p>
          <a:p>
            <a:r>
              <a:rPr lang="vi-VN" sz="2800" smtClean="0"/>
              <a:t> Nháy chuột phải chọn</a:t>
            </a:r>
            <a:r>
              <a:rPr lang="vi-VN" sz="2800" smtClean="0">
                <a:solidFill>
                  <a:srgbClr val="FF0000"/>
                </a:solidFill>
              </a:rPr>
              <a:t> </a:t>
            </a:r>
            <a:r>
              <a:rPr lang="vi-VN" sz="2800" b="1" smtClean="0">
                <a:solidFill>
                  <a:srgbClr val="FF0000"/>
                </a:solidFill>
              </a:rPr>
              <a:t>Cut</a:t>
            </a:r>
            <a:r>
              <a:rPr lang="vi-VN" sz="2800" smtClean="0">
                <a:solidFill>
                  <a:srgbClr val="FF0000"/>
                </a:solidFill>
              </a:rPr>
              <a:t>.</a:t>
            </a:r>
          </a:p>
          <a:p>
            <a:endParaRPr lang="vi-VN" sz="2800" smtClean="0">
              <a:solidFill>
                <a:srgbClr val="FF0000"/>
              </a:solidFill>
            </a:endParaRPr>
          </a:p>
          <a:p>
            <a:endParaRPr lang="vi-VN" sz="2800" smtClean="0">
              <a:solidFill>
                <a:srgbClr val="FF0000"/>
              </a:solidFill>
            </a:endParaRPr>
          </a:p>
          <a:p>
            <a:endParaRPr lang="vi-VN" sz="2800" smtClean="0">
              <a:solidFill>
                <a:srgbClr val="FF0000"/>
              </a:solidFill>
            </a:endParaRPr>
          </a:p>
          <a:p>
            <a:r>
              <a:rPr lang="vi-VN" sz="2800" smtClean="0">
                <a:solidFill>
                  <a:schemeClr val="tx1"/>
                </a:solidFill>
              </a:rPr>
              <a:t>Di chuyển con trỏ chuột đến vùng soạn thảo cần di chuyển đến.</a:t>
            </a:r>
          </a:p>
          <a:p>
            <a:r>
              <a:rPr lang="vi-VN" sz="2800" smtClean="0">
                <a:solidFill>
                  <a:schemeClr val="tx1"/>
                </a:solidFill>
              </a:rPr>
              <a:t> Nháy chuột phải chọn </a:t>
            </a:r>
            <a:r>
              <a:rPr lang="vi-VN" sz="2800" b="1" smtClean="0">
                <a:solidFill>
                  <a:srgbClr val="FF0000"/>
                </a:solidFill>
              </a:rPr>
              <a:t>Paste.</a:t>
            </a:r>
          </a:p>
          <a:p>
            <a:pPr>
              <a:buNone/>
            </a:pPr>
            <a:endParaRPr lang="vi-VN" sz="2800" smtClean="0">
              <a:solidFill>
                <a:srgbClr val="FF0000"/>
              </a:solidFill>
            </a:endParaRPr>
          </a:p>
          <a:p>
            <a:pPr>
              <a:buNone/>
            </a:pPr>
            <a:endParaRPr lang="vi-VN" sz="2800" smtClean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990600"/>
            <a:ext cx="3352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76400"/>
            <a:ext cx="3429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6350" y="4419600"/>
            <a:ext cx="27051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smtClean="0"/>
              <a:t>b. </a:t>
            </a:r>
            <a:r>
              <a:rPr lang="en-US" sz="2800" i="1" smtClean="0">
                <a:solidFill>
                  <a:srgbClr val="7030A0"/>
                </a:solidFill>
              </a:rPr>
              <a:t>Sắp xếp các bước để sao chép một bức tranh </a:t>
            </a:r>
            <a:r>
              <a:rPr lang="vi-VN" sz="2800" i="1" smtClean="0">
                <a:solidFill>
                  <a:srgbClr val="7030A0"/>
                </a:solidFill>
              </a:rPr>
              <a:t>bản đến vị trí </a:t>
            </a:r>
            <a:r>
              <a:rPr lang="en-US" sz="2800" i="1" smtClean="0">
                <a:solidFill>
                  <a:srgbClr val="7030A0"/>
                </a:solidFill>
              </a:rPr>
              <a:t>khác:</a:t>
            </a:r>
            <a:r>
              <a:rPr lang="vi-VN" sz="2800" i="1" smtClean="0"/>
              <a:t> </a:t>
            </a:r>
            <a:endParaRPr lang="vi-VN" sz="2800" i="1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609600"/>
          </a:xfrm>
        </p:spPr>
        <p:txBody>
          <a:bodyPr>
            <a:normAutofit/>
          </a:bodyPr>
          <a:lstStyle/>
          <a:p>
            <a:r>
              <a:rPr lang="vi-VN" sz="2800" smtClean="0">
                <a:solidFill>
                  <a:schemeClr val="tx1"/>
                </a:solidFill>
              </a:rPr>
              <a:t>Nháy chuột phải chọn </a:t>
            </a:r>
            <a:r>
              <a:rPr lang="vi-VN" sz="2800" b="1" smtClean="0">
                <a:solidFill>
                  <a:srgbClr val="FF0000"/>
                </a:solidFill>
              </a:rPr>
              <a:t>Paste.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2596" y="2286000"/>
            <a:ext cx="8686800" cy="91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vùng soạn thảo cần dán bức tranh.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vi-VN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304800" y="1447800"/>
            <a:ext cx="86868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tranh </a:t>
            </a: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cần sao chép.</a:t>
            </a: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304800" y="18288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0" y="3048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2.39593E-6 L 0.00382 0.284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2.89547E-6 L 0.00157 0.29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9537E-6 L 0.00833 0.29973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76688E-6 L 0.00417 0.595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7" grpId="0"/>
      <p:bldP spid="10" grpId="0" build="allAtOnce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smtClean="0"/>
              <a:t>2. Để sao chép 1 bức tranh rồi dán vào một vị trí khác của văn bản ta thực hiện như sau: </a:t>
            </a:r>
            <a:endParaRPr lang="vi-VN" sz="2800" i="1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/>
          </a:bodyPr>
          <a:lstStyle/>
          <a:p>
            <a:r>
              <a:rPr lang="vi-VN" sz="2800" smtClean="0"/>
              <a:t>Chọn hình cần sao chép.</a:t>
            </a:r>
          </a:p>
          <a:p>
            <a:r>
              <a:rPr lang="vi-VN" sz="2800" smtClean="0"/>
              <a:t>Nháy chuột phải chọn </a:t>
            </a:r>
            <a:r>
              <a:rPr lang="vi-VN" sz="2800" b="1" smtClean="0">
                <a:solidFill>
                  <a:srgbClr val="FF0000"/>
                </a:solidFill>
              </a:rPr>
              <a:t>Copy</a:t>
            </a:r>
          </a:p>
          <a:p>
            <a:endParaRPr lang="vi-VN" sz="2800" b="1" smtClean="0">
              <a:solidFill>
                <a:srgbClr val="FF0000"/>
              </a:solidFill>
            </a:endParaRPr>
          </a:p>
          <a:p>
            <a:endParaRPr lang="vi-VN" sz="2800" b="1" smtClean="0">
              <a:solidFill>
                <a:srgbClr val="FF0000"/>
              </a:solidFill>
            </a:endParaRPr>
          </a:p>
          <a:p>
            <a:r>
              <a:rPr lang="vi-VN" sz="2800" smtClean="0">
                <a:solidFill>
                  <a:schemeClr val="tx1"/>
                </a:solidFill>
              </a:rPr>
              <a:t>Di chuyển con trỏ chuột đến</a:t>
            </a:r>
          </a:p>
          <a:p>
            <a:pPr>
              <a:buNone/>
            </a:pPr>
            <a:r>
              <a:rPr lang="vi-VN" sz="2800" smtClean="0">
                <a:solidFill>
                  <a:schemeClr val="tx1"/>
                </a:solidFill>
              </a:rPr>
              <a:t>vùng soạn thảo cần dán bức tranh.</a:t>
            </a:r>
            <a:r>
              <a:rPr lang="vi-VN" sz="2800" b="1" smtClean="0">
                <a:solidFill>
                  <a:srgbClr val="FF0000"/>
                </a:solidFill>
              </a:rPr>
              <a:t> </a:t>
            </a:r>
            <a:endParaRPr lang="vi-VN" sz="2800" smtClean="0">
              <a:solidFill>
                <a:schemeClr val="tx1"/>
              </a:solidFill>
            </a:endParaRPr>
          </a:p>
          <a:p>
            <a:r>
              <a:rPr lang="vi-VN" sz="2800" b="1" smtClean="0">
                <a:solidFill>
                  <a:schemeClr val="tx1"/>
                </a:solidFill>
              </a:rPr>
              <a:t> </a:t>
            </a:r>
            <a:r>
              <a:rPr lang="vi-VN" sz="2800" smtClean="0">
                <a:solidFill>
                  <a:schemeClr val="tx1"/>
                </a:solidFill>
              </a:rPr>
              <a:t>Nháy chuột phải chọn </a:t>
            </a:r>
            <a:r>
              <a:rPr lang="vi-VN" sz="2800" b="1" smtClean="0">
                <a:solidFill>
                  <a:srgbClr val="FF0000"/>
                </a:solidFill>
              </a:rPr>
              <a:t>Paste. 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838200"/>
            <a:ext cx="3886199" cy="277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343400"/>
            <a:ext cx="2686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1752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7030A0"/>
                </a:solidFill>
              </a:rPr>
              <a:t>Bài tập 4</a:t>
            </a:r>
            <a:r>
              <a:rPr lang="en-US" sz="2800" i="1" smtClean="0">
                <a:solidFill>
                  <a:srgbClr val="7030A0"/>
                </a:solidFill>
              </a:rPr>
              <a:t>: </a:t>
            </a:r>
            <a:r>
              <a:rPr lang="en-US" sz="2800" smtClean="0">
                <a:solidFill>
                  <a:srgbClr val="0070C0"/>
                </a:solidFill>
              </a:rPr>
              <a:t>Em soạn rồi trình bày đoạn văn bản sau, lưu vào thư mục của lớp em trong máy tính: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321058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Thiên nhiên kì thú – Hang Sơn Đoòng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04878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(Trang 38 sách Hướng dẫn học Tin học 5)</a:t>
            </a:r>
            <a:endParaRPr lang="vi-V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22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solidFill>
                  <a:srgbClr val="FF0000"/>
                </a:solidFill>
              </a:rPr>
              <a:t>Củng</a:t>
            </a:r>
            <a:r>
              <a:rPr lang="en-US" sz="3600" u="sng" dirty="0" smtClean="0">
                <a:solidFill>
                  <a:srgbClr val="FF0000"/>
                </a:solidFill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</a:rPr>
              <a:t>cố</a:t>
            </a:r>
            <a:r>
              <a:rPr lang="en-US" sz="3600" u="sng" dirty="0" smtClean="0">
                <a:solidFill>
                  <a:srgbClr val="FF0000"/>
                </a:solidFill>
              </a:rPr>
              <a:t>:</a:t>
            </a:r>
            <a:endParaRPr lang="vi-VN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892579"/>
              </p:ext>
            </p:extLst>
          </p:nvPr>
        </p:nvGraphicFramePr>
        <p:xfrm>
          <a:off x="36394" y="1392573"/>
          <a:ext cx="3926006" cy="47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606"/>
                <a:gridCol w="1676400"/>
              </a:tblGrid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Gõ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phím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chemeClr val="tx1"/>
                          </a:solidFill>
                        </a:rPr>
                        <a:t>Các kí tự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/>
                        <a:t>Â</a:t>
                      </a:r>
                      <a:endParaRPr lang="vi-VN" sz="2800" b="1"/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/>
                        <a:t>Ô</a:t>
                      </a:r>
                      <a:endParaRPr lang="vi-VN" sz="2800" b="1"/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Ê</a:t>
                      </a:r>
                      <a:endParaRPr lang="vi-VN" sz="2800" b="1"/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smtClean="0"/>
                        <a:t>Đ</a:t>
                      </a:r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/>
                        <a:t>Ă</a:t>
                      </a:r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/>
                        <a:t>Ư</a:t>
                      </a:r>
                      <a:endParaRPr lang="en-US" sz="2800" b="1" dirty="0" smtClean="0"/>
                    </a:p>
                  </a:txBody>
                  <a:tcPr/>
                </a:tc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/>
                        <a:t>Ơ</a:t>
                      </a:r>
                      <a:endParaRPr lang="en-US" sz="28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7806" y="24485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 smtClean="0">
                <a:solidFill>
                  <a:prstClr val="black"/>
                </a:solidFill>
              </a:rPr>
              <a:t>AA</a:t>
            </a:r>
            <a:endParaRPr lang="en-US" sz="2800" b="1" dirty="0" smtClean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806" y="3058180"/>
            <a:ext cx="74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OO</a:t>
            </a:r>
          </a:p>
        </p:txBody>
      </p:sp>
      <p:sp>
        <p:nvSpPr>
          <p:cNvPr id="7" name="Rectangle 6"/>
          <p:cNvSpPr/>
          <p:nvPr/>
        </p:nvSpPr>
        <p:spPr>
          <a:xfrm>
            <a:off x="77806" y="40487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DD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4582180"/>
            <a:ext cx="763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AW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06" y="5115580"/>
            <a:ext cx="80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UW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345" y="5648980"/>
            <a:ext cx="822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OW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1244" y="3515380"/>
            <a:ext cx="66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8736" y="2448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800" b="1" dirty="0" smtClean="0">
                <a:solidFill>
                  <a:prstClr val="black"/>
                </a:solidFill>
              </a:rPr>
              <a:t>A</a:t>
            </a:r>
            <a:r>
              <a:rPr lang="en-US" sz="2800" b="1" dirty="0" smtClean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8736" y="30581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O6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98736" y="40487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D9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7130" y="45821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A8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98736" y="5115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U7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14275" y="56489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O7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174" y="3515380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smtClean="0">
                <a:solidFill>
                  <a:prstClr val="black"/>
                </a:solidFill>
              </a:rPr>
              <a:t>E6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19200" y="1915180"/>
            <a:ext cx="0" cy="426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484438"/>
              </p:ext>
            </p:extLst>
          </p:nvPr>
        </p:nvGraphicFramePr>
        <p:xfrm>
          <a:off x="4191000" y="1554163"/>
          <a:ext cx="4800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chemeClr val="tx1"/>
                          </a:solidFill>
                        </a:rPr>
                        <a:t>Gõ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phím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>
                          <a:solidFill>
                            <a:schemeClr val="tx1"/>
                          </a:solidFill>
                        </a:rPr>
                        <a:t>Các dấu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/>
                        <a:t>SẮC</a:t>
                      </a:r>
                      <a:endParaRPr lang="vi-VN" sz="2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/>
                        <a:t>HUYỀN</a:t>
                      </a:r>
                      <a:endParaRPr lang="vi-VN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/>
                        <a:t>HỎI</a:t>
                      </a:r>
                      <a:endParaRPr lang="vi-VN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/>
                        <a:t>NGÃ</a:t>
                      </a:r>
                      <a:endParaRPr lang="vi-VN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/>
                        <a:t>NẶNG</a:t>
                      </a:r>
                      <a:endParaRPr lang="vi-VN" sz="28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5715000" y="2057400"/>
            <a:ext cx="0" cy="30581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253496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1</a:t>
            </a:r>
            <a:endParaRPr lang="vi-VN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6172200" y="3058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2</a:t>
            </a:r>
            <a:endParaRPr lang="vi-VN" sz="2800" b="1"/>
          </a:p>
        </p:txBody>
      </p:sp>
      <p:sp>
        <p:nvSpPr>
          <p:cNvPr id="30" name="Rectangle 29"/>
          <p:cNvSpPr/>
          <p:nvPr/>
        </p:nvSpPr>
        <p:spPr>
          <a:xfrm>
            <a:off x="6172200" y="35153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3</a:t>
            </a:r>
            <a:endParaRPr lang="vi-VN" sz="2800" b="1"/>
          </a:p>
        </p:txBody>
      </p:sp>
      <p:sp>
        <p:nvSpPr>
          <p:cNvPr id="31" name="Rectangle 30"/>
          <p:cNvSpPr/>
          <p:nvPr/>
        </p:nvSpPr>
        <p:spPr>
          <a:xfrm>
            <a:off x="6172200" y="40487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4</a:t>
            </a:r>
            <a:endParaRPr lang="vi-VN" sz="2800" b="1"/>
          </a:p>
        </p:txBody>
      </p:sp>
      <p:sp>
        <p:nvSpPr>
          <p:cNvPr id="32" name="Rectangle 31"/>
          <p:cNvSpPr/>
          <p:nvPr/>
        </p:nvSpPr>
        <p:spPr>
          <a:xfrm>
            <a:off x="6172200" y="4582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5</a:t>
            </a:r>
            <a:endParaRPr lang="vi-VN" sz="2800" b="1"/>
          </a:p>
        </p:txBody>
      </p:sp>
      <p:sp>
        <p:nvSpPr>
          <p:cNvPr id="33" name="Rectangle 32"/>
          <p:cNvSpPr/>
          <p:nvPr/>
        </p:nvSpPr>
        <p:spPr>
          <a:xfrm>
            <a:off x="4800600" y="2514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S</a:t>
            </a:r>
            <a:endParaRPr lang="vi-VN" sz="2800" b="1" dirty="0"/>
          </a:p>
        </p:txBody>
      </p:sp>
      <p:sp>
        <p:nvSpPr>
          <p:cNvPr id="34" name="Rectangle 33"/>
          <p:cNvSpPr/>
          <p:nvPr/>
        </p:nvSpPr>
        <p:spPr>
          <a:xfrm>
            <a:off x="4800600" y="3037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F</a:t>
            </a:r>
            <a:endParaRPr lang="vi-VN" sz="2800" b="1"/>
          </a:p>
        </p:txBody>
      </p:sp>
      <p:sp>
        <p:nvSpPr>
          <p:cNvPr id="35" name="Rectangle 34"/>
          <p:cNvSpPr/>
          <p:nvPr/>
        </p:nvSpPr>
        <p:spPr>
          <a:xfrm>
            <a:off x="4800600" y="34950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R</a:t>
            </a:r>
            <a:endParaRPr lang="vi-VN" sz="2800" b="1"/>
          </a:p>
        </p:txBody>
      </p:sp>
      <p:sp>
        <p:nvSpPr>
          <p:cNvPr id="36" name="Rectangle 35"/>
          <p:cNvSpPr/>
          <p:nvPr/>
        </p:nvSpPr>
        <p:spPr>
          <a:xfrm>
            <a:off x="4800600" y="40284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X</a:t>
            </a:r>
            <a:endParaRPr lang="vi-VN" sz="2800" b="1"/>
          </a:p>
        </p:txBody>
      </p:sp>
      <p:sp>
        <p:nvSpPr>
          <p:cNvPr id="37" name="Rectangle 36"/>
          <p:cNvSpPr/>
          <p:nvPr/>
        </p:nvSpPr>
        <p:spPr>
          <a:xfrm>
            <a:off x="4800600" y="4561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/>
              <a:t>J</a:t>
            </a:r>
            <a:endParaRPr lang="vi-V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0289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5435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" y="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027534" y="3507976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CÁC EM CHĂM NGOAN HỌC </a:t>
            </a:r>
            <a:r>
              <a:rPr lang="en-US" sz="3600" kern="10" dirty="0" err="1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GiỎI</a:t>
            </a:r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  <p:pic>
        <p:nvPicPr>
          <p:cNvPr id="25607" name="Picture 148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49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50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51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52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Picture 153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Picture 154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98871">
            <a:off x="1390650" y="13525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55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156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WordArt 6"/>
          <p:cNvSpPr>
            <a:spLocks noChangeArrowheads="1" noChangeShapeType="1" noTextEdit="1"/>
          </p:cNvSpPr>
          <p:nvPr/>
        </p:nvSpPr>
        <p:spPr bwMode="auto">
          <a:xfrm>
            <a:off x="1295400" y="1295400"/>
            <a:ext cx="6705600" cy="685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878417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Chúc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thầy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cô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mạnh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khỏe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017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4.81481E-6 L 3.61111E-6 -0.07223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679</TotalTime>
  <Words>439</Words>
  <Application>Microsoft Office PowerPoint</Application>
  <PresentationFormat>On-screen Show (4:3)</PresentationFormat>
  <Paragraphs>90</Paragraphs>
  <Slides>9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SimSun</vt:lpstr>
      <vt:lpstr>Times New Roman</vt:lpstr>
      <vt:lpstr>UNI Chu viet tay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THEU TRAN</dc:creator>
  <cp:lastModifiedBy>May00</cp:lastModifiedBy>
  <cp:revision>208</cp:revision>
  <dcterms:created xsi:type="dcterms:W3CDTF">2018-10-07T07:59:18Z</dcterms:created>
  <dcterms:modified xsi:type="dcterms:W3CDTF">2020-10-14T00:29:53Z</dcterms:modified>
</cp:coreProperties>
</file>