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D5CC-C84C-49AE-947E-0419975EDE11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B825-F822-4E45-9F50-4382553E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8CE3-CFF6-4FC5-8D1D-EA90AE83714B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96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Trường Tiểu </a:t>
            </a:r>
            <a:r>
              <a:rPr lang="en-US" sz="2400" dirty="0" err="1" smtClean="0">
                <a:solidFill>
                  <a:prstClr val="black"/>
                </a:solidFill>
                <a:latin typeface="Trebuchet MS" panose="020B0603020202020204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THANH AM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CHUYỂN ĐỘI HÌNH MỘT HÀNG NGANG THÀNH 2,3 HÀNG NGANG VÀ NGƯỢC LẠI </a:t>
            </a:r>
          </a:p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2060"/>
                </a:solidFill>
              </a:rPr>
              <a:t>Thực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hiện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khởi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động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tay</a:t>
            </a:r>
            <a:r>
              <a:rPr lang="en-US" sz="2800" i="1" dirty="0" smtClean="0">
                <a:solidFill>
                  <a:srgbClr val="002060"/>
                </a:solidFill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chân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vai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err="1">
                <a:solidFill>
                  <a:srgbClr val="002060"/>
                </a:solidFill>
              </a:rPr>
              <a:t>Xoay</a:t>
            </a:r>
            <a:r>
              <a:rPr lang="en-US" sz="2800" i="1">
                <a:solidFill>
                  <a:srgbClr val="002060"/>
                </a:solidFill>
              </a:rPr>
              <a:t> </a:t>
            </a:r>
            <a:r>
              <a:rPr lang="en-US" sz="2800" i="1" smtClean="0">
                <a:solidFill>
                  <a:srgbClr val="002060"/>
                </a:solidFill>
              </a:rPr>
              <a:t>khớp 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đầu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gối</a:t>
            </a:r>
            <a:r>
              <a:rPr lang="en-US" sz="2800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3449934"/>
            <a:ext cx="288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</a:rPr>
              <a:t>ĐỘI HÌNH HÀNG NGANG</a:t>
            </a:r>
            <a:r>
              <a:rPr lang="en-US" dirty="0" smtClean="0"/>
              <a:t>: 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-KHẨU LỆNH: “ MỘT-BỐN HÀNG NGANG TẬP HỢP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LƯU Ý ; QUAN SÁT DÓNG HÀNG THẲNG, ĐỨNG ĐÚNG VỊ TRÍ</a:t>
            </a:r>
            <a:r>
              <a:rPr lang="en-US" dirty="0"/>
              <a:t>.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6" y="3143250"/>
            <a:ext cx="3953813" cy="19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79"/>
            <a:ext cx="1080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MỘT HÀNG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2,3 HÀNG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NGƯỢC LẠI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777" y="3547518"/>
            <a:ext cx="44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70" y="2318198"/>
            <a:ext cx="4243230" cy="301365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1939502"/>
            <a:ext cx="4584879" cy="33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TRÒ CHƠI</a:t>
            </a:r>
            <a:r>
              <a:rPr lang="en-US" sz="3600" smtClean="0">
                <a:solidFill>
                  <a:srgbClr val="FF0000"/>
                </a:solidFill>
              </a:rPr>
              <a:t>: NHẢY 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5687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endParaRPr lang="en-US" dirty="0"/>
          </a:p>
        </p:txBody>
      </p:sp>
      <p:pic>
        <p:nvPicPr>
          <p:cNvPr id="6" name="Picture 5" descr="tc nhảy ô tiếp s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4" y="2756079"/>
            <a:ext cx="5537914" cy="261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 smtClean="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293</Words>
  <Application>Microsoft Office PowerPoint</Application>
  <PresentationFormat>Custom</PresentationFormat>
  <Paragraphs>30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13</cp:revision>
  <dcterms:created xsi:type="dcterms:W3CDTF">2021-09-09T15:02:46Z</dcterms:created>
  <dcterms:modified xsi:type="dcterms:W3CDTF">2022-11-14T09:21:05Z</dcterms:modified>
</cp:coreProperties>
</file>