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1"/>
  </p:notesMasterIdLst>
  <p:sldIdLst>
    <p:sldId id="256" r:id="rId2"/>
    <p:sldId id="258" r:id="rId3"/>
    <p:sldId id="261" r:id="rId4"/>
    <p:sldId id="260" r:id="rId5"/>
    <p:sldId id="344" r:id="rId6"/>
    <p:sldId id="345" r:id="rId7"/>
    <p:sldId id="346" r:id="rId8"/>
    <p:sldId id="347" r:id="rId9"/>
    <p:sldId id="259" r:id="rId10"/>
    <p:sldId id="348" r:id="rId11"/>
    <p:sldId id="303" r:id="rId12"/>
    <p:sldId id="304" r:id="rId13"/>
    <p:sldId id="305" r:id="rId14"/>
    <p:sldId id="306" r:id="rId15"/>
    <p:sldId id="309" r:id="rId16"/>
    <p:sldId id="315" r:id="rId17"/>
    <p:sldId id="327" r:id="rId18"/>
    <p:sldId id="337" r:id="rId19"/>
    <p:sldId id="338" r:id="rId20"/>
    <p:sldId id="340" r:id="rId21"/>
    <p:sldId id="342" r:id="rId22"/>
    <p:sldId id="339" r:id="rId23"/>
    <p:sldId id="341" r:id="rId24"/>
    <p:sldId id="322" r:id="rId25"/>
    <p:sldId id="334" r:id="rId26"/>
    <p:sldId id="343" r:id="rId27"/>
    <p:sldId id="267" r:id="rId28"/>
    <p:sldId id="263" r:id="rId29"/>
    <p:sldId id="279" r:id="rId30"/>
  </p:sldIdLst>
  <p:sldSz cx="9144000" cy="5143500" type="screen16x9"/>
  <p:notesSz cx="6858000" cy="9144000"/>
  <p:embeddedFontLst>
    <p:embeddedFont>
      <p:font typeface=".VnRevue" panose="020B0604020202020204" charset="0"/>
      <p:regular r:id="rId32"/>
    </p:embeddedFont>
    <p:embeddedFont>
      <p:font typeface="Baloo 2" panose="020B0604020202020204" charset="0"/>
      <p:regular r:id="rId33"/>
      <p:bold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Pangolin" panose="020B0604020202020204" charset="0"/>
      <p:regular r:id="rId41"/>
    </p:embeddedFont>
    <p:embeddedFont>
      <p:font typeface="Patrick Hand" panose="00000500000000000000" pitchFamily="2" charset="0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6CB5F5-14E6-4B8D-B692-6C3E0E198CB6}">
  <a:tblStyle styleId="{5B6CB5F5-14E6-4B8D-B692-6C3E0E198C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36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8d170f10cb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8d170f10cb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96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1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53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14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508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404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19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2563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8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3704250" y="-8"/>
            <a:ext cx="5439749" cy="514348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3908869" y="-28223"/>
            <a:ext cx="5291581" cy="5199948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5431875" y="445025"/>
            <a:ext cx="29991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5431275" y="3605850"/>
            <a:ext cx="3093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10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92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97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8" r:id="rId5"/>
    <p:sldLayoutId id="2147483661" r:id="rId6"/>
    <p:sldLayoutId id="2147483668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4913187" y="864122"/>
            <a:ext cx="3168688" cy="31686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1"/>
          </p:nvPr>
        </p:nvSpPr>
        <p:spPr>
          <a:xfrm>
            <a:off x="5515054" y="2994779"/>
            <a:ext cx="144597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8" name="Google Shape;198;p25"/>
          <p:cNvSpPr txBox="1">
            <a:spLocks noGrp="1"/>
          </p:cNvSpPr>
          <p:nvPr>
            <p:ph type="ctrTitle"/>
          </p:nvPr>
        </p:nvSpPr>
        <p:spPr>
          <a:xfrm>
            <a:off x="4409601" y="1656532"/>
            <a:ext cx="424455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1: Nice to see you again!</a:t>
            </a:r>
            <a:endParaRPr dirty="0"/>
          </a:p>
        </p:txBody>
      </p:sp>
      <p:sp>
        <p:nvSpPr>
          <p:cNvPr id="199" name="Google Shape;199;p25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25"/>
          <p:cNvGrpSpPr/>
          <p:nvPr/>
        </p:nvGrpSpPr>
        <p:grpSpPr>
          <a:xfrm rot="870046">
            <a:off x="3831365" y="3443538"/>
            <a:ext cx="501149" cy="1012800"/>
            <a:chOff x="656025" y="2751350"/>
            <a:chExt cx="311375" cy="629275"/>
          </a:xfrm>
        </p:grpSpPr>
        <p:sp>
          <p:nvSpPr>
            <p:cNvPr id="20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5"/>
          <p:cNvSpPr/>
          <p:nvPr/>
        </p:nvSpPr>
        <p:spPr>
          <a:xfrm rot="1722646">
            <a:off x="839195" y="436283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25"/>
          <p:cNvGrpSpPr/>
          <p:nvPr/>
        </p:nvGrpSpPr>
        <p:grpSpPr>
          <a:xfrm>
            <a:off x="6056635" y="27041"/>
            <a:ext cx="514295" cy="474382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5"/>
          <p:cNvGrpSpPr/>
          <p:nvPr/>
        </p:nvGrpSpPr>
        <p:grpSpPr>
          <a:xfrm>
            <a:off x="7555534" y="257405"/>
            <a:ext cx="1577997" cy="1327923"/>
            <a:chOff x="6075750" y="3009125"/>
            <a:chExt cx="550400" cy="463175"/>
          </a:xfrm>
        </p:grpSpPr>
        <p:sp>
          <p:nvSpPr>
            <p:cNvPr id="259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3402881" y="216359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 rot="-1140824">
            <a:off x="8161238" y="3697813"/>
            <a:ext cx="398125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FD05050-43D8-4FC8-BAE4-7E331F7315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41" y="2238393"/>
            <a:ext cx="2838653" cy="266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build="p"/>
      <p:bldP spid="1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40CA-5FE5-1A70-0D0F-24329669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308" y="111069"/>
            <a:ext cx="4163278" cy="116113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1800" b="0" dirty="0">
                <a:solidFill>
                  <a:schemeClr val="tx1"/>
                </a:solidFill>
                <a:latin typeface="+mj-lt"/>
              </a:rPr>
              <a:t>Monday, September 5th 2022</a:t>
            </a:r>
            <a:br>
              <a:rPr lang="vi-VN" sz="1800" b="0" dirty="0">
                <a:solidFill>
                  <a:schemeClr val="tx1"/>
                </a:solidFill>
                <a:latin typeface="+mj-lt"/>
              </a:rPr>
            </a:br>
            <a:r>
              <a:rPr lang="vi-VN" sz="1800" b="0" dirty="0">
                <a:solidFill>
                  <a:schemeClr val="tx1"/>
                </a:solidFill>
                <a:latin typeface="+mj-lt"/>
              </a:rPr>
              <a:t>Unit 1: Nice to see you again</a:t>
            </a:r>
            <a:br>
              <a:rPr lang="vi-VN" sz="1800" b="0" dirty="0">
                <a:solidFill>
                  <a:schemeClr val="tx1"/>
                </a:solidFill>
                <a:latin typeface="+mj-lt"/>
              </a:rPr>
            </a:br>
            <a:r>
              <a:rPr lang="vi-VN" sz="1800" b="0" dirty="0">
                <a:solidFill>
                  <a:schemeClr val="tx1"/>
                </a:solidFill>
                <a:latin typeface="+mj-lt"/>
              </a:rPr>
              <a:t>Lesson 1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24AED18-907D-6E3F-8911-8D177C6C112B}"/>
              </a:ext>
            </a:extLst>
          </p:cNvPr>
          <p:cNvSpPr txBox="1">
            <a:spLocks/>
          </p:cNvSpPr>
          <p:nvPr/>
        </p:nvSpPr>
        <p:spPr>
          <a:xfrm>
            <a:off x="313912" y="2163791"/>
            <a:ext cx="5141962" cy="19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morning:</a:t>
            </a:r>
            <a:r>
              <a:rPr lang="vi-V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afternoon:</a:t>
            </a:r>
            <a:r>
              <a:rPr lang="vi-V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evening:</a:t>
            </a:r>
            <a:r>
              <a:rPr lang="vi-V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 to meet you:</a:t>
            </a:r>
            <a:r>
              <a:rPr lang="vi-V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 to see you again:</a:t>
            </a:r>
            <a:r>
              <a:rPr lang="vi-VN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84F705-C10A-6766-6969-5F4409C72D12}"/>
              </a:ext>
            </a:extLst>
          </p:cNvPr>
          <p:cNvSpPr txBox="1">
            <a:spLocks/>
          </p:cNvSpPr>
          <p:nvPr/>
        </p:nvSpPr>
        <p:spPr>
          <a:xfrm>
            <a:off x="1242155" y="1417158"/>
            <a:ext cx="1725366" cy="55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800" b="0" dirty="0">
                <a:solidFill>
                  <a:schemeClr val="tx1"/>
                </a:solidFill>
                <a:latin typeface="+mj-lt"/>
              </a:rPr>
              <a:t>1. New words: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A3286-DB76-8C2F-B031-223BA6B52574}"/>
              </a:ext>
            </a:extLst>
          </p:cNvPr>
          <p:cNvSpPr txBox="1">
            <a:spLocks/>
          </p:cNvSpPr>
          <p:nvPr/>
        </p:nvSpPr>
        <p:spPr>
          <a:xfrm>
            <a:off x="5345028" y="1609025"/>
            <a:ext cx="3029035" cy="55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800" b="0" dirty="0">
                <a:solidFill>
                  <a:schemeClr val="tx1"/>
                </a:solidFill>
                <a:latin typeface="+mj-lt"/>
              </a:rPr>
              <a:t>2. Model sentence: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E5B623-4229-3E2E-DBD6-F9C5BCF5BE30}"/>
              </a:ext>
            </a:extLst>
          </p:cNvPr>
          <p:cNvSpPr txBox="1">
            <a:spLocks/>
          </p:cNvSpPr>
          <p:nvPr/>
        </p:nvSpPr>
        <p:spPr>
          <a:xfrm>
            <a:off x="5822173" y="2049331"/>
            <a:ext cx="3029035" cy="88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1800" b="0" dirty="0">
                <a:solidFill>
                  <a:schemeClr val="tx1"/>
                </a:solidFill>
                <a:latin typeface="+mj-lt"/>
              </a:rPr>
              <a:t>A: Good.........</a:t>
            </a:r>
          </a:p>
          <a:p>
            <a:pPr>
              <a:lnSpc>
                <a:spcPct val="150000"/>
              </a:lnSpc>
            </a:pPr>
            <a:r>
              <a:rPr lang="vi-VN" sz="1800" b="0" dirty="0">
                <a:solidFill>
                  <a:schemeClr val="tx1"/>
                </a:solidFill>
                <a:latin typeface="+mj-lt"/>
              </a:rPr>
              <a:t>B: Good .........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B538B68-E293-D530-69F4-5DCAAD5EB537}"/>
              </a:ext>
            </a:extLst>
          </p:cNvPr>
          <p:cNvSpPr txBox="1">
            <a:spLocks/>
          </p:cNvSpPr>
          <p:nvPr/>
        </p:nvSpPr>
        <p:spPr>
          <a:xfrm>
            <a:off x="5345028" y="2952632"/>
            <a:ext cx="1994463" cy="510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vi-VN" sz="1800" dirty="0">
                <a:solidFill>
                  <a:schemeClr val="tx1"/>
                </a:solidFill>
                <a:latin typeface="+mj-lt"/>
              </a:rPr>
              <a:t>3. Homework: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3821A8-086C-9D25-984D-EDE8C4EE4199}"/>
              </a:ext>
            </a:extLst>
          </p:cNvPr>
          <p:cNvSpPr txBox="1">
            <a:spLocks/>
          </p:cNvSpPr>
          <p:nvPr/>
        </p:nvSpPr>
        <p:spPr>
          <a:xfrm>
            <a:off x="5566720" y="3421561"/>
            <a:ext cx="3577280" cy="82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vi-VN" sz="1800" dirty="0">
                <a:solidFill>
                  <a:schemeClr val="tx1"/>
                </a:solidFill>
                <a:latin typeface="+mj-lt"/>
              </a:rPr>
              <a:t>NW x 2 lines.</a:t>
            </a: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vi-VN" sz="1800" dirty="0">
                <a:solidFill>
                  <a:schemeClr val="tx1"/>
                </a:solidFill>
                <a:latin typeface="+mj-lt"/>
              </a:rPr>
              <a:t>Wb: part B-1,2, part C-1,2.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868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45030-3D7A-4560-85A0-FDEEB1CF51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4980" y="794619"/>
            <a:ext cx="6440848" cy="4196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4BA17-BF5E-484A-866F-DF1C156571BE}"/>
              </a:ext>
            </a:extLst>
          </p:cNvPr>
          <p:cNvSpPr txBox="1"/>
          <p:nvPr/>
        </p:nvSpPr>
        <p:spPr>
          <a:xfrm>
            <a:off x="408574" y="243016"/>
            <a:ext cx="4148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reapeat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99BD6611-1F23-41D5-812A-ACF545008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0251" y="944538"/>
            <a:ext cx="218978" cy="22129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8082136E-2CC6-4D67-96D5-800493BEA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4198" y="3125684"/>
            <a:ext cx="218978" cy="22129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116AEDBB-583B-460B-AAA9-7F266263BB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995" y="967414"/>
            <a:ext cx="218978" cy="22129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BB17CEE4-CB7F-4DFE-8757-B1E8A2D27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1233" y="3125684"/>
            <a:ext cx="218978" cy="22129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E61135FB-AD14-4FB6-94E6-076A207FE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6974" y="5589497"/>
            <a:ext cx="136861" cy="138306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CB884754-8C92-46EA-9E9B-619992BA4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2879" y="5808419"/>
            <a:ext cx="136861" cy="13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5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F7F341-D8CF-4F36-9631-B2AB0AD08298}"/>
              </a:ext>
            </a:extLst>
          </p:cNvPr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8" name="Picture 3" descr="say">
            <a:extLst>
              <a:ext uri="{FF2B5EF4-FFF2-40B4-BE49-F238E27FC236}">
                <a16:creationId xmlns:a16="http://schemas.microsoft.com/office/drawing/2014/main" id="{8F056277-05CF-4F89-9774-03725CDE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.sachmem.vn/public/images/TA4T1SHSDEMO/U1-L1-2a_index.png">
            <a:extLst>
              <a:ext uri="{FF2B5EF4-FFF2-40B4-BE49-F238E27FC236}">
                <a16:creationId xmlns:a16="http://schemas.microsoft.com/office/drawing/2014/main" id="{C5E44E96-C714-421A-9E39-58B081E3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4" y="920864"/>
            <a:ext cx="2439920" cy="39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int">
            <a:extLst>
              <a:ext uri="{FF2B5EF4-FFF2-40B4-BE49-F238E27FC236}">
                <a16:creationId xmlns:a16="http://schemas.microsoft.com/office/drawing/2014/main" id="{DAE3493B-3EF8-48BD-82F0-2737752F3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CBC86-09A4-4A5F-BB5F-FDA5BF617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310" y="1972044"/>
            <a:ext cx="6405690" cy="1739529"/>
          </a:xfrm>
          <a:prstGeom prst="roundRect">
            <a:avLst>
              <a:gd name="adj" fmla="val 50000"/>
            </a:avLst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329E6B-6741-4807-B31A-2E86479D9817}"/>
              </a:ext>
            </a:extLst>
          </p:cNvPr>
          <p:cNvSpPr/>
          <p:nvPr/>
        </p:nvSpPr>
        <p:spPr>
          <a:xfrm>
            <a:off x="4637617" y="2104355"/>
            <a:ext cx="23833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BDB705-9941-494C-8BE3-E94C3C1CDB9F}"/>
              </a:ext>
            </a:extLst>
          </p:cNvPr>
          <p:cNvSpPr/>
          <p:nvPr/>
        </p:nvSpPr>
        <p:spPr>
          <a:xfrm>
            <a:off x="5319152" y="3110923"/>
            <a:ext cx="198013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2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22F4BE-AC0E-439B-9B28-9245C1981DE6}"/>
              </a:ext>
            </a:extLst>
          </p:cNvPr>
          <p:cNvSpPr/>
          <p:nvPr/>
        </p:nvSpPr>
        <p:spPr>
          <a:xfrm>
            <a:off x="699581" y="219572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8" name="Picture 3" descr="say">
            <a:extLst>
              <a:ext uri="{FF2B5EF4-FFF2-40B4-BE49-F238E27FC236}">
                <a16:creationId xmlns:a16="http://schemas.microsoft.com/office/drawing/2014/main" id="{A0DD1859-5567-408F-A8B5-C386E0CE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71" y="268327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s.sachmem.vn/public/images/TA4T1SHSDEMO/U1-L1-2b_index.png">
            <a:extLst>
              <a:ext uri="{FF2B5EF4-FFF2-40B4-BE49-F238E27FC236}">
                <a16:creationId xmlns:a16="http://schemas.microsoft.com/office/drawing/2014/main" id="{28E508E6-C4CC-4453-9BF1-F5E6E37D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3" y="650459"/>
            <a:ext cx="2410277" cy="391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int">
            <a:extLst>
              <a:ext uri="{FF2B5EF4-FFF2-40B4-BE49-F238E27FC236}">
                <a16:creationId xmlns:a16="http://schemas.microsoft.com/office/drawing/2014/main" id="{61F4F9DF-1141-48D8-808F-D375E255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268327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132B3D-14ED-46FA-9888-93F5C7656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524" y="1750942"/>
            <a:ext cx="6072447" cy="15892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F251A5-0DF1-4690-A273-7540A49776E7}"/>
              </a:ext>
            </a:extLst>
          </p:cNvPr>
          <p:cNvSpPr/>
          <p:nvPr/>
        </p:nvSpPr>
        <p:spPr>
          <a:xfrm>
            <a:off x="4762014" y="1846358"/>
            <a:ext cx="2076108" cy="427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A5829C-3B12-4490-9628-E2F8522E55FC}"/>
              </a:ext>
            </a:extLst>
          </p:cNvPr>
          <p:cNvSpPr/>
          <p:nvPr/>
        </p:nvSpPr>
        <p:spPr>
          <a:xfrm>
            <a:off x="5147403" y="2805770"/>
            <a:ext cx="207610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9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8E618B-5F4A-4D1C-B146-2E18416B506A}"/>
              </a:ext>
            </a:extLst>
          </p:cNvPr>
          <p:cNvSpPr/>
          <p:nvPr/>
        </p:nvSpPr>
        <p:spPr>
          <a:xfrm>
            <a:off x="1038276" y="226851"/>
            <a:ext cx="2632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say:</a:t>
            </a:r>
          </a:p>
        </p:txBody>
      </p:sp>
      <p:pic>
        <p:nvPicPr>
          <p:cNvPr id="8" name="Picture 3" descr="say">
            <a:extLst>
              <a:ext uri="{FF2B5EF4-FFF2-40B4-BE49-F238E27FC236}">
                <a16:creationId xmlns:a16="http://schemas.microsoft.com/office/drawing/2014/main" id="{BCD7DDE2-837F-470B-9A41-54150BCE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47" y="305996"/>
            <a:ext cx="272596" cy="2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.sachmem.vn/public/images/TA4T1SHSDEMO/U1-L1-2c_index.png">
            <a:extLst>
              <a:ext uri="{FF2B5EF4-FFF2-40B4-BE49-F238E27FC236}">
                <a16:creationId xmlns:a16="http://schemas.microsoft.com/office/drawing/2014/main" id="{D134C1D6-68F0-438D-9CA9-6B38F03ED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6" y="756075"/>
            <a:ext cx="2417503" cy="39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int">
            <a:extLst>
              <a:ext uri="{FF2B5EF4-FFF2-40B4-BE49-F238E27FC236}">
                <a16:creationId xmlns:a16="http://schemas.microsoft.com/office/drawing/2014/main" id="{94024007-77B7-4BBA-A7CC-420437E8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03" y="305996"/>
            <a:ext cx="272596" cy="2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FF896D-4792-4703-8498-4C1B98788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162" y="2045195"/>
            <a:ext cx="5147649" cy="1417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762E05-3377-4D51-B845-1438C6EE6DC0}"/>
              </a:ext>
            </a:extLst>
          </p:cNvPr>
          <p:cNvSpPr/>
          <p:nvPr/>
        </p:nvSpPr>
        <p:spPr>
          <a:xfrm>
            <a:off x="5264805" y="2124839"/>
            <a:ext cx="1597171" cy="35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B81A58-5835-4394-94A3-86F00A2E62A0}"/>
              </a:ext>
            </a:extLst>
          </p:cNvPr>
          <p:cNvSpPr/>
          <p:nvPr/>
        </p:nvSpPr>
        <p:spPr>
          <a:xfrm>
            <a:off x="5548888" y="2953224"/>
            <a:ext cx="1821971" cy="35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7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EDD298-26E6-40A3-9D9E-2DEF587B4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557" y="0"/>
            <a:ext cx="9161015" cy="5145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1FAFFE-4FD8-4305-82E8-0A56CA8BC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7" y="-281489"/>
            <a:ext cx="9046135" cy="54249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2422A3-9B59-4468-8090-B123516F2413}"/>
              </a:ext>
            </a:extLst>
          </p:cNvPr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10" name="图片 37">
              <a:extLst>
                <a:ext uri="{FF2B5EF4-FFF2-40B4-BE49-F238E27FC236}">
                  <a16:creationId xmlns:a16="http://schemas.microsoft.com/office/drawing/2014/main" id="{56A5A99C-D1E6-4889-A5DD-C58E3A7EA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11" name="图片 38">
              <a:extLst>
                <a:ext uri="{FF2B5EF4-FFF2-40B4-BE49-F238E27FC236}">
                  <a16:creationId xmlns:a16="http://schemas.microsoft.com/office/drawing/2014/main" id="{6B102579-DE65-4B7B-9E4F-9A990974A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12" name="图片 39">
              <a:extLst>
                <a:ext uri="{FF2B5EF4-FFF2-40B4-BE49-F238E27FC236}">
                  <a16:creationId xmlns:a16="http://schemas.microsoft.com/office/drawing/2014/main" id="{46ED63A2-FD92-4906-B5D7-C8E4D5A94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A556F-D780-41B2-A56C-4319A9DCD0D0}"/>
              </a:ext>
            </a:extLst>
          </p:cNvPr>
          <p:cNvSpPr/>
          <p:nvPr/>
        </p:nvSpPr>
        <p:spPr>
          <a:xfrm>
            <a:off x="2158071" y="946655"/>
            <a:ext cx="4683350" cy="1565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Hard-working Ants</a:t>
            </a:r>
          </a:p>
        </p:txBody>
      </p:sp>
      <p:sp>
        <p:nvSpPr>
          <p:cNvPr id="14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725F4F-0C43-4479-8847-CB93096C0A72}"/>
              </a:ext>
            </a:extLst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AD2B79-96A5-4D35-AFDC-9487AFAE76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7894A-49CF-40F4-9391-C10F2B625D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0BC8C6-D6B6-47F3-9BD3-B758E4BC0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05" y="2261307"/>
            <a:ext cx="2503929" cy="19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02" y="969898"/>
            <a:ext cx="2651299" cy="17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70" y="904984"/>
            <a:ext cx="2854809" cy="191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39" y="849013"/>
            <a:ext cx="2968674" cy="198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3679462" y="857696"/>
            <a:ext cx="1488165" cy="20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96" name="Google Shape;296;p27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298" name="Google Shape;298;p27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 sentence</a:t>
            </a:r>
            <a:endParaRPr dirty="0"/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302" name="Google Shape;302;p27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sp>
        <p:nvSpPr>
          <p:cNvPr id="304" name="Google Shape;304;p27"/>
          <p:cNvSpPr/>
          <p:nvPr/>
        </p:nvSpPr>
        <p:spPr>
          <a:xfrm>
            <a:off x="997625" y="152713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>
            <a:off x="2992675" y="152713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4950825" y="152713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7"/>
          <p:cNvSpPr/>
          <p:nvPr/>
        </p:nvSpPr>
        <p:spPr>
          <a:xfrm>
            <a:off x="6922600" y="1527138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title" idx="2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09" name="Google Shape;309;p27"/>
          <p:cNvSpPr txBox="1">
            <a:spLocks noGrp="1"/>
          </p:cNvSpPr>
          <p:nvPr>
            <p:ph type="title" idx="4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0" name="Google Shape;310;p27"/>
          <p:cNvSpPr txBox="1">
            <a:spLocks noGrp="1"/>
          </p:cNvSpPr>
          <p:nvPr>
            <p:ph type="title" idx="7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 idx="13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12" name="Google Shape;312;p27"/>
          <p:cNvSpPr/>
          <p:nvPr/>
        </p:nvSpPr>
        <p:spPr>
          <a:xfrm>
            <a:off x="293871" y="14533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7"/>
          <p:cNvGrpSpPr/>
          <p:nvPr/>
        </p:nvGrpSpPr>
        <p:grpSpPr>
          <a:xfrm>
            <a:off x="7514172" y="133331"/>
            <a:ext cx="1486776" cy="1768848"/>
            <a:chOff x="2775625" y="1435725"/>
            <a:chExt cx="662025" cy="787625"/>
          </a:xfrm>
        </p:grpSpPr>
        <p:sp>
          <p:nvSpPr>
            <p:cNvPr id="314" name="Google Shape;314;p27"/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2787825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1713;p49">
            <a:extLst>
              <a:ext uri="{FF2B5EF4-FFF2-40B4-BE49-F238E27FC236}">
                <a16:creationId xmlns:a16="http://schemas.microsoft.com/office/drawing/2014/main" id="{5296559C-BB59-451A-ABD6-C4E910D9CBBD}"/>
              </a:ext>
            </a:extLst>
          </p:cNvPr>
          <p:cNvGrpSpPr/>
          <p:nvPr/>
        </p:nvGrpSpPr>
        <p:grpSpPr>
          <a:xfrm>
            <a:off x="3890961" y="3491400"/>
            <a:ext cx="2009888" cy="1442148"/>
            <a:chOff x="4582100" y="3095150"/>
            <a:chExt cx="581650" cy="417350"/>
          </a:xfrm>
        </p:grpSpPr>
        <p:sp>
          <p:nvSpPr>
            <p:cNvPr id="44" name="Google Shape;1714;p49">
              <a:extLst>
                <a:ext uri="{FF2B5EF4-FFF2-40B4-BE49-F238E27FC236}">
                  <a16:creationId xmlns:a16="http://schemas.microsoft.com/office/drawing/2014/main" id="{3C39CDFD-9839-48D1-93A3-9D0AEE1A89FC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15;p49">
              <a:extLst>
                <a:ext uri="{FF2B5EF4-FFF2-40B4-BE49-F238E27FC236}">
                  <a16:creationId xmlns:a16="http://schemas.microsoft.com/office/drawing/2014/main" id="{771ACF75-6230-457A-A6F0-9AD13B5FEED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16;p49">
              <a:extLst>
                <a:ext uri="{FF2B5EF4-FFF2-40B4-BE49-F238E27FC236}">
                  <a16:creationId xmlns:a16="http://schemas.microsoft.com/office/drawing/2014/main" id="{DC2DD019-F82F-48FF-BC63-2C895F652BA8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7;p49">
              <a:extLst>
                <a:ext uri="{FF2B5EF4-FFF2-40B4-BE49-F238E27FC236}">
                  <a16:creationId xmlns:a16="http://schemas.microsoft.com/office/drawing/2014/main" id="{CBEDD6E1-8AA0-46FA-B9F7-0C2C7DDFFD7C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18;p49">
              <a:extLst>
                <a:ext uri="{FF2B5EF4-FFF2-40B4-BE49-F238E27FC236}">
                  <a16:creationId xmlns:a16="http://schemas.microsoft.com/office/drawing/2014/main" id="{6E3115C9-BFE2-49E0-B9EC-E4313E75EDAF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19;p49">
              <a:extLst>
                <a:ext uri="{FF2B5EF4-FFF2-40B4-BE49-F238E27FC236}">
                  <a16:creationId xmlns:a16="http://schemas.microsoft.com/office/drawing/2014/main" id="{A01E714B-1C2B-4B7F-A0F0-4C3C4624198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20;p49">
              <a:extLst>
                <a:ext uri="{FF2B5EF4-FFF2-40B4-BE49-F238E27FC236}">
                  <a16:creationId xmlns:a16="http://schemas.microsoft.com/office/drawing/2014/main" id="{DF3B701B-AC43-4CB3-AE7A-08C7F3A8B458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21;p49">
              <a:extLst>
                <a:ext uri="{FF2B5EF4-FFF2-40B4-BE49-F238E27FC236}">
                  <a16:creationId xmlns:a16="http://schemas.microsoft.com/office/drawing/2014/main" id="{3452B68B-90B5-49E6-A956-13AF2E5EFE97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22;p49">
              <a:extLst>
                <a:ext uri="{FF2B5EF4-FFF2-40B4-BE49-F238E27FC236}">
                  <a16:creationId xmlns:a16="http://schemas.microsoft.com/office/drawing/2014/main" id="{0190A9F9-9AB0-42BE-AFF7-AB1D589EF652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23;p49">
              <a:extLst>
                <a:ext uri="{FF2B5EF4-FFF2-40B4-BE49-F238E27FC236}">
                  <a16:creationId xmlns:a16="http://schemas.microsoft.com/office/drawing/2014/main" id="{D46C9D53-E936-4A9C-9215-FDEA946F909A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24;p49">
              <a:extLst>
                <a:ext uri="{FF2B5EF4-FFF2-40B4-BE49-F238E27FC236}">
                  <a16:creationId xmlns:a16="http://schemas.microsoft.com/office/drawing/2014/main" id="{EB31A82B-C3FE-4531-8834-FF16F774CA26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25;p49">
              <a:extLst>
                <a:ext uri="{FF2B5EF4-FFF2-40B4-BE49-F238E27FC236}">
                  <a16:creationId xmlns:a16="http://schemas.microsoft.com/office/drawing/2014/main" id="{C587E0A6-70F0-490F-8FAD-63068118AA7C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6;p49">
              <a:extLst>
                <a:ext uri="{FF2B5EF4-FFF2-40B4-BE49-F238E27FC236}">
                  <a16:creationId xmlns:a16="http://schemas.microsoft.com/office/drawing/2014/main" id="{F6FBD7F9-67BF-4DAC-9BFD-BFA5DA2365A3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27;p49">
              <a:extLst>
                <a:ext uri="{FF2B5EF4-FFF2-40B4-BE49-F238E27FC236}">
                  <a16:creationId xmlns:a16="http://schemas.microsoft.com/office/drawing/2014/main" id="{CCB4A02B-F34A-4F76-960C-B6D558541548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28;p49">
              <a:extLst>
                <a:ext uri="{FF2B5EF4-FFF2-40B4-BE49-F238E27FC236}">
                  <a16:creationId xmlns:a16="http://schemas.microsoft.com/office/drawing/2014/main" id="{E337AF78-0EC8-40C0-AD73-69FE5A600E18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29;p49">
              <a:extLst>
                <a:ext uri="{FF2B5EF4-FFF2-40B4-BE49-F238E27FC236}">
                  <a16:creationId xmlns:a16="http://schemas.microsoft.com/office/drawing/2014/main" id="{61F88D69-C3D0-4E46-83E4-6DC59AF3E2E3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30;p49">
              <a:extLst>
                <a:ext uri="{FF2B5EF4-FFF2-40B4-BE49-F238E27FC236}">
                  <a16:creationId xmlns:a16="http://schemas.microsoft.com/office/drawing/2014/main" id="{A3DA7E6F-62BC-4C76-973B-99B66B01FA32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31;p49">
              <a:extLst>
                <a:ext uri="{FF2B5EF4-FFF2-40B4-BE49-F238E27FC236}">
                  <a16:creationId xmlns:a16="http://schemas.microsoft.com/office/drawing/2014/main" id="{DADA05FB-15D0-46EE-9B72-AF9F855EB5FD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32;p49">
              <a:extLst>
                <a:ext uri="{FF2B5EF4-FFF2-40B4-BE49-F238E27FC236}">
                  <a16:creationId xmlns:a16="http://schemas.microsoft.com/office/drawing/2014/main" id="{AE4C5955-C628-4663-92A2-EF86E0460410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33;p49">
              <a:extLst>
                <a:ext uri="{FF2B5EF4-FFF2-40B4-BE49-F238E27FC236}">
                  <a16:creationId xmlns:a16="http://schemas.microsoft.com/office/drawing/2014/main" id="{956A7B41-D4AB-4DE9-8CC5-B8E5F79700B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34;p49">
              <a:extLst>
                <a:ext uri="{FF2B5EF4-FFF2-40B4-BE49-F238E27FC236}">
                  <a16:creationId xmlns:a16="http://schemas.microsoft.com/office/drawing/2014/main" id="{6FFF64F9-52A5-4050-AFF1-8E1B0494DB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35;p49">
              <a:extLst>
                <a:ext uri="{FF2B5EF4-FFF2-40B4-BE49-F238E27FC236}">
                  <a16:creationId xmlns:a16="http://schemas.microsoft.com/office/drawing/2014/main" id="{01B39342-2EC2-4C5B-B954-346A621C044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36;p49">
              <a:extLst>
                <a:ext uri="{FF2B5EF4-FFF2-40B4-BE49-F238E27FC236}">
                  <a16:creationId xmlns:a16="http://schemas.microsoft.com/office/drawing/2014/main" id="{6E4D1350-2771-4BEE-92DB-6C314EC8F3C0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37;p49">
              <a:extLst>
                <a:ext uri="{FF2B5EF4-FFF2-40B4-BE49-F238E27FC236}">
                  <a16:creationId xmlns:a16="http://schemas.microsoft.com/office/drawing/2014/main" id="{767F070E-AFA4-46BC-B456-B805CCE610E6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4909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3737006" y="796769"/>
            <a:ext cx="1633141" cy="230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5525" y="853314"/>
            <a:ext cx="3066821" cy="20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3732629" y="782891"/>
            <a:ext cx="1553433" cy="217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7777975" y="4124328"/>
            <a:ext cx="868136" cy="595806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1884603" y="460982"/>
            <a:ext cx="5374794" cy="2671707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1645871" y="3113848"/>
            <a:ext cx="3847774" cy="1937306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1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76942" y="48035"/>
            <a:ext cx="2454323" cy="624597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082037" y="3414713"/>
            <a:ext cx="2007851" cy="1566411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9" y="955807"/>
            <a:ext cx="2370069" cy="181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7143" y="0"/>
            <a:ext cx="9158287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518" y="-203149"/>
            <a:ext cx="9217951" cy="55280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075403" y="1309836"/>
            <a:ext cx="5392145" cy="1501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75630" y="4789027"/>
            <a:ext cx="1686265" cy="524255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6132735" y="4146656"/>
            <a:ext cx="976168" cy="413657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93" y="2477872"/>
            <a:ext cx="2070837" cy="16007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1929729" y="955668"/>
            <a:ext cx="1199545" cy="13574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6530478" y="1869054"/>
            <a:ext cx="774064" cy="80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33" y="397438"/>
            <a:ext cx="4942708" cy="4533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7324" y="269972"/>
            <a:ext cx="203292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3.  Listen and tick: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26010" t="19533" r="17629" b="30331"/>
          <a:stretch/>
        </p:blipFill>
        <p:spPr>
          <a:xfrm>
            <a:off x="5414041" y="1423655"/>
            <a:ext cx="310316" cy="2980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26010" t="19533" r="17629" b="30331"/>
          <a:stretch/>
        </p:blipFill>
        <p:spPr>
          <a:xfrm>
            <a:off x="3792524" y="2946209"/>
            <a:ext cx="310316" cy="2980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6010" t="19533" r="17629" b="30331"/>
          <a:stretch/>
        </p:blipFill>
        <p:spPr>
          <a:xfrm>
            <a:off x="3792524" y="4448024"/>
            <a:ext cx="310316" cy="298038"/>
          </a:xfrm>
          <a:prstGeom prst="rect">
            <a:avLst/>
          </a:prstGeom>
        </p:spPr>
      </p:pic>
      <p:pic>
        <p:nvPicPr>
          <p:cNvPr id="2" name="03 Track 3">
            <a:hlinkClick r:id="" action="ppaction://media"/>
            <a:extLst>
              <a:ext uri="{FF2B5EF4-FFF2-40B4-BE49-F238E27FC236}">
                <a16:creationId xmlns:a16="http://schemas.microsoft.com/office/drawing/2014/main" id="{6AA36AB2-1ABA-457A-8B75-0D101CBA2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4" y="752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762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333" y="278889"/>
            <a:ext cx="197522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165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54480" y="364835"/>
            <a:ext cx="6315075" cy="4507162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2442329" y="893657"/>
            <a:ext cx="411480" cy="41148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48643" y="2440057"/>
            <a:ext cx="411480" cy="41148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2442329" y="3932493"/>
            <a:ext cx="411480" cy="41148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.VnRevue" panose="020B7200000000000000" pitchFamily="34" charset="0"/>
              </a:rPr>
              <a:t>3</a:t>
            </a:r>
            <a:endParaRPr lang="en-US" sz="15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69049" y="856777"/>
            <a:ext cx="3044071" cy="485239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250">
                <a:solidFill>
                  <a:srgbClr val="002060"/>
                </a:solidFill>
                <a:latin typeface="Arial "/>
              </a:rPr>
              <a:t>Good ____________.</a:t>
            </a:r>
            <a:endParaRPr lang="en-US" sz="225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661529" y="2427288"/>
            <a:ext cx="3044071" cy="485239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250">
                <a:solidFill>
                  <a:srgbClr val="002060"/>
                </a:solidFill>
                <a:latin typeface="Arial "/>
              </a:rPr>
              <a:t>Good ____________.</a:t>
            </a:r>
            <a:endParaRPr lang="en-US" sz="225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869048" y="3895614"/>
            <a:ext cx="3044071" cy="485239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250">
                <a:solidFill>
                  <a:srgbClr val="002060"/>
                </a:solidFill>
                <a:latin typeface="Arial "/>
              </a:rPr>
              <a:t>Good ____________.</a:t>
            </a:r>
            <a:endParaRPr lang="en-US" sz="225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31920" y="870797"/>
            <a:ext cx="1437700" cy="376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50769" y="2441308"/>
            <a:ext cx="1658591" cy="376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97674" y="3930917"/>
            <a:ext cx="1658591" cy="37672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04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347" y="936579"/>
            <a:ext cx="6256700" cy="351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675281" y="687527"/>
            <a:ext cx="8064832" cy="4119799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2482" y="341278"/>
            <a:ext cx="1470274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5. Let's sing: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636" y="308096"/>
            <a:ext cx="339317" cy="3429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6584" y="4338553"/>
            <a:ext cx="411480" cy="4114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84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4705360" y="597325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4705360" y="2093738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4705360" y="3590138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32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260688" cy="601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HOMEWORK: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441" name="Google Shape;441;p32"/>
          <p:cNvSpPr txBox="1">
            <a:spLocks noGrp="1"/>
          </p:cNvSpPr>
          <p:nvPr>
            <p:ph type="title" idx="2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" name="Google Shape;442;p32"/>
          <p:cNvSpPr txBox="1">
            <a:spLocks noGrp="1"/>
          </p:cNvSpPr>
          <p:nvPr>
            <p:ph type="subTitle" idx="1"/>
          </p:nvPr>
        </p:nvSpPr>
        <p:spPr>
          <a:xfrm>
            <a:off x="5734185" y="823847"/>
            <a:ext cx="3062633" cy="8596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dirty="0"/>
              <a:t>- Learn by heart vocabulary.</a:t>
            </a:r>
          </a:p>
          <a:p>
            <a:pPr marL="0" indent="0"/>
            <a:r>
              <a:rPr lang="en" dirty="0"/>
              <a:t>- New words x3 lines.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443" name="Google Shape;443;p32"/>
          <p:cNvSpPr txBox="1">
            <a:spLocks noGrp="1"/>
          </p:cNvSpPr>
          <p:nvPr>
            <p:ph type="subTitle" idx="3"/>
          </p:nvPr>
        </p:nvSpPr>
        <p:spPr>
          <a:xfrm>
            <a:off x="5909061" y="1272632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Học thuộc từ vựng.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Viết mỗi từ 3 dòng.</a:t>
            </a:r>
            <a:endParaRPr dirty="0"/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 idx="4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45" name="Google Shape;445;p32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Practise the grammar.</a:t>
            </a:r>
            <a:endParaRPr dirty="0"/>
          </a:p>
        </p:txBody>
      </p:sp>
      <p:sp>
        <p:nvSpPr>
          <p:cNvPr id="446" name="Google Shape;446;p32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Thực hành mẫu câu nhiều lần để thuộc bài.</a:t>
            </a:r>
            <a:endParaRPr dirty="0"/>
          </a:p>
        </p:txBody>
      </p:sp>
      <p:sp>
        <p:nvSpPr>
          <p:cNvPr id="447" name="Google Shape;447;p32"/>
          <p:cNvSpPr txBox="1">
            <a:spLocks noGrp="1"/>
          </p:cNvSpPr>
          <p:nvPr>
            <p:ph type="title" idx="7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48" name="Google Shape;448;p32"/>
          <p:cNvSpPr txBox="1">
            <a:spLocks noGrp="1"/>
          </p:cNvSpPr>
          <p:nvPr>
            <p:ph type="subTitle" idx="8"/>
          </p:nvPr>
        </p:nvSpPr>
        <p:spPr>
          <a:xfrm>
            <a:off x="5753118" y="3534413"/>
            <a:ext cx="3224684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Do exercise on Wordwall.net</a:t>
            </a:r>
          </a:p>
        </p:txBody>
      </p:sp>
      <p:sp>
        <p:nvSpPr>
          <p:cNvPr id="449" name="Google Shape;449;p32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https://wordwall.net/play/15190/111/489</a:t>
            </a:r>
            <a:endParaRPr dirty="0"/>
          </a:p>
        </p:txBody>
      </p:sp>
      <p:pic>
        <p:nvPicPr>
          <p:cNvPr id="450" name="Google Shape;4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100" y="1636325"/>
            <a:ext cx="2563800" cy="296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51" name="Google Shape;451;p32"/>
          <p:cNvGrpSpPr/>
          <p:nvPr/>
        </p:nvGrpSpPr>
        <p:grpSpPr>
          <a:xfrm>
            <a:off x="2132114" y="1480922"/>
            <a:ext cx="1196349" cy="1006757"/>
            <a:chOff x="6075750" y="3009125"/>
            <a:chExt cx="550400" cy="463175"/>
          </a:xfrm>
        </p:grpSpPr>
        <p:sp>
          <p:nvSpPr>
            <p:cNvPr id="452" name="Google Shape;452;p32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32"/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48"/>
          <p:cNvSpPr txBox="1">
            <a:spLocks noGrp="1"/>
          </p:cNvSpPr>
          <p:nvPr>
            <p:ph type="title"/>
          </p:nvPr>
        </p:nvSpPr>
        <p:spPr>
          <a:xfrm>
            <a:off x="5431875" y="445025"/>
            <a:ext cx="30600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THANKS!</a:t>
            </a:r>
            <a:endParaRPr/>
          </a:p>
        </p:txBody>
      </p:sp>
      <p:sp>
        <p:nvSpPr>
          <p:cNvPr id="1463" name="Google Shape;1463;p48"/>
          <p:cNvSpPr txBox="1"/>
          <p:nvPr/>
        </p:nvSpPr>
        <p:spPr>
          <a:xfrm>
            <a:off x="5431275" y="1454475"/>
            <a:ext cx="20016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Do you have any questions?</a:t>
            </a:r>
            <a:endParaRPr sz="160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464" name="Google Shape;1464;p48"/>
          <p:cNvSpPr txBox="1"/>
          <p:nvPr/>
        </p:nvSpPr>
        <p:spPr>
          <a:xfrm>
            <a:off x="5431275" y="2072650"/>
            <a:ext cx="2999700" cy="61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- N</a:t>
            </a:r>
            <a:r>
              <a:rPr lang="en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guyenngockhue.st@gmail.com </a:t>
            </a:r>
            <a:endParaRPr dirty="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- 0964 489 723</a:t>
            </a:r>
            <a:endParaRPr dirty="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465" name="Google Shape;1465;p48"/>
          <p:cNvSpPr txBox="1"/>
          <p:nvPr/>
        </p:nvSpPr>
        <p:spPr>
          <a:xfrm>
            <a:off x="5431275" y="4345700"/>
            <a:ext cx="2999700" cy="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Please keep this slide for attribution.</a:t>
            </a:r>
            <a:endParaRPr sz="1100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1466" name="Google Shape;1466;p48"/>
          <p:cNvGrpSpPr/>
          <p:nvPr/>
        </p:nvGrpSpPr>
        <p:grpSpPr>
          <a:xfrm>
            <a:off x="5575151" y="3049288"/>
            <a:ext cx="1513063" cy="437498"/>
            <a:chOff x="2263375" y="2447750"/>
            <a:chExt cx="1973475" cy="570625"/>
          </a:xfrm>
        </p:grpSpPr>
        <p:sp>
          <p:nvSpPr>
            <p:cNvPr id="1467" name="Google Shape;1467;p48"/>
            <p:cNvSpPr/>
            <p:nvPr/>
          </p:nvSpPr>
          <p:spPr>
            <a:xfrm>
              <a:off x="3812675" y="2617875"/>
              <a:ext cx="275650" cy="229650"/>
            </a:xfrm>
            <a:custGeom>
              <a:avLst/>
              <a:gdLst/>
              <a:ahLst/>
              <a:cxnLst/>
              <a:rect l="l" t="t" r="r" b="b"/>
              <a:pathLst>
                <a:path w="11026" h="9186" extrusionOk="0">
                  <a:moveTo>
                    <a:pt x="7566" y="480"/>
                  </a:moveTo>
                  <a:cubicBezTo>
                    <a:pt x="7832" y="480"/>
                    <a:pt x="8088" y="529"/>
                    <a:pt x="8335" y="625"/>
                  </a:cubicBezTo>
                  <a:cubicBezTo>
                    <a:pt x="8525" y="708"/>
                    <a:pt x="8704" y="816"/>
                    <a:pt x="8882" y="958"/>
                  </a:cubicBezTo>
                  <a:cubicBezTo>
                    <a:pt x="8894" y="994"/>
                    <a:pt x="8930" y="1018"/>
                    <a:pt x="8966" y="1066"/>
                  </a:cubicBezTo>
                  <a:cubicBezTo>
                    <a:pt x="9029" y="1138"/>
                    <a:pt x="9114" y="1169"/>
                    <a:pt x="9193" y="1169"/>
                  </a:cubicBezTo>
                  <a:cubicBezTo>
                    <a:pt x="9217" y="1169"/>
                    <a:pt x="9241" y="1166"/>
                    <a:pt x="9263" y="1161"/>
                  </a:cubicBezTo>
                  <a:cubicBezTo>
                    <a:pt x="9561" y="1078"/>
                    <a:pt x="9847" y="994"/>
                    <a:pt x="10120" y="875"/>
                  </a:cubicBezTo>
                  <a:lnTo>
                    <a:pt x="10120" y="875"/>
                  </a:lnTo>
                  <a:cubicBezTo>
                    <a:pt x="10085" y="923"/>
                    <a:pt x="10037" y="958"/>
                    <a:pt x="10013" y="1006"/>
                  </a:cubicBezTo>
                  <a:cubicBezTo>
                    <a:pt x="9739" y="1351"/>
                    <a:pt x="9644" y="1399"/>
                    <a:pt x="9620" y="1399"/>
                  </a:cubicBezTo>
                  <a:cubicBezTo>
                    <a:pt x="9501" y="1411"/>
                    <a:pt x="9430" y="1530"/>
                    <a:pt x="9442" y="1649"/>
                  </a:cubicBezTo>
                  <a:cubicBezTo>
                    <a:pt x="9464" y="1759"/>
                    <a:pt x="9568" y="1829"/>
                    <a:pt x="9678" y="1829"/>
                  </a:cubicBezTo>
                  <a:cubicBezTo>
                    <a:pt x="9686" y="1829"/>
                    <a:pt x="9695" y="1828"/>
                    <a:pt x="9704" y="1828"/>
                  </a:cubicBezTo>
                  <a:cubicBezTo>
                    <a:pt x="9894" y="1792"/>
                    <a:pt x="10085" y="1756"/>
                    <a:pt x="10251" y="1709"/>
                  </a:cubicBezTo>
                  <a:lnTo>
                    <a:pt x="10251" y="1709"/>
                  </a:lnTo>
                  <a:cubicBezTo>
                    <a:pt x="10085" y="1899"/>
                    <a:pt x="9918" y="2054"/>
                    <a:pt x="9739" y="2185"/>
                  </a:cubicBezTo>
                  <a:lnTo>
                    <a:pt x="9728" y="2197"/>
                  </a:lnTo>
                  <a:cubicBezTo>
                    <a:pt x="9668" y="2244"/>
                    <a:pt x="9537" y="2328"/>
                    <a:pt x="9537" y="2506"/>
                  </a:cubicBezTo>
                  <a:cubicBezTo>
                    <a:pt x="9537" y="4471"/>
                    <a:pt x="8989" y="6019"/>
                    <a:pt x="7882" y="7114"/>
                  </a:cubicBezTo>
                  <a:cubicBezTo>
                    <a:pt x="6800" y="8179"/>
                    <a:pt x="5295" y="8753"/>
                    <a:pt x="3703" y="8753"/>
                  </a:cubicBezTo>
                  <a:cubicBezTo>
                    <a:pt x="3106" y="8753"/>
                    <a:pt x="2497" y="8673"/>
                    <a:pt x="1893" y="8507"/>
                  </a:cubicBezTo>
                  <a:cubicBezTo>
                    <a:pt x="1608" y="8424"/>
                    <a:pt x="1310" y="8316"/>
                    <a:pt x="1024" y="8186"/>
                  </a:cubicBezTo>
                  <a:cubicBezTo>
                    <a:pt x="1441" y="8150"/>
                    <a:pt x="1858" y="8066"/>
                    <a:pt x="2215" y="7888"/>
                  </a:cubicBezTo>
                  <a:lnTo>
                    <a:pt x="2274" y="7864"/>
                  </a:lnTo>
                  <a:cubicBezTo>
                    <a:pt x="2762" y="7709"/>
                    <a:pt x="3286" y="7507"/>
                    <a:pt x="3513" y="7197"/>
                  </a:cubicBezTo>
                  <a:cubicBezTo>
                    <a:pt x="3524" y="7185"/>
                    <a:pt x="3536" y="7185"/>
                    <a:pt x="3536" y="7173"/>
                  </a:cubicBezTo>
                  <a:cubicBezTo>
                    <a:pt x="3584" y="7114"/>
                    <a:pt x="3596" y="7031"/>
                    <a:pt x="3572" y="6959"/>
                  </a:cubicBezTo>
                  <a:cubicBezTo>
                    <a:pt x="3536" y="6900"/>
                    <a:pt x="3477" y="6840"/>
                    <a:pt x="3405" y="6828"/>
                  </a:cubicBezTo>
                  <a:cubicBezTo>
                    <a:pt x="3346" y="6816"/>
                    <a:pt x="3286" y="6792"/>
                    <a:pt x="3239" y="6792"/>
                  </a:cubicBezTo>
                  <a:cubicBezTo>
                    <a:pt x="3215" y="6781"/>
                    <a:pt x="3191" y="6781"/>
                    <a:pt x="3167" y="6781"/>
                  </a:cubicBezTo>
                  <a:cubicBezTo>
                    <a:pt x="2584" y="6614"/>
                    <a:pt x="2024" y="6364"/>
                    <a:pt x="1691" y="5709"/>
                  </a:cubicBezTo>
                  <a:lnTo>
                    <a:pt x="1691" y="5709"/>
                  </a:lnTo>
                  <a:cubicBezTo>
                    <a:pt x="1750" y="5711"/>
                    <a:pt x="1803" y="5712"/>
                    <a:pt x="1851" y="5712"/>
                  </a:cubicBezTo>
                  <a:cubicBezTo>
                    <a:pt x="2075" y="5712"/>
                    <a:pt x="2195" y="5691"/>
                    <a:pt x="2322" y="5661"/>
                  </a:cubicBezTo>
                  <a:cubicBezTo>
                    <a:pt x="2417" y="5638"/>
                    <a:pt x="2500" y="5542"/>
                    <a:pt x="2500" y="5447"/>
                  </a:cubicBezTo>
                  <a:cubicBezTo>
                    <a:pt x="2500" y="5340"/>
                    <a:pt x="2417" y="5245"/>
                    <a:pt x="2322" y="5233"/>
                  </a:cubicBezTo>
                  <a:cubicBezTo>
                    <a:pt x="2239" y="5221"/>
                    <a:pt x="2167" y="5209"/>
                    <a:pt x="2084" y="5161"/>
                  </a:cubicBezTo>
                  <a:cubicBezTo>
                    <a:pt x="1441" y="4923"/>
                    <a:pt x="953" y="4292"/>
                    <a:pt x="846" y="3614"/>
                  </a:cubicBezTo>
                  <a:lnTo>
                    <a:pt x="846" y="3614"/>
                  </a:lnTo>
                  <a:cubicBezTo>
                    <a:pt x="1113" y="3713"/>
                    <a:pt x="1381" y="3762"/>
                    <a:pt x="1511" y="3762"/>
                  </a:cubicBezTo>
                  <a:cubicBezTo>
                    <a:pt x="1537" y="3762"/>
                    <a:pt x="1558" y="3760"/>
                    <a:pt x="1572" y="3756"/>
                  </a:cubicBezTo>
                  <a:cubicBezTo>
                    <a:pt x="1667" y="3745"/>
                    <a:pt x="1738" y="3685"/>
                    <a:pt x="1750" y="3602"/>
                  </a:cubicBezTo>
                  <a:cubicBezTo>
                    <a:pt x="1786" y="3518"/>
                    <a:pt x="1750" y="3435"/>
                    <a:pt x="1679" y="3375"/>
                  </a:cubicBezTo>
                  <a:cubicBezTo>
                    <a:pt x="1584" y="3316"/>
                    <a:pt x="1512" y="3244"/>
                    <a:pt x="1429" y="3149"/>
                  </a:cubicBezTo>
                  <a:cubicBezTo>
                    <a:pt x="917" y="2673"/>
                    <a:pt x="655" y="1697"/>
                    <a:pt x="976" y="994"/>
                  </a:cubicBezTo>
                  <a:lnTo>
                    <a:pt x="976" y="994"/>
                  </a:lnTo>
                  <a:cubicBezTo>
                    <a:pt x="2084" y="2173"/>
                    <a:pt x="3465" y="2852"/>
                    <a:pt x="5334" y="3137"/>
                  </a:cubicBezTo>
                  <a:cubicBezTo>
                    <a:pt x="5356" y="3140"/>
                    <a:pt x="5376" y="3141"/>
                    <a:pt x="5395" y="3141"/>
                  </a:cubicBezTo>
                  <a:cubicBezTo>
                    <a:pt x="5461" y="3141"/>
                    <a:pt x="5514" y="3124"/>
                    <a:pt x="5560" y="3078"/>
                  </a:cubicBezTo>
                  <a:cubicBezTo>
                    <a:pt x="5632" y="2983"/>
                    <a:pt x="5620" y="2887"/>
                    <a:pt x="5620" y="2840"/>
                  </a:cubicBezTo>
                  <a:cubicBezTo>
                    <a:pt x="5572" y="2530"/>
                    <a:pt x="5572" y="2256"/>
                    <a:pt x="5632" y="2018"/>
                  </a:cubicBezTo>
                  <a:cubicBezTo>
                    <a:pt x="5715" y="1732"/>
                    <a:pt x="5846" y="1470"/>
                    <a:pt x="6025" y="1244"/>
                  </a:cubicBezTo>
                  <a:cubicBezTo>
                    <a:pt x="6203" y="1018"/>
                    <a:pt x="6430" y="839"/>
                    <a:pt x="6680" y="708"/>
                  </a:cubicBezTo>
                  <a:cubicBezTo>
                    <a:pt x="6930" y="577"/>
                    <a:pt x="7203" y="506"/>
                    <a:pt x="7477" y="482"/>
                  </a:cubicBezTo>
                  <a:cubicBezTo>
                    <a:pt x="7507" y="481"/>
                    <a:pt x="7537" y="480"/>
                    <a:pt x="7566" y="480"/>
                  </a:cubicBezTo>
                  <a:close/>
                  <a:moveTo>
                    <a:pt x="7656" y="1"/>
                  </a:moveTo>
                  <a:cubicBezTo>
                    <a:pt x="7604" y="1"/>
                    <a:pt x="7553" y="3"/>
                    <a:pt x="7501" y="6"/>
                  </a:cubicBezTo>
                  <a:cubicBezTo>
                    <a:pt x="7156" y="42"/>
                    <a:pt x="6834" y="125"/>
                    <a:pt x="6513" y="292"/>
                  </a:cubicBezTo>
                  <a:cubicBezTo>
                    <a:pt x="6215" y="435"/>
                    <a:pt x="5941" y="661"/>
                    <a:pt x="5727" y="935"/>
                  </a:cubicBezTo>
                  <a:cubicBezTo>
                    <a:pt x="5501" y="1208"/>
                    <a:pt x="5346" y="1542"/>
                    <a:pt x="5251" y="1887"/>
                  </a:cubicBezTo>
                  <a:cubicBezTo>
                    <a:pt x="5191" y="2125"/>
                    <a:pt x="5179" y="2363"/>
                    <a:pt x="5191" y="2637"/>
                  </a:cubicBezTo>
                  <a:cubicBezTo>
                    <a:pt x="3477" y="2340"/>
                    <a:pt x="2203" y="1661"/>
                    <a:pt x="1203" y="530"/>
                  </a:cubicBezTo>
                  <a:cubicBezTo>
                    <a:pt x="1180" y="507"/>
                    <a:pt x="1093" y="410"/>
                    <a:pt x="973" y="410"/>
                  </a:cubicBezTo>
                  <a:cubicBezTo>
                    <a:pt x="966" y="410"/>
                    <a:pt x="960" y="410"/>
                    <a:pt x="953" y="411"/>
                  </a:cubicBezTo>
                  <a:cubicBezTo>
                    <a:pt x="857" y="423"/>
                    <a:pt x="786" y="470"/>
                    <a:pt x="726" y="554"/>
                  </a:cubicBezTo>
                  <a:cubicBezTo>
                    <a:pt x="229" y="1312"/>
                    <a:pt x="368" y="2399"/>
                    <a:pt x="838" y="3090"/>
                  </a:cubicBezTo>
                  <a:lnTo>
                    <a:pt x="838" y="3090"/>
                  </a:lnTo>
                  <a:cubicBezTo>
                    <a:pt x="836" y="3090"/>
                    <a:pt x="834" y="3090"/>
                    <a:pt x="834" y="3090"/>
                  </a:cubicBezTo>
                  <a:cubicBezTo>
                    <a:pt x="777" y="3056"/>
                    <a:pt x="724" y="3043"/>
                    <a:pt x="678" y="3043"/>
                  </a:cubicBezTo>
                  <a:cubicBezTo>
                    <a:pt x="627" y="3043"/>
                    <a:pt x="585" y="3059"/>
                    <a:pt x="560" y="3078"/>
                  </a:cubicBezTo>
                  <a:cubicBezTo>
                    <a:pt x="524" y="3090"/>
                    <a:pt x="429" y="3161"/>
                    <a:pt x="417" y="3316"/>
                  </a:cubicBezTo>
                  <a:cubicBezTo>
                    <a:pt x="417" y="3411"/>
                    <a:pt x="417" y="3506"/>
                    <a:pt x="429" y="3614"/>
                  </a:cubicBezTo>
                  <a:cubicBezTo>
                    <a:pt x="500" y="4268"/>
                    <a:pt x="881" y="4876"/>
                    <a:pt x="1381" y="5268"/>
                  </a:cubicBezTo>
                  <a:cubicBezTo>
                    <a:pt x="1310" y="5280"/>
                    <a:pt x="1262" y="5328"/>
                    <a:pt x="1250" y="5352"/>
                  </a:cubicBezTo>
                  <a:cubicBezTo>
                    <a:pt x="1215" y="5376"/>
                    <a:pt x="1155" y="5483"/>
                    <a:pt x="1215" y="5638"/>
                  </a:cubicBezTo>
                  <a:cubicBezTo>
                    <a:pt x="1560" y="6566"/>
                    <a:pt x="2250" y="6959"/>
                    <a:pt x="2905" y="7162"/>
                  </a:cubicBezTo>
                  <a:cubicBezTo>
                    <a:pt x="2667" y="7304"/>
                    <a:pt x="2346" y="7400"/>
                    <a:pt x="2191" y="7459"/>
                  </a:cubicBezTo>
                  <a:lnTo>
                    <a:pt x="2131" y="7483"/>
                  </a:lnTo>
                  <a:cubicBezTo>
                    <a:pt x="1682" y="7633"/>
                    <a:pt x="1218" y="7716"/>
                    <a:pt x="780" y="7716"/>
                  </a:cubicBezTo>
                  <a:cubicBezTo>
                    <a:pt x="661" y="7716"/>
                    <a:pt x="543" y="7710"/>
                    <a:pt x="429" y="7697"/>
                  </a:cubicBezTo>
                  <a:cubicBezTo>
                    <a:pt x="381" y="7692"/>
                    <a:pt x="338" y="7687"/>
                    <a:pt x="296" y="7687"/>
                  </a:cubicBezTo>
                  <a:cubicBezTo>
                    <a:pt x="245" y="7687"/>
                    <a:pt x="196" y="7695"/>
                    <a:pt x="143" y="7721"/>
                  </a:cubicBezTo>
                  <a:cubicBezTo>
                    <a:pt x="143" y="7733"/>
                    <a:pt x="131" y="7733"/>
                    <a:pt x="131" y="7733"/>
                  </a:cubicBezTo>
                  <a:cubicBezTo>
                    <a:pt x="60" y="7781"/>
                    <a:pt x="12" y="7852"/>
                    <a:pt x="12" y="7924"/>
                  </a:cubicBezTo>
                  <a:cubicBezTo>
                    <a:pt x="0" y="8055"/>
                    <a:pt x="107" y="8138"/>
                    <a:pt x="131" y="8162"/>
                  </a:cubicBezTo>
                  <a:lnTo>
                    <a:pt x="143" y="8186"/>
                  </a:lnTo>
                  <a:cubicBezTo>
                    <a:pt x="250" y="8257"/>
                    <a:pt x="369" y="8328"/>
                    <a:pt x="536" y="8424"/>
                  </a:cubicBezTo>
                  <a:cubicBezTo>
                    <a:pt x="941" y="8638"/>
                    <a:pt x="1369" y="8805"/>
                    <a:pt x="1786" y="8924"/>
                  </a:cubicBezTo>
                  <a:cubicBezTo>
                    <a:pt x="2429" y="9102"/>
                    <a:pt x="3084" y="9186"/>
                    <a:pt x="3715" y="9186"/>
                  </a:cubicBezTo>
                  <a:cubicBezTo>
                    <a:pt x="5429" y="9186"/>
                    <a:pt x="7049" y="8567"/>
                    <a:pt x="8215" y="7400"/>
                  </a:cubicBezTo>
                  <a:cubicBezTo>
                    <a:pt x="9382" y="6245"/>
                    <a:pt x="9990" y="4614"/>
                    <a:pt x="10001" y="2554"/>
                  </a:cubicBezTo>
                  <a:cubicBezTo>
                    <a:pt x="10013" y="2542"/>
                    <a:pt x="10025" y="2542"/>
                    <a:pt x="10037" y="2530"/>
                  </a:cubicBezTo>
                  <a:cubicBezTo>
                    <a:pt x="10359" y="2292"/>
                    <a:pt x="10632" y="2006"/>
                    <a:pt x="10930" y="1601"/>
                  </a:cubicBezTo>
                  <a:cubicBezTo>
                    <a:pt x="11025" y="1470"/>
                    <a:pt x="11025" y="1351"/>
                    <a:pt x="11025" y="1304"/>
                  </a:cubicBezTo>
                  <a:lnTo>
                    <a:pt x="10811" y="1304"/>
                  </a:lnTo>
                  <a:lnTo>
                    <a:pt x="11025" y="1292"/>
                  </a:lnTo>
                  <a:cubicBezTo>
                    <a:pt x="11025" y="1161"/>
                    <a:pt x="10954" y="1101"/>
                    <a:pt x="10918" y="1078"/>
                  </a:cubicBezTo>
                  <a:cubicBezTo>
                    <a:pt x="10882" y="1060"/>
                    <a:pt x="10841" y="1051"/>
                    <a:pt x="10799" y="1051"/>
                  </a:cubicBezTo>
                  <a:cubicBezTo>
                    <a:pt x="10757" y="1051"/>
                    <a:pt x="10716" y="1060"/>
                    <a:pt x="10680" y="1078"/>
                  </a:cubicBezTo>
                  <a:lnTo>
                    <a:pt x="10668" y="1078"/>
                  </a:lnTo>
                  <a:cubicBezTo>
                    <a:pt x="10609" y="1101"/>
                    <a:pt x="10549" y="1125"/>
                    <a:pt x="10478" y="1161"/>
                  </a:cubicBezTo>
                  <a:cubicBezTo>
                    <a:pt x="10621" y="958"/>
                    <a:pt x="10728" y="756"/>
                    <a:pt x="10787" y="542"/>
                  </a:cubicBezTo>
                  <a:cubicBezTo>
                    <a:pt x="10847" y="411"/>
                    <a:pt x="10787" y="292"/>
                    <a:pt x="10716" y="232"/>
                  </a:cubicBezTo>
                  <a:cubicBezTo>
                    <a:pt x="10692" y="220"/>
                    <a:pt x="10680" y="208"/>
                    <a:pt x="10668" y="208"/>
                  </a:cubicBezTo>
                  <a:cubicBezTo>
                    <a:pt x="10635" y="192"/>
                    <a:pt x="10599" y="183"/>
                    <a:pt x="10562" y="183"/>
                  </a:cubicBezTo>
                  <a:cubicBezTo>
                    <a:pt x="10519" y="183"/>
                    <a:pt x="10475" y="195"/>
                    <a:pt x="10430" y="220"/>
                  </a:cubicBezTo>
                  <a:cubicBezTo>
                    <a:pt x="10073" y="411"/>
                    <a:pt x="9704" y="566"/>
                    <a:pt x="9287" y="661"/>
                  </a:cubicBezTo>
                  <a:cubicBezTo>
                    <a:pt x="9251" y="637"/>
                    <a:pt x="9239" y="601"/>
                    <a:pt x="9216" y="589"/>
                  </a:cubicBezTo>
                  <a:cubicBezTo>
                    <a:pt x="9001" y="411"/>
                    <a:pt x="8775" y="280"/>
                    <a:pt x="8537" y="173"/>
                  </a:cubicBezTo>
                  <a:cubicBezTo>
                    <a:pt x="8262" y="61"/>
                    <a:pt x="7961" y="1"/>
                    <a:pt x="76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8"/>
            <p:cNvSpPr/>
            <p:nvPr/>
          </p:nvSpPr>
          <p:spPr>
            <a:xfrm>
              <a:off x="3998400" y="2624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8"/>
            <p:cNvSpPr/>
            <p:nvPr/>
          </p:nvSpPr>
          <p:spPr>
            <a:xfrm>
              <a:off x="2476775" y="2586150"/>
              <a:ext cx="142900" cy="293825"/>
            </a:xfrm>
            <a:custGeom>
              <a:avLst/>
              <a:gdLst/>
              <a:ahLst/>
              <a:cxnLst/>
              <a:rect l="l" t="t" r="r" b="b"/>
              <a:pathLst>
                <a:path w="5716" h="11753" extrusionOk="0">
                  <a:moveTo>
                    <a:pt x="5275" y="430"/>
                  </a:moveTo>
                  <a:lnTo>
                    <a:pt x="5275" y="1954"/>
                  </a:lnTo>
                  <a:lnTo>
                    <a:pt x="4216" y="1954"/>
                  </a:lnTo>
                  <a:cubicBezTo>
                    <a:pt x="3811" y="1954"/>
                    <a:pt x="3489" y="2275"/>
                    <a:pt x="3489" y="2680"/>
                  </a:cubicBezTo>
                  <a:lnTo>
                    <a:pt x="3489" y="4097"/>
                  </a:lnTo>
                  <a:lnTo>
                    <a:pt x="5228" y="4097"/>
                  </a:lnTo>
                  <a:lnTo>
                    <a:pt x="5097" y="5609"/>
                  </a:lnTo>
                  <a:lnTo>
                    <a:pt x="3478" y="5609"/>
                  </a:lnTo>
                  <a:lnTo>
                    <a:pt x="3478" y="11312"/>
                  </a:lnTo>
                  <a:lnTo>
                    <a:pt x="1620" y="11312"/>
                  </a:lnTo>
                  <a:lnTo>
                    <a:pt x="1620" y="5609"/>
                  </a:lnTo>
                  <a:lnTo>
                    <a:pt x="465" y="5609"/>
                  </a:lnTo>
                  <a:lnTo>
                    <a:pt x="465" y="4097"/>
                  </a:lnTo>
                  <a:lnTo>
                    <a:pt x="1620" y="4097"/>
                  </a:lnTo>
                  <a:lnTo>
                    <a:pt x="1620" y="2251"/>
                  </a:lnTo>
                  <a:cubicBezTo>
                    <a:pt x="1620" y="1251"/>
                    <a:pt x="2442" y="430"/>
                    <a:pt x="3442" y="430"/>
                  </a:cubicBezTo>
                  <a:close/>
                  <a:moveTo>
                    <a:pt x="3430" y="1"/>
                  </a:moveTo>
                  <a:cubicBezTo>
                    <a:pt x="2180" y="1"/>
                    <a:pt x="1168" y="1013"/>
                    <a:pt x="1168" y="2263"/>
                  </a:cubicBezTo>
                  <a:lnTo>
                    <a:pt x="1168" y="3644"/>
                  </a:lnTo>
                  <a:lnTo>
                    <a:pt x="382" y="3644"/>
                  </a:lnTo>
                  <a:cubicBezTo>
                    <a:pt x="168" y="3644"/>
                    <a:pt x="1" y="3811"/>
                    <a:pt x="1" y="4013"/>
                  </a:cubicBezTo>
                  <a:lnTo>
                    <a:pt x="1" y="5680"/>
                  </a:lnTo>
                  <a:cubicBezTo>
                    <a:pt x="1" y="5895"/>
                    <a:pt x="168" y="6061"/>
                    <a:pt x="382" y="6061"/>
                  </a:cubicBezTo>
                  <a:lnTo>
                    <a:pt x="1168" y="6061"/>
                  </a:lnTo>
                  <a:lnTo>
                    <a:pt x="1168" y="11383"/>
                  </a:lnTo>
                  <a:cubicBezTo>
                    <a:pt x="1168" y="11598"/>
                    <a:pt x="1334" y="11752"/>
                    <a:pt x="1537" y="11752"/>
                  </a:cubicBezTo>
                  <a:lnTo>
                    <a:pt x="3561" y="11752"/>
                  </a:lnTo>
                  <a:cubicBezTo>
                    <a:pt x="3775" y="11752"/>
                    <a:pt x="3930" y="11598"/>
                    <a:pt x="3918" y="11383"/>
                  </a:cubicBezTo>
                  <a:lnTo>
                    <a:pt x="3918" y="6049"/>
                  </a:lnTo>
                  <a:lnTo>
                    <a:pt x="5168" y="6049"/>
                  </a:lnTo>
                  <a:cubicBezTo>
                    <a:pt x="5347" y="6049"/>
                    <a:pt x="5514" y="5918"/>
                    <a:pt x="5525" y="5728"/>
                  </a:cubicBezTo>
                  <a:lnTo>
                    <a:pt x="5668" y="4061"/>
                  </a:lnTo>
                  <a:cubicBezTo>
                    <a:pt x="5692" y="3954"/>
                    <a:pt x="5656" y="3859"/>
                    <a:pt x="5585" y="3775"/>
                  </a:cubicBezTo>
                  <a:cubicBezTo>
                    <a:pt x="5514" y="3704"/>
                    <a:pt x="5418" y="3656"/>
                    <a:pt x="5323" y="3656"/>
                  </a:cubicBezTo>
                  <a:lnTo>
                    <a:pt x="3930" y="3656"/>
                  </a:lnTo>
                  <a:lnTo>
                    <a:pt x="3930" y="2692"/>
                  </a:lnTo>
                  <a:cubicBezTo>
                    <a:pt x="3930" y="2525"/>
                    <a:pt x="4073" y="2406"/>
                    <a:pt x="4216" y="2406"/>
                  </a:cubicBezTo>
                  <a:lnTo>
                    <a:pt x="5347" y="2406"/>
                  </a:lnTo>
                  <a:cubicBezTo>
                    <a:pt x="5561" y="2406"/>
                    <a:pt x="5716" y="2251"/>
                    <a:pt x="5716" y="2037"/>
                  </a:cubicBezTo>
                  <a:lnTo>
                    <a:pt x="5716" y="370"/>
                  </a:lnTo>
                  <a:cubicBezTo>
                    <a:pt x="5716" y="168"/>
                    <a:pt x="5561" y="1"/>
                    <a:pt x="534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8"/>
            <p:cNvSpPr/>
            <p:nvPr/>
          </p:nvSpPr>
          <p:spPr>
            <a:xfrm>
              <a:off x="3103950" y="2659675"/>
              <a:ext cx="318800" cy="216725"/>
            </a:xfrm>
            <a:custGeom>
              <a:avLst/>
              <a:gdLst/>
              <a:ahLst/>
              <a:cxnLst/>
              <a:rect l="l" t="t" r="r" b="b"/>
              <a:pathLst>
                <a:path w="12752" h="8669" extrusionOk="0">
                  <a:moveTo>
                    <a:pt x="2655" y="632"/>
                  </a:moveTo>
                  <a:lnTo>
                    <a:pt x="2655" y="8216"/>
                  </a:lnTo>
                  <a:lnTo>
                    <a:pt x="441" y="8216"/>
                  </a:lnTo>
                  <a:lnTo>
                    <a:pt x="441" y="632"/>
                  </a:lnTo>
                  <a:close/>
                  <a:moveTo>
                    <a:pt x="9430" y="441"/>
                  </a:moveTo>
                  <a:cubicBezTo>
                    <a:pt x="11252" y="441"/>
                    <a:pt x="12288" y="1668"/>
                    <a:pt x="12288" y="3835"/>
                  </a:cubicBezTo>
                  <a:lnTo>
                    <a:pt x="12288" y="8216"/>
                  </a:lnTo>
                  <a:lnTo>
                    <a:pt x="10073" y="8216"/>
                  </a:lnTo>
                  <a:lnTo>
                    <a:pt x="10073" y="4156"/>
                  </a:lnTo>
                  <a:cubicBezTo>
                    <a:pt x="10073" y="2382"/>
                    <a:pt x="9085" y="2120"/>
                    <a:pt x="8490" y="2120"/>
                  </a:cubicBezTo>
                  <a:cubicBezTo>
                    <a:pt x="7775" y="2120"/>
                    <a:pt x="7204" y="2537"/>
                    <a:pt x="6918" y="3239"/>
                  </a:cubicBezTo>
                  <a:cubicBezTo>
                    <a:pt x="6846" y="3394"/>
                    <a:pt x="6811" y="3632"/>
                    <a:pt x="6811" y="3966"/>
                  </a:cubicBezTo>
                  <a:lnTo>
                    <a:pt x="6811" y="8216"/>
                  </a:lnTo>
                  <a:lnTo>
                    <a:pt x="4596" y="8216"/>
                  </a:lnTo>
                  <a:cubicBezTo>
                    <a:pt x="4596" y="6704"/>
                    <a:pt x="4608" y="1882"/>
                    <a:pt x="4596" y="632"/>
                  </a:cubicBezTo>
                  <a:lnTo>
                    <a:pt x="6811" y="632"/>
                  </a:lnTo>
                  <a:lnTo>
                    <a:pt x="6811" y="1537"/>
                  </a:lnTo>
                  <a:lnTo>
                    <a:pt x="7025" y="1537"/>
                  </a:lnTo>
                  <a:lnTo>
                    <a:pt x="7216" y="1656"/>
                  </a:lnTo>
                  <a:cubicBezTo>
                    <a:pt x="7585" y="1096"/>
                    <a:pt x="8168" y="441"/>
                    <a:pt x="9430" y="441"/>
                  </a:cubicBezTo>
                  <a:close/>
                  <a:moveTo>
                    <a:pt x="417" y="203"/>
                  </a:moveTo>
                  <a:cubicBezTo>
                    <a:pt x="191" y="203"/>
                    <a:pt x="0" y="382"/>
                    <a:pt x="0" y="620"/>
                  </a:cubicBezTo>
                  <a:lnTo>
                    <a:pt x="0" y="8252"/>
                  </a:lnTo>
                  <a:cubicBezTo>
                    <a:pt x="0" y="8478"/>
                    <a:pt x="179" y="8669"/>
                    <a:pt x="417" y="8669"/>
                  </a:cubicBezTo>
                  <a:lnTo>
                    <a:pt x="2691" y="8669"/>
                  </a:lnTo>
                  <a:cubicBezTo>
                    <a:pt x="2929" y="8669"/>
                    <a:pt x="3120" y="8478"/>
                    <a:pt x="3108" y="8252"/>
                  </a:cubicBezTo>
                  <a:lnTo>
                    <a:pt x="3108" y="620"/>
                  </a:lnTo>
                  <a:cubicBezTo>
                    <a:pt x="3108" y="394"/>
                    <a:pt x="2929" y="203"/>
                    <a:pt x="2691" y="203"/>
                  </a:cubicBezTo>
                  <a:close/>
                  <a:moveTo>
                    <a:pt x="9442" y="1"/>
                  </a:moveTo>
                  <a:cubicBezTo>
                    <a:pt x="8359" y="1"/>
                    <a:pt x="7704" y="418"/>
                    <a:pt x="7263" y="894"/>
                  </a:cubicBezTo>
                  <a:lnTo>
                    <a:pt x="7263" y="620"/>
                  </a:lnTo>
                  <a:cubicBezTo>
                    <a:pt x="7263" y="394"/>
                    <a:pt x="7085" y="203"/>
                    <a:pt x="6846" y="203"/>
                  </a:cubicBezTo>
                  <a:lnTo>
                    <a:pt x="4560" y="203"/>
                  </a:lnTo>
                  <a:cubicBezTo>
                    <a:pt x="4465" y="203"/>
                    <a:pt x="4346" y="239"/>
                    <a:pt x="4263" y="322"/>
                  </a:cubicBezTo>
                  <a:cubicBezTo>
                    <a:pt x="4191" y="394"/>
                    <a:pt x="4144" y="501"/>
                    <a:pt x="4144" y="620"/>
                  </a:cubicBezTo>
                  <a:cubicBezTo>
                    <a:pt x="4179" y="1846"/>
                    <a:pt x="4144" y="7192"/>
                    <a:pt x="4144" y="8252"/>
                  </a:cubicBezTo>
                  <a:cubicBezTo>
                    <a:pt x="4144" y="8371"/>
                    <a:pt x="4191" y="8478"/>
                    <a:pt x="4263" y="8549"/>
                  </a:cubicBezTo>
                  <a:cubicBezTo>
                    <a:pt x="4346" y="8621"/>
                    <a:pt x="4441" y="8669"/>
                    <a:pt x="4560" y="8669"/>
                  </a:cubicBezTo>
                  <a:lnTo>
                    <a:pt x="6846" y="8669"/>
                  </a:lnTo>
                  <a:cubicBezTo>
                    <a:pt x="7061" y="8669"/>
                    <a:pt x="7263" y="8490"/>
                    <a:pt x="7263" y="8252"/>
                  </a:cubicBezTo>
                  <a:lnTo>
                    <a:pt x="7263" y="3966"/>
                  </a:lnTo>
                  <a:cubicBezTo>
                    <a:pt x="7263" y="3692"/>
                    <a:pt x="7287" y="3513"/>
                    <a:pt x="7335" y="3394"/>
                  </a:cubicBezTo>
                  <a:cubicBezTo>
                    <a:pt x="7442" y="3144"/>
                    <a:pt x="7751" y="2561"/>
                    <a:pt x="8490" y="2561"/>
                  </a:cubicBezTo>
                  <a:cubicBezTo>
                    <a:pt x="8775" y="2561"/>
                    <a:pt x="9621" y="2561"/>
                    <a:pt x="9621" y="4156"/>
                  </a:cubicBezTo>
                  <a:lnTo>
                    <a:pt x="9621" y="8252"/>
                  </a:lnTo>
                  <a:cubicBezTo>
                    <a:pt x="9621" y="8478"/>
                    <a:pt x="9799" y="8669"/>
                    <a:pt x="10037" y="8669"/>
                  </a:cubicBezTo>
                  <a:lnTo>
                    <a:pt x="12323" y="8669"/>
                  </a:lnTo>
                  <a:cubicBezTo>
                    <a:pt x="12561" y="8669"/>
                    <a:pt x="12752" y="8478"/>
                    <a:pt x="12752" y="8252"/>
                  </a:cubicBezTo>
                  <a:lnTo>
                    <a:pt x="12752" y="3847"/>
                  </a:lnTo>
                  <a:cubicBezTo>
                    <a:pt x="12752" y="1430"/>
                    <a:pt x="11514" y="1"/>
                    <a:pt x="944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3099775" y="2567400"/>
              <a:ext cx="82475" cy="82775"/>
            </a:xfrm>
            <a:custGeom>
              <a:avLst/>
              <a:gdLst/>
              <a:ahLst/>
              <a:cxnLst/>
              <a:rect l="l" t="t" r="r" b="b"/>
              <a:pathLst>
                <a:path w="3299" h="3311" extrusionOk="0">
                  <a:moveTo>
                    <a:pt x="1656" y="453"/>
                  </a:moveTo>
                  <a:cubicBezTo>
                    <a:pt x="2311" y="453"/>
                    <a:pt x="2858" y="989"/>
                    <a:pt x="2858" y="1656"/>
                  </a:cubicBezTo>
                  <a:cubicBezTo>
                    <a:pt x="2858" y="2323"/>
                    <a:pt x="2322" y="2858"/>
                    <a:pt x="1656" y="2858"/>
                  </a:cubicBezTo>
                  <a:cubicBezTo>
                    <a:pt x="977" y="2858"/>
                    <a:pt x="441" y="2323"/>
                    <a:pt x="441" y="1656"/>
                  </a:cubicBezTo>
                  <a:cubicBezTo>
                    <a:pt x="441" y="989"/>
                    <a:pt x="977" y="453"/>
                    <a:pt x="1656" y="453"/>
                  </a:cubicBezTo>
                  <a:close/>
                  <a:moveTo>
                    <a:pt x="1656" y="1"/>
                  </a:moveTo>
                  <a:cubicBezTo>
                    <a:pt x="739" y="1"/>
                    <a:pt x="1" y="751"/>
                    <a:pt x="1" y="1656"/>
                  </a:cubicBezTo>
                  <a:cubicBezTo>
                    <a:pt x="1" y="2561"/>
                    <a:pt x="739" y="3311"/>
                    <a:pt x="1656" y="3311"/>
                  </a:cubicBezTo>
                  <a:cubicBezTo>
                    <a:pt x="2561" y="3311"/>
                    <a:pt x="3299" y="2561"/>
                    <a:pt x="3299" y="1656"/>
                  </a:cubicBezTo>
                  <a:cubicBezTo>
                    <a:pt x="3299" y="751"/>
                    <a:pt x="2561" y="1"/>
                    <a:pt x="165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3665925" y="2447750"/>
              <a:ext cx="570925" cy="570625"/>
            </a:xfrm>
            <a:custGeom>
              <a:avLst/>
              <a:gdLst/>
              <a:ahLst/>
              <a:cxnLst/>
              <a:rect l="l" t="t" r="r" b="b"/>
              <a:pathLst>
                <a:path w="22837" h="22825" extrusionOk="0">
                  <a:moveTo>
                    <a:pt x="11418" y="441"/>
                  </a:moveTo>
                  <a:cubicBezTo>
                    <a:pt x="17479" y="441"/>
                    <a:pt x="22384" y="5370"/>
                    <a:pt x="22384" y="11419"/>
                  </a:cubicBezTo>
                  <a:cubicBezTo>
                    <a:pt x="22384" y="17455"/>
                    <a:pt x="17455" y="22384"/>
                    <a:pt x="11418" y="22384"/>
                  </a:cubicBezTo>
                  <a:cubicBezTo>
                    <a:pt x="5382" y="22384"/>
                    <a:pt x="453" y="17455"/>
                    <a:pt x="453" y="11419"/>
                  </a:cubicBezTo>
                  <a:cubicBezTo>
                    <a:pt x="453" y="5370"/>
                    <a:pt x="5382" y="441"/>
                    <a:pt x="11418" y="441"/>
                  </a:cubicBezTo>
                  <a:close/>
                  <a:moveTo>
                    <a:pt x="11418" y="1"/>
                  </a:moveTo>
                  <a:cubicBezTo>
                    <a:pt x="5120" y="1"/>
                    <a:pt x="0" y="5120"/>
                    <a:pt x="0" y="11419"/>
                  </a:cubicBezTo>
                  <a:cubicBezTo>
                    <a:pt x="0" y="17705"/>
                    <a:pt x="5120" y="22825"/>
                    <a:pt x="11418" y="22825"/>
                  </a:cubicBezTo>
                  <a:cubicBezTo>
                    <a:pt x="17717" y="22825"/>
                    <a:pt x="22837" y="17705"/>
                    <a:pt x="22837" y="11419"/>
                  </a:cubicBezTo>
                  <a:cubicBezTo>
                    <a:pt x="22837" y="5120"/>
                    <a:pt x="17717" y="1"/>
                    <a:pt x="114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2964650" y="2447750"/>
              <a:ext cx="570925" cy="570625"/>
            </a:xfrm>
            <a:custGeom>
              <a:avLst/>
              <a:gdLst/>
              <a:ahLst/>
              <a:cxnLst/>
              <a:rect l="l" t="t" r="r" b="b"/>
              <a:pathLst>
                <a:path w="22837" h="22825" extrusionOk="0">
                  <a:moveTo>
                    <a:pt x="11418" y="441"/>
                  </a:moveTo>
                  <a:cubicBezTo>
                    <a:pt x="17455" y="441"/>
                    <a:pt x="22384" y="5370"/>
                    <a:pt x="22384" y="11419"/>
                  </a:cubicBezTo>
                  <a:cubicBezTo>
                    <a:pt x="22384" y="17455"/>
                    <a:pt x="17455" y="22384"/>
                    <a:pt x="11418" y="22384"/>
                  </a:cubicBezTo>
                  <a:cubicBezTo>
                    <a:pt x="5370" y="22384"/>
                    <a:pt x="453" y="17455"/>
                    <a:pt x="453" y="11419"/>
                  </a:cubicBezTo>
                  <a:cubicBezTo>
                    <a:pt x="453" y="5370"/>
                    <a:pt x="5370" y="441"/>
                    <a:pt x="11418" y="441"/>
                  </a:cubicBezTo>
                  <a:close/>
                  <a:moveTo>
                    <a:pt x="11418" y="1"/>
                  </a:moveTo>
                  <a:cubicBezTo>
                    <a:pt x="5120" y="1"/>
                    <a:pt x="0" y="5120"/>
                    <a:pt x="0" y="11419"/>
                  </a:cubicBezTo>
                  <a:cubicBezTo>
                    <a:pt x="0" y="17705"/>
                    <a:pt x="5120" y="22825"/>
                    <a:pt x="11418" y="22825"/>
                  </a:cubicBezTo>
                  <a:cubicBezTo>
                    <a:pt x="17717" y="22825"/>
                    <a:pt x="22836" y="17705"/>
                    <a:pt x="22836" y="11419"/>
                  </a:cubicBezTo>
                  <a:cubicBezTo>
                    <a:pt x="22836" y="5120"/>
                    <a:pt x="17717" y="1"/>
                    <a:pt x="114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2263375" y="2447750"/>
              <a:ext cx="570625" cy="570625"/>
            </a:xfrm>
            <a:custGeom>
              <a:avLst/>
              <a:gdLst/>
              <a:ahLst/>
              <a:cxnLst/>
              <a:rect l="l" t="t" r="r" b="b"/>
              <a:pathLst>
                <a:path w="22825" h="22825" extrusionOk="0">
                  <a:moveTo>
                    <a:pt x="11418" y="441"/>
                  </a:moveTo>
                  <a:cubicBezTo>
                    <a:pt x="17455" y="441"/>
                    <a:pt x="22384" y="5370"/>
                    <a:pt x="22384" y="11419"/>
                  </a:cubicBezTo>
                  <a:cubicBezTo>
                    <a:pt x="22384" y="17455"/>
                    <a:pt x="17455" y="22384"/>
                    <a:pt x="11418" y="22384"/>
                  </a:cubicBezTo>
                  <a:cubicBezTo>
                    <a:pt x="5370" y="22384"/>
                    <a:pt x="441" y="17455"/>
                    <a:pt x="441" y="11419"/>
                  </a:cubicBezTo>
                  <a:cubicBezTo>
                    <a:pt x="441" y="5370"/>
                    <a:pt x="5370" y="441"/>
                    <a:pt x="11418" y="441"/>
                  </a:cubicBezTo>
                  <a:close/>
                  <a:moveTo>
                    <a:pt x="11418" y="1"/>
                  </a:moveTo>
                  <a:cubicBezTo>
                    <a:pt x="5120" y="1"/>
                    <a:pt x="0" y="5120"/>
                    <a:pt x="0" y="11419"/>
                  </a:cubicBezTo>
                  <a:cubicBezTo>
                    <a:pt x="0" y="17705"/>
                    <a:pt x="5120" y="22825"/>
                    <a:pt x="11418" y="22825"/>
                  </a:cubicBezTo>
                  <a:cubicBezTo>
                    <a:pt x="17705" y="22825"/>
                    <a:pt x="22824" y="17705"/>
                    <a:pt x="22824" y="11419"/>
                  </a:cubicBezTo>
                  <a:cubicBezTo>
                    <a:pt x="22824" y="5120"/>
                    <a:pt x="17705" y="1"/>
                    <a:pt x="1141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5" name="Google Shape;1475;p48"/>
          <p:cNvGrpSpPr/>
          <p:nvPr/>
        </p:nvGrpSpPr>
        <p:grpSpPr>
          <a:xfrm>
            <a:off x="2828216" y="488026"/>
            <a:ext cx="1915210" cy="1400449"/>
            <a:chOff x="3348925" y="3556225"/>
            <a:chExt cx="776300" cy="567650"/>
          </a:xfrm>
        </p:grpSpPr>
        <p:sp>
          <p:nvSpPr>
            <p:cNvPr id="1476" name="Google Shape;1476;p48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7" name="Google Shape;1487;p48"/>
          <p:cNvSpPr/>
          <p:nvPr/>
        </p:nvSpPr>
        <p:spPr>
          <a:xfrm rot="623763">
            <a:off x="8099874" y="2521616"/>
            <a:ext cx="662068" cy="63648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48"/>
          <p:cNvSpPr/>
          <p:nvPr/>
        </p:nvSpPr>
        <p:spPr>
          <a:xfrm rot="2102819">
            <a:off x="4643084" y="4398323"/>
            <a:ext cx="428126" cy="41156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0"/>
          <p:cNvSpPr/>
          <p:nvPr/>
        </p:nvSpPr>
        <p:spPr>
          <a:xfrm>
            <a:off x="1602119" y="223813"/>
            <a:ext cx="1195100" cy="11951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0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2" name="Google Shape;382;p30"/>
          <p:cNvSpPr txBox="1">
            <a:spLocks noGrp="1"/>
          </p:cNvSpPr>
          <p:nvPr>
            <p:ph type="title" idx="2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83" name="Google Shape;383;p30"/>
          <p:cNvSpPr/>
          <p:nvPr/>
        </p:nvSpPr>
        <p:spPr>
          <a:xfrm rot="2006702">
            <a:off x="575351" y="38852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0"/>
          <p:cNvSpPr/>
          <p:nvPr/>
        </p:nvSpPr>
        <p:spPr>
          <a:xfrm>
            <a:off x="1108371" y="340643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30"/>
          <p:cNvGrpSpPr/>
          <p:nvPr/>
        </p:nvGrpSpPr>
        <p:grpSpPr>
          <a:xfrm>
            <a:off x="7533511" y="2129240"/>
            <a:ext cx="843483" cy="1025071"/>
            <a:chOff x="2537500" y="2379600"/>
            <a:chExt cx="272100" cy="330700"/>
          </a:xfrm>
        </p:grpSpPr>
        <p:sp>
          <p:nvSpPr>
            <p:cNvPr id="386" name="Google Shape;386;p30"/>
            <p:cNvSpPr/>
            <p:nvPr/>
          </p:nvSpPr>
          <p:spPr>
            <a:xfrm>
              <a:off x="2554775" y="2394175"/>
              <a:ext cx="223275" cy="260475"/>
            </a:xfrm>
            <a:custGeom>
              <a:avLst/>
              <a:gdLst/>
              <a:ahLst/>
              <a:cxnLst/>
              <a:rect l="l" t="t" r="r" b="b"/>
              <a:pathLst>
                <a:path w="8931" h="10419" extrusionOk="0">
                  <a:moveTo>
                    <a:pt x="2155" y="0"/>
                  </a:moveTo>
                  <a:lnTo>
                    <a:pt x="8335" y="0"/>
                  </a:lnTo>
                  <a:cubicBezTo>
                    <a:pt x="8394" y="0"/>
                    <a:pt x="8430" y="12"/>
                    <a:pt x="8525" y="24"/>
                  </a:cubicBezTo>
                  <a:cubicBezTo>
                    <a:pt x="8537" y="179"/>
                    <a:pt x="8537" y="322"/>
                    <a:pt x="8537" y="453"/>
                  </a:cubicBezTo>
                  <a:cubicBezTo>
                    <a:pt x="8537" y="870"/>
                    <a:pt x="8537" y="1298"/>
                    <a:pt x="8632" y="1703"/>
                  </a:cubicBezTo>
                  <a:cubicBezTo>
                    <a:pt x="8692" y="2025"/>
                    <a:pt x="8656" y="2358"/>
                    <a:pt x="8656" y="2703"/>
                  </a:cubicBezTo>
                  <a:cubicBezTo>
                    <a:pt x="8656" y="3048"/>
                    <a:pt x="8668" y="3394"/>
                    <a:pt x="8728" y="3727"/>
                  </a:cubicBezTo>
                  <a:cubicBezTo>
                    <a:pt x="8763" y="3894"/>
                    <a:pt x="8763" y="4072"/>
                    <a:pt x="8763" y="4251"/>
                  </a:cubicBezTo>
                  <a:cubicBezTo>
                    <a:pt x="8763" y="5180"/>
                    <a:pt x="8751" y="6096"/>
                    <a:pt x="8751" y="7025"/>
                  </a:cubicBezTo>
                  <a:cubicBezTo>
                    <a:pt x="8751" y="7180"/>
                    <a:pt x="8763" y="7335"/>
                    <a:pt x="8787" y="7501"/>
                  </a:cubicBezTo>
                  <a:cubicBezTo>
                    <a:pt x="8930" y="8109"/>
                    <a:pt x="8871" y="8728"/>
                    <a:pt x="8835" y="9347"/>
                  </a:cubicBezTo>
                  <a:cubicBezTo>
                    <a:pt x="8835" y="9359"/>
                    <a:pt x="8823" y="9359"/>
                    <a:pt x="8787" y="9383"/>
                  </a:cubicBezTo>
                  <a:lnTo>
                    <a:pt x="8573" y="9168"/>
                  </a:lnTo>
                  <a:cubicBezTo>
                    <a:pt x="8466" y="9061"/>
                    <a:pt x="8347" y="9049"/>
                    <a:pt x="8216" y="9085"/>
                  </a:cubicBezTo>
                  <a:cubicBezTo>
                    <a:pt x="8097" y="9133"/>
                    <a:pt x="7978" y="9180"/>
                    <a:pt x="7823" y="9240"/>
                  </a:cubicBezTo>
                  <a:cubicBezTo>
                    <a:pt x="7799" y="9133"/>
                    <a:pt x="7751" y="9049"/>
                    <a:pt x="7763" y="8990"/>
                  </a:cubicBezTo>
                  <a:cubicBezTo>
                    <a:pt x="7858" y="8632"/>
                    <a:pt x="7751" y="8299"/>
                    <a:pt x="7561" y="7978"/>
                  </a:cubicBezTo>
                  <a:cubicBezTo>
                    <a:pt x="7632" y="7870"/>
                    <a:pt x="7704" y="7751"/>
                    <a:pt x="7775" y="7632"/>
                  </a:cubicBezTo>
                  <a:cubicBezTo>
                    <a:pt x="8180" y="7001"/>
                    <a:pt x="8132" y="7216"/>
                    <a:pt x="8132" y="6466"/>
                  </a:cubicBezTo>
                  <a:lnTo>
                    <a:pt x="8132" y="6132"/>
                  </a:lnTo>
                  <a:cubicBezTo>
                    <a:pt x="8120" y="5477"/>
                    <a:pt x="7942" y="4882"/>
                    <a:pt x="7466" y="4406"/>
                  </a:cubicBezTo>
                  <a:cubicBezTo>
                    <a:pt x="7275" y="4191"/>
                    <a:pt x="7096" y="3965"/>
                    <a:pt x="6906" y="3751"/>
                  </a:cubicBezTo>
                  <a:cubicBezTo>
                    <a:pt x="6977" y="3715"/>
                    <a:pt x="7085" y="3703"/>
                    <a:pt x="7156" y="3644"/>
                  </a:cubicBezTo>
                  <a:cubicBezTo>
                    <a:pt x="7204" y="3608"/>
                    <a:pt x="7263" y="3525"/>
                    <a:pt x="7239" y="3465"/>
                  </a:cubicBezTo>
                  <a:cubicBezTo>
                    <a:pt x="7239" y="3406"/>
                    <a:pt x="7168" y="3346"/>
                    <a:pt x="7120" y="3310"/>
                  </a:cubicBezTo>
                  <a:cubicBezTo>
                    <a:pt x="7085" y="3287"/>
                    <a:pt x="7025" y="3287"/>
                    <a:pt x="6966" y="3287"/>
                  </a:cubicBezTo>
                  <a:cubicBezTo>
                    <a:pt x="6489" y="3287"/>
                    <a:pt x="6013" y="3215"/>
                    <a:pt x="5537" y="3287"/>
                  </a:cubicBezTo>
                  <a:cubicBezTo>
                    <a:pt x="4406" y="3453"/>
                    <a:pt x="3251" y="3358"/>
                    <a:pt x="2120" y="3370"/>
                  </a:cubicBezTo>
                  <a:cubicBezTo>
                    <a:pt x="1810" y="3370"/>
                    <a:pt x="1489" y="3358"/>
                    <a:pt x="1167" y="3370"/>
                  </a:cubicBezTo>
                  <a:cubicBezTo>
                    <a:pt x="929" y="3370"/>
                    <a:pt x="929" y="3394"/>
                    <a:pt x="739" y="3596"/>
                  </a:cubicBezTo>
                  <a:cubicBezTo>
                    <a:pt x="774" y="3727"/>
                    <a:pt x="870" y="3787"/>
                    <a:pt x="977" y="3810"/>
                  </a:cubicBezTo>
                  <a:cubicBezTo>
                    <a:pt x="1108" y="3834"/>
                    <a:pt x="1262" y="3834"/>
                    <a:pt x="1405" y="3834"/>
                  </a:cubicBezTo>
                  <a:cubicBezTo>
                    <a:pt x="2001" y="3834"/>
                    <a:pt x="2584" y="3822"/>
                    <a:pt x="3179" y="3822"/>
                  </a:cubicBezTo>
                  <a:cubicBezTo>
                    <a:pt x="3275" y="3822"/>
                    <a:pt x="3370" y="3834"/>
                    <a:pt x="3465" y="3834"/>
                  </a:cubicBezTo>
                  <a:cubicBezTo>
                    <a:pt x="3513" y="3965"/>
                    <a:pt x="3417" y="4013"/>
                    <a:pt x="3358" y="4072"/>
                  </a:cubicBezTo>
                  <a:cubicBezTo>
                    <a:pt x="3251" y="4180"/>
                    <a:pt x="3132" y="4251"/>
                    <a:pt x="3036" y="4358"/>
                  </a:cubicBezTo>
                  <a:cubicBezTo>
                    <a:pt x="2894" y="4477"/>
                    <a:pt x="2798" y="4596"/>
                    <a:pt x="2763" y="4787"/>
                  </a:cubicBezTo>
                  <a:cubicBezTo>
                    <a:pt x="2751" y="4858"/>
                    <a:pt x="2691" y="4942"/>
                    <a:pt x="2632" y="5013"/>
                  </a:cubicBezTo>
                  <a:lnTo>
                    <a:pt x="1370" y="5013"/>
                  </a:lnTo>
                  <a:cubicBezTo>
                    <a:pt x="1262" y="5013"/>
                    <a:pt x="1155" y="5001"/>
                    <a:pt x="1072" y="5013"/>
                  </a:cubicBezTo>
                  <a:cubicBezTo>
                    <a:pt x="989" y="5025"/>
                    <a:pt x="929" y="5061"/>
                    <a:pt x="870" y="5084"/>
                  </a:cubicBezTo>
                  <a:cubicBezTo>
                    <a:pt x="750" y="5156"/>
                    <a:pt x="750" y="5323"/>
                    <a:pt x="870" y="5418"/>
                  </a:cubicBezTo>
                  <a:cubicBezTo>
                    <a:pt x="977" y="5501"/>
                    <a:pt x="1108" y="5513"/>
                    <a:pt x="1251" y="5513"/>
                  </a:cubicBezTo>
                  <a:lnTo>
                    <a:pt x="2108" y="5513"/>
                  </a:lnTo>
                  <a:cubicBezTo>
                    <a:pt x="2203" y="5513"/>
                    <a:pt x="2274" y="5537"/>
                    <a:pt x="2358" y="5549"/>
                  </a:cubicBezTo>
                  <a:cubicBezTo>
                    <a:pt x="2334" y="5894"/>
                    <a:pt x="2298" y="6216"/>
                    <a:pt x="2286" y="6549"/>
                  </a:cubicBezTo>
                  <a:cubicBezTo>
                    <a:pt x="2120" y="6644"/>
                    <a:pt x="1965" y="6608"/>
                    <a:pt x="1810" y="6620"/>
                  </a:cubicBezTo>
                  <a:cubicBezTo>
                    <a:pt x="1620" y="6632"/>
                    <a:pt x="1405" y="6644"/>
                    <a:pt x="1215" y="6680"/>
                  </a:cubicBezTo>
                  <a:cubicBezTo>
                    <a:pt x="1108" y="6692"/>
                    <a:pt x="1036" y="6787"/>
                    <a:pt x="1084" y="6918"/>
                  </a:cubicBezTo>
                  <a:cubicBezTo>
                    <a:pt x="1501" y="7049"/>
                    <a:pt x="1929" y="6966"/>
                    <a:pt x="2346" y="7025"/>
                  </a:cubicBezTo>
                  <a:cubicBezTo>
                    <a:pt x="2441" y="7228"/>
                    <a:pt x="2501" y="7442"/>
                    <a:pt x="2596" y="7620"/>
                  </a:cubicBezTo>
                  <a:cubicBezTo>
                    <a:pt x="2703" y="7799"/>
                    <a:pt x="2894" y="7930"/>
                    <a:pt x="2977" y="8132"/>
                  </a:cubicBezTo>
                  <a:cubicBezTo>
                    <a:pt x="2941" y="8240"/>
                    <a:pt x="2870" y="8216"/>
                    <a:pt x="2798" y="8228"/>
                  </a:cubicBezTo>
                  <a:cubicBezTo>
                    <a:pt x="2465" y="8228"/>
                    <a:pt x="2120" y="8228"/>
                    <a:pt x="1798" y="8240"/>
                  </a:cubicBezTo>
                  <a:cubicBezTo>
                    <a:pt x="1667" y="8240"/>
                    <a:pt x="1512" y="8287"/>
                    <a:pt x="1381" y="8335"/>
                  </a:cubicBezTo>
                  <a:cubicBezTo>
                    <a:pt x="1334" y="8347"/>
                    <a:pt x="1286" y="8418"/>
                    <a:pt x="1286" y="8466"/>
                  </a:cubicBezTo>
                  <a:cubicBezTo>
                    <a:pt x="1286" y="8513"/>
                    <a:pt x="1334" y="8585"/>
                    <a:pt x="1381" y="8597"/>
                  </a:cubicBezTo>
                  <a:cubicBezTo>
                    <a:pt x="1489" y="8644"/>
                    <a:pt x="1608" y="8668"/>
                    <a:pt x="1703" y="8668"/>
                  </a:cubicBezTo>
                  <a:cubicBezTo>
                    <a:pt x="2179" y="8692"/>
                    <a:pt x="2655" y="8704"/>
                    <a:pt x="3132" y="8692"/>
                  </a:cubicBezTo>
                  <a:cubicBezTo>
                    <a:pt x="3417" y="8692"/>
                    <a:pt x="3667" y="8752"/>
                    <a:pt x="3929" y="8871"/>
                  </a:cubicBezTo>
                  <a:cubicBezTo>
                    <a:pt x="4025" y="8906"/>
                    <a:pt x="4132" y="8954"/>
                    <a:pt x="4239" y="9013"/>
                  </a:cubicBezTo>
                  <a:cubicBezTo>
                    <a:pt x="4703" y="9240"/>
                    <a:pt x="5180" y="9264"/>
                    <a:pt x="5668" y="9073"/>
                  </a:cubicBezTo>
                  <a:cubicBezTo>
                    <a:pt x="5775" y="9025"/>
                    <a:pt x="5894" y="9013"/>
                    <a:pt x="6013" y="9002"/>
                  </a:cubicBezTo>
                  <a:cubicBezTo>
                    <a:pt x="6108" y="9121"/>
                    <a:pt x="6215" y="9204"/>
                    <a:pt x="6311" y="9323"/>
                  </a:cubicBezTo>
                  <a:cubicBezTo>
                    <a:pt x="6442" y="9490"/>
                    <a:pt x="6620" y="9585"/>
                    <a:pt x="6846" y="9561"/>
                  </a:cubicBezTo>
                  <a:cubicBezTo>
                    <a:pt x="6906" y="9561"/>
                    <a:pt x="6966" y="9549"/>
                    <a:pt x="7001" y="9561"/>
                  </a:cubicBezTo>
                  <a:cubicBezTo>
                    <a:pt x="7085" y="9597"/>
                    <a:pt x="7144" y="9656"/>
                    <a:pt x="7180" y="9704"/>
                  </a:cubicBezTo>
                  <a:cubicBezTo>
                    <a:pt x="7049" y="9942"/>
                    <a:pt x="6930" y="10145"/>
                    <a:pt x="6799" y="10371"/>
                  </a:cubicBezTo>
                  <a:cubicBezTo>
                    <a:pt x="6168" y="10418"/>
                    <a:pt x="786" y="10383"/>
                    <a:pt x="417" y="10335"/>
                  </a:cubicBezTo>
                  <a:cubicBezTo>
                    <a:pt x="298" y="10085"/>
                    <a:pt x="250" y="9835"/>
                    <a:pt x="250" y="9549"/>
                  </a:cubicBezTo>
                  <a:cubicBezTo>
                    <a:pt x="250" y="9264"/>
                    <a:pt x="262" y="8966"/>
                    <a:pt x="155" y="8704"/>
                  </a:cubicBezTo>
                  <a:cubicBezTo>
                    <a:pt x="131" y="8597"/>
                    <a:pt x="131" y="8478"/>
                    <a:pt x="131" y="8359"/>
                  </a:cubicBezTo>
                  <a:lnTo>
                    <a:pt x="131" y="7585"/>
                  </a:lnTo>
                  <a:cubicBezTo>
                    <a:pt x="131" y="7466"/>
                    <a:pt x="131" y="7347"/>
                    <a:pt x="96" y="7239"/>
                  </a:cubicBezTo>
                  <a:cubicBezTo>
                    <a:pt x="0" y="6942"/>
                    <a:pt x="24" y="6644"/>
                    <a:pt x="24" y="6346"/>
                  </a:cubicBezTo>
                  <a:lnTo>
                    <a:pt x="24" y="2894"/>
                  </a:lnTo>
                  <a:cubicBezTo>
                    <a:pt x="24" y="2763"/>
                    <a:pt x="12" y="2620"/>
                    <a:pt x="72" y="2453"/>
                  </a:cubicBezTo>
                  <a:cubicBezTo>
                    <a:pt x="429" y="2596"/>
                    <a:pt x="810" y="2513"/>
                    <a:pt x="1167" y="2632"/>
                  </a:cubicBezTo>
                  <a:cubicBezTo>
                    <a:pt x="1346" y="2691"/>
                    <a:pt x="1572" y="2656"/>
                    <a:pt x="1762" y="2644"/>
                  </a:cubicBezTo>
                  <a:cubicBezTo>
                    <a:pt x="1941" y="2632"/>
                    <a:pt x="2048" y="2513"/>
                    <a:pt x="2084" y="2334"/>
                  </a:cubicBezTo>
                  <a:cubicBezTo>
                    <a:pt x="2096" y="2227"/>
                    <a:pt x="2096" y="2120"/>
                    <a:pt x="2096" y="2036"/>
                  </a:cubicBezTo>
                  <a:cubicBezTo>
                    <a:pt x="2096" y="1822"/>
                    <a:pt x="2096" y="1608"/>
                    <a:pt x="2155" y="1393"/>
                  </a:cubicBezTo>
                  <a:cubicBezTo>
                    <a:pt x="2203" y="1251"/>
                    <a:pt x="2179" y="1084"/>
                    <a:pt x="2179" y="917"/>
                  </a:cubicBezTo>
                  <a:cubicBezTo>
                    <a:pt x="2155" y="596"/>
                    <a:pt x="2155" y="322"/>
                    <a:pt x="2155" y="0"/>
                  </a:cubicBezTo>
                  <a:close/>
                  <a:moveTo>
                    <a:pt x="6549" y="1917"/>
                  </a:moveTo>
                  <a:lnTo>
                    <a:pt x="6549" y="1965"/>
                  </a:lnTo>
                  <a:cubicBezTo>
                    <a:pt x="6680" y="1953"/>
                    <a:pt x="6799" y="1965"/>
                    <a:pt x="6930" y="1929"/>
                  </a:cubicBezTo>
                  <a:cubicBezTo>
                    <a:pt x="7061" y="1917"/>
                    <a:pt x="7144" y="1810"/>
                    <a:pt x="7144" y="1691"/>
                  </a:cubicBezTo>
                  <a:cubicBezTo>
                    <a:pt x="7144" y="1596"/>
                    <a:pt x="7049" y="1489"/>
                    <a:pt x="6918" y="1477"/>
                  </a:cubicBezTo>
                  <a:cubicBezTo>
                    <a:pt x="6763" y="1453"/>
                    <a:pt x="6632" y="1453"/>
                    <a:pt x="6489" y="1453"/>
                  </a:cubicBezTo>
                  <a:cubicBezTo>
                    <a:pt x="5787" y="1453"/>
                    <a:pt x="5084" y="1453"/>
                    <a:pt x="4370" y="1477"/>
                  </a:cubicBezTo>
                  <a:cubicBezTo>
                    <a:pt x="4263" y="1477"/>
                    <a:pt x="4168" y="1453"/>
                    <a:pt x="4072" y="1489"/>
                  </a:cubicBezTo>
                  <a:cubicBezTo>
                    <a:pt x="3810" y="1608"/>
                    <a:pt x="3513" y="1596"/>
                    <a:pt x="3227" y="1608"/>
                  </a:cubicBezTo>
                  <a:cubicBezTo>
                    <a:pt x="3108" y="1608"/>
                    <a:pt x="2989" y="1620"/>
                    <a:pt x="2882" y="1655"/>
                  </a:cubicBezTo>
                  <a:cubicBezTo>
                    <a:pt x="2822" y="1667"/>
                    <a:pt x="2763" y="1751"/>
                    <a:pt x="2763" y="1798"/>
                  </a:cubicBezTo>
                  <a:cubicBezTo>
                    <a:pt x="2763" y="1858"/>
                    <a:pt x="2822" y="1917"/>
                    <a:pt x="2870" y="1965"/>
                  </a:cubicBezTo>
                  <a:cubicBezTo>
                    <a:pt x="2894" y="1989"/>
                    <a:pt x="2941" y="2013"/>
                    <a:pt x="2989" y="2013"/>
                  </a:cubicBezTo>
                  <a:cubicBezTo>
                    <a:pt x="3310" y="2036"/>
                    <a:pt x="3644" y="2084"/>
                    <a:pt x="3965" y="1989"/>
                  </a:cubicBezTo>
                  <a:cubicBezTo>
                    <a:pt x="4179" y="1929"/>
                    <a:pt x="4382" y="1905"/>
                    <a:pt x="4608" y="1905"/>
                  </a:cubicBezTo>
                  <a:cubicBezTo>
                    <a:pt x="5263" y="1917"/>
                    <a:pt x="5906" y="1917"/>
                    <a:pt x="6549" y="19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2565200" y="2408175"/>
              <a:ext cx="30375" cy="37225"/>
            </a:xfrm>
            <a:custGeom>
              <a:avLst/>
              <a:gdLst/>
              <a:ahLst/>
              <a:cxnLst/>
              <a:rect l="l" t="t" r="r" b="b"/>
              <a:pathLst>
                <a:path w="1215" h="1489" extrusionOk="0">
                  <a:moveTo>
                    <a:pt x="0" y="1250"/>
                  </a:moveTo>
                  <a:cubicBezTo>
                    <a:pt x="24" y="1191"/>
                    <a:pt x="24" y="1131"/>
                    <a:pt x="48" y="1095"/>
                  </a:cubicBezTo>
                  <a:cubicBezTo>
                    <a:pt x="274" y="810"/>
                    <a:pt x="976" y="119"/>
                    <a:pt x="1167" y="0"/>
                  </a:cubicBezTo>
                  <a:cubicBezTo>
                    <a:pt x="1203" y="179"/>
                    <a:pt x="1215" y="357"/>
                    <a:pt x="1167" y="512"/>
                  </a:cubicBezTo>
                  <a:cubicBezTo>
                    <a:pt x="1084" y="786"/>
                    <a:pt x="1036" y="1084"/>
                    <a:pt x="1036" y="1369"/>
                  </a:cubicBezTo>
                  <a:cubicBezTo>
                    <a:pt x="834" y="1488"/>
                    <a:pt x="679" y="1345"/>
                    <a:pt x="512" y="1334"/>
                  </a:cubicBezTo>
                  <a:cubicBezTo>
                    <a:pt x="333" y="1310"/>
                    <a:pt x="179" y="1357"/>
                    <a:pt x="0" y="12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2623525" y="2491725"/>
              <a:ext cx="121175" cy="116725"/>
            </a:xfrm>
            <a:custGeom>
              <a:avLst/>
              <a:gdLst/>
              <a:ahLst/>
              <a:cxnLst/>
              <a:rect l="l" t="t" r="r" b="b"/>
              <a:pathLst>
                <a:path w="4847" h="4669" extrusionOk="0">
                  <a:moveTo>
                    <a:pt x="2463" y="1"/>
                  </a:moveTo>
                  <a:cubicBezTo>
                    <a:pt x="2337" y="1"/>
                    <a:pt x="2211" y="9"/>
                    <a:pt x="2084" y="28"/>
                  </a:cubicBezTo>
                  <a:cubicBezTo>
                    <a:pt x="1608" y="99"/>
                    <a:pt x="1179" y="289"/>
                    <a:pt x="775" y="528"/>
                  </a:cubicBezTo>
                  <a:cubicBezTo>
                    <a:pt x="560" y="647"/>
                    <a:pt x="382" y="766"/>
                    <a:pt x="358" y="1040"/>
                  </a:cubicBezTo>
                  <a:cubicBezTo>
                    <a:pt x="346" y="1123"/>
                    <a:pt x="286" y="1218"/>
                    <a:pt x="239" y="1301"/>
                  </a:cubicBezTo>
                  <a:cubicBezTo>
                    <a:pt x="84" y="1575"/>
                    <a:pt x="1" y="1861"/>
                    <a:pt x="108" y="2171"/>
                  </a:cubicBezTo>
                  <a:cubicBezTo>
                    <a:pt x="120" y="2218"/>
                    <a:pt x="120" y="2254"/>
                    <a:pt x="120" y="2302"/>
                  </a:cubicBezTo>
                  <a:cubicBezTo>
                    <a:pt x="167" y="2575"/>
                    <a:pt x="239" y="2837"/>
                    <a:pt x="263" y="3099"/>
                  </a:cubicBezTo>
                  <a:cubicBezTo>
                    <a:pt x="298" y="3421"/>
                    <a:pt x="548" y="3599"/>
                    <a:pt x="727" y="3814"/>
                  </a:cubicBezTo>
                  <a:cubicBezTo>
                    <a:pt x="965" y="4147"/>
                    <a:pt x="1275" y="4397"/>
                    <a:pt x="1715" y="4445"/>
                  </a:cubicBezTo>
                  <a:cubicBezTo>
                    <a:pt x="1787" y="4457"/>
                    <a:pt x="1858" y="4469"/>
                    <a:pt x="1906" y="4516"/>
                  </a:cubicBezTo>
                  <a:cubicBezTo>
                    <a:pt x="2016" y="4626"/>
                    <a:pt x="2134" y="4669"/>
                    <a:pt x="2261" y="4669"/>
                  </a:cubicBezTo>
                  <a:cubicBezTo>
                    <a:pt x="2352" y="4669"/>
                    <a:pt x="2448" y="4646"/>
                    <a:pt x="2549" y="4611"/>
                  </a:cubicBezTo>
                  <a:cubicBezTo>
                    <a:pt x="2632" y="4576"/>
                    <a:pt x="2739" y="4552"/>
                    <a:pt x="2822" y="4516"/>
                  </a:cubicBezTo>
                  <a:cubicBezTo>
                    <a:pt x="3418" y="4409"/>
                    <a:pt x="3870" y="4052"/>
                    <a:pt x="4287" y="3659"/>
                  </a:cubicBezTo>
                  <a:cubicBezTo>
                    <a:pt x="4597" y="3349"/>
                    <a:pt x="4847" y="2956"/>
                    <a:pt x="4763" y="2433"/>
                  </a:cubicBezTo>
                  <a:cubicBezTo>
                    <a:pt x="4787" y="1813"/>
                    <a:pt x="4644" y="1242"/>
                    <a:pt x="4180" y="801"/>
                  </a:cubicBezTo>
                  <a:cubicBezTo>
                    <a:pt x="4168" y="790"/>
                    <a:pt x="4156" y="754"/>
                    <a:pt x="4132" y="730"/>
                  </a:cubicBezTo>
                  <a:cubicBezTo>
                    <a:pt x="4001" y="492"/>
                    <a:pt x="3799" y="337"/>
                    <a:pt x="3561" y="230"/>
                  </a:cubicBezTo>
                  <a:cubicBezTo>
                    <a:pt x="3205" y="79"/>
                    <a:pt x="2836" y="1"/>
                    <a:pt x="2463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2537500" y="2379600"/>
              <a:ext cx="272100" cy="330700"/>
            </a:xfrm>
            <a:custGeom>
              <a:avLst/>
              <a:gdLst/>
              <a:ahLst/>
              <a:cxnLst/>
              <a:rect l="l" t="t" r="r" b="b"/>
              <a:pathLst>
                <a:path w="10884" h="13228" extrusionOk="0">
                  <a:moveTo>
                    <a:pt x="10121" y="10966"/>
                  </a:moveTo>
                  <a:cubicBezTo>
                    <a:pt x="10312" y="11299"/>
                    <a:pt x="10514" y="11656"/>
                    <a:pt x="10728" y="12013"/>
                  </a:cubicBezTo>
                  <a:cubicBezTo>
                    <a:pt x="10812" y="12144"/>
                    <a:pt x="10847" y="12263"/>
                    <a:pt x="10871" y="12418"/>
                  </a:cubicBezTo>
                  <a:cubicBezTo>
                    <a:pt x="10883" y="12621"/>
                    <a:pt x="10812" y="12787"/>
                    <a:pt x="10633" y="12895"/>
                  </a:cubicBezTo>
                  <a:cubicBezTo>
                    <a:pt x="10335" y="13049"/>
                    <a:pt x="10014" y="13204"/>
                    <a:pt x="9657" y="13216"/>
                  </a:cubicBezTo>
                  <a:cubicBezTo>
                    <a:pt x="9359" y="13228"/>
                    <a:pt x="9157" y="13097"/>
                    <a:pt x="9002" y="12895"/>
                  </a:cubicBezTo>
                  <a:cubicBezTo>
                    <a:pt x="8692" y="12442"/>
                    <a:pt x="8335" y="12025"/>
                    <a:pt x="7966" y="11597"/>
                  </a:cubicBezTo>
                  <a:lnTo>
                    <a:pt x="7502" y="11597"/>
                  </a:lnTo>
                  <a:cubicBezTo>
                    <a:pt x="5382" y="11597"/>
                    <a:pt x="3263" y="11609"/>
                    <a:pt x="1144" y="11609"/>
                  </a:cubicBezTo>
                  <a:lnTo>
                    <a:pt x="715" y="11609"/>
                  </a:lnTo>
                  <a:cubicBezTo>
                    <a:pt x="489" y="11597"/>
                    <a:pt x="358" y="11478"/>
                    <a:pt x="358" y="11251"/>
                  </a:cubicBezTo>
                  <a:cubicBezTo>
                    <a:pt x="346" y="10990"/>
                    <a:pt x="251" y="10728"/>
                    <a:pt x="251" y="10489"/>
                  </a:cubicBezTo>
                  <a:cubicBezTo>
                    <a:pt x="263" y="9775"/>
                    <a:pt x="72" y="9061"/>
                    <a:pt x="132" y="8346"/>
                  </a:cubicBezTo>
                  <a:cubicBezTo>
                    <a:pt x="156" y="8156"/>
                    <a:pt x="120" y="7977"/>
                    <a:pt x="72" y="7799"/>
                  </a:cubicBezTo>
                  <a:cubicBezTo>
                    <a:pt x="37" y="7668"/>
                    <a:pt x="13" y="7513"/>
                    <a:pt x="13" y="7370"/>
                  </a:cubicBezTo>
                  <a:cubicBezTo>
                    <a:pt x="13" y="5846"/>
                    <a:pt x="13" y="4346"/>
                    <a:pt x="1" y="2834"/>
                  </a:cubicBezTo>
                  <a:cubicBezTo>
                    <a:pt x="1" y="2631"/>
                    <a:pt x="60" y="2500"/>
                    <a:pt x="227" y="2393"/>
                  </a:cubicBezTo>
                  <a:cubicBezTo>
                    <a:pt x="310" y="2334"/>
                    <a:pt x="418" y="2262"/>
                    <a:pt x="477" y="2179"/>
                  </a:cubicBezTo>
                  <a:cubicBezTo>
                    <a:pt x="715" y="1822"/>
                    <a:pt x="1025" y="1536"/>
                    <a:pt x="1346" y="1262"/>
                  </a:cubicBezTo>
                  <a:cubicBezTo>
                    <a:pt x="1668" y="988"/>
                    <a:pt x="1942" y="643"/>
                    <a:pt x="2239" y="333"/>
                  </a:cubicBezTo>
                  <a:cubicBezTo>
                    <a:pt x="2299" y="250"/>
                    <a:pt x="2334" y="167"/>
                    <a:pt x="2382" y="60"/>
                  </a:cubicBezTo>
                  <a:cubicBezTo>
                    <a:pt x="2477" y="48"/>
                    <a:pt x="2573" y="36"/>
                    <a:pt x="2680" y="36"/>
                  </a:cubicBezTo>
                  <a:lnTo>
                    <a:pt x="9121" y="36"/>
                  </a:lnTo>
                  <a:lnTo>
                    <a:pt x="9169" y="36"/>
                  </a:lnTo>
                  <a:cubicBezTo>
                    <a:pt x="9633" y="0"/>
                    <a:pt x="9859" y="286"/>
                    <a:pt x="9835" y="667"/>
                  </a:cubicBezTo>
                  <a:cubicBezTo>
                    <a:pt x="9823" y="929"/>
                    <a:pt x="9835" y="1191"/>
                    <a:pt x="9835" y="1441"/>
                  </a:cubicBezTo>
                  <a:cubicBezTo>
                    <a:pt x="9835" y="1679"/>
                    <a:pt x="9835" y="1941"/>
                    <a:pt x="9907" y="2179"/>
                  </a:cubicBezTo>
                  <a:cubicBezTo>
                    <a:pt x="9943" y="2298"/>
                    <a:pt x="9943" y="2429"/>
                    <a:pt x="9943" y="2560"/>
                  </a:cubicBezTo>
                  <a:lnTo>
                    <a:pt x="9943" y="3429"/>
                  </a:lnTo>
                  <a:cubicBezTo>
                    <a:pt x="9943" y="3679"/>
                    <a:pt x="9954" y="3941"/>
                    <a:pt x="10002" y="4203"/>
                  </a:cubicBezTo>
                  <a:cubicBezTo>
                    <a:pt x="10050" y="4393"/>
                    <a:pt x="10050" y="4596"/>
                    <a:pt x="10050" y="4798"/>
                  </a:cubicBezTo>
                  <a:cubicBezTo>
                    <a:pt x="10062" y="5691"/>
                    <a:pt x="10062" y="6584"/>
                    <a:pt x="10073" y="7477"/>
                  </a:cubicBezTo>
                  <a:cubicBezTo>
                    <a:pt x="10073" y="7715"/>
                    <a:pt x="10121" y="7965"/>
                    <a:pt x="10157" y="8203"/>
                  </a:cubicBezTo>
                  <a:cubicBezTo>
                    <a:pt x="10169" y="8334"/>
                    <a:pt x="10193" y="8453"/>
                    <a:pt x="10193" y="8584"/>
                  </a:cubicBezTo>
                  <a:lnTo>
                    <a:pt x="10193" y="10489"/>
                  </a:lnTo>
                  <a:cubicBezTo>
                    <a:pt x="10181" y="10609"/>
                    <a:pt x="10157" y="10775"/>
                    <a:pt x="10121" y="10966"/>
                  </a:cubicBezTo>
                  <a:close/>
                  <a:moveTo>
                    <a:pt x="2846" y="583"/>
                  </a:moveTo>
                  <a:lnTo>
                    <a:pt x="2846" y="1441"/>
                  </a:lnTo>
                  <a:cubicBezTo>
                    <a:pt x="2846" y="1607"/>
                    <a:pt x="2858" y="1774"/>
                    <a:pt x="2811" y="1917"/>
                  </a:cubicBezTo>
                  <a:cubicBezTo>
                    <a:pt x="2739" y="2131"/>
                    <a:pt x="2751" y="2346"/>
                    <a:pt x="2751" y="2560"/>
                  </a:cubicBezTo>
                  <a:cubicBezTo>
                    <a:pt x="2751" y="2667"/>
                    <a:pt x="2751" y="2774"/>
                    <a:pt x="2739" y="2858"/>
                  </a:cubicBezTo>
                  <a:cubicBezTo>
                    <a:pt x="2704" y="3036"/>
                    <a:pt x="2608" y="3155"/>
                    <a:pt x="2430" y="3167"/>
                  </a:cubicBezTo>
                  <a:cubicBezTo>
                    <a:pt x="2239" y="3191"/>
                    <a:pt x="2013" y="3215"/>
                    <a:pt x="1834" y="3155"/>
                  </a:cubicBezTo>
                  <a:cubicBezTo>
                    <a:pt x="1477" y="3036"/>
                    <a:pt x="1084" y="3143"/>
                    <a:pt x="727" y="2977"/>
                  </a:cubicBezTo>
                  <a:cubicBezTo>
                    <a:pt x="656" y="3143"/>
                    <a:pt x="691" y="3286"/>
                    <a:pt x="691" y="3429"/>
                  </a:cubicBezTo>
                  <a:lnTo>
                    <a:pt x="691" y="6882"/>
                  </a:lnTo>
                  <a:cubicBezTo>
                    <a:pt x="691" y="7180"/>
                    <a:pt x="668" y="7489"/>
                    <a:pt x="763" y="7775"/>
                  </a:cubicBezTo>
                  <a:cubicBezTo>
                    <a:pt x="787" y="7870"/>
                    <a:pt x="787" y="7989"/>
                    <a:pt x="787" y="8108"/>
                  </a:cubicBezTo>
                  <a:lnTo>
                    <a:pt x="787" y="8882"/>
                  </a:lnTo>
                  <a:cubicBezTo>
                    <a:pt x="787" y="9001"/>
                    <a:pt x="787" y="9120"/>
                    <a:pt x="822" y="9227"/>
                  </a:cubicBezTo>
                  <a:cubicBezTo>
                    <a:pt x="906" y="9513"/>
                    <a:pt x="906" y="9799"/>
                    <a:pt x="906" y="10073"/>
                  </a:cubicBezTo>
                  <a:cubicBezTo>
                    <a:pt x="906" y="10358"/>
                    <a:pt x="953" y="10609"/>
                    <a:pt x="1072" y="10870"/>
                  </a:cubicBezTo>
                  <a:cubicBezTo>
                    <a:pt x="1430" y="10930"/>
                    <a:pt x="6823" y="10942"/>
                    <a:pt x="7454" y="10894"/>
                  </a:cubicBezTo>
                  <a:cubicBezTo>
                    <a:pt x="7573" y="10668"/>
                    <a:pt x="7716" y="10466"/>
                    <a:pt x="7847" y="10228"/>
                  </a:cubicBezTo>
                  <a:cubicBezTo>
                    <a:pt x="7799" y="10180"/>
                    <a:pt x="7740" y="10120"/>
                    <a:pt x="7668" y="10097"/>
                  </a:cubicBezTo>
                  <a:cubicBezTo>
                    <a:pt x="7621" y="10073"/>
                    <a:pt x="7549" y="10073"/>
                    <a:pt x="7502" y="10097"/>
                  </a:cubicBezTo>
                  <a:cubicBezTo>
                    <a:pt x="7276" y="10108"/>
                    <a:pt x="7121" y="10013"/>
                    <a:pt x="6966" y="9858"/>
                  </a:cubicBezTo>
                  <a:cubicBezTo>
                    <a:pt x="6883" y="9751"/>
                    <a:pt x="6775" y="9644"/>
                    <a:pt x="6668" y="9525"/>
                  </a:cubicBezTo>
                  <a:cubicBezTo>
                    <a:pt x="6549" y="9561"/>
                    <a:pt x="6430" y="9573"/>
                    <a:pt x="6323" y="9596"/>
                  </a:cubicBezTo>
                  <a:cubicBezTo>
                    <a:pt x="5835" y="9799"/>
                    <a:pt x="5371" y="9763"/>
                    <a:pt x="4894" y="9537"/>
                  </a:cubicBezTo>
                  <a:cubicBezTo>
                    <a:pt x="4799" y="9501"/>
                    <a:pt x="4692" y="9454"/>
                    <a:pt x="4585" y="9394"/>
                  </a:cubicBezTo>
                  <a:cubicBezTo>
                    <a:pt x="4335" y="9275"/>
                    <a:pt x="4085" y="9204"/>
                    <a:pt x="3799" y="9215"/>
                  </a:cubicBezTo>
                  <a:cubicBezTo>
                    <a:pt x="3323" y="9227"/>
                    <a:pt x="2846" y="9215"/>
                    <a:pt x="2370" y="9204"/>
                  </a:cubicBezTo>
                  <a:cubicBezTo>
                    <a:pt x="2263" y="9204"/>
                    <a:pt x="2144" y="9168"/>
                    <a:pt x="2037" y="9120"/>
                  </a:cubicBezTo>
                  <a:cubicBezTo>
                    <a:pt x="2001" y="9108"/>
                    <a:pt x="1953" y="9037"/>
                    <a:pt x="1953" y="8989"/>
                  </a:cubicBezTo>
                  <a:cubicBezTo>
                    <a:pt x="1953" y="8942"/>
                    <a:pt x="2001" y="8870"/>
                    <a:pt x="2037" y="8858"/>
                  </a:cubicBezTo>
                  <a:cubicBezTo>
                    <a:pt x="2180" y="8811"/>
                    <a:pt x="2323" y="8787"/>
                    <a:pt x="2453" y="8763"/>
                  </a:cubicBezTo>
                  <a:cubicBezTo>
                    <a:pt x="2787" y="8751"/>
                    <a:pt x="3132" y="8751"/>
                    <a:pt x="3454" y="8751"/>
                  </a:cubicBezTo>
                  <a:cubicBezTo>
                    <a:pt x="3513" y="8751"/>
                    <a:pt x="3608" y="8763"/>
                    <a:pt x="3632" y="8668"/>
                  </a:cubicBezTo>
                  <a:cubicBezTo>
                    <a:pt x="3573" y="8442"/>
                    <a:pt x="3370" y="8323"/>
                    <a:pt x="3263" y="8144"/>
                  </a:cubicBezTo>
                  <a:cubicBezTo>
                    <a:pt x="3156" y="7965"/>
                    <a:pt x="3096" y="7751"/>
                    <a:pt x="3013" y="7549"/>
                  </a:cubicBezTo>
                  <a:cubicBezTo>
                    <a:pt x="2596" y="7489"/>
                    <a:pt x="2144" y="7572"/>
                    <a:pt x="1739" y="7441"/>
                  </a:cubicBezTo>
                  <a:cubicBezTo>
                    <a:pt x="1703" y="7310"/>
                    <a:pt x="1775" y="7215"/>
                    <a:pt x="1882" y="7203"/>
                  </a:cubicBezTo>
                  <a:cubicBezTo>
                    <a:pt x="2072" y="7180"/>
                    <a:pt x="2275" y="7156"/>
                    <a:pt x="2477" y="7144"/>
                  </a:cubicBezTo>
                  <a:cubicBezTo>
                    <a:pt x="2620" y="7132"/>
                    <a:pt x="2787" y="7180"/>
                    <a:pt x="2954" y="7072"/>
                  </a:cubicBezTo>
                  <a:cubicBezTo>
                    <a:pt x="2977" y="6763"/>
                    <a:pt x="2989" y="6429"/>
                    <a:pt x="3025" y="6072"/>
                  </a:cubicBezTo>
                  <a:cubicBezTo>
                    <a:pt x="2930" y="6060"/>
                    <a:pt x="2858" y="6048"/>
                    <a:pt x="2775" y="6048"/>
                  </a:cubicBezTo>
                  <a:lnTo>
                    <a:pt x="1906" y="6048"/>
                  </a:lnTo>
                  <a:cubicBezTo>
                    <a:pt x="1775" y="6048"/>
                    <a:pt x="1656" y="6025"/>
                    <a:pt x="1537" y="5941"/>
                  </a:cubicBezTo>
                  <a:cubicBezTo>
                    <a:pt x="1430" y="5846"/>
                    <a:pt x="1418" y="5691"/>
                    <a:pt x="1537" y="5608"/>
                  </a:cubicBezTo>
                  <a:cubicBezTo>
                    <a:pt x="1596" y="5572"/>
                    <a:pt x="1668" y="5536"/>
                    <a:pt x="1727" y="5536"/>
                  </a:cubicBezTo>
                  <a:cubicBezTo>
                    <a:pt x="1834" y="5525"/>
                    <a:pt x="1942" y="5536"/>
                    <a:pt x="2025" y="5536"/>
                  </a:cubicBezTo>
                  <a:lnTo>
                    <a:pt x="3287" y="5536"/>
                  </a:lnTo>
                  <a:cubicBezTo>
                    <a:pt x="3335" y="5453"/>
                    <a:pt x="3406" y="5394"/>
                    <a:pt x="3430" y="5310"/>
                  </a:cubicBezTo>
                  <a:cubicBezTo>
                    <a:pt x="3454" y="5120"/>
                    <a:pt x="3561" y="5001"/>
                    <a:pt x="3692" y="4882"/>
                  </a:cubicBezTo>
                  <a:cubicBezTo>
                    <a:pt x="3799" y="4774"/>
                    <a:pt x="3918" y="4703"/>
                    <a:pt x="4025" y="4596"/>
                  </a:cubicBezTo>
                  <a:cubicBezTo>
                    <a:pt x="4085" y="4536"/>
                    <a:pt x="4168" y="4501"/>
                    <a:pt x="4120" y="4358"/>
                  </a:cubicBezTo>
                  <a:cubicBezTo>
                    <a:pt x="4037" y="4358"/>
                    <a:pt x="3942" y="4346"/>
                    <a:pt x="3847" y="4346"/>
                  </a:cubicBezTo>
                  <a:cubicBezTo>
                    <a:pt x="3251" y="4346"/>
                    <a:pt x="2668" y="4358"/>
                    <a:pt x="2072" y="4358"/>
                  </a:cubicBezTo>
                  <a:cubicBezTo>
                    <a:pt x="1918" y="4358"/>
                    <a:pt x="1787" y="4358"/>
                    <a:pt x="1644" y="4334"/>
                  </a:cubicBezTo>
                  <a:cubicBezTo>
                    <a:pt x="1525" y="4322"/>
                    <a:pt x="1418" y="4262"/>
                    <a:pt x="1406" y="4120"/>
                  </a:cubicBezTo>
                  <a:cubicBezTo>
                    <a:pt x="1596" y="3917"/>
                    <a:pt x="1596" y="3917"/>
                    <a:pt x="1834" y="3905"/>
                  </a:cubicBezTo>
                  <a:lnTo>
                    <a:pt x="2787" y="3905"/>
                  </a:lnTo>
                  <a:cubicBezTo>
                    <a:pt x="3918" y="3881"/>
                    <a:pt x="5061" y="3977"/>
                    <a:pt x="6192" y="3810"/>
                  </a:cubicBezTo>
                  <a:cubicBezTo>
                    <a:pt x="6656" y="3739"/>
                    <a:pt x="7145" y="3810"/>
                    <a:pt x="7621" y="3810"/>
                  </a:cubicBezTo>
                  <a:cubicBezTo>
                    <a:pt x="7680" y="3810"/>
                    <a:pt x="7740" y="3810"/>
                    <a:pt x="7787" y="3846"/>
                  </a:cubicBezTo>
                  <a:cubicBezTo>
                    <a:pt x="7847" y="3870"/>
                    <a:pt x="7907" y="3941"/>
                    <a:pt x="7907" y="3989"/>
                  </a:cubicBezTo>
                  <a:cubicBezTo>
                    <a:pt x="7907" y="4048"/>
                    <a:pt x="7859" y="4120"/>
                    <a:pt x="7811" y="4167"/>
                  </a:cubicBezTo>
                  <a:cubicBezTo>
                    <a:pt x="7740" y="4215"/>
                    <a:pt x="7633" y="4239"/>
                    <a:pt x="7561" y="4274"/>
                  </a:cubicBezTo>
                  <a:cubicBezTo>
                    <a:pt x="7752" y="4501"/>
                    <a:pt x="7930" y="4739"/>
                    <a:pt x="8121" y="4929"/>
                  </a:cubicBezTo>
                  <a:cubicBezTo>
                    <a:pt x="8609" y="5405"/>
                    <a:pt x="8800" y="6001"/>
                    <a:pt x="8800" y="6656"/>
                  </a:cubicBezTo>
                  <a:lnTo>
                    <a:pt x="8800" y="7001"/>
                  </a:lnTo>
                  <a:cubicBezTo>
                    <a:pt x="8800" y="7739"/>
                    <a:pt x="8835" y="7537"/>
                    <a:pt x="8442" y="8156"/>
                  </a:cubicBezTo>
                  <a:cubicBezTo>
                    <a:pt x="8371" y="8275"/>
                    <a:pt x="8288" y="8394"/>
                    <a:pt x="8216" y="8501"/>
                  </a:cubicBezTo>
                  <a:cubicBezTo>
                    <a:pt x="8407" y="8823"/>
                    <a:pt x="8514" y="9144"/>
                    <a:pt x="8419" y="9513"/>
                  </a:cubicBezTo>
                  <a:cubicBezTo>
                    <a:pt x="8407" y="9573"/>
                    <a:pt x="8454" y="9656"/>
                    <a:pt x="8478" y="9763"/>
                  </a:cubicBezTo>
                  <a:cubicBezTo>
                    <a:pt x="8633" y="9704"/>
                    <a:pt x="8752" y="9656"/>
                    <a:pt x="8871" y="9620"/>
                  </a:cubicBezTo>
                  <a:cubicBezTo>
                    <a:pt x="9002" y="9573"/>
                    <a:pt x="9121" y="9585"/>
                    <a:pt x="9228" y="9692"/>
                  </a:cubicBezTo>
                  <a:lnTo>
                    <a:pt x="9454" y="9918"/>
                  </a:lnTo>
                  <a:cubicBezTo>
                    <a:pt x="9478" y="9882"/>
                    <a:pt x="9490" y="9882"/>
                    <a:pt x="9490" y="9870"/>
                  </a:cubicBezTo>
                  <a:cubicBezTo>
                    <a:pt x="9514" y="9263"/>
                    <a:pt x="9573" y="8632"/>
                    <a:pt x="9454" y="8025"/>
                  </a:cubicBezTo>
                  <a:cubicBezTo>
                    <a:pt x="9419" y="7870"/>
                    <a:pt x="9407" y="7715"/>
                    <a:pt x="9407" y="7549"/>
                  </a:cubicBezTo>
                  <a:cubicBezTo>
                    <a:pt x="9407" y="6620"/>
                    <a:pt x="9419" y="5703"/>
                    <a:pt x="9419" y="4774"/>
                  </a:cubicBezTo>
                  <a:cubicBezTo>
                    <a:pt x="9419" y="4596"/>
                    <a:pt x="9419" y="4441"/>
                    <a:pt x="9395" y="4262"/>
                  </a:cubicBezTo>
                  <a:cubicBezTo>
                    <a:pt x="9311" y="3917"/>
                    <a:pt x="9311" y="3572"/>
                    <a:pt x="9311" y="3227"/>
                  </a:cubicBezTo>
                  <a:cubicBezTo>
                    <a:pt x="9311" y="2905"/>
                    <a:pt x="9359" y="2560"/>
                    <a:pt x="9288" y="2238"/>
                  </a:cubicBezTo>
                  <a:cubicBezTo>
                    <a:pt x="9216" y="1822"/>
                    <a:pt x="9216" y="1405"/>
                    <a:pt x="9192" y="988"/>
                  </a:cubicBezTo>
                  <a:cubicBezTo>
                    <a:pt x="9192" y="845"/>
                    <a:pt x="9181" y="703"/>
                    <a:pt x="9181" y="548"/>
                  </a:cubicBezTo>
                  <a:cubicBezTo>
                    <a:pt x="9109" y="536"/>
                    <a:pt x="9050" y="524"/>
                    <a:pt x="8990" y="524"/>
                  </a:cubicBezTo>
                  <a:cubicBezTo>
                    <a:pt x="6966" y="583"/>
                    <a:pt x="4930" y="583"/>
                    <a:pt x="2846" y="583"/>
                  </a:cubicBezTo>
                  <a:close/>
                  <a:moveTo>
                    <a:pt x="8204" y="6918"/>
                  </a:moveTo>
                  <a:cubicBezTo>
                    <a:pt x="8228" y="6298"/>
                    <a:pt x="8085" y="5727"/>
                    <a:pt x="7621" y="5286"/>
                  </a:cubicBezTo>
                  <a:cubicBezTo>
                    <a:pt x="7609" y="5275"/>
                    <a:pt x="7597" y="5239"/>
                    <a:pt x="7573" y="5215"/>
                  </a:cubicBezTo>
                  <a:cubicBezTo>
                    <a:pt x="7442" y="4977"/>
                    <a:pt x="7240" y="4822"/>
                    <a:pt x="7002" y="4715"/>
                  </a:cubicBezTo>
                  <a:cubicBezTo>
                    <a:pt x="6525" y="4513"/>
                    <a:pt x="6025" y="4441"/>
                    <a:pt x="5525" y="4513"/>
                  </a:cubicBezTo>
                  <a:cubicBezTo>
                    <a:pt x="5049" y="4584"/>
                    <a:pt x="4620" y="4774"/>
                    <a:pt x="4216" y="5013"/>
                  </a:cubicBezTo>
                  <a:cubicBezTo>
                    <a:pt x="4001" y="5132"/>
                    <a:pt x="3823" y="5251"/>
                    <a:pt x="3799" y="5525"/>
                  </a:cubicBezTo>
                  <a:cubicBezTo>
                    <a:pt x="3787" y="5608"/>
                    <a:pt x="3727" y="5703"/>
                    <a:pt x="3680" y="5786"/>
                  </a:cubicBezTo>
                  <a:cubicBezTo>
                    <a:pt x="3525" y="6060"/>
                    <a:pt x="3442" y="6346"/>
                    <a:pt x="3549" y="6656"/>
                  </a:cubicBezTo>
                  <a:cubicBezTo>
                    <a:pt x="3561" y="6703"/>
                    <a:pt x="3561" y="6739"/>
                    <a:pt x="3561" y="6787"/>
                  </a:cubicBezTo>
                  <a:cubicBezTo>
                    <a:pt x="3608" y="7060"/>
                    <a:pt x="3680" y="7322"/>
                    <a:pt x="3704" y="7584"/>
                  </a:cubicBezTo>
                  <a:cubicBezTo>
                    <a:pt x="3739" y="7906"/>
                    <a:pt x="3989" y="8084"/>
                    <a:pt x="4168" y="8299"/>
                  </a:cubicBezTo>
                  <a:cubicBezTo>
                    <a:pt x="4406" y="8632"/>
                    <a:pt x="4716" y="8882"/>
                    <a:pt x="5156" y="8930"/>
                  </a:cubicBezTo>
                  <a:cubicBezTo>
                    <a:pt x="5228" y="8942"/>
                    <a:pt x="5299" y="8954"/>
                    <a:pt x="5347" y="9001"/>
                  </a:cubicBezTo>
                  <a:cubicBezTo>
                    <a:pt x="5537" y="9192"/>
                    <a:pt x="5752" y="9180"/>
                    <a:pt x="5990" y="9096"/>
                  </a:cubicBezTo>
                  <a:cubicBezTo>
                    <a:pt x="6073" y="9061"/>
                    <a:pt x="6180" y="9037"/>
                    <a:pt x="6263" y="9001"/>
                  </a:cubicBezTo>
                  <a:cubicBezTo>
                    <a:pt x="6859" y="8894"/>
                    <a:pt x="7311" y="8537"/>
                    <a:pt x="7728" y="8144"/>
                  </a:cubicBezTo>
                  <a:cubicBezTo>
                    <a:pt x="8038" y="7834"/>
                    <a:pt x="8288" y="7441"/>
                    <a:pt x="8204" y="6918"/>
                  </a:cubicBezTo>
                  <a:close/>
                  <a:moveTo>
                    <a:pt x="10288" y="12418"/>
                  </a:moveTo>
                  <a:cubicBezTo>
                    <a:pt x="10050" y="11656"/>
                    <a:pt x="9573" y="11085"/>
                    <a:pt x="9181" y="10466"/>
                  </a:cubicBezTo>
                  <a:cubicBezTo>
                    <a:pt x="9157" y="10406"/>
                    <a:pt x="9097" y="10347"/>
                    <a:pt x="9050" y="10299"/>
                  </a:cubicBezTo>
                  <a:cubicBezTo>
                    <a:pt x="9002" y="10251"/>
                    <a:pt x="8966" y="10239"/>
                    <a:pt x="8919" y="10204"/>
                  </a:cubicBezTo>
                  <a:cubicBezTo>
                    <a:pt x="8633" y="10251"/>
                    <a:pt x="8454" y="10466"/>
                    <a:pt x="8228" y="10585"/>
                  </a:cubicBezTo>
                  <a:cubicBezTo>
                    <a:pt x="8192" y="10609"/>
                    <a:pt x="8145" y="10716"/>
                    <a:pt x="8157" y="10775"/>
                  </a:cubicBezTo>
                  <a:cubicBezTo>
                    <a:pt x="8168" y="10859"/>
                    <a:pt x="8216" y="10966"/>
                    <a:pt x="8276" y="11037"/>
                  </a:cubicBezTo>
                  <a:cubicBezTo>
                    <a:pt x="8395" y="11216"/>
                    <a:pt x="8526" y="11382"/>
                    <a:pt x="8669" y="11549"/>
                  </a:cubicBezTo>
                  <a:cubicBezTo>
                    <a:pt x="8919" y="11871"/>
                    <a:pt x="9181" y="12204"/>
                    <a:pt x="9454" y="12514"/>
                  </a:cubicBezTo>
                  <a:cubicBezTo>
                    <a:pt x="9514" y="12585"/>
                    <a:pt x="9621" y="12621"/>
                    <a:pt x="9704" y="12680"/>
                  </a:cubicBezTo>
                  <a:cubicBezTo>
                    <a:pt x="9895" y="12597"/>
                    <a:pt x="10073" y="12502"/>
                    <a:pt x="10288" y="12418"/>
                  </a:cubicBezTo>
                  <a:close/>
                  <a:moveTo>
                    <a:pt x="1108" y="2393"/>
                  </a:moveTo>
                  <a:cubicBezTo>
                    <a:pt x="1287" y="2500"/>
                    <a:pt x="1453" y="2453"/>
                    <a:pt x="1620" y="2477"/>
                  </a:cubicBezTo>
                  <a:cubicBezTo>
                    <a:pt x="1787" y="2488"/>
                    <a:pt x="1942" y="2631"/>
                    <a:pt x="2144" y="2512"/>
                  </a:cubicBezTo>
                  <a:cubicBezTo>
                    <a:pt x="2156" y="2238"/>
                    <a:pt x="2203" y="1941"/>
                    <a:pt x="2275" y="1655"/>
                  </a:cubicBezTo>
                  <a:cubicBezTo>
                    <a:pt x="2323" y="1500"/>
                    <a:pt x="2323" y="1322"/>
                    <a:pt x="2275" y="1143"/>
                  </a:cubicBezTo>
                  <a:cubicBezTo>
                    <a:pt x="2084" y="1262"/>
                    <a:pt x="1406" y="1953"/>
                    <a:pt x="1156" y="2238"/>
                  </a:cubicBezTo>
                  <a:cubicBezTo>
                    <a:pt x="1132" y="2274"/>
                    <a:pt x="1120" y="2334"/>
                    <a:pt x="1108" y="2393"/>
                  </a:cubicBezTo>
                  <a:close/>
                  <a:moveTo>
                    <a:pt x="7978" y="9275"/>
                  </a:moveTo>
                  <a:cubicBezTo>
                    <a:pt x="7966" y="9120"/>
                    <a:pt x="7930" y="9001"/>
                    <a:pt x="7752" y="8942"/>
                  </a:cubicBezTo>
                  <a:cubicBezTo>
                    <a:pt x="7597" y="9061"/>
                    <a:pt x="7418" y="9204"/>
                    <a:pt x="7240" y="9323"/>
                  </a:cubicBezTo>
                  <a:cubicBezTo>
                    <a:pt x="7276" y="9477"/>
                    <a:pt x="7371" y="9573"/>
                    <a:pt x="7514" y="9573"/>
                  </a:cubicBezTo>
                  <a:cubicBezTo>
                    <a:pt x="7728" y="9585"/>
                    <a:pt x="7847" y="9406"/>
                    <a:pt x="7978" y="9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2623825" y="2430500"/>
              <a:ext cx="109575" cy="16075"/>
            </a:xfrm>
            <a:custGeom>
              <a:avLst/>
              <a:gdLst/>
              <a:ahLst/>
              <a:cxnLst/>
              <a:rect l="l" t="t" r="r" b="b"/>
              <a:pathLst>
                <a:path w="4383" h="643" extrusionOk="0">
                  <a:moveTo>
                    <a:pt x="3787" y="464"/>
                  </a:moveTo>
                  <a:lnTo>
                    <a:pt x="1846" y="464"/>
                  </a:lnTo>
                  <a:cubicBezTo>
                    <a:pt x="1644" y="464"/>
                    <a:pt x="1429" y="500"/>
                    <a:pt x="1203" y="560"/>
                  </a:cubicBezTo>
                  <a:cubicBezTo>
                    <a:pt x="894" y="643"/>
                    <a:pt x="548" y="595"/>
                    <a:pt x="227" y="572"/>
                  </a:cubicBezTo>
                  <a:cubicBezTo>
                    <a:pt x="179" y="572"/>
                    <a:pt x="132" y="560"/>
                    <a:pt x="108" y="524"/>
                  </a:cubicBezTo>
                  <a:cubicBezTo>
                    <a:pt x="60" y="476"/>
                    <a:pt x="1" y="417"/>
                    <a:pt x="1" y="357"/>
                  </a:cubicBezTo>
                  <a:cubicBezTo>
                    <a:pt x="1" y="298"/>
                    <a:pt x="72" y="226"/>
                    <a:pt x="120" y="214"/>
                  </a:cubicBezTo>
                  <a:cubicBezTo>
                    <a:pt x="227" y="179"/>
                    <a:pt x="346" y="167"/>
                    <a:pt x="465" y="167"/>
                  </a:cubicBezTo>
                  <a:cubicBezTo>
                    <a:pt x="739" y="155"/>
                    <a:pt x="1025" y="179"/>
                    <a:pt x="1310" y="48"/>
                  </a:cubicBezTo>
                  <a:cubicBezTo>
                    <a:pt x="1406" y="0"/>
                    <a:pt x="1501" y="36"/>
                    <a:pt x="1608" y="36"/>
                  </a:cubicBezTo>
                  <a:cubicBezTo>
                    <a:pt x="2310" y="36"/>
                    <a:pt x="3013" y="36"/>
                    <a:pt x="3727" y="12"/>
                  </a:cubicBezTo>
                  <a:cubicBezTo>
                    <a:pt x="3870" y="12"/>
                    <a:pt x="4001" y="12"/>
                    <a:pt x="4156" y="36"/>
                  </a:cubicBezTo>
                  <a:cubicBezTo>
                    <a:pt x="4287" y="48"/>
                    <a:pt x="4382" y="143"/>
                    <a:pt x="4382" y="262"/>
                  </a:cubicBezTo>
                  <a:cubicBezTo>
                    <a:pt x="4382" y="357"/>
                    <a:pt x="4299" y="476"/>
                    <a:pt x="4168" y="500"/>
                  </a:cubicBezTo>
                  <a:cubicBezTo>
                    <a:pt x="4037" y="512"/>
                    <a:pt x="3918" y="512"/>
                    <a:pt x="3787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2645550" y="2505800"/>
              <a:ext cx="71475" cy="75625"/>
            </a:xfrm>
            <a:custGeom>
              <a:avLst/>
              <a:gdLst/>
              <a:ahLst/>
              <a:cxnLst/>
              <a:rect l="l" t="t" r="r" b="b"/>
              <a:pathLst>
                <a:path w="2859" h="3025" extrusionOk="0">
                  <a:moveTo>
                    <a:pt x="1906" y="2191"/>
                  </a:moveTo>
                  <a:cubicBezTo>
                    <a:pt x="1346" y="2108"/>
                    <a:pt x="1025" y="2132"/>
                    <a:pt x="739" y="2215"/>
                  </a:cubicBezTo>
                  <a:cubicBezTo>
                    <a:pt x="656" y="2322"/>
                    <a:pt x="691" y="2465"/>
                    <a:pt x="668" y="2584"/>
                  </a:cubicBezTo>
                  <a:cubicBezTo>
                    <a:pt x="632" y="2810"/>
                    <a:pt x="537" y="2965"/>
                    <a:pt x="382" y="2977"/>
                  </a:cubicBezTo>
                  <a:cubicBezTo>
                    <a:pt x="239" y="2989"/>
                    <a:pt x="84" y="2822"/>
                    <a:pt x="36" y="2584"/>
                  </a:cubicBezTo>
                  <a:cubicBezTo>
                    <a:pt x="25" y="2513"/>
                    <a:pt x="1" y="2441"/>
                    <a:pt x="25" y="2382"/>
                  </a:cubicBezTo>
                  <a:cubicBezTo>
                    <a:pt x="179" y="1953"/>
                    <a:pt x="215" y="1489"/>
                    <a:pt x="429" y="1072"/>
                  </a:cubicBezTo>
                  <a:cubicBezTo>
                    <a:pt x="537" y="858"/>
                    <a:pt x="632" y="667"/>
                    <a:pt x="739" y="465"/>
                  </a:cubicBezTo>
                  <a:cubicBezTo>
                    <a:pt x="906" y="131"/>
                    <a:pt x="1263" y="0"/>
                    <a:pt x="1560" y="179"/>
                  </a:cubicBezTo>
                  <a:cubicBezTo>
                    <a:pt x="1882" y="381"/>
                    <a:pt x="2168" y="655"/>
                    <a:pt x="2227" y="1084"/>
                  </a:cubicBezTo>
                  <a:cubicBezTo>
                    <a:pt x="2227" y="1131"/>
                    <a:pt x="2227" y="1179"/>
                    <a:pt x="2263" y="1203"/>
                  </a:cubicBezTo>
                  <a:cubicBezTo>
                    <a:pt x="2394" y="1548"/>
                    <a:pt x="2537" y="1893"/>
                    <a:pt x="2692" y="2227"/>
                  </a:cubicBezTo>
                  <a:cubicBezTo>
                    <a:pt x="2715" y="2310"/>
                    <a:pt x="2763" y="2382"/>
                    <a:pt x="2799" y="2465"/>
                  </a:cubicBezTo>
                  <a:cubicBezTo>
                    <a:pt x="2858" y="2608"/>
                    <a:pt x="2823" y="2727"/>
                    <a:pt x="2751" y="2846"/>
                  </a:cubicBezTo>
                  <a:cubicBezTo>
                    <a:pt x="2644" y="3001"/>
                    <a:pt x="2418" y="3024"/>
                    <a:pt x="2299" y="2870"/>
                  </a:cubicBezTo>
                  <a:cubicBezTo>
                    <a:pt x="2215" y="2751"/>
                    <a:pt x="2144" y="2608"/>
                    <a:pt x="2061" y="2465"/>
                  </a:cubicBezTo>
                  <a:cubicBezTo>
                    <a:pt x="2001" y="2370"/>
                    <a:pt x="1941" y="2274"/>
                    <a:pt x="1906" y="2191"/>
                  </a:cubicBezTo>
                  <a:close/>
                  <a:moveTo>
                    <a:pt x="1251" y="822"/>
                  </a:moveTo>
                  <a:cubicBezTo>
                    <a:pt x="1132" y="1072"/>
                    <a:pt x="1060" y="1298"/>
                    <a:pt x="1037" y="1548"/>
                  </a:cubicBezTo>
                  <a:cubicBezTo>
                    <a:pt x="1251" y="1572"/>
                    <a:pt x="1441" y="1608"/>
                    <a:pt x="1632" y="1512"/>
                  </a:cubicBezTo>
                  <a:cubicBezTo>
                    <a:pt x="1584" y="1239"/>
                    <a:pt x="1632" y="953"/>
                    <a:pt x="1251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792AAA-0A94-4CAA-AA2F-BEACBF74A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91013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Good morning</a:t>
            </a:r>
            <a:endParaRPr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1957D0A-F69F-4F7F-B817-0563B2E64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974" y="1039940"/>
            <a:ext cx="3558785" cy="26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94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Good afternoon</a:t>
            </a:r>
            <a:endParaRPr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3A97927-3152-477E-B8A0-B8B3B7353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65" y="1050494"/>
            <a:ext cx="3808427" cy="26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Good evening</a:t>
            </a:r>
            <a:endParaRPr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990597-B059-498D-9A55-410123DBD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24" y="958285"/>
            <a:ext cx="2926591" cy="29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2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Nice</a:t>
            </a:r>
            <a:r>
              <a:rPr lang="en" dirty="0"/>
              <a:t> to meet you</a:t>
            </a:r>
            <a:endParaRPr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08E5BB3-A4CE-4307-9770-105EF79A65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0276" y="862597"/>
            <a:ext cx="3059917" cy="306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3310650" y="3810350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Nice to see you again</a:t>
            </a:r>
            <a:endParaRPr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E63062-DC16-4717-831E-B9B4A67AC4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0681" y="553685"/>
            <a:ext cx="4220065" cy="33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7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1642408" y="714460"/>
            <a:ext cx="4259476" cy="122271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8"/>
          <p:cNvGrpSpPr/>
          <p:nvPr/>
        </p:nvGrpSpPr>
        <p:grpSpPr>
          <a:xfrm>
            <a:off x="1394578" y="-85785"/>
            <a:ext cx="790837" cy="1083272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5EA4E08-BA9D-4373-9F5E-93ED1CBC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460" y="396258"/>
            <a:ext cx="3026700" cy="5577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Let’s write: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8823B630-77BA-4E28-8ED3-FE2A7450DA18}"/>
              </a:ext>
            </a:extLst>
          </p:cNvPr>
          <p:cNvSpPr txBox="1">
            <a:spLocks/>
          </p:cNvSpPr>
          <p:nvPr/>
        </p:nvSpPr>
        <p:spPr>
          <a:xfrm>
            <a:off x="1042469" y="1005762"/>
            <a:ext cx="3872285" cy="395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Good morning: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Good afternoon: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Good evening:</a:t>
            </a:r>
          </a:p>
          <a:p>
            <a:pPr marL="457200" indent="-457200">
              <a:buFontTx/>
              <a:buChar char="-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Nice to meet you:</a:t>
            </a:r>
          </a:p>
          <a:p>
            <a:pPr marL="457200" indent="-457200">
              <a:buFontTx/>
              <a:buChar char="-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Nice to see you again: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B5B695BF-6BB0-4975-91EC-07902BAECD56}"/>
              </a:ext>
            </a:extLst>
          </p:cNvPr>
          <p:cNvSpPr txBox="1">
            <a:spLocks/>
          </p:cNvSpPr>
          <p:nvPr/>
        </p:nvSpPr>
        <p:spPr>
          <a:xfrm>
            <a:off x="4794322" y="875989"/>
            <a:ext cx="3959750" cy="4079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pPr marL="457200" indent="-457200">
              <a:buFontTx/>
              <a:buChar char="-"/>
            </a:pP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Chào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buổi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sáng</a:t>
            </a: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Chào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buổi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chiều</a:t>
            </a: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Chào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buổi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tối</a:t>
            </a: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Rất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vui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gặp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bạn</a:t>
            </a: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  <a:p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Rất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vui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được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gặp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lại</a:t>
            </a:r>
            <a:r>
              <a:rPr lang="en-US" dirty="0">
                <a:solidFill>
                  <a:srgbClr val="7030A0"/>
                </a:solidFill>
                <a:latin typeface="Pangolin" panose="020B060402020202020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Pangolin" panose="020B0604020202020204" charset="0"/>
              </a:rPr>
              <a:t>bạn</a:t>
            </a:r>
            <a:endParaRPr lang="en-US" dirty="0">
              <a:solidFill>
                <a:srgbClr val="7030A0"/>
              </a:solidFill>
              <a:latin typeface="Pangolin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527</Words>
  <Application>Microsoft Office PowerPoint</Application>
  <PresentationFormat>On-screen Show (16:9)</PresentationFormat>
  <Paragraphs>130</Paragraphs>
  <Slides>29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Helvetica Neue</vt:lpstr>
      <vt:lpstr>Tahoma</vt:lpstr>
      <vt:lpstr>Times New Roman</vt:lpstr>
      <vt:lpstr>Century Gothic</vt:lpstr>
      <vt:lpstr>Arial </vt:lpstr>
      <vt:lpstr>Patrick Hand</vt:lpstr>
      <vt:lpstr>Baloo 2</vt:lpstr>
      <vt:lpstr>.VnRevue</vt:lpstr>
      <vt:lpstr>Pangolin</vt:lpstr>
      <vt:lpstr>Arial</vt:lpstr>
      <vt:lpstr>Berlin Sans FB</vt:lpstr>
      <vt:lpstr>English Vocabulary Workshop by Slidesgo</vt:lpstr>
      <vt:lpstr>Unit 1: Nice to see you again!</vt:lpstr>
      <vt:lpstr>TABLE OF CONTENTS</vt:lpstr>
      <vt:lpstr>New words</vt:lpstr>
      <vt:lpstr>Good morning</vt:lpstr>
      <vt:lpstr>Good afternoon</vt:lpstr>
      <vt:lpstr>Good evening</vt:lpstr>
      <vt:lpstr>Nice to meet you</vt:lpstr>
      <vt:lpstr>Nice to see you again</vt:lpstr>
      <vt:lpstr>Let’s write:</vt:lpstr>
      <vt:lpstr>Monday, September 5th 2022 Unit 1: Nice to see you again Lesson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Nice to see you again!</dc:title>
  <dc:creator>HP</dc:creator>
  <cp:lastModifiedBy>Ngọc Khuê Nguyễn</cp:lastModifiedBy>
  <cp:revision>10</cp:revision>
  <dcterms:modified xsi:type="dcterms:W3CDTF">2022-09-06T14:23:52Z</dcterms:modified>
</cp:coreProperties>
</file>