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27"/>
  </p:notesMasterIdLst>
  <p:sldIdLst>
    <p:sldId id="258" r:id="rId3"/>
    <p:sldId id="510" r:id="rId4"/>
    <p:sldId id="259" r:id="rId5"/>
    <p:sldId id="262" r:id="rId6"/>
    <p:sldId id="271" r:id="rId7"/>
    <p:sldId id="272" r:id="rId8"/>
    <p:sldId id="279" r:id="rId9"/>
    <p:sldId id="260" r:id="rId10"/>
    <p:sldId id="257" r:id="rId11"/>
    <p:sldId id="263" r:id="rId12"/>
    <p:sldId id="264" r:id="rId13"/>
    <p:sldId id="265" r:id="rId14"/>
    <p:sldId id="266" r:id="rId15"/>
    <p:sldId id="301" r:id="rId16"/>
    <p:sldId id="267" r:id="rId17"/>
    <p:sldId id="273" r:id="rId18"/>
    <p:sldId id="268" r:id="rId19"/>
    <p:sldId id="269" r:id="rId20"/>
    <p:sldId id="270" r:id="rId21"/>
    <p:sldId id="275" r:id="rId22"/>
    <p:sldId id="274" r:id="rId23"/>
    <p:sldId id="276" r:id="rId24"/>
    <p:sldId id="277" r:id="rId25"/>
    <p:sldId id="278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Berlin Sans FB Demi" panose="020E0802020502020306" pitchFamily="34" charset="0"/>
      <p:bold r:id="rId29"/>
    </p:embeddedFont>
    <p:embeddedFont>
      <p:font typeface="Broadway" panose="04040905080B02020502" pitchFamily="8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665"/>
    <a:srgbClr val="F04F76"/>
    <a:srgbClr val="F37C8F"/>
    <a:srgbClr val="FBD1D2"/>
    <a:srgbClr val="7C55A5"/>
    <a:srgbClr val="D0CEE6"/>
    <a:srgbClr val="5D429F"/>
    <a:srgbClr val="EB1F22"/>
    <a:srgbClr val="B772AD"/>
    <a:srgbClr val="F9B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2026E-1D1C-40A0-B582-4DB09A960044}" type="datetimeFigureOut">
              <a:rPr lang="en-US" smtClean="0"/>
              <a:t>25-Jan-22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E9C9E-C4ED-4543-8054-119B7FE53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46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24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25-Jan-22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0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12.png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640523" y="5303904"/>
            <a:ext cx="4518991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kumimoji="1" lang="en-US" altLang="zh-CN" sz="3200" b="1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 – P14 - 15</a:t>
            </a:r>
            <a:endParaRPr kumimoji="1" lang="zh-CN" altLang="en-US" sz="3200" b="1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596592" y="1554096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742008" y="2408134"/>
            <a:ext cx="10882647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Don’t ride your bike </a:t>
            </a: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too fast</a:t>
            </a:r>
            <a:endParaRPr lang="zh-CN" altLang="en-US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C0405F-6208-4B9F-820F-F5816C04313A}"/>
              </a:ext>
            </a:extLst>
          </p:cNvPr>
          <p:cNvSpPr txBox="1"/>
          <p:nvPr/>
        </p:nvSpPr>
        <p:spPr>
          <a:xfrm>
            <a:off x="2745931" y="574316"/>
            <a:ext cx="8097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Monday, January 24</a:t>
            </a:r>
            <a:r>
              <a:rPr lang="en-US" sz="4400" b="1" baseline="30000" dirty="0">
                <a:solidFill>
                  <a:srgbClr val="002060"/>
                </a:solidFill>
              </a:rPr>
              <a:t>th</a:t>
            </a:r>
            <a:r>
              <a:rPr lang="en-US" sz="4400" b="1" dirty="0">
                <a:solidFill>
                  <a:srgbClr val="002060"/>
                </a:solidFill>
              </a:rPr>
              <a:t>  , 2022</a:t>
            </a:r>
          </a:p>
        </p:txBody>
      </p:sp>
    </p:spTree>
    <p:extLst>
      <p:ext uri="{BB962C8B-B14F-4D97-AF65-F5344CB8AC3E}">
        <p14:creationId xmlns:p14="http://schemas.microsoft.com/office/powerpoint/2010/main" val="24181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" grpId="0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pic>
        <p:nvPicPr>
          <p:cNvPr id="1033" name="Picture 9" descr="https://s.sachmem.vn/public/temp/bubble-chat-bottom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temp/bubble-chat-top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825893" y="4983640"/>
            <a:ext cx="3344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play with the knife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07784" y="5597550"/>
            <a:ext cx="2180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cut yourself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0" y="518375"/>
            <a:ext cx="4450466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pic>
        <p:nvPicPr>
          <p:cNvPr id="1033" name="Picture 9" descr="https://s.sachmem.vn/public/temp/bubble-chat-bottom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temp/bubble-chat-top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783414" y="4945003"/>
            <a:ext cx="3429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play with the stove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07971" y="555891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a burn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910" y="703041"/>
            <a:ext cx="4197090" cy="40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1033" name="Picture 9" descr="https://s.sachmem.vn/public/temp/bubble-chat-bottom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temp/bubble-chat-top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385341" y="4945003"/>
            <a:ext cx="2225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ride too fast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18304" y="5558913"/>
            <a:ext cx="295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fall off your bike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3031" t="15625" r="12957" b="50000"/>
          <a:stretch/>
        </p:blipFill>
        <p:spPr>
          <a:xfrm rot="20087430">
            <a:off x="4130271" y="1048806"/>
            <a:ext cx="4244770" cy="34165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362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pic>
        <p:nvPicPr>
          <p:cNvPr id="1033" name="Picture 9" descr="https://s.sachmem.vn/public/temp/bubble-chat-bottom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temp/bubble-chat-top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789826" y="4945003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run down the stairs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71085" y="5558913"/>
            <a:ext cx="287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break your arm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401" y="1089797"/>
            <a:ext cx="3527829" cy="33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7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D7173-29AD-4832-B202-09EBBA21E8C0}"/>
              </a:ext>
            </a:extLst>
          </p:cNvPr>
          <p:cNvSpPr txBox="1"/>
          <p:nvPr/>
        </p:nvSpPr>
        <p:spPr>
          <a:xfrm>
            <a:off x="1060174" y="450574"/>
            <a:ext cx="105487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Monday, January 24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12: Lesson 2 – p14,15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Break your arm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Break your leg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 off your bike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an accident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yourself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Get a burn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Model sentence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 Why shouldn’t 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with the knife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Because you may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cut yourself.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559E9-8E16-4403-9E60-93E8793EF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31" t="15625" r="12957" b="50000"/>
          <a:stretch/>
        </p:blipFill>
        <p:spPr>
          <a:xfrm rot="20467955">
            <a:off x="6376547" y="1531178"/>
            <a:ext cx="2716497" cy="218644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F9F60-4A8B-4315-B9AE-BC4CBF043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592" y="4282994"/>
            <a:ext cx="1986316" cy="1881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87F6EF-5F1E-4ED1-8289-DFBAC6CDD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089" y="2624402"/>
            <a:ext cx="1986316" cy="19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53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1015216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1891769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4521428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3644875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2768322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9658" y="1130841"/>
            <a:ext cx="3305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he doing?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3440" y="1995919"/>
            <a:ext cx="3898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 is 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9658" y="2872472"/>
            <a:ext cx="3799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shouldn't do that!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2171" y="3853175"/>
            <a:ext cx="7730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Why shouldn't he ________________________?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9658" y="4762753"/>
            <a:ext cx="5836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Because he may ______________.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9347" y="326351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talk.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556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46" y="1361450"/>
            <a:ext cx="1043659" cy="860687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96" y="324214"/>
            <a:ext cx="685958" cy="902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075" y="358671"/>
            <a:ext cx="936645" cy="854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093" y="431257"/>
            <a:ext cx="1078586" cy="940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7072755" y="472101"/>
            <a:ext cx="569124" cy="811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9972" y="1691417"/>
            <a:ext cx="840218" cy="1152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2777" b="1"/>
          <a:stretch/>
        </p:blipFill>
        <p:spPr>
          <a:xfrm>
            <a:off x="10108789" y="3817748"/>
            <a:ext cx="1042471" cy="858917"/>
          </a:xfrm>
          <a:prstGeom prst="roundRect">
            <a:avLst>
              <a:gd name="adj" fmla="val 11701"/>
            </a:avLst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9521" y="4849258"/>
            <a:ext cx="1164001" cy="1126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287" y="3907338"/>
            <a:ext cx="792503" cy="1282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9908" y="4507674"/>
            <a:ext cx="827935" cy="1153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5430804" y="5153894"/>
            <a:ext cx="1170850" cy="821956"/>
          </a:xfrm>
          <a:prstGeom prst="roundRect">
            <a:avLst>
              <a:gd name="adj" fmla="val 12342"/>
            </a:avLst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1829631" y="2054764"/>
            <a:ext cx="1662542" cy="6412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246778" y="1537322"/>
            <a:ext cx="787211" cy="9009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38" idx="2"/>
          </p:cNvCxnSpPr>
          <p:nvPr/>
        </p:nvCxnSpPr>
        <p:spPr>
          <a:xfrm flipH="1" flipV="1">
            <a:off x="5283136" y="1372249"/>
            <a:ext cx="21134" cy="10041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3"/>
            <a:endCxn id="41" idx="2"/>
          </p:cNvCxnSpPr>
          <p:nvPr/>
        </p:nvCxnSpPr>
        <p:spPr>
          <a:xfrm flipV="1">
            <a:off x="7154194" y="1604576"/>
            <a:ext cx="203123" cy="7555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7" idx="1"/>
          </p:cNvCxnSpPr>
          <p:nvPr/>
        </p:nvCxnSpPr>
        <p:spPr>
          <a:xfrm flipV="1">
            <a:off x="8212753" y="1620469"/>
            <a:ext cx="696340" cy="7792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" idx="11"/>
          </p:cNvCxnSpPr>
          <p:nvPr/>
        </p:nvCxnSpPr>
        <p:spPr>
          <a:xfrm flipV="1">
            <a:off x="8915658" y="2643069"/>
            <a:ext cx="1171214" cy="2355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8888" y="2238231"/>
            <a:ext cx="147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Climb a tree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29631" y="1137212"/>
            <a:ext cx="2302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Run down the stairs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56568" y="972139"/>
            <a:ext cx="1853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Touch the stove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98758" y="1204466"/>
            <a:ext cx="2117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Play with matches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09093" y="1266526"/>
            <a:ext cx="170739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Ride your bike</a:t>
            </a:r>
          </a:p>
          <a:p>
            <a:pPr algn="ctr"/>
            <a:r>
              <a:rPr lang="en-US" sz="2000" b="1" dirty="0"/>
              <a:t>too fast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159080" y="2811629"/>
            <a:ext cx="122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 Play with</a:t>
            </a:r>
          </a:p>
          <a:p>
            <a:pPr algn="ctr"/>
            <a:r>
              <a:rPr lang="en-US" sz="2000" b="1" dirty="0"/>
              <a:t>the knife</a:t>
            </a:r>
          </a:p>
        </p:txBody>
      </p:sp>
      <p:cxnSp>
        <p:nvCxnSpPr>
          <p:cNvPr id="61" name="Straight Arrow Connector 60"/>
          <p:cNvCxnSpPr>
            <a:stCxn id="3" idx="19"/>
          </p:cNvCxnSpPr>
          <p:nvPr/>
        </p:nvCxnSpPr>
        <p:spPr>
          <a:xfrm flipH="1">
            <a:off x="1710795" y="3502714"/>
            <a:ext cx="1228395" cy="68877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716387" y="3690097"/>
            <a:ext cx="614199" cy="106618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15" idx="0"/>
          </p:cNvCxnSpPr>
          <p:nvPr/>
        </p:nvCxnSpPr>
        <p:spPr>
          <a:xfrm flipH="1">
            <a:off x="6016229" y="3878218"/>
            <a:ext cx="57578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573220" y="3629350"/>
            <a:ext cx="825267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909093" y="3241521"/>
            <a:ext cx="1176983" cy="11032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48030" y="5189861"/>
            <a:ext cx="1825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Break your arm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03173" y="5775795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Break your leg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11167" y="5975850"/>
            <a:ext cx="1994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Have an accident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025341" y="5914478"/>
            <a:ext cx="131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Get a burn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976645" y="4684506"/>
            <a:ext cx="14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Cut yourself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70856" y="2273232"/>
            <a:ext cx="6350638" cy="1708104"/>
            <a:chOff x="2973472" y="536332"/>
            <a:chExt cx="6350638" cy="1708104"/>
          </a:xfrm>
        </p:grpSpPr>
        <p:sp>
          <p:nvSpPr>
            <p:cNvPr id="3" name="Freeform 2"/>
            <p:cNvSpPr/>
            <p:nvPr/>
          </p:nvSpPr>
          <p:spPr>
            <a:xfrm>
              <a:off x="2973472" y="536332"/>
              <a:ext cx="6350638" cy="1708104"/>
            </a:xfrm>
            <a:custGeom>
              <a:avLst/>
              <a:gdLst>
                <a:gd name="connsiteX0" fmla="*/ 3788874 w 6214971"/>
                <a:gd name="connsiteY0" fmla="*/ 9 h 3021642"/>
                <a:gd name="connsiteX1" fmla="*/ 4189685 w 6214971"/>
                <a:gd name="connsiteY1" fmla="*/ 93762 h 3021642"/>
                <a:gd name="connsiteX2" fmla="*/ 4284302 w 6214971"/>
                <a:gd name="connsiteY2" fmla="*/ 158620 h 3021642"/>
                <a:gd name="connsiteX3" fmla="*/ 4289698 w 6214971"/>
                <a:gd name="connsiteY3" fmla="*/ 153741 h 3021642"/>
                <a:gd name="connsiteX4" fmla="*/ 4284776 w 6214971"/>
                <a:gd name="connsiteY4" fmla="*/ 158945 h 3021642"/>
                <a:gd name="connsiteX5" fmla="*/ 4291566 w 6214971"/>
                <a:gd name="connsiteY5" fmla="*/ 163599 h 3021642"/>
                <a:gd name="connsiteX6" fmla="*/ 5100466 w 6214971"/>
                <a:gd name="connsiteY6" fmla="*/ 38383 h 3021642"/>
                <a:gd name="connsiteX7" fmla="*/ 5510663 w 6214971"/>
                <a:gd name="connsiteY7" fmla="*/ 379983 h 3021642"/>
                <a:gd name="connsiteX8" fmla="*/ 5512896 w 6214971"/>
                <a:gd name="connsiteY8" fmla="*/ 380593 h 3021642"/>
                <a:gd name="connsiteX9" fmla="*/ 5686344 w 6214971"/>
                <a:gd name="connsiteY9" fmla="*/ 427912 h 3021642"/>
                <a:gd name="connsiteX10" fmla="*/ 6037094 w 6214971"/>
                <a:gd name="connsiteY10" fmla="*/ 711516 h 3021642"/>
                <a:gd name="connsiteX11" fmla="*/ 6013532 w 6214971"/>
                <a:gd name="connsiteY11" fmla="*/ 1071015 h 3021642"/>
                <a:gd name="connsiteX12" fmla="*/ 6185656 w 6214971"/>
                <a:gd name="connsiteY12" fmla="*/ 1620680 h 3021642"/>
                <a:gd name="connsiteX13" fmla="*/ 5379343 w 6214971"/>
                <a:gd name="connsiteY13" fmla="*/ 2101828 h 3021642"/>
                <a:gd name="connsiteX14" fmla="*/ 5090696 w 6214971"/>
                <a:gd name="connsiteY14" fmla="*/ 2514112 h 3021642"/>
                <a:gd name="connsiteX15" fmla="*/ 4107947 w 6214971"/>
                <a:gd name="connsiteY15" fmla="*/ 2564030 h 3021642"/>
                <a:gd name="connsiteX16" fmla="*/ 3405655 w 6214971"/>
                <a:gd name="connsiteY16" fmla="*/ 3003860 h 3021642"/>
                <a:gd name="connsiteX17" fmla="*/ 2373050 w 6214971"/>
                <a:gd name="connsiteY17" fmla="*/ 2735390 h 3021642"/>
                <a:gd name="connsiteX18" fmla="*/ 839157 w 6214971"/>
                <a:gd name="connsiteY18" fmla="*/ 2470136 h 3021642"/>
                <a:gd name="connsiteX19" fmla="*/ 164738 w 6214971"/>
                <a:gd name="connsiteY19" fmla="*/ 2174958 h 3021642"/>
                <a:gd name="connsiteX20" fmla="*/ 308846 w 6214971"/>
                <a:gd name="connsiteY20" fmla="*/ 1776518 h 3021642"/>
                <a:gd name="connsiteX21" fmla="*/ 4538 w 6214971"/>
                <a:gd name="connsiteY21" fmla="*/ 1367731 h 3021642"/>
                <a:gd name="connsiteX22" fmla="*/ 560280 w 6214971"/>
                <a:gd name="connsiteY22" fmla="*/ 1004387 h 3021642"/>
                <a:gd name="connsiteX23" fmla="*/ 565596 w 6214971"/>
                <a:gd name="connsiteY23" fmla="*/ 994808 h 3021642"/>
                <a:gd name="connsiteX24" fmla="*/ 565596 w 6214971"/>
                <a:gd name="connsiteY24" fmla="*/ 994808 h 3021642"/>
                <a:gd name="connsiteX25" fmla="*/ 813151 w 6214971"/>
                <a:gd name="connsiteY25" fmla="*/ 473039 h 3021642"/>
                <a:gd name="connsiteX26" fmla="*/ 2017450 w 6214971"/>
                <a:gd name="connsiteY26" fmla="*/ 353836 h 3021642"/>
                <a:gd name="connsiteX27" fmla="*/ 2017681 w 6214971"/>
                <a:gd name="connsiteY27" fmla="*/ 353616 h 3021642"/>
                <a:gd name="connsiteX28" fmla="*/ 2016731 w 6214971"/>
                <a:gd name="connsiteY28" fmla="*/ 353136 h 3021642"/>
                <a:gd name="connsiteX29" fmla="*/ 2017722 w 6214971"/>
                <a:gd name="connsiteY29" fmla="*/ 353576 h 3021642"/>
                <a:gd name="connsiteX30" fmla="*/ 2123656 w 6214971"/>
                <a:gd name="connsiteY30" fmla="*/ 252566 h 3021642"/>
                <a:gd name="connsiteX31" fmla="*/ 3231662 w 6214971"/>
                <a:gd name="connsiteY31" fmla="*/ 230088 h 3021642"/>
                <a:gd name="connsiteX32" fmla="*/ 3237077 w 6214971"/>
                <a:gd name="connsiteY32" fmla="*/ 224664 h 3021642"/>
                <a:gd name="connsiteX33" fmla="*/ 3315731 w 6214971"/>
                <a:gd name="connsiteY33" fmla="*/ 145888 h 3021642"/>
                <a:gd name="connsiteX34" fmla="*/ 3704790 w 6214971"/>
                <a:gd name="connsiteY34" fmla="*/ 4125 h 3021642"/>
                <a:gd name="connsiteX35" fmla="*/ 3788874 w 6214971"/>
                <a:gd name="connsiteY35" fmla="*/ 9 h 302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14971" h="3021642">
                  <a:moveTo>
                    <a:pt x="3788874" y="9"/>
                  </a:moveTo>
                  <a:cubicBezTo>
                    <a:pt x="3935406" y="-621"/>
                    <a:pt x="4077158" y="32837"/>
                    <a:pt x="4189685" y="93762"/>
                  </a:cubicBezTo>
                  <a:lnTo>
                    <a:pt x="4284302" y="158620"/>
                  </a:lnTo>
                  <a:lnTo>
                    <a:pt x="4289698" y="153741"/>
                  </a:lnTo>
                  <a:lnTo>
                    <a:pt x="4284776" y="158945"/>
                  </a:lnTo>
                  <a:lnTo>
                    <a:pt x="4291566" y="163599"/>
                  </a:lnTo>
                  <a:cubicBezTo>
                    <a:pt x="4490127" y="8809"/>
                    <a:pt x="4818572" y="-42018"/>
                    <a:pt x="5100466" y="38383"/>
                  </a:cubicBezTo>
                  <a:cubicBezTo>
                    <a:pt x="5315263" y="99628"/>
                    <a:pt x="5469284" y="227850"/>
                    <a:pt x="5510663" y="379983"/>
                  </a:cubicBezTo>
                  <a:lnTo>
                    <a:pt x="5512896" y="380593"/>
                  </a:lnTo>
                  <a:lnTo>
                    <a:pt x="5686344" y="427912"/>
                  </a:lnTo>
                  <a:cubicBezTo>
                    <a:pt x="5850458" y="489452"/>
                    <a:pt x="5976750" y="589866"/>
                    <a:pt x="6037094" y="711516"/>
                  </a:cubicBezTo>
                  <a:cubicBezTo>
                    <a:pt x="6095571" y="829252"/>
                    <a:pt x="6087238" y="957125"/>
                    <a:pt x="6013532" y="1071015"/>
                  </a:cubicBezTo>
                  <a:cubicBezTo>
                    <a:pt x="6194708" y="1227203"/>
                    <a:pt x="6258070" y="1429674"/>
                    <a:pt x="6185656" y="1620680"/>
                  </a:cubicBezTo>
                  <a:cubicBezTo>
                    <a:pt x="6089393" y="1874608"/>
                    <a:pt x="5770718" y="2064774"/>
                    <a:pt x="5379343" y="2101828"/>
                  </a:cubicBezTo>
                  <a:cubicBezTo>
                    <a:pt x="5377475" y="2260324"/>
                    <a:pt x="5272160" y="2410639"/>
                    <a:pt x="5090696" y="2514112"/>
                  </a:cubicBezTo>
                  <a:cubicBezTo>
                    <a:pt x="4814980" y="2671349"/>
                    <a:pt x="4416708" y="2691554"/>
                    <a:pt x="4107947" y="2564030"/>
                  </a:cubicBezTo>
                  <a:cubicBezTo>
                    <a:pt x="4008091" y="2783071"/>
                    <a:pt x="3740709" y="2950516"/>
                    <a:pt x="3405655" y="3003860"/>
                  </a:cubicBezTo>
                  <a:cubicBezTo>
                    <a:pt x="3010831" y="3066713"/>
                    <a:pt x="2598766" y="2959605"/>
                    <a:pt x="2373050" y="2735390"/>
                  </a:cubicBezTo>
                  <a:cubicBezTo>
                    <a:pt x="1840296" y="2948209"/>
                    <a:pt x="1148349" y="2828585"/>
                    <a:pt x="839157" y="2470136"/>
                  </a:cubicBezTo>
                  <a:cubicBezTo>
                    <a:pt x="535424" y="2493697"/>
                    <a:pt x="250226" y="2368900"/>
                    <a:pt x="164738" y="2174958"/>
                  </a:cubicBezTo>
                  <a:cubicBezTo>
                    <a:pt x="102813" y="2034641"/>
                    <a:pt x="157554" y="1883207"/>
                    <a:pt x="308846" y="1776518"/>
                  </a:cubicBezTo>
                  <a:cubicBezTo>
                    <a:pt x="94193" y="1692831"/>
                    <a:pt x="-25347" y="1532238"/>
                    <a:pt x="4538" y="1367731"/>
                  </a:cubicBezTo>
                  <a:cubicBezTo>
                    <a:pt x="39595" y="1175117"/>
                    <a:pt x="270340" y="1024242"/>
                    <a:pt x="560280" y="1004387"/>
                  </a:cubicBezTo>
                  <a:lnTo>
                    <a:pt x="565596" y="994808"/>
                  </a:lnTo>
                  <a:lnTo>
                    <a:pt x="565596" y="994808"/>
                  </a:lnTo>
                  <a:cubicBezTo>
                    <a:pt x="526660" y="805131"/>
                    <a:pt x="617463" y="613846"/>
                    <a:pt x="813151" y="473039"/>
                  </a:cubicBezTo>
                  <a:cubicBezTo>
                    <a:pt x="1122344" y="250642"/>
                    <a:pt x="1623632" y="201073"/>
                    <a:pt x="2017450" y="353836"/>
                  </a:cubicBezTo>
                  <a:lnTo>
                    <a:pt x="2017681" y="353616"/>
                  </a:lnTo>
                  <a:lnTo>
                    <a:pt x="2016731" y="353136"/>
                  </a:lnTo>
                  <a:lnTo>
                    <a:pt x="2017722" y="353576"/>
                  </a:lnTo>
                  <a:lnTo>
                    <a:pt x="2123656" y="252566"/>
                  </a:lnTo>
                  <a:cubicBezTo>
                    <a:pt x="2406171" y="42885"/>
                    <a:pt x="2912089" y="21481"/>
                    <a:pt x="3231662" y="230088"/>
                  </a:cubicBezTo>
                  <a:lnTo>
                    <a:pt x="3237077" y="224664"/>
                  </a:lnTo>
                  <a:lnTo>
                    <a:pt x="3315731" y="145888"/>
                  </a:lnTo>
                  <a:cubicBezTo>
                    <a:pt x="3413898" y="69630"/>
                    <a:pt x="3551666" y="18493"/>
                    <a:pt x="3704790" y="4125"/>
                  </a:cubicBezTo>
                  <a:cubicBezTo>
                    <a:pt x="3732878" y="1486"/>
                    <a:pt x="3760963" y="129"/>
                    <a:pt x="3788874" y="9"/>
                  </a:cubicBezTo>
                  <a:close/>
                </a:path>
              </a:pathLst>
            </a:custGeom>
            <a:solidFill>
              <a:srgbClr val="DFFAFD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26373" y="1064802"/>
              <a:ext cx="5444836" cy="651164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shouldn’t I _____________?</a:t>
              </a:r>
            </a:p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Because you may_____________.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4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50" y="932557"/>
            <a:ext cx="10477500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Tony shouldn't play with the knife because it's very ________.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 shouldn't climb the ________ because he may fall and break his leg.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Mai shouldn't play with the stove because she may get a ________.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Tom shouldn't ride too fast because he may fall off his bike and break his 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5806" y="1644134"/>
            <a:ext cx="1527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31539" y="2305109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6999" y="4176564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1670" y="5466267"/>
            <a:ext cx="1279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arm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7250" y="354431"/>
            <a:ext cx="4809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complete with one word.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986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5045" y="3106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255024" y="1925602"/>
            <a:ext cx="9938331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Tom: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What are you holding in your hand?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 (1)  ______.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Tom: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Oh, no. It's dangerous. (2)  ______  play with it!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(3)   ______  shouldn't I play with it?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Tom: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Because you may cut (4)  ________.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I can (5) ______  that. Thank you, Tom.</a:t>
            </a:r>
            <a:endParaRPr lang="en-US" sz="3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2411" y="2699025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knife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0499" y="3329690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Don't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16594" y="3976538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Why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23664" y="4620096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yourself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84153" y="524291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see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54040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Helvetica Neue"/>
              </a:rPr>
              <a:t>Don't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807752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see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6616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knife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92904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yourself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00328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Why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129566" y="1159099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69951" y="1159099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098096" y="1144309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187261" y="1130914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44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.sachmem.vn/public/images/TA5T2SHS/U12-L2-6-1-a4e1a1339bbbe6a262736da3e04885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68" y="705926"/>
            <a:ext cx="9784838" cy="557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593" y="3365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play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309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2425" y="-31611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44" y="34492"/>
            <a:ext cx="1071111" cy="102245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75775" y="4055165"/>
            <a:ext cx="18078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9562B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0015" y="1922580"/>
            <a:ext cx="609600" cy="673206"/>
          </a:xfrm>
          <a:prstGeom prst="rect">
            <a:avLst/>
          </a:prstGeom>
          <a:solidFill>
            <a:srgbClr val="E95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04304" y="3379258"/>
            <a:ext cx="609600" cy="673206"/>
          </a:xfrm>
          <a:prstGeom prst="rect">
            <a:avLst/>
          </a:prstGeom>
          <a:solidFill>
            <a:srgbClr val="F5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47521" y="4960570"/>
            <a:ext cx="609600" cy="673206"/>
          </a:xfrm>
          <a:prstGeom prst="rect">
            <a:avLst/>
          </a:prstGeom>
          <a:solidFill>
            <a:srgbClr val="37A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805C9-E63C-4DEF-A43D-6EFC569DFBE3}"/>
              </a:ext>
            </a:extLst>
          </p:cNvPr>
          <p:cNvSpPr txBox="1"/>
          <p:nvPr/>
        </p:nvSpPr>
        <p:spPr>
          <a:xfrm>
            <a:off x="3538330" y="1831651"/>
            <a:ext cx="86536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Learn about some accident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preventions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1C0FD-3023-4B9B-B2A2-E5FB551CFEC3}"/>
              </a:ext>
            </a:extLst>
          </p:cNvPr>
          <p:cNvSpPr txBox="1"/>
          <p:nvPr/>
        </p:nvSpPr>
        <p:spPr>
          <a:xfrm>
            <a:off x="3538330" y="3112882"/>
            <a:ext cx="86536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Ask and answer why someone shouldn’t do something (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ai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ko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đc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?)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ACB57F-4F74-4132-8FC4-A8ABBDA62A13}"/>
              </a:ext>
            </a:extLst>
          </p:cNvPr>
          <p:cNvSpPr txBox="1"/>
          <p:nvPr/>
        </p:nvSpPr>
        <p:spPr>
          <a:xfrm>
            <a:off x="3615427" y="4960570"/>
            <a:ext cx="8340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Practice speaking, listening and reading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tập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.)</a:t>
            </a:r>
          </a:p>
        </p:txBody>
      </p:sp>
      <p:pic>
        <p:nvPicPr>
          <p:cNvPr id="26" name="Picture 6" descr="Aims and objective of the AIJN, the European Fruit Juice Association | AIJN  - European Fruit Juice Association">
            <a:extLst>
              <a:ext uri="{FF2B5EF4-FFF2-40B4-BE49-F238E27FC236}">
                <a16:creationId xmlns:a16="http://schemas.microsoft.com/office/drawing/2014/main" id="{EA465040-2217-4A01-9B57-621897D1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64" y="-95491"/>
            <a:ext cx="2018071" cy="20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787F-4948-471B-AEF7-BA4502698D58}"/>
              </a:ext>
            </a:extLst>
          </p:cNvPr>
          <p:cNvSpPr txBox="1"/>
          <p:nvPr/>
        </p:nvSpPr>
        <p:spPr>
          <a:xfrm>
            <a:off x="7277235" y="223930"/>
            <a:ext cx="4745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OBJECTIVES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Mục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tiêu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bài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nay)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2995AE-ABC5-45BE-8E76-CDF906634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3" y="1574932"/>
            <a:ext cx="2243857" cy="469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5" grpId="0" animBg="1"/>
      <p:bldP spid="2" grpId="0"/>
      <p:bldP spid="21" grpId="0"/>
      <p:bldP spid="23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210" y="3096358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90" y="3096358"/>
            <a:ext cx="2279275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214" y="3096358"/>
            <a:ext cx="2297317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2880" y="3096358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pic>
        <p:nvPicPr>
          <p:cNvPr id="13" name="Picture 2" descr="https://s.sachmem.vn/public/images/TA5T2SHS/U12-L2-6-1-a4e1a1339bbbe6a262736da3e048852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9542" r="78635" b="68603"/>
          <a:stretch/>
        </p:blipFill>
        <p:spPr bwMode="auto">
          <a:xfrm>
            <a:off x="960938" y="1514392"/>
            <a:ext cx="19431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1" descr="https://s.sachmem.vn/public/images/TA5T2SHS/U12-L2-6-1-a4e1a1339bbbe6a262736da3e048852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31738" r="78440" b="46407"/>
          <a:stretch/>
        </p:blipFill>
        <p:spPr bwMode="auto">
          <a:xfrm>
            <a:off x="3123598" y="1469005"/>
            <a:ext cx="19431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.sachmem.vn/public/images/TA5T2SHS/U12-L2-6-1-a4e1a1339bbbe6a262736da3e048852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76131" r="77856" b="2014"/>
          <a:stretch/>
        </p:blipFill>
        <p:spPr bwMode="auto">
          <a:xfrm>
            <a:off x="7397045" y="1463591"/>
            <a:ext cx="19431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5272" t="6067" r="579" b="3104"/>
          <a:stretch/>
        </p:blipFill>
        <p:spPr>
          <a:xfrm>
            <a:off x="5342326" y="1514392"/>
            <a:ext cx="1911350" cy="1168400"/>
          </a:xfrm>
          <a:prstGeom prst="rect">
            <a:avLst/>
          </a:prstGeom>
        </p:spPr>
      </p:pic>
      <p:pic>
        <p:nvPicPr>
          <p:cNvPr id="20" name="Picture 2" descr="https://s.sachmem.vn/public/images/TA5T2SHS/U12-L2-6-1-a4e1a1339bbbe6a262736da3e048852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9" t="53756" r="2202" b="24389"/>
          <a:stretch/>
        </p:blipFill>
        <p:spPr bwMode="auto">
          <a:xfrm>
            <a:off x="9483515" y="1469005"/>
            <a:ext cx="19431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72517" y="5019673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4690" y="4804230"/>
            <a:ext cx="16433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C70B4"/>
                </a:solidFill>
              </a:rPr>
              <a:t>play with </a:t>
            </a:r>
          </a:p>
          <a:p>
            <a:pPr algn="ctr"/>
            <a:r>
              <a:rPr lang="en-US" sz="2800" b="1" dirty="0">
                <a:solidFill>
                  <a:srgbClr val="1C70B4"/>
                </a:solidFill>
              </a:rPr>
              <a:t>matches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7598" y="4921660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83515" y="4921660"/>
            <a:ext cx="1701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32840"/>
                </a:solidFill>
              </a:rPr>
              <a:t>get a burn</a:t>
            </a:r>
          </a:p>
        </p:txBody>
      </p:sp>
      <p:sp>
        <p:nvSpPr>
          <p:cNvPr id="25" name="3"/>
          <p:cNvSpPr/>
          <p:nvPr/>
        </p:nvSpPr>
        <p:spPr>
          <a:xfrm>
            <a:off x="5351578" y="1422728"/>
            <a:ext cx="1861095" cy="1244662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1"/>
          <p:cNvSpPr/>
          <p:nvPr/>
        </p:nvSpPr>
        <p:spPr>
          <a:xfrm>
            <a:off x="1048423" y="1460828"/>
            <a:ext cx="1861095" cy="1244662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2"/>
          <p:cNvSpPr/>
          <p:nvPr/>
        </p:nvSpPr>
        <p:spPr>
          <a:xfrm>
            <a:off x="3164600" y="1422728"/>
            <a:ext cx="1861095" cy="1244662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"/>
          <p:cNvSpPr/>
          <p:nvPr/>
        </p:nvSpPr>
        <p:spPr>
          <a:xfrm>
            <a:off x="7411338" y="1438130"/>
            <a:ext cx="1861095" cy="1244662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8361737" y="593099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5944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620" y="3064453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818" y="3064453"/>
            <a:ext cx="2279275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5926" y="3064453"/>
            <a:ext cx="2297317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10" y="3064453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33659" y="4921659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73918" y="4706216"/>
            <a:ext cx="167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D492D"/>
                </a:solidFill>
                <a:latin typeface="Century Gothic" panose="020B0502020202020204" pitchFamily="34" charset="0"/>
              </a:rPr>
              <a:t>ride </a:t>
            </a:r>
          </a:p>
          <a:p>
            <a:pPr algn="ctr"/>
            <a:r>
              <a:rPr lang="en-US" sz="2800" b="1" dirty="0">
                <a:solidFill>
                  <a:srgbClr val="ED492D"/>
                </a:solidFill>
                <a:latin typeface="Century Gothic" panose="020B0502020202020204" pitchFamily="34" charset="0"/>
              </a:rPr>
              <a:t>too fast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07795" y="4921659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40778" y="4744316"/>
            <a:ext cx="1814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555"/>
                </a:solidFill>
                <a:latin typeface="Century Gothic" panose="020B0502020202020204" pitchFamily="34" charset="0"/>
              </a:rPr>
              <a:t>fall off </a:t>
            </a:r>
          </a:p>
          <a:p>
            <a:pPr algn="ctr"/>
            <a:r>
              <a:rPr lang="en-US" sz="2800" b="1" dirty="0">
                <a:solidFill>
                  <a:srgbClr val="00A555"/>
                </a:solidFill>
                <a:latin typeface="Century Gothic" panose="020B0502020202020204" pitchFamily="34" charset="0"/>
              </a:rPr>
              <a:t>your bike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347694" y="1623577"/>
            <a:ext cx="1737360" cy="1085850"/>
            <a:chOff x="3651657" y="1446469"/>
            <a:chExt cx="1790700" cy="1085850"/>
          </a:xfrm>
        </p:grpSpPr>
        <p:sp>
          <p:nvSpPr>
            <p:cNvPr id="37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EDEB64"/>
            </a:solidFill>
            <a:ln w="38100">
              <a:solidFill>
                <a:srgbClr val="F9A4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06163" y="1758073"/>
              <a:ext cx="15385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ride too fast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15770" y="1623577"/>
            <a:ext cx="1737360" cy="1085850"/>
            <a:chOff x="3651657" y="1446469"/>
            <a:chExt cx="1790700" cy="1085850"/>
          </a:xfrm>
        </p:grpSpPr>
        <p:sp>
          <p:nvSpPr>
            <p:cNvPr id="40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ACD26B"/>
            </a:solidFill>
            <a:ln w="38100">
              <a:solidFill>
                <a:srgbClr val="85C4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6941" y="1773600"/>
              <a:ext cx="1180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You may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11544" y="1623577"/>
            <a:ext cx="1737360" cy="1085850"/>
            <a:chOff x="3651657" y="1446469"/>
            <a:chExt cx="1790700" cy="1085850"/>
          </a:xfrm>
        </p:grpSpPr>
        <p:sp>
          <p:nvSpPr>
            <p:cNvPr id="43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CBE5C2"/>
            </a:solidFill>
            <a:ln w="38100">
              <a:solidFill>
                <a:srgbClr val="64BC3F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33901">
              <a:off x="3787322" y="1618703"/>
              <a:ext cx="1380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fall off your bike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83846" y="1623577"/>
            <a:ext cx="1737360" cy="1085850"/>
            <a:chOff x="3651657" y="1446469"/>
            <a:chExt cx="1790700" cy="1085850"/>
          </a:xfrm>
        </p:grpSpPr>
        <p:sp>
          <p:nvSpPr>
            <p:cNvPr id="46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9B377"/>
            </a:solidFill>
            <a:ln w="38100">
              <a:solidFill>
                <a:srgbClr val="B772AD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33901">
              <a:off x="3875729" y="1762066"/>
              <a:ext cx="123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B1F22"/>
                  </a:solidFill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579618" y="1623577"/>
            <a:ext cx="1737360" cy="1085850"/>
            <a:chOff x="3651657" y="1446469"/>
            <a:chExt cx="1790700" cy="1085850"/>
          </a:xfrm>
        </p:grpSpPr>
        <p:sp>
          <p:nvSpPr>
            <p:cNvPr id="49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D0CEE6"/>
            </a:solidFill>
            <a:ln w="38100">
              <a:solidFill>
                <a:srgbClr val="7C55A5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33901">
              <a:off x="3773685" y="1616308"/>
              <a:ext cx="1453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5D429F"/>
                  </a:solidFill>
                  <a:latin typeface="Century Gothic" panose="020B0502020202020204" pitchFamily="34" charset="0"/>
                </a:rPr>
                <a:t>run down the stairs</a:t>
              </a:r>
            </a:p>
          </p:txBody>
        </p:sp>
      </p:grpSp>
      <p:sp>
        <p:nvSpPr>
          <p:cNvPr id="60" name="1"/>
          <p:cNvSpPr/>
          <p:nvPr/>
        </p:nvSpPr>
        <p:spPr>
          <a:xfrm>
            <a:off x="890169" y="1619178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"/>
          <p:cNvSpPr/>
          <p:nvPr/>
        </p:nvSpPr>
        <p:spPr>
          <a:xfrm>
            <a:off x="5409553" y="1637971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"/>
          <p:cNvSpPr/>
          <p:nvPr/>
        </p:nvSpPr>
        <p:spPr>
          <a:xfrm>
            <a:off x="3193156" y="1638227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"/>
          <p:cNvSpPr/>
          <p:nvPr/>
        </p:nvSpPr>
        <p:spPr>
          <a:xfrm>
            <a:off x="9870868" y="1619177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hlinkClick r:id="" action="ppaction://hlinkshowjump?jump=nextslide"/>
          </p:cNvPr>
          <p:cNvSpPr/>
          <p:nvPr/>
        </p:nvSpPr>
        <p:spPr>
          <a:xfrm>
            <a:off x="8361737" y="593099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23484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60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38" y="3116707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600" y="3116707"/>
            <a:ext cx="2279275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889" y="3116707"/>
            <a:ext cx="2297317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8513" y="3116707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33659" y="4921659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7799" y="4820515"/>
            <a:ext cx="2077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D429F"/>
                </a:solidFill>
                <a:latin typeface="Century Gothic" panose="020B0502020202020204" pitchFamily="34" charset="0"/>
              </a:rPr>
              <a:t>run down the stairs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1932" y="4959759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44974" y="4744316"/>
            <a:ext cx="16065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04665"/>
                </a:solidFill>
                <a:latin typeface="Century Gothic" panose="020B0502020202020204" pitchFamily="34" charset="0"/>
              </a:rPr>
              <a:t>break </a:t>
            </a:r>
          </a:p>
          <a:p>
            <a:pPr algn="ctr"/>
            <a:r>
              <a:rPr lang="en-US" sz="2800" b="1" dirty="0">
                <a:solidFill>
                  <a:srgbClr val="F04665"/>
                </a:solidFill>
                <a:latin typeface="Century Gothic" panose="020B0502020202020204" pitchFamily="34" charset="0"/>
              </a:rPr>
              <a:t>your leg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944979" y="1641721"/>
            <a:ext cx="1737360" cy="1085850"/>
            <a:chOff x="3651657" y="1446469"/>
            <a:chExt cx="1790700" cy="1085850"/>
          </a:xfrm>
        </p:grpSpPr>
        <p:sp>
          <p:nvSpPr>
            <p:cNvPr id="34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7C1D9"/>
            </a:solidFill>
            <a:ln w="38100">
              <a:solidFill>
                <a:srgbClr val="F0486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96937" y="1757053"/>
              <a:ext cx="1376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1131C"/>
                  </a:solidFill>
                  <a:latin typeface="Century Gothic" panose="020B0502020202020204" pitchFamily="34" charset="0"/>
                </a:rPr>
                <a:t>get a burn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542018" y="1641721"/>
            <a:ext cx="1737360" cy="1085850"/>
            <a:chOff x="3651657" y="1446469"/>
            <a:chExt cx="1790700" cy="1085850"/>
          </a:xfrm>
        </p:grpSpPr>
        <p:sp>
          <p:nvSpPr>
            <p:cNvPr id="40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ACD26B"/>
            </a:solidFill>
            <a:ln w="38100">
              <a:solidFill>
                <a:srgbClr val="85C4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6941" y="1773600"/>
              <a:ext cx="1180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You may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41031" y="1641721"/>
            <a:ext cx="1737360" cy="1085850"/>
            <a:chOff x="3651657" y="1446469"/>
            <a:chExt cx="1790700" cy="1085850"/>
          </a:xfrm>
        </p:grpSpPr>
        <p:sp>
          <p:nvSpPr>
            <p:cNvPr id="46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9B377"/>
            </a:solidFill>
            <a:ln w="38100">
              <a:solidFill>
                <a:srgbClr val="B772AD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33901">
              <a:off x="3875729" y="1762066"/>
              <a:ext cx="123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B1F22"/>
                  </a:solidFill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65763" y="1687244"/>
            <a:ext cx="1737360" cy="1085850"/>
            <a:chOff x="3651657" y="1446469"/>
            <a:chExt cx="1790700" cy="1085850"/>
          </a:xfrm>
        </p:grpSpPr>
        <p:sp>
          <p:nvSpPr>
            <p:cNvPr id="49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D0CEE6"/>
            </a:solidFill>
            <a:ln w="38100">
              <a:solidFill>
                <a:srgbClr val="7C55A5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33901">
              <a:off x="3773685" y="1616308"/>
              <a:ext cx="1453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5D429F"/>
                  </a:solidFill>
                  <a:latin typeface="Century Gothic" panose="020B0502020202020204" pitchFamily="34" charset="0"/>
                </a:rPr>
                <a:t>run down the stairs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457538" y="1641721"/>
            <a:ext cx="1737360" cy="1085850"/>
            <a:chOff x="3651657" y="1446469"/>
            <a:chExt cx="1790700" cy="1085850"/>
          </a:xfrm>
        </p:grpSpPr>
        <p:sp>
          <p:nvSpPr>
            <p:cNvPr id="55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BD1D2"/>
            </a:solidFill>
            <a:ln w="38100">
              <a:solidFill>
                <a:srgbClr val="F37C8F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233901">
              <a:off x="3875729" y="1623567"/>
              <a:ext cx="1233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04665"/>
                  </a:solidFill>
                  <a:latin typeface="Century Gothic" panose="020B0502020202020204" pitchFamily="34" charset="0"/>
                </a:rPr>
                <a:t>break your leg</a:t>
              </a:r>
            </a:p>
          </p:txBody>
        </p:sp>
      </p:grpSp>
      <p:sp>
        <p:nvSpPr>
          <p:cNvPr id="60" name="1"/>
          <p:cNvSpPr/>
          <p:nvPr/>
        </p:nvSpPr>
        <p:spPr>
          <a:xfrm>
            <a:off x="3186196" y="1644581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"/>
          <p:cNvSpPr/>
          <p:nvPr/>
        </p:nvSpPr>
        <p:spPr>
          <a:xfrm>
            <a:off x="5214362" y="1664020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"/>
          <p:cNvSpPr/>
          <p:nvPr/>
        </p:nvSpPr>
        <p:spPr>
          <a:xfrm>
            <a:off x="9601341" y="1687244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"/>
          <p:cNvSpPr/>
          <p:nvPr/>
        </p:nvSpPr>
        <p:spPr>
          <a:xfrm>
            <a:off x="7516862" y="1636813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hlinkClick r:id="" action="ppaction://hlinkshowjump?jump=nextslide"/>
          </p:cNvPr>
          <p:cNvSpPr/>
          <p:nvPr/>
        </p:nvSpPr>
        <p:spPr>
          <a:xfrm>
            <a:off x="8361737" y="593099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1918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60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04" y="3178724"/>
            <a:ext cx="2297317" cy="283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719" y="3178724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197" y="3178724"/>
            <a:ext cx="2279275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2171" y="3178724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94130" y="5016909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7799" y="4763365"/>
            <a:ext cx="2077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D492D"/>
                </a:solidFill>
                <a:latin typeface="Century Gothic" panose="020B0502020202020204" pitchFamily="34" charset="0"/>
              </a:rPr>
              <a:t>climb </a:t>
            </a:r>
          </a:p>
          <a:p>
            <a:pPr algn="ctr"/>
            <a:r>
              <a:rPr lang="en-US" sz="2800" b="1" dirty="0">
                <a:solidFill>
                  <a:srgbClr val="ED492D"/>
                </a:solidFill>
                <a:latin typeface="Century Gothic" panose="020B0502020202020204" pitchFamily="34" charset="0"/>
              </a:rPr>
              <a:t>the tree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9082" y="5016909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76045" y="4820516"/>
            <a:ext cx="1744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E"/>
                </a:solidFill>
                <a:latin typeface="Century Gothic" panose="020B0502020202020204" pitchFamily="34" charset="0"/>
              </a:rPr>
              <a:t>break </a:t>
            </a:r>
          </a:p>
          <a:p>
            <a:pPr algn="ctr"/>
            <a:r>
              <a:rPr lang="en-US" sz="2800" b="1" dirty="0">
                <a:solidFill>
                  <a:srgbClr val="004A8E"/>
                </a:solidFill>
                <a:latin typeface="Century Gothic" panose="020B0502020202020204" pitchFamily="34" charset="0"/>
              </a:rPr>
              <a:t>your arm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650687" y="1655269"/>
            <a:ext cx="1737360" cy="1085850"/>
            <a:chOff x="3651657" y="1446469"/>
            <a:chExt cx="1790700" cy="1085850"/>
          </a:xfrm>
        </p:grpSpPr>
        <p:sp>
          <p:nvSpPr>
            <p:cNvPr id="31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92D9F7"/>
            </a:solidFill>
            <a:ln w="38100">
              <a:solidFill>
                <a:srgbClr val="00AFE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48299" y="1627223"/>
              <a:ext cx="12295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4A8E"/>
                  </a:solidFill>
                  <a:latin typeface="Century Gothic" panose="020B0502020202020204" pitchFamily="34" charset="0"/>
                </a:rPr>
                <a:t>break </a:t>
              </a:r>
            </a:p>
            <a:p>
              <a:pPr algn="ctr"/>
              <a:r>
                <a:rPr lang="en-US" b="1" dirty="0">
                  <a:solidFill>
                    <a:srgbClr val="004A8E"/>
                  </a:solidFill>
                  <a:latin typeface="Century Gothic" panose="020B0502020202020204" pitchFamily="34" charset="0"/>
                </a:rPr>
                <a:t>your arm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424354" y="1655269"/>
            <a:ext cx="1737360" cy="1085850"/>
            <a:chOff x="3651657" y="1446469"/>
            <a:chExt cx="1790700" cy="1085850"/>
          </a:xfrm>
        </p:grpSpPr>
        <p:sp>
          <p:nvSpPr>
            <p:cNvPr id="37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EDEB64"/>
            </a:solidFill>
            <a:ln w="38100">
              <a:solidFill>
                <a:srgbClr val="F9A4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49964" y="1622783"/>
              <a:ext cx="10726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climb </a:t>
              </a:r>
            </a:p>
            <a:p>
              <a:pPr algn="ctr"/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the tree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71688" y="1655269"/>
            <a:ext cx="1737360" cy="1085850"/>
            <a:chOff x="3651657" y="1446469"/>
            <a:chExt cx="1790700" cy="1085850"/>
          </a:xfrm>
        </p:grpSpPr>
        <p:sp>
          <p:nvSpPr>
            <p:cNvPr id="40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ACD26B"/>
            </a:solidFill>
            <a:ln w="38100">
              <a:solidFill>
                <a:srgbClr val="85C4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6941" y="1773600"/>
              <a:ext cx="1180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You may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98021" y="1655269"/>
            <a:ext cx="1737360" cy="1085850"/>
            <a:chOff x="3651657" y="1446469"/>
            <a:chExt cx="1790700" cy="1085850"/>
          </a:xfrm>
        </p:grpSpPr>
        <p:sp>
          <p:nvSpPr>
            <p:cNvPr id="43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CBE5C2"/>
            </a:solidFill>
            <a:ln w="38100">
              <a:solidFill>
                <a:srgbClr val="64BC3F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33901">
              <a:off x="3787322" y="1618703"/>
              <a:ext cx="1380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fall off your bike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877020" y="1655269"/>
            <a:ext cx="1737360" cy="1085850"/>
            <a:chOff x="3651657" y="1446469"/>
            <a:chExt cx="1790700" cy="1085850"/>
          </a:xfrm>
        </p:grpSpPr>
        <p:sp>
          <p:nvSpPr>
            <p:cNvPr id="46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9B377"/>
            </a:solidFill>
            <a:ln w="38100">
              <a:solidFill>
                <a:srgbClr val="B772AD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33901">
              <a:off x="3875729" y="1762066"/>
              <a:ext cx="123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B1F22"/>
                  </a:solidFill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sp>
        <p:nvSpPr>
          <p:cNvPr id="60" name="1"/>
          <p:cNvSpPr/>
          <p:nvPr/>
        </p:nvSpPr>
        <p:spPr>
          <a:xfrm>
            <a:off x="9925395" y="1650041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"/>
          <p:cNvSpPr/>
          <p:nvPr/>
        </p:nvSpPr>
        <p:spPr>
          <a:xfrm>
            <a:off x="5453695" y="1638295"/>
            <a:ext cx="1756394" cy="1117999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"/>
          <p:cNvSpPr/>
          <p:nvPr/>
        </p:nvSpPr>
        <p:spPr>
          <a:xfrm>
            <a:off x="947280" y="1650040"/>
            <a:ext cx="1761767" cy="1106254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"/>
          <p:cNvSpPr/>
          <p:nvPr/>
        </p:nvSpPr>
        <p:spPr>
          <a:xfrm>
            <a:off x="3238013" y="1671803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hlinkClick r:id="" action="ppaction://hlinkshowjump?jump=nextslide"/>
          </p:cNvPr>
          <p:cNvSpPr/>
          <p:nvPr/>
        </p:nvSpPr>
        <p:spPr>
          <a:xfrm>
            <a:off x="8361737" y="598814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18954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60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04" y="3178724"/>
            <a:ext cx="2297317" cy="283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719" y="3178724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197" y="3178724"/>
            <a:ext cx="2279275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2171" y="3178724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7226" y="5094314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62183" y="4943626"/>
            <a:ext cx="207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04665"/>
                </a:solidFill>
                <a:latin typeface="Century Gothic" panose="020B0502020202020204" pitchFamily="34" charset="0"/>
              </a:rPr>
              <a:t>listen to music too 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9082" y="5016909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39356" y="4940426"/>
            <a:ext cx="1755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1131C"/>
                </a:solidFill>
                <a:latin typeface="Century Gothic" panose="020B0502020202020204" pitchFamily="34" charset="0"/>
              </a:rPr>
              <a:t>have a </a:t>
            </a:r>
          </a:p>
          <a:p>
            <a:pPr algn="ctr"/>
            <a:r>
              <a:rPr lang="en-US" sz="2400" b="1" dirty="0">
                <a:solidFill>
                  <a:srgbClr val="D1131C"/>
                </a:solidFill>
                <a:latin typeface="Century Gothic" panose="020B0502020202020204" pitchFamily="34" charset="0"/>
              </a:rPr>
              <a:t>headache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25256" y="1659425"/>
            <a:ext cx="1737360" cy="1085850"/>
            <a:chOff x="3651657" y="1446469"/>
            <a:chExt cx="1790700" cy="1085850"/>
          </a:xfrm>
        </p:grpSpPr>
        <p:sp>
          <p:nvSpPr>
            <p:cNvPr id="34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7C1D9"/>
            </a:solidFill>
            <a:ln w="38100">
              <a:solidFill>
                <a:srgbClr val="F0486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27899" y="1580604"/>
              <a:ext cx="1401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D1131C"/>
                  </a:solidFill>
                  <a:latin typeface="Century Gothic" panose="020B0502020202020204" pitchFamily="34" charset="0"/>
                </a:rPr>
                <a:t>have a </a:t>
              </a:r>
            </a:p>
            <a:p>
              <a:pPr algn="ctr"/>
              <a:r>
                <a:rPr lang="en-US" b="1" dirty="0">
                  <a:solidFill>
                    <a:srgbClr val="D1131C"/>
                  </a:solidFill>
                  <a:latin typeface="Century Gothic" panose="020B0502020202020204" pitchFamily="34" charset="0"/>
                </a:rPr>
                <a:t>headache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103881" y="1659425"/>
            <a:ext cx="1737360" cy="1085850"/>
            <a:chOff x="3651657" y="1446469"/>
            <a:chExt cx="1790700" cy="1085850"/>
          </a:xfrm>
        </p:grpSpPr>
        <p:sp>
          <p:nvSpPr>
            <p:cNvPr id="37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EDEB64"/>
            </a:solidFill>
            <a:ln w="38100">
              <a:solidFill>
                <a:srgbClr val="F9A4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69009" y="1622783"/>
              <a:ext cx="12345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touch </a:t>
              </a:r>
            </a:p>
            <a:p>
              <a:pPr algn="ctr"/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the stove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641139" y="1659425"/>
            <a:ext cx="1737360" cy="1085850"/>
            <a:chOff x="3651657" y="1446469"/>
            <a:chExt cx="1790700" cy="1085850"/>
          </a:xfrm>
        </p:grpSpPr>
        <p:sp>
          <p:nvSpPr>
            <p:cNvPr id="40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ACD26B"/>
            </a:solidFill>
            <a:ln w="38100">
              <a:solidFill>
                <a:srgbClr val="85C4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6941" y="1773600"/>
              <a:ext cx="1180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You may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2506" y="1659425"/>
            <a:ext cx="1737360" cy="1085850"/>
            <a:chOff x="3651657" y="1446469"/>
            <a:chExt cx="1790700" cy="1085850"/>
          </a:xfrm>
        </p:grpSpPr>
        <p:sp>
          <p:nvSpPr>
            <p:cNvPr id="46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9B377"/>
            </a:solidFill>
            <a:ln w="38100">
              <a:solidFill>
                <a:srgbClr val="B772AD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33901">
              <a:off x="3875729" y="1762066"/>
              <a:ext cx="123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B1F22"/>
                  </a:solidFill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261131" y="1659425"/>
            <a:ext cx="2038741" cy="1085850"/>
            <a:chOff x="3651655" y="1446469"/>
            <a:chExt cx="2101334" cy="1085850"/>
          </a:xfrm>
        </p:grpSpPr>
        <p:sp>
          <p:nvSpPr>
            <p:cNvPr id="55" name="Rectangle 2"/>
            <p:cNvSpPr/>
            <p:nvPr/>
          </p:nvSpPr>
          <p:spPr>
            <a:xfrm flipH="1">
              <a:off x="3651655" y="1446469"/>
              <a:ext cx="2101334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BD1D2"/>
            </a:solidFill>
            <a:ln w="38100">
              <a:solidFill>
                <a:srgbClr val="F37C8F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233901">
              <a:off x="3794090" y="1649676"/>
              <a:ext cx="184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04665"/>
                  </a:solidFill>
                  <a:latin typeface="Century Gothic" panose="020B0502020202020204" pitchFamily="34" charset="0"/>
                </a:rPr>
                <a:t>listen to music too loud</a:t>
              </a:r>
            </a:p>
          </p:txBody>
        </p:sp>
      </p:grpSp>
      <p:sp>
        <p:nvSpPr>
          <p:cNvPr id="60" name="1"/>
          <p:cNvSpPr/>
          <p:nvPr/>
        </p:nvSpPr>
        <p:spPr>
          <a:xfrm>
            <a:off x="5237591" y="1688394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"/>
          <p:cNvSpPr/>
          <p:nvPr/>
        </p:nvSpPr>
        <p:spPr>
          <a:xfrm>
            <a:off x="7355019" y="1576628"/>
            <a:ext cx="1756394" cy="1117999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"/>
          <p:cNvSpPr/>
          <p:nvPr/>
        </p:nvSpPr>
        <p:spPr>
          <a:xfrm>
            <a:off x="9641137" y="1649223"/>
            <a:ext cx="1761767" cy="1106254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"/>
          <p:cNvSpPr/>
          <p:nvPr/>
        </p:nvSpPr>
        <p:spPr>
          <a:xfrm>
            <a:off x="1066726" y="1649223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hlinkClick r:id="" action="ppaction://hlinkshowjump?jump=nextslide"/>
          </p:cNvPr>
          <p:cNvSpPr/>
          <p:nvPr/>
        </p:nvSpPr>
        <p:spPr>
          <a:xfrm>
            <a:off x="8361737" y="598814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3681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60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43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65914" y="4757662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arm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5914" y="561705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/breɪk jɔːr ɑːrm/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62162" y="4757662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leg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162" y="561705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/breɪk jɔːr leg/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57" y="618660"/>
            <a:ext cx="2395936" cy="3877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292" y="618660"/>
            <a:ext cx="2784561" cy="38808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2573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75041" y="2606891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fall off your bike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75041" y="37278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/fɔːl əv jɔːr baɪk/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22" y="1362884"/>
            <a:ext cx="4942881" cy="39282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36967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850006" y="1398212"/>
            <a:ext cx="5370490" cy="37701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603641" y="2359241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an accident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375041" y="37278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/hæv ənˈæksɪdənt/</a:t>
            </a:r>
          </a:p>
        </p:txBody>
      </p:sp>
      <p:sp>
        <p:nvSpPr>
          <p:cNvPr id="5" name="Rectangle 4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466773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32715" y="2629060"/>
            <a:ext cx="3786284" cy="61978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arm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595966" y="2629060"/>
            <a:ext cx="3786284" cy="61978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leg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04" y="485311"/>
            <a:ext cx="1324675" cy="2143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621" y="485311"/>
            <a:ext cx="1539540" cy="2145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2601693" y="3800236"/>
            <a:ext cx="2540894" cy="17837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76374" y="5583986"/>
            <a:ext cx="3591533" cy="657181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an accident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56419" y="5573677"/>
            <a:ext cx="3065378" cy="657181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fall off your bike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376" y="3701372"/>
            <a:ext cx="2335463" cy="18560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499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53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99887" y="522517"/>
            <a:ext cx="10900228" cy="5917817"/>
            <a:chOff x="566998" y="228669"/>
            <a:chExt cx="11148488" cy="6269720"/>
          </a:xfrm>
        </p:grpSpPr>
        <p:pic>
          <p:nvPicPr>
            <p:cNvPr id="1025" name="Picture 1" descr="https://s.sachmem.vn/public/images/v2/TA5T2SHS/U12-L2-1-a_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37" y="509380"/>
              <a:ext cx="5735990" cy="310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2-L2-1-b_4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757" y="228669"/>
              <a:ext cx="5038830" cy="3382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5T2SHS/U12-L2-1-c_5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98" y="3654635"/>
              <a:ext cx="6058180" cy="272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2-L2-1-d_4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178" y="3654636"/>
              <a:ext cx="5090308" cy="284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63289" y="850244"/>
            <a:ext cx="300852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Look. What are these children doing, class?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80924" y="3313146"/>
            <a:ext cx="53611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They're looking at the apples on the tree.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96274" y="787472"/>
            <a:ext cx="3186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is this boy doing?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83521" y="3293787"/>
            <a:ext cx="39264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climbing the apple tree.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008846" y="5525215"/>
            <a:ext cx="26748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Should he do that?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095500" y="5943002"/>
            <a:ext cx="23622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No, he shouldn't.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7278954" y="3803898"/>
            <a:ext cx="4746354" cy="38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 shouldn't he climb the tree?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8722931" y="5718922"/>
            <a:ext cx="29473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 he may fall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 break his leg.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6361" y="351459"/>
            <a:ext cx="3507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i="0" dirty="0">
                <a:effectLst/>
                <a:latin typeface="Helvetica Neue"/>
              </a:rPr>
              <a:t>Look, listen and repeat.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10268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732</Words>
  <Application>Microsoft Office PowerPoint</Application>
  <PresentationFormat>Widescreen</PresentationFormat>
  <Paragraphs>186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Broadway</vt:lpstr>
      <vt:lpstr>Helvetica Neue</vt:lpstr>
      <vt:lpstr>Calibri</vt:lpstr>
      <vt:lpstr>Century Gothic</vt:lpstr>
      <vt:lpstr>Arial Black</vt:lpstr>
      <vt:lpstr>Berlin Sans FB Demi</vt:lpstr>
      <vt:lpstr>Arial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105</cp:revision>
  <dcterms:created xsi:type="dcterms:W3CDTF">2021-01-08T06:58:09Z</dcterms:created>
  <dcterms:modified xsi:type="dcterms:W3CDTF">2022-01-25T16:06:15Z</dcterms:modified>
</cp:coreProperties>
</file>