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.svg" ContentType="image/svg+xml"/>
  <Override PartName="/ppt/media/image10.svg" ContentType="image/svg+xml"/>
  <Override PartName="/ppt/media/image11.svg" ContentType="image/svg+xml"/>
  <Override PartName="/ppt/media/image2.svg" ContentType="image/svg+xml"/>
  <Override PartName="/ppt/media/image26.svg" ContentType="image/svg+xml"/>
  <Override PartName="/ppt/media/image27.svg" ContentType="image/svg+xml"/>
  <Override PartName="/ppt/media/image28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55"/>
  </p:handoutMasterIdLst>
  <p:sldIdLst>
    <p:sldId id="938" r:id="rId3"/>
    <p:sldId id="936" r:id="rId5"/>
    <p:sldId id="937" r:id="rId6"/>
    <p:sldId id="865" r:id="rId7"/>
    <p:sldId id="630" r:id="rId8"/>
    <p:sldId id="831" r:id="rId9"/>
    <p:sldId id="832" r:id="rId10"/>
    <p:sldId id="833" r:id="rId11"/>
    <p:sldId id="894" r:id="rId12"/>
    <p:sldId id="895" r:id="rId13"/>
    <p:sldId id="830" r:id="rId14"/>
    <p:sldId id="896" r:id="rId15"/>
    <p:sldId id="868" r:id="rId16"/>
    <p:sldId id="897" r:id="rId17"/>
    <p:sldId id="877" r:id="rId18"/>
    <p:sldId id="898" r:id="rId19"/>
    <p:sldId id="876" r:id="rId20"/>
    <p:sldId id="870" r:id="rId21"/>
    <p:sldId id="900" r:id="rId22"/>
    <p:sldId id="869" r:id="rId23"/>
    <p:sldId id="899" r:id="rId24"/>
    <p:sldId id="874" r:id="rId25"/>
    <p:sldId id="872" r:id="rId26"/>
    <p:sldId id="875" r:id="rId27"/>
    <p:sldId id="871" r:id="rId28"/>
    <p:sldId id="866" r:id="rId29"/>
    <p:sldId id="834" r:id="rId30"/>
    <p:sldId id="835" r:id="rId31"/>
    <p:sldId id="836" r:id="rId32"/>
    <p:sldId id="837" r:id="rId33"/>
    <p:sldId id="878" r:id="rId34"/>
    <p:sldId id="879" r:id="rId35"/>
    <p:sldId id="838" r:id="rId36"/>
    <p:sldId id="880" r:id="rId37"/>
    <p:sldId id="881" r:id="rId38"/>
    <p:sldId id="882" r:id="rId39"/>
    <p:sldId id="883" r:id="rId40"/>
    <p:sldId id="884" r:id="rId41"/>
    <p:sldId id="885" r:id="rId42"/>
    <p:sldId id="886" r:id="rId43"/>
    <p:sldId id="887" r:id="rId44"/>
    <p:sldId id="888" r:id="rId45"/>
    <p:sldId id="889" r:id="rId46"/>
    <p:sldId id="891" r:id="rId47"/>
    <p:sldId id="839" r:id="rId48"/>
    <p:sldId id="840" r:id="rId49"/>
    <p:sldId id="841" r:id="rId50"/>
    <p:sldId id="893" r:id="rId51"/>
    <p:sldId id="939" r:id="rId52"/>
    <p:sldId id="940" r:id="rId53"/>
    <p:sldId id="941" r:id="rId54"/>
  </p:sldIdLst>
  <p:sldSz cx="12192000" cy="6858000"/>
  <p:notesSz cx="6858000" cy="9144000"/>
  <p:embeddedFontLst>
    <p:embeddedFont>
      <p:font typeface="SimSun" panose="02010600030101010101" pitchFamily="2" charset="-122"/>
      <p:regular r:id="rId60"/>
    </p:embeddedFont>
    <p:embeddedFont>
      <p:font typeface="Century Gothic" panose="020B0502020202020204" pitchFamily="34" charset="0"/>
      <p:regular r:id="rId61"/>
      <p:bold r:id="rId62"/>
      <p:italic r:id="rId63"/>
      <p:boldItalic r:id="rId64"/>
    </p:embeddedFont>
    <p:embeddedFont>
      <p:font typeface="Calibri" panose="020F0502020204030204" charset="0"/>
      <p:regular r:id="rId65"/>
      <p:bold r:id="rId66"/>
      <p:italic r:id="rId67"/>
      <p:boldItalic r:id="rId68"/>
    </p:embeddedFont>
    <p:embeddedFont>
      <p:font typeface="Microsoft YaHei" panose="020B0503020204020204" charset="-122"/>
      <p:regular r:id="rId69"/>
    </p:embeddedFont>
    <p:embeddedFont>
      <p:font typeface="Tahoma" panose="020B0604030504040204" pitchFamily="34" charset="0"/>
      <p:regular r:id="rId70"/>
      <p:bold r:id="rId71"/>
    </p:embeddedFont>
    <p:embeddedFont>
      <p:font typeface="Cooper Black" panose="0208090404030B020404" pitchFamily="18" charset="0"/>
      <p:regular r:id="rId72"/>
    </p:embeddedFont>
    <p:embeddedFont>
      <p:font typeface="Calibri Light" panose="020F0302020204030204" charset="0"/>
      <p:regular r:id="rId73"/>
      <p:italic r:id="rId74"/>
    </p:embeddedFont>
    <p:embeddedFont>
      <p:font typeface="Edwardian Script ITC" panose="030303020407070D0804" charset="0"/>
      <p:regular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298B"/>
    <a:srgbClr val="FFFF66"/>
    <a:srgbClr val="EC3839"/>
    <a:srgbClr val="FC36E4"/>
    <a:srgbClr val="CD937D"/>
    <a:srgbClr val="E6AA90"/>
    <a:srgbClr val="EE4CA7"/>
    <a:srgbClr val="F87F5E"/>
    <a:srgbClr val="9A57CD"/>
    <a:srgbClr val="1D4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216" autoAdjust="0"/>
    <p:restoredTop sz="94434" autoAdjust="0"/>
  </p:normalViewPr>
  <p:slideViewPr>
    <p:cSldViewPr snapToGrid="0">
      <p:cViewPr varScale="1">
        <p:scale>
          <a:sx n="66" d="100"/>
          <a:sy n="66" d="100"/>
        </p:scale>
        <p:origin x="4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9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5" Type="http://schemas.openxmlformats.org/officeDocument/2006/relationships/font" Target="fonts/font16.fntdata"/><Relationship Id="rId74" Type="http://schemas.openxmlformats.org/officeDocument/2006/relationships/font" Target="fonts/font15.fntdata"/><Relationship Id="rId73" Type="http://schemas.openxmlformats.org/officeDocument/2006/relationships/font" Target="fonts/font14.fntdata"/><Relationship Id="rId72" Type="http://schemas.openxmlformats.org/officeDocument/2006/relationships/font" Target="fonts/font13.fntdata"/><Relationship Id="rId71" Type="http://schemas.openxmlformats.org/officeDocument/2006/relationships/font" Target="fonts/font12.fntdata"/><Relationship Id="rId70" Type="http://schemas.openxmlformats.org/officeDocument/2006/relationships/font" Target="fonts/font11.fntdata"/><Relationship Id="rId7" Type="http://schemas.openxmlformats.org/officeDocument/2006/relationships/slide" Target="slides/slide4.xml"/><Relationship Id="rId69" Type="http://schemas.openxmlformats.org/officeDocument/2006/relationships/font" Target="fonts/font10.fntdata"/><Relationship Id="rId68" Type="http://schemas.openxmlformats.org/officeDocument/2006/relationships/font" Target="fonts/font9.fntdata"/><Relationship Id="rId67" Type="http://schemas.openxmlformats.org/officeDocument/2006/relationships/font" Target="fonts/font8.fntdata"/><Relationship Id="rId66" Type="http://schemas.openxmlformats.org/officeDocument/2006/relationships/font" Target="fonts/font7.fntdata"/><Relationship Id="rId65" Type="http://schemas.openxmlformats.org/officeDocument/2006/relationships/font" Target="fonts/font6.fntdata"/><Relationship Id="rId64" Type="http://schemas.openxmlformats.org/officeDocument/2006/relationships/font" Target="fonts/font5.fntdata"/><Relationship Id="rId63" Type="http://schemas.openxmlformats.org/officeDocument/2006/relationships/font" Target="fonts/font4.fntdata"/><Relationship Id="rId62" Type="http://schemas.openxmlformats.org/officeDocument/2006/relationships/font" Target="fonts/font3.fntdata"/><Relationship Id="rId61" Type="http://schemas.openxmlformats.org/officeDocument/2006/relationships/font" Target="fonts/font2.fntdata"/><Relationship Id="rId60" Type="http://schemas.openxmlformats.org/officeDocument/2006/relationships/font" Target="fonts/font1.fntdata"/><Relationship Id="rId6" Type="http://schemas.openxmlformats.org/officeDocument/2006/relationships/slide" Target="slides/slide3.xml"/><Relationship Id="rId59" Type="http://schemas.openxmlformats.org/officeDocument/2006/relationships/commentAuthors" Target="commentAuthors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handoutMaster" Target="handoutMasters/handoutMaster1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5DFEC-A7F8-47F7-8832-57F2E181622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91667-895E-4186-883E-B1886D0945A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77C85-CB43-4465-80A8-F152A609019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D036C-DF84-42E2-9BF7-99626793248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4.svg"/><Relationship Id="rId16" Type="http://schemas.openxmlformats.org/officeDocument/2006/relationships/image" Target="../media/image5.png"/><Relationship Id="rId15" Type="http://schemas.openxmlformats.org/officeDocument/2006/relationships/image" Target="../media/image3.svg"/><Relationship Id="rId14" Type="http://schemas.openxmlformats.org/officeDocument/2006/relationships/image" Target="../media/image4.png"/><Relationship Id="rId13" Type="http://schemas.openxmlformats.org/officeDocument/2006/relationships/image" Target="../media/image2.svg"/><Relationship Id="rId12" Type="http://schemas.openxmlformats.org/officeDocument/2006/relationships/image" Target="../media/image3.png"/><Relationship Id="rId11" Type="http://schemas.openxmlformats.org/officeDocument/2006/relationships/image" Target="../media/image1.sv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3839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 userDrawn="1"/>
        </p:nvSpPr>
        <p:spPr>
          <a:xfrm>
            <a:off x="57785" y="-63500"/>
            <a:ext cx="3113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213465" y="5103495"/>
            <a:ext cx="978535" cy="97853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95885" y="76835"/>
            <a:ext cx="12280900" cy="6858000"/>
            <a:chOff x="0" y="-15"/>
            <a:chExt cx="19340" cy="10800"/>
          </a:xfrm>
        </p:grpSpPr>
        <p:pic>
          <p:nvPicPr>
            <p:cNvPr id="50" name="图形 6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40" y="-15"/>
              <a:ext cx="10800" cy="10800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0" y="-15"/>
              <a:ext cx="19340" cy="10800"/>
              <a:chOff x="0" y="-15"/>
              <a:chExt cx="19340" cy="10800"/>
            </a:xfrm>
          </p:grpSpPr>
          <p:pic>
            <p:nvPicPr>
              <p:cNvPr id="52" name="图形 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0" y="-15"/>
                <a:ext cx="10800" cy="10800"/>
              </a:xfrm>
              <a:prstGeom prst="rect">
                <a:avLst/>
              </a:prstGeom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140" y="150"/>
                <a:ext cx="19200" cy="10634"/>
                <a:chOff x="140" y="150"/>
                <a:chExt cx="19200" cy="10634"/>
              </a:xfrm>
            </p:grpSpPr>
            <p:pic>
              <p:nvPicPr>
                <p:cNvPr id="54" name="图形 15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" y="150"/>
                  <a:ext cx="17178" cy="9903"/>
                </a:xfrm>
                <a:prstGeom prst="rect">
                  <a:avLst/>
                </a:prstGeom>
                <a:effectLst>
                  <a:outerShdw blurRad="152400" dist="38100" dir="2700000" sx="101000" sy="101000" algn="tl" rotWithShape="0">
                    <a:prstClr val="black">
                      <a:alpha val="21000"/>
                    </a:prstClr>
                  </a:outerShdw>
                </a:effectLst>
              </p:spPr>
            </p:pic>
            <p:pic>
              <p:nvPicPr>
                <p:cNvPr id="55" name="图形 14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" y="9426"/>
                  <a:ext cx="19200" cy="135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6" name="图形 16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3720000">
            <a:off x="11183775" y="427458"/>
            <a:ext cx="440986" cy="4632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4.xml"/><Relationship Id="rId13" Type="http://schemas.openxmlformats.org/officeDocument/2006/relationships/audio" Target="../media/audio16.wav"/><Relationship Id="rId12" Type="http://schemas.openxmlformats.org/officeDocument/2006/relationships/audio" Target="../media/audio15.wav"/><Relationship Id="rId11" Type="http://schemas.openxmlformats.org/officeDocument/2006/relationships/audio" Target="../media/audio14.wav"/><Relationship Id="rId10" Type="http://schemas.openxmlformats.org/officeDocument/2006/relationships/audio" Target="../media/audio13.wav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4.xml"/><Relationship Id="rId13" Type="http://schemas.openxmlformats.org/officeDocument/2006/relationships/audio" Target="../media/audio16.wav"/><Relationship Id="rId12" Type="http://schemas.openxmlformats.org/officeDocument/2006/relationships/audio" Target="../media/audio15.wav"/><Relationship Id="rId11" Type="http://schemas.openxmlformats.org/officeDocument/2006/relationships/audio" Target="../media/audio14.wav"/><Relationship Id="rId10" Type="http://schemas.openxmlformats.org/officeDocument/2006/relationships/audio" Target="../media/audio13.wav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4.xml"/><Relationship Id="rId13" Type="http://schemas.openxmlformats.org/officeDocument/2006/relationships/audio" Target="../media/audio16.wav"/><Relationship Id="rId12" Type="http://schemas.openxmlformats.org/officeDocument/2006/relationships/audio" Target="../media/audio15.wav"/><Relationship Id="rId11" Type="http://schemas.openxmlformats.org/officeDocument/2006/relationships/audio" Target="../media/audio14.wav"/><Relationship Id="rId10" Type="http://schemas.openxmlformats.org/officeDocument/2006/relationships/audio" Target="../media/audio13.wav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4.xml"/><Relationship Id="rId13" Type="http://schemas.openxmlformats.org/officeDocument/2006/relationships/audio" Target="../media/audio16.wav"/><Relationship Id="rId12" Type="http://schemas.openxmlformats.org/officeDocument/2006/relationships/audio" Target="../media/audio15.wav"/><Relationship Id="rId11" Type="http://schemas.openxmlformats.org/officeDocument/2006/relationships/audio" Target="../media/audio14.wav"/><Relationship Id="rId10" Type="http://schemas.openxmlformats.org/officeDocument/2006/relationships/audio" Target="../media/audio13.wav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4.xml"/><Relationship Id="rId13" Type="http://schemas.openxmlformats.org/officeDocument/2006/relationships/audio" Target="../media/audio16.wav"/><Relationship Id="rId12" Type="http://schemas.openxmlformats.org/officeDocument/2006/relationships/audio" Target="../media/audio15.wav"/><Relationship Id="rId11" Type="http://schemas.openxmlformats.org/officeDocument/2006/relationships/audio" Target="../media/audio14.wav"/><Relationship Id="rId10" Type="http://schemas.openxmlformats.org/officeDocument/2006/relationships/audio" Target="../media/audio13.wav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4.xml"/><Relationship Id="rId13" Type="http://schemas.openxmlformats.org/officeDocument/2006/relationships/audio" Target="../media/audio16.wav"/><Relationship Id="rId12" Type="http://schemas.openxmlformats.org/officeDocument/2006/relationships/audio" Target="../media/audio15.wav"/><Relationship Id="rId11" Type="http://schemas.openxmlformats.org/officeDocument/2006/relationships/audio" Target="../media/audio14.wav"/><Relationship Id="rId10" Type="http://schemas.openxmlformats.org/officeDocument/2006/relationships/audio" Target="../media/audio13.wav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8.svg"/><Relationship Id="rId7" Type="http://schemas.openxmlformats.org/officeDocument/2006/relationships/image" Target="../media/image13.png"/><Relationship Id="rId6" Type="http://schemas.openxmlformats.org/officeDocument/2006/relationships/image" Target="../media/image7.svg"/><Relationship Id="rId5" Type="http://schemas.openxmlformats.org/officeDocument/2006/relationships/image" Target="../media/image12.png"/><Relationship Id="rId4" Type="http://schemas.openxmlformats.org/officeDocument/2006/relationships/image" Target="../media/image6.svg"/><Relationship Id="rId3" Type="http://schemas.openxmlformats.org/officeDocument/2006/relationships/image" Target="../media/image11.png"/><Relationship Id="rId2" Type="http://schemas.openxmlformats.org/officeDocument/2006/relationships/image" Target="../media/image5.sv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11.svg"/><Relationship Id="rId13" Type="http://schemas.openxmlformats.org/officeDocument/2006/relationships/image" Target="../media/image16.png"/><Relationship Id="rId12" Type="http://schemas.openxmlformats.org/officeDocument/2006/relationships/image" Target="../media/image10.svg"/><Relationship Id="rId11" Type="http://schemas.openxmlformats.org/officeDocument/2006/relationships/image" Target="../media/image15.png"/><Relationship Id="rId10" Type="http://schemas.openxmlformats.org/officeDocument/2006/relationships/image" Target="../media/image9.sv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4.xml"/><Relationship Id="rId13" Type="http://schemas.openxmlformats.org/officeDocument/2006/relationships/audio" Target="../media/audio16.wav"/><Relationship Id="rId12" Type="http://schemas.openxmlformats.org/officeDocument/2006/relationships/audio" Target="../media/audio15.wav"/><Relationship Id="rId11" Type="http://schemas.openxmlformats.org/officeDocument/2006/relationships/audio" Target="../media/audio14.wav"/><Relationship Id="rId10" Type="http://schemas.openxmlformats.org/officeDocument/2006/relationships/audio" Target="../media/audio13.wav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4.xml"/><Relationship Id="rId13" Type="http://schemas.openxmlformats.org/officeDocument/2006/relationships/audio" Target="../media/audio16.wav"/><Relationship Id="rId12" Type="http://schemas.openxmlformats.org/officeDocument/2006/relationships/audio" Target="../media/audio15.wav"/><Relationship Id="rId11" Type="http://schemas.openxmlformats.org/officeDocument/2006/relationships/audio" Target="../media/audio14.wav"/><Relationship Id="rId10" Type="http://schemas.openxmlformats.org/officeDocument/2006/relationships/audio" Target="../media/audio13.wav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notesSlide" Target="../notesSlides/notesSlide13.xml"/><Relationship Id="rId14" Type="http://schemas.openxmlformats.org/officeDocument/2006/relationships/slideLayout" Target="../slideLayouts/slideLayout4.xml"/><Relationship Id="rId13" Type="http://schemas.openxmlformats.org/officeDocument/2006/relationships/audio" Target="../media/audio16.wav"/><Relationship Id="rId12" Type="http://schemas.openxmlformats.org/officeDocument/2006/relationships/audio" Target="../media/audio15.wav"/><Relationship Id="rId11" Type="http://schemas.openxmlformats.org/officeDocument/2006/relationships/audio" Target="../media/audio14.wav"/><Relationship Id="rId10" Type="http://schemas.openxmlformats.org/officeDocument/2006/relationships/audio" Target="../media/audio13.wav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notesSlide" Target="../notesSlides/notesSlide14.xml"/><Relationship Id="rId14" Type="http://schemas.openxmlformats.org/officeDocument/2006/relationships/slideLayout" Target="../slideLayouts/slideLayout4.xml"/><Relationship Id="rId13" Type="http://schemas.openxmlformats.org/officeDocument/2006/relationships/audio" Target="../media/audio16.wav"/><Relationship Id="rId12" Type="http://schemas.openxmlformats.org/officeDocument/2006/relationships/audio" Target="../media/audio15.wav"/><Relationship Id="rId11" Type="http://schemas.openxmlformats.org/officeDocument/2006/relationships/audio" Target="../media/audio14.wav"/><Relationship Id="rId10" Type="http://schemas.openxmlformats.org/officeDocument/2006/relationships/audio" Target="../media/audio13.wav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notesSlide" Target="../notesSlides/notesSlide15.xml"/><Relationship Id="rId14" Type="http://schemas.openxmlformats.org/officeDocument/2006/relationships/slideLayout" Target="../slideLayouts/slideLayout4.xml"/><Relationship Id="rId13" Type="http://schemas.openxmlformats.org/officeDocument/2006/relationships/audio" Target="../media/audio16.wav"/><Relationship Id="rId12" Type="http://schemas.openxmlformats.org/officeDocument/2006/relationships/audio" Target="../media/audio15.wav"/><Relationship Id="rId11" Type="http://schemas.openxmlformats.org/officeDocument/2006/relationships/audio" Target="../media/audio14.wav"/><Relationship Id="rId10" Type="http://schemas.openxmlformats.org/officeDocument/2006/relationships/audio" Target="../media/audio13.wav"/><Relationship Id="rId1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13.wav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9.wav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image" Target="../media/image45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4" Type="http://schemas.openxmlformats.org/officeDocument/2006/relationships/image" Target="../media/image45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5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2.wav"/><Relationship Id="rId8" Type="http://schemas.openxmlformats.org/officeDocument/2006/relationships/image" Target="../media/image50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24.wav"/><Relationship Id="rId10" Type="http://schemas.openxmlformats.org/officeDocument/2006/relationships/audio" Target="../media/audio23.wav"/><Relationship Id="rId1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2.wav"/><Relationship Id="rId8" Type="http://schemas.openxmlformats.org/officeDocument/2006/relationships/image" Target="../media/image52.png"/><Relationship Id="rId7" Type="http://schemas.openxmlformats.org/officeDocument/2006/relationships/image" Target="../media/image50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23.wav"/><Relationship Id="rId10" Type="http://schemas.openxmlformats.org/officeDocument/2006/relationships/audio" Target="../media/audio24.wav"/><Relationship Id="rId1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2.wav"/><Relationship Id="rId8" Type="http://schemas.openxmlformats.org/officeDocument/2006/relationships/image" Target="../media/image52.png"/><Relationship Id="rId7" Type="http://schemas.openxmlformats.org/officeDocument/2006/relationships/image" Target="../media/image50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23.wav"/><Relationship Id="rId10" Type="http://schemas.openxmlformats.org/officeDocument/2006/relationships/audio" Target="../media/audio24.wav"/><Relationship Id="rId1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audio" Target="../media/audio22.wav"/><Relationship Id="rId8" Type="http://schemas.openxmlformats.org/officeDocument/2006/relationships/image" Target="../media/image52.png"/><Relationship Id="rId7" Type="http://schemas.openxmlformats.org/officeDocument/2006/relationships/image" Target="../media/image50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23.wav"/><Relationship Id="rId10" Type="http://schemas.openxmlformats.org/officeDocument/2006/relationships/audio" Target="../media/audio24.wav"/><Relationship Id="rId1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audio" Target="../media/audio22.wav"/><Relationship Id="rId8" Type="http://schemas.openxmlformats.org/officeDocument/2006/relationships/image" Target="../media/image52.png"/><Relationship Id="rId7" Type="http://schemas.openxmlformats.org/officeDocument/2006/relationships/image" Target="../media/image50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23.wav"/><Relationship Id="rId10" Type="http://schemas.openxmlformats.org/officeDocument/2006/relationships/audio" Target="../media/audio24.wav"/><Relationship Id="rId1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audio" Target="../media/audio22.wav"/><Relationship Id="rId8" Type="http://schemas.openxmlformats.org/officeDocument/2006/relationships/image" Target="../media/image52.png"/><Relationship Id="rId7" Type="http://schemas.openxmlformats.org/officeDocument/2006/relationships/image" Target="../media/image50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24.wav"/><Relationship Id="rId10" Type="http://schemas.openxmlformats.org/officeDocument/2006/relationships/audio" Target="../media/audio23.wav"/><Relationship Id="rId1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audio" Target="../media/audio22.wav"/><Relationship Id="rId8" Type="http://schemas.openxmlformats.org/officeDocument/2006/relationships/image" Target="../media/image52.png"/><Relationship Id="rId7" Type="http://schemas.openxmlformats.org/officeDocument/2006/relationships/image" Target="../media/image50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23.wav"/><Relationship Id="rId10" Type="http://schemas.openxmlformats.org/officeDocument/2006/relationships/audio" Target="../media/audio24.wav"/><Relationship Id="rId1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audio" Target="../media/audio22.wav"/><Relationship Id="rId8" Type="http://schemas.openxmlformats.org/officeDocument/2006/relationships/image" Target="../media/image52.png"/><Relationship Id="rId7" Type="http://schemas.openxmlformats.org/officeDocument/2006/relationships/image" Target="../media/image50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23.wav"/><Relationship Id="rId10" Type="http://schemas.openxmlformats.org/officeDocument/2006/relationships/audio" Target="../media/audio24.wav"/><Relationship Id="rId1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2.wav"/><Relationship Id="rId8" Type="http://schemas.openxmlformats.org/officeDocument/2006/relationships/image" Target="../media/image52.png"/><Relationship Id="rId7" Type="http://schemas.openxmlformats.org/officeDocument/2006/relationships/image" Target="../media/image50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23.wav"/><Relationship Id="rId10" Type="http://schemas.openxmlformats.org/officeDocument/2006/relationships/audio" Target="../media/audio24.wav"/><Relationship Id="rId1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3.wav"/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8.svg"/><Relationship Id="rId7" Type="http://schemas.openxmlformats.org/officeDocument/2006/relationships/image" Target="../media/image71.png"/><Relationship Id="rId6" Type="http://schemas.openxmlformats.org/officeDocument/2006/relationships/image" Target="../media/image27.svg"/><Relationship Id="rId5" Type="http://schemas.openxmlformats.org/officeDocument/2006/relationships/image" Target="../media/image70.png"/><Relationship Id="rId4" Type="http://schemas.openxmlformats.org/officeDocument/2006/relationships/image" Target="../media/image26.sv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2.wav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29" y="284093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05" y="2740025"/>
            <a:ext cx="6090285" cy="3427730"/>
          </a:xfrm>
          <a:prstGeom prst="rect">
            <a:avLst/>
          </a:prstGeom>
        </p:spPr>
      </p:pic>
      <p:sp>
        <p:nvSpPr>
          <p:cNvPr id="2" name="object 22"/>
          <p:cNvSpPr txBox="1">
            <a:spLocks noGrp="1"/>
          </p:cNvSpPr>
          <p:nvPr/>
        </p:nvSpPr>
        <p:spPr>
          <a:xfrm>
            <a:off x="653415" y="1338580"/>
            <a:ext cx="5991225" cy="1836420"/>
          </a:xfrm>
          <a:prstGeom prst="rect">
            <a:avLst/>
          </a:prstGeom>
        </p:spPr>
        <p:txBody>
          <a:bodyPr vert="horz" wrap="square" lIns="0" tIns="148166" rIns="0" bIns="0" rtlCol="0">
            <a:prstTxWarp prst="textPlain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450" indent="0" algn="ctr">
              <a:lnSpc>
                <a:spcPct val="100000"/>
              </a:lnSpc>
              <a:spcBef>
                <a:spcPts val="1750"/>
              </a:spcBef>
              <a:buNone/>
            </a:pPr>
            <a:r>
              <a:rPr sz="6000" b="1" spc="17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Welcome</a:t>
            </a:r>
            <a:endParaRPr sz="6000" b="1" spc="17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0" algn="ctr">
              <a:lnSpc>
                <a:spcPct val="100000"/>
              </a:lnSpc>
              <a:spcBef>
                <a:spcPts val="1650"/>
              </a:spcBef>
              <a:buNone/>
            </a:pPr>
            <a:r>
              <a:rPr sz="6000" b="1" spc="9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6000" b="1" spc="17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Class!</a:t>
            </a:r>
            <a:endParaRPr sz="6000" b="1" spc="175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bject 23"/>
          <p:cNvSpPr txBox="1"/>
          <p:nvPr/>
        </p:nvSpPr>
        <p:spPr>
          <a:xfrm>
            <a:off x="1866900" y="3947795"/>
            <a:ext cx="4643755" cy="112903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2400" spc="-10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Book: English 3</a:t>
            </a:r>
            <a:endParaRPr lang="en-US" sz="2400" spc="-10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sz="2400" spc="-1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Teacher: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sz="2400" spc="-14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sz="2400" spc="-13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ss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sz="2400" spc="-5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inh</a:t>
            </a:r>
            <a:endParaRPr lang="en-US" sz="2400" spc="-5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59dce9f0ebfec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692" y="-78908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153920" y="2122709"/>
            <a:ext cx="3792063" cy="4184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074" r="9267"/>
          <a:stretch>
            <a:fillRect/>
          </a:stretch>
        </p:blipFill>
        <p:spPr>
          <a:xfrm>
            <a:off x="-4368770" y="3023367"/>
            <a:ext cx="3856382" cy="42521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23314" y="2562374"/>
            <a:ext cx="4625191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</a:t>
            </a:r>
            <a:endParaRPr lang="en-US" sz="7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319" y="1136777"/>
            <a:ext cx="3246287" cy="45592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1029" y="3335215"/>
            <a:ext cx="4407476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/læmp/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 Diagonal Corner Rectangle 43"/>
          <p:cNvSpPr/>
          <p:nvPr/>
        </p:nvSpPr>
        <p:spPr>
          <a:xfrm>
            <a:off x="819202" y="759752"/>
            <a:ext cx="3291840" cy="2651760"/>
          </a:xfrm>
          <a:prstGeom prst="round2DiagRect">
            <a:avLst/>
          </a:prstGeom>
          <a:ln w="28575" cmpd="thickThin">
            <a:solidFill>
              <a:srgbClr val="ED298B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ound Diagonal Corner Rectangle 44"/>
          <p:cNvSpPr/>
          <p:nvPr/>
        </p:nvSpPr>
        <p:spPr>
          <a:xfrm>
            <a:off x="4472899" y="759752"/>
            <a:ext cx="3291840" cy="2651760"/>
          </a:xfrm>
          <a:prstGeom prst="round2DiagRect">
            <a:avLst/>
          </a:prstGeom>
          <a:ln w="28575" cmpd="thickThin">
            <a:solidFill>
              <a:srgbClr val="ED298B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ound Diagonal Corner Rectangle 45"/>
          <p:cNvSpPr/>
          <p:nvPr/>
        </p:nvSpPr>
        <p:spPr>
          <a:xfrm>
            <a:off x="8126596" y="759752"/>
            <a:ext cx="3291840" cy="2651760"/>
          </a:xfrm>
          <a:prstGeom prst="round2DiagRect">
            <a:avLst/>
          </a:prstGeom>
          <a:ln w="28575" cmpd="thickThin">
            <a:solidFill>
              <a:srgbClr val="ED298B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>
            <a:off x="819202" y="3710423"/>
            <a:ext cx="3291840" cy="2651760"/>
          </a:xfrm>
          <a:prstGeom prst="round2DiagRect">
            <a:avLst/>
          </a:prstGeom>
          <a:ln w="28575" cmpd="thickThin">
            <a:solidFill>
              <a:srgbClr val="ED298B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 descr="Best Ceiling Fan Clipart #20684 - Clipartion.com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731" y="913694"/>
            <a:ext cx="2081100" cy="14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39" y="3804852"/>
            <a:ext cx="2562920" cy="1661191"/>
          </a:xfrm>
          <a:prstGeom prst="round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991" y="7833876"/>
            <a:ext cx="5463525" cy="3796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327" y="782151"/>
            <a:ext cx="1240091" cy="1671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750" y="1009576"/>
            <a:ext cx="1911532" cy="129547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19202" y="2678144"/>
            <a:ext cx="3291839" cy="733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mirror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72899" y="2678144"/>
            <a:ext cx="3291840" cy="733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126596" y="2678145"/>
            <a:ext cx="329184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cup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19202" y="5633765"/>
            <a:ext cx="329184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window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 Diagonal Corner Rectangle 37"/>
          <p:cNvSpPr/>
          <p:nvPr/>
        </p:nvSpPr>
        <p:spPr>
          <a:xfrm>
            <a:off x="4472899" y="3710423"/>
            <a:ext cx="3291840" cy="2651760"/>
          </a:xfrm>
          <a:prstGeom prst="round2DiagRect">
            <a:avLst/>
          </a:prstGeom>
          <a:ln w="28575" cmpd="thickThin">
            <a:solidFill>
              <a:srgbClr val="ED298B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472899" y="5633765"/>
            <a:ext cx="329184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door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 Diagonal Corner Rectangle 40"/>
          <p:cNvSpPr/>
          <p:nvPr/>
        </p:nvSpPr>
        <p:spPr>
          <a:xfrm>
            <a:off x="8126596" y="3710423"/>
            <a:ext cx="3291840" cy="2651760"/>
          </a:xfrm>
          <a:prstGeom prst="round2DiagRect">
            <a:avLst/>
          </a:prstGeom>
          <a:ln w="28575" cmpd="thickThin">
            <a:solidFill>
              <a:srgbClr val="ED298B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126596" y="5628876"/>
            <a:ext cx="329184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lamp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599901" y="3804852"/>
            <a:ext cx="1274759" cy="18178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0754" y="3804852"/>
            <a:ext cx="1223523" cy="1718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40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 Diagonal Corner Rectangle 37"/>
          <p:cNvSpPr/>
          <p:nvPr/>
        </p:nvSpPr>
        <p:spPr>
          <a:xfrm>
            <a:off x="819202" y="759752"/>
            <a:ext cx="3291840" cy="2651760"/>
          </a:xfrm>
          <a:prstGeom prst="round2DiagRect">
            <a:avLst/>
          </a:prstGeom>
          <a:ln w="28575" cmpd="thickThin">
            <a:solidFill>
              <a:srgbClr val="ED298B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ound Diagonal Corner Rectangle 38"/>
          <p:cNvSpPr/>
          <p:nvPr/>
        </p:nvSpPr>
        <p:spPr>
          <a:xfrm>
            <a:off x="4472899" y="759752"/>
            <a:ext cx="3291840" cy="2651760"/>
          </a:xfrm>
          <a:prstGeom prst="round2DiagRect">
            <a:avLst/>
          </a:prstGeom>
          <a:ln w="28575" cmpd="thickThin">
            <a:solidFill>
              <a:srgbClr val="ED298B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ound Diagonal Corner Rectangle 39"/>
          <p:cNvSpPr/>
          <p:nvPr/>
        </p:nvSpPr>
        <p:spPr>
          <a:xfrm>
            <a:off x="8126596" y="759752"/>
            <a:ext cx="3291840" cy="2651760"/>
          </a:xfrm>
          <a:prstGeom prst="round2DiagRect">
            <a:avLst/>
          </a:prstGeom>
          <a:ln w="28575" cmpd="thickThin">
            <a:solidFill>
              <a:srgbClr val="ED298B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ound Diagonal Corner Rectangle 40"/>
          <p:cNvSpPr/>
          <p:nvPr/>
        </p:nvSpPr>
        <p:spPr>
          <a:xfrm>
            <a:off x="819202" y="3710423"/>
            <a:ext cx="3291840" cy="2651760"/>
          </a:xfrm>
          <a:prstGeom prst="round2DiagRect">
            <a:avLst/>
          </a:prstGeom>
          <a:ln w="28575" cmpd="thickThin">
            <a:solidFill>
              <a:srgbClr val="ED298B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ound Diagonal Corner Rectangle 46"/>
          <p:cNvSpPr/>
          <p:nvPr/>
        </p:nvSpPr>
        <p:spPr>
          <a:xfrm>
            <a:off x="4472899" y="3710423"/>
            <a:ext cx="3291840" cy="2651760"/>
          </a:xfrm>
          <a:prstGeom prst="round2DiagRect">
            <a:avLst/>
          </a:prstGeom>
          <a:ln w="28575" cmpd="thickThin">
            <a:solidFill>
              <a:srgbClr val="ED298B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Round Diagonal Corner Rectangle 48"/>
          <p:cNvSpPr/>
          <p:nvPr/>
        </p:nvSpPr>
        <p:spPr>
          <a:xfrm>
            <a:off x="8126596" y="3710423"/>
            <a:ext cx="3291840" cy="2651760"/>
          </a:xfrm>
          <a:prstGeom prst="round2DiagRect">
            <a:avLst/>
          </a:prstGeom>
          <a:ln w="28575" cmpd="thickThin">
            <a:solidFill>
              <a:srgbClr val="ED298B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33033" t="7469" b="6070"/>
          <a:stretch>
            <a:fillRect/>
          </a:stretch>
        </p:blipFill>
        <p:spPr>
          <a:xfrm>
            <a:off x="8659606" y="868400"/>
            <a:ext cx="2225817" cy="1867331"/>
          </a:xfrm>
          <a:prstGeom prst="round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24689" y="3784429"/>
            <a:ext cx="2468880" cy="1661016"/>
            <a:chOff x="8977337" y="3706044"/>
            <a:chExt cx="2472000" cy="158677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77337" y="3706044"/>
              <a:ext cx="1224051" cy="793385"/>
            </a:xfrm>
            <a:prstGeom prst="round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25286" y="3706044"/>
              <a:ext cx="1224051" cy="793385"/>
            </a:xfrm>
            <a:prstGeom prst="round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89286" y="4499429"/>
              <a:ext cx="1224051" cy="793385"/>
            </a:xfrm>
            <a:prstGeom prst="round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25285" y="4499429"/>
              <a:ext cx="1224051" cy="793385"/>
            </a:xfrm>
            <a:prstGeom prst="round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819142" y="897127"/>
            <a:ext cx="2679694" cy="1526802"/>
            <a:chOff x="3164843" y="3606454"/>
            <a:chExt cx="2789069" cy="1539669"/>
          </a:xfrm>
        </p:grpSpPr>
        <p:pic>
          <p:nvPicPr>
            <p:cNvPr id="24" name="Picture 4" descr="Best Ceiling Fan Clipart #20684 - Clipartion.co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843" y="3606454"/>
              <a:ext cx="1558595" cy="10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Best Ceiling Fan Clipart #20684 - Clipartion.co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7" y="4076889"/>
              <a:ext cx="1558595" cy="1069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064054" y="1011825"/>
            <a:ext cx="2802133" cy="1516863"/>
            <a:chOff x="830005" y="3665727"/>
            <a:chExt cx="2790367" cy="151049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005" y="3753094"/>
              <a:ext cx="828987" cy="1117559"/>
            </a:xfrm>
            <a:prstGeom prst="ellipse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8992" y="3665727"/>
              <a:ext cx="1120460" cy="1510494"/>
            </a:xfrm>
            <a:prstGeom prst="ellipse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1385" y="3794063"/>
              <a:ext cx="828987" cy="1117559"/>
            </a:xfrm>
            <a:prstGeom prst="ellipse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819202" y="2678144"/>
            <a:ext cx="3291839" cy="733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72899" y="2678144"/>
            <a:ext cx="3291840" cy="733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126596" y="2678145"/>
            <a:ext cx="329184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19202" y="5633765"/>
            <a:ext cx="329184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72899" y="5633765"/>
            <a:ext cx="329184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126596" y="5628876"/>
            <a:ext cx="329184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3843" y="3897742"/>
            <a:ext cx="3061520" cy="1210874"/>
            <a:chOff x="4573843" y="3897742"/>
            <a:chExt cx="3061520" cy="121087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5"/>
            <a:srcRect l="7486" r="6203"/>
            <a:stretch>
              <a:fillRect/>
            </a:stretch>
          </p:blipFill>
          <p:spPr>
            <a:xfrm flipH="1">
              <a:off x="4573843" y="4219458"/>
              <a:ext cx="538161" cy="88915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/>
            <a:srcRect l="7028" r="5896"/>
            <a:stretch>
              <a:fillRect/>
            </a:stretch>
          </p:blipFill>
          <p:spPr>
            <a:xfrm flipH="1">
              <a:off x="5192657" y="3993079"/>
              <a:ext cx="542926" cy="88915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5"/>
            <a:srcRect l="7486" r="6203"/>
            <a:stretch>
              <a:fillRect/>
            </a:stretch>
          </p:blipFill>
          <p:spPr>
            <a:xfrm flipH="1">
              <a:off x="5848034" y="3897742"/>
              <a:ext cx="538161" cy="88915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5"/>
            <a:srcRect l="7028" r="5896"/>
            <a:stretch>
              <a:fillRect/>
            </a:stretch>
          </p:blipFill>
          <p:spPr>
            <a:xfrm>
              <a:off x="6498279" y="3954051"/>
              <a:ext cx="542926" cy="88915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/>
            <a:srcRect l="7028" r="5896"/>
            <a:stretch>
              <a:fillRect/>
            </a:stretch>
          </p:blipFill>
          <p:spPr>
            <a:xfrm>
              <a:off x="7092437" y="4112280"/>
              <a:ext cx="542926" cy="88915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8329080" y="3838029"/>
            <a:ext cx="2890240" cy="1582844"/>
            <a:chOff x="8492649" y="3839795"/>
            <a:chExt cx="2890240" cy="1582844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56516" y="4612123"/>
              <a:ext cx="558866" cy="784896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24023" y="4637743"/>
              <a:ext cx="558866" cy="784896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35520" y="4616833"/>
              <a:ext cx="558866" cy="78489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4287" y="3897742"/>
              <a:ext cx="558866" cy="784896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7545" y="3839795"/>
              <a:ext cx="558866" cy="78489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92649" y="3885777"/>
              <a:ext cx="558866" cy="78489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8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>
            <a:fillRect/>
          </a:stretch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t="-4677" b="50993"/>
          <a:stretch>
            <a:fillRect/>
          </a:stretch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>
            <a:fillRect/>
          </a:stretch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lamp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mirror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5510" y="772922"/>
            <a:ext cx="1223523" cy="1718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>
            <a:fillRect/>
          </a:stretch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window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door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0042" y="697596"/>
            <a:ext cx="2911869" cy="1887367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>
            <a:fillRect/>
          </a:stretch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door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lamp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497593" y="768737"/>
            <a:ext cx="1274759" cy="181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>
            <a:fillRect/>
          </a:stretch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cup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window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4296" y="853199"/>
            <a:ext cx="2433054" cy="1648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>
            <a:fillRect/>
          </a:stretch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fan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cup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Picture 4" descr="Best Ceiling Fan Clipart #20684 - Clipartion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657945"/>
            <a:ext cx="2781587" cy="190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3829" y="725714"/>
            <a:ext cx="3061808" cy="1770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>
            <a:fillRect/>
          </a:stretch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lamps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mirrors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962659" y="829797"/>
            <a:ext cx="2890240" cy="1582844"/>
            <a:chOff x="8492649" y="3839795"/>
            <a:chExt cx="2890240" cy="1582844"/>
          </a:xfrm>
          <a:solidFill>
            <a:schemeClr val="bg1"/>
          </a:solidFill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56516" y="4612123"/>
              <a:ext cx="558866" cy="784896"/>
            </a:xfrm>
            <a:prstGeom prst="rect">
              <a:avLst/>
            </a:prstGeom>
            <a:grpFill/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24023" y="4637743"/>
              <a:ext cx="558866" cy="784896"/>
            </a:xfrm>
            <a:prstGeom prst="rect">
              <a:avLst/>
            </a:prstGeom>
            <a:grpFill/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35520" y="4616833"/>
              <a:ext cx="558866" cy="784896"/>
            </a:xfrm>
            <a:prstGeom prst="rect">
              <a:avLst/>
            </a:prstGeom>
            <a:grpFill/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44287" y="3897742"/>
              <a:ext cx="558866" cy="784896"/>
            </a:xfrm>
            <a:prstGeom prst="rect">
              <a:avLst/>
            </a:prstGeom>
            <a:grpFill/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97545" y="3839795"/>
              <a:ext cx="558866" cy="784896"/>
            </a:xfrm>
            <a:prstGeom prst="rect">
              <a:avLst/>
            </a:prstGeom>
            <a:grpFill/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92649" y="3885777"/>
              <a:ext cx="558866" cy="784896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35585" y="4938395"/>
            <a:ext cx="10824210" cy="1751965"/>
            <a:chOff x="-3244851" y="761996"/>
            <a:chExt cx="20227716" cy="3886203"/>
          </a:xfrm>
        </p:grpSpPr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7" name="图形 6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8" name="图形 7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0" name="图形 9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1" name="图形 10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pic>
        <p:nvPicPr>
          <p:cNvPr id="19" name="图形 18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9506" y="660805"/>
            <a:ext cx="1636337" cy="2573039"/>
          </a:xfrm>
          <a:prstGeom prst="rect">
            <a:avLst/>
          </a:prstGeom>
        </p:spPr>
      </p:pic>
      <p:sp>
        <p:nvSpPr>
          <p:cNvPr id="20" name="标题 1"/>
          <p:cNvSpPr txBox="1"/>
          <p:nvPr/>
        </p:nvSpPr>
        <p:spPr>
          <a:xfrm>
            <a:off x="1726644" y="798283"/>
            <a:ext cx="95690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+mn-lt"/>
                <a:ea typeface="Microsoft YaHei" panose="020B0503020204020204" charset="-122"/>
              </a:rPr>
              <a:t>Unit 14:</a:t>
            </a:r>
            <a:endParaRPr lang="zh-CN" altLang="en-US" b="1" dirty="0"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latin typeface="+mn-lt"/>
              <a:ea typeface="Microsoft YaHei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961244" y="4038032"/>
            <a:ext cx="6308198" cy="47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sz="2800" b="1" dirty="0">
                <a:latin typeface="Microsoft YaHei" panose="020B0503020204020204" charset="-122"/>
                <a:ea typeface="Microsoft YaHei" panose="020B0503020204020204" charset="-122"/>
              </a:rPr>
              <a:t>Lesson 2</a:t>
            </a:r>
            <a:endParaRPr lang="en-US" altLang="zh-CN" sz="2800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4" name="MsPham5"/>
          <p:cNvSpPr txBox="1"/>
          <p:nvPr/>
        </p:nvSpPr>
        <p:spPr>
          <a:xfrm>
            <a:off x="1567190" y="2124014"/>
            <a:ext cx="941445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 defTabSz="1500505">
              <a:spcBef>
                <a:spcPct val="50000"/>
              </a:spcBef>
            </a:pPr>
            <a:r>
              <a:rPr lang="en-US" altLang="zh-CN" sz="60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Are there any posters in the room?</a:t>
            </a:r>
            <a:endParaRPr lang="en-US" altLang="zh-CN" sz="600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>
            <a:fillRect/>
          </a:stretch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cups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</a:t>
            </a:r>
            <a:r>
              <a:rPr lang="en-US" sz="3600" b="1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cup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/>
          <a:srcRect l="33033" t="7469" b="6070"/>
          <a:stretch>
            <a:fillRect/>
          </a:stretch>
        </p:blipFill>
        <p:spPr>
          <a:xfrm>
            <a:off x="3167646" y="701116"/>
            <a:ext cx="2225817" cy="1867331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bg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>
            <a:fillRect/>
          </a:stretch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doors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door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969202" y="769378"/>
            <a:ext cx="4256476" cy="1683496"/>
            <a:chOff x="4573843" y="3897742"/>
            <a:chExt cx="3061520" cy="121087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9"/>
            <a:srcRect l="7486" r="6203"/>
            <a:stretch>
              <a:fillRect/>
            </a:stretch>
          </p:blipFill>
          <p:spPr>
            <a:xfrm flipH="1">
              <a:off x="4573843" y="4219458"/>
              <a:ext cx="538161" cy="889158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/>
            <a:srcRect l="7028" r="5896"/>
            <a:stretch>
              <a:fillRect/>
            </a:stretch>
          </p:blipFill>
          <p:spPr>
            <a:xfrm flipH="1">
              <a:off x="5192657" y="3993079"/>
              <a:ext cx="542926" cy="88915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/>
            <a:srcRect l="7486" r="6203"/>
            <a:stretch>
              <a:fillRect/>
            </a:stretch>
          </p:blipFill>
          <p:spPr>
            <a:xfrm flipH="1">
              <a:off x="5848034" y="3897742"/>
              <a:ext cx="538161" cy="88915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9"/>
            <a:srcRect l="7028" r="5896"/>
            <a:stretch>
              <a:fillRect/>
            </a:stretch>
          </p:blipFill>
          <p:spPr>
            <a:xfrm>
              <a:off x="6498279" y="3954051"/>
              <a:ext cx="542926" cy="88915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9"/>
            <a:srcRect l="7028" r="5896"/>
            <a:stretch>
              <a:fillRect/>
            </a:stretch>
          </p:blipFill>
          <p:spPr>
            <a:xfrm>
              <a:off x="7092437" y="4112280"/>
              <a:ext cx="542926" cy="88915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>
            <a:fillRect/>
          </a:stretch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mirrors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mirror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479599" y="787220"/>
            <a:ext cx="3235681" cy="1751553"/>
            <a:chOff x="830005" y="3665727"/>
            <a:chExt cx="2790367" cy="151049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0005" y="3753094"/>
              <a:ext cx="828987" cy="1117559"/>
            </a:xfrm>
            <a:prstGeom prst="ellipse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58992" y="3665727"/>
              <a:ext cx="1120460" cy="1510494"/>
            </a:xfrm>
            <a:prstGeom prst="ellipse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1385" y="3794063"/>
              <a:ext cx="828987" cy="1117559"/>
            </a:xfrm>
            <a:prstGeom prst="ellipse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>
            <a:fillRect/>
          </a:stretch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windows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doors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863000" y="761813"/>
            <a:ext cx="2468880" cy="1661016"/>
            <a:chOff x="8977337" y="3706044"/>
            <a:chExt cx="2472000" cy="158677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77337" y="3706044"/>
              <a:ext cx="1224051" cy="793385"/>
            </a:xfrm>
            <a:prstGeom prst="round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25286" y="3706044"/>
              <a:ext cx="1224051" cy="793385"/>
            </a:xfrm>
            <a:prstGeom prst="round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89286" y="4499429"/>
              <a:ext cx="1224051" cy="793385"/>
            </a:xfrm>
            <a:prstGeom prst="round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25285" y="4499429"/>
              <a:ext cx="1224051" cy="793385"/>
            </a:xfrm>
            <a:prstGeom prst="round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>
            <a:fillRect/>
          </a:stretch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fans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cups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651546" y="788307"/>
            <a:ext cx="2891787" cy="1647646"/>
            <a:chOff x="3164843" y="3606454"/>
            <a:chExt cx="2789069" cy="1539669"/>
          </a:xfrm>
        </p:grpSpPr>
        <p:pic>
          <p:nvPicPr>
            <p:cNvPr id="36" name="Picture 4" descr="Best Ceiling Fan Clipart #20684 - Clipartion.com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843" y="3606454"/>
              <a:ext cx="1558595" cy="10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Best Ceiling Fan Clipart #20684 - Clipartion.com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7" y="4076889"/>
              <a:ext cx="1558595" cy="1069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895" t="3263" r="16733" b="12892"/>
          <a:stretch>
            <a:fillRect/>
          </a:stretch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/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800" b="0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 hidden="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82812" y="1918900"/>
            <a:ext cx="7310856" cy="240026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16600" dirty="0">
                <a:ln w="3810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rgbClr val="FF0000">
                      <a:alpha val="79000"/>
                    </a:srgbClr>
                  </a:glow>
                </a:effectLst>
                <a:latin typeface="Cooper Black" panose="0208090404030B020404" pitchFamily="18" charset="0"/>
              </a:rPr>
              <a:t>Good job!</a:t>
            </a:r>
            <a:endParaRPr lang="en-US" sz="16600" dirty="0">
              <a:ln w="38100">
                <a:solidFill>
                  <a:srgbClr val="FF0000"/>
                </a:solidFill>
              </a:ln>
              <a:solidFill>
                <a:schemeClr val="bg1"/>
              </a:solidFill>
              <a:effectLst>
                <a:glow rad="114300">
                  <a:srgbClr val="FF0000">
                    <a:alpha val="79000"/>
                  </a:srgbClr>
                </a:glow>
              </a:effectLst>
              <a:latin typeface="Cooper Black" panose="0208090404030B0204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7200" b="1" dirty="0"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3135" y="1121233"/>
            <a:ext cx="7335418" cy="493473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273135" y="1237348"/>
            <a:ext cx="4413989" cy="1380720"/>
          </a:xfrm>
          <a:custGeom>
            <a:avLst/>
            <a:gdLst>
              <a:gd name="connsiteX0" fmla="*/ 0 w 4413989"/>
              <a:gd name="connsiteY0" fmla="*/ 85131 h 510778"/>
              <a:gd name="connsiteX1" fmla="*/ 85131 w 4413989"/>
              <a:gd name="connsiteY1" fmla="*/ 0 h 510778"/>
              <a:gd name="connsiteX2" fmla="*/ 2574827 w 4413989"/>
              <a:gd name="connsiteY2" fmla="*/ 0 h 510778"/>
              <a:gd name="connsiteX3" fmla="*/ 2574827 w 4413989"/>
              <a:gd name="connsiteY3" fmla="*/ 0 h 510778"/>
              <a:gd name="connsiteX4" fmla="*/ 3678324 w 4413989"/>
              <a:gd name="connsiteY4" fmla="*/ 0 h 510778"/>
              <a:gd name="connsiteX5" fmla="*/ 4328858 w 4413989"/>
              <a:gd name="connsiteY5" fmla="*/ 0 h 510778"/>
              <a:gd name="connsiteX6" fmla="*/ 4413989 w 4413989"/>
              <a:gd name="connsiteY6" fmla="*/ 85131 h 510778"/>
              <a:gd name="connsiteX7" fmla="*/ 4413989 w 4413989"/>
              <a:gd name="connsiteY7" fmla="*/ 297954 h 510778"/>
              <a:gd name="connsiteX8" fmla="*/ 4413989 w 4413989"/>
              <a:gd name="connsiteY8" fmla="*/ 297954 h 510778"/>
              <a:gd name="connsiteX9" fmla="*/ 4413989 w 4413989"/>
              <a:gd name="connsiteY9" fmla="*/ 425648 h 510778"/>
              <a:gd name="connsiteX10" fmla="*/ 4413989 w 4413989"/>
              <a:gd name="connsiteY10" fmla="*/ 425647 h 510778"/>
              <a:gd name="connsiteX11" fmla="*/ 4328858 w 4413989"/>
              <a:gd name="connsiteY11" fmla="*/ 510778 h 510778"/>
              <a:gd name="connsiteX12" fmla="*/ 3678324 w 4413989"/>
              <a:gd name="connsiteY12" fmla="*/ 510778 h 510778"/>
              <a:gd name="connsiteX13" fmla="*/ 2596529 w 4413989"/>
              <a:gd name="connsiteY13" fmla="*/ 1380720 h 510778"/>
              <a:gd name="connsiteX14" fmla="*/ 2574827 w 4413989"/>
              <a:gd name="connsiteY14" fmla="*/ 510778 h 510778"/>
              <a:gd name="connsiteX15" fmla="*/ 85131 w 4413989"/>
              <a:gd name="connsiteY15" fmla="*/ 510778 h 510778"/>
              <a:gd name="connsiteX16" fmla="*/ 0 w 4413989"/>
              <a:gd name="connsiteY16" fmla="*/ 425647 h 510778"/>
              <a:gd name="connsiteX17" fmla="*/ 0 w 4413989"/>
              <a:gd name="connsiteY17" fmla="*/ 425648 h 510778"/>
              <a:gd name="connsiteX18" fmla="*/ 0 w 4413989"/>
              <a:gd name="connsiteY18" fmla="*/ 297954 h 510778"/>
              <a:gd name="connsiteX19" fmla="*/ 0 w 4413989"/>
              <a:gd name="connsiteY19" fmla="*/ 297954 h 510778"/>
              <a:gd name="connsiteX20" fmla="*/ 0 w 4413989"/>
              <a:gd name="connsiteY20" fmla="*/ 85131 h 510778"/>
              <a:gd name="connsiteX0-1" fmla="*/ 0 w 4413989"/>
              <a:gd name="connsiteY0-2" fmla="*/ 85131 h 1380720"/>
              <a:gd name="connsiteX1-3" fmla="*/ 85131 w 4413989"/>
              <a:gd name="connsiteY1-4" fmla="*/ 0 h 1380720"/>
              <a:gd name="connsiteX2-5" fmla="*/ 2574827 w 4413989"/>
              <a:gd name="connsiteY2-6" fmla="*/ 0 h 1380720"/>
              <a:gd name="connsiteX3-7" fmla="*/ 2574827 w 4413989"/>
              <a:gd name="connsiteY3-8" fmla="*/ 0 h 1380720"/>
              <a:gd name="connsiteX4-9" fmla="*/ 3678324 w 4413989"/>
              <a:gd name="connsiteY4-10" fmla="*/ 0 h 1380720"/>
              <a:gd name="connsiteX5-11" fmla="*/ 4328858 w 4413989"/>
              <a:gd name="connsiteY5-12" fmla="*/ 0 h 1380720"/>
              <a:gd name="connsiteX6-13" fmla="*/ 4413989 w 4413989"/>
              <a:gd name="connsiteY6-14" fmla="*/ 85131 h 1380720"/>
              <a:gd name="connsiteX7-15" fmla="*/ 4413989 w 4413989"/>
              <a:gd name="connsiteY7-16" fmla="*/ 297954 h 1380720"/>
              <a:gd name="connsiteX8-17" fmla="*/ 4413989 w 4413989"/>
              <a:gd name="connsiteY8-18" fmla="*/ 297954 h 1380720"/>
              <a:gd name="connsiteX9-19" fmla="*/ 4413989 w 4413989"/>
              <a:gd name="connsiteY9-20" fmla="*/ 425648 h 1380720"/>
              <a:gd name="connsiteX10-21" fmla="*/ 4413989 w 4413989"/>
              <a:gd name="connsiteY10-22" fmla="*/ 425647 h 1380720"/>
              <a:gd name="connsiteX11-23" fmla="*/ 4328858 w 4413989"/>
              <a:gd name="connsiteY11-24" fmla="*/ 510778 h 1380720"/>
              <a:gd name="connsiteX12-25" fmla="*/ 2909067 w 4413989"/>
              <a:gd name="connsiteY12-26" fmla="*/ 496264 h 1380720"/>
              <a:gd name="connsiteX13-27" fmla="*/ 2596529 w 4413989"/>
              <a:gd name="connsiteY13-28" fmla="*/ 1380720 h 1380720"/>
              <a:gd name="connsiteX14-29" fmla="*/ 2574827 w 4413989"/>
              <a:gd name="connsiteY14-30" fmla="*/ 510778 h 1380720"/>
              <a:gd name="connsiteX15-31" fmla="*/ 85131 w 4413989"/>
              <a:gd name="connsiteY15-32" fmla="*/ 510778 h 1380720"/>
              <a:gd name="connsiteX16-33" fmla="*/ 0 w 4413989"/>
              <a:gd name="connsiteY16-34" fmla="*/ 425647 h 1380720"/>
              <a:gd name="connsiteX17-35" fmla="*/ 0 w 4413989"/>
              <a:gd name="connsiteY17-36" fmla="*/ 425648 h 1380720"/>
              <a:gd name="connsiteX18-37" fmla="*/ 0 w 4413989"/>
              <a:gd name="connsiteY18-38" fmla="*/ 297954 h 1380720"/>
              <a:gd name="connsiteX19-39" fmla="*/ 0 w 4413989"/>
              <a:gd name="connsiteY19-40" fmla="*/ 297954 h 1380720"/>
              <a:gd name="connsiteX20-41" fmla="*/ 0 w 4413989"/>
              <a:gd name="connsiteY20-42" fmla="*/ 85131 h 1380720"/>
              <a:gd name="connsiteX0-43" fmla="*/ 0 w 4413989"/>
              <a:gd name="connsiteY0-44" fmla="*/ 85131 h 1380720"/>
              <a:gd name="connsiteX1-45" fmla="*/ 85131 w 4413989"/>
              <a:gd name="connsiteY1-46" fmla="*/ 0 h 1380720"/>
              <a:gd name="connsiteX2-47" fmla="*/ 2574827 w 4413989"/>
              <a:gd name="connsiteY2-48" fmla="*/ 0 h 1380720"/>
              <a:gd name="connsiteX3-49" fmla="*/ 2574827 w 4413989"/>
              <a:gd name="connsiteY3-50" fmla="*/ 0 h 1380720"/>
              <a:gd name="connsiteX4-51" fmla="*/ 3678324 w 4413989"/>
              <a:gd name="connsiteY4-52" fmla="*/ 0 h 1380720"/>
              <a:gd name="connsiteX5-53" fmla="*/ 4328858 w 4413989"/>
              <a:gd name="connsiteY5-54" fmla="*/ 0 h 1380720"/>
              <a:gd name="connsiteX6-55" fmla="*/ 4413989 w 4413989"/>
              <a:gd name="connsiteY6-56" fmla="*/ 85131 h 1380720"/>
              <a:gd name="connsiteX7-57" fmla="*/ 4413989 w 4413989"/>
              <a:gd name="connsiteY7-58" fmla="*/ 297954 h 1380720"/>
              <a:gd name="connsiteX8-59" fmla="*/ 4413989 w 4413989"/>
              <a:gd name="connsiteY8-60" fmla="*/ 297954 h 1380720"/>
              <a:gd name="connsiteX9-61" fmla="*/ 4413989 w 4413989"/>
              <a:gd name="connsiteY9-62" fmla="*/ 425648 h 1380720"/>
              <a:gd name="connsiteX10-63" fmla="*/ 4413989 w 4413989"/>
              <a:gd name="connsiteY10-64" fmla="*/ 425647 h 1380720"/>
              <a:gd name="connsiteX11-65" fmla="*/ 4328858 w 4413989"/>
              <a:gd name="connsiteY11-66" fmla="*/ 510778 h 1380720"/>
              <a:gd name="connsiteX12-67" fmla="*/ 2909067 w 4413989"/>
              <a:gd name="connsiteY12-68" fmla="*/ 496264 h 1380720"/>
              <a:gd name="connsiteX13-69" fmla="*/ 2596529 w 4413989"/>
              <a:gd name="connsiteY13-70" fmla="*/ 1380720 h 1380720"/>
              <a:gd name="connsiteX14-71" fmla="*/ 2647398 w 4413989"/>
              <a:gd name="connsiteY14-72" fmla="*/ 510778 h 1380720"/>
              <a:gd name="connsiteX15-73" fmla="*/ 85131 w 4413989"/>
              <a:gd name="connsiteY15-74" fmla="*/ 510778 h 1380720"/>
              <a:gd name="connsiteX16-75" fmla="*/ 0 w 4413989"/>
              <a:gd name="connsiteY16-76" fmla="*/ 425647 h 1380720"/>
              <a:gd name="connsiteX17-77" fmla="*/ 0 w 4413989"/>
              <a:gd name="connsiteY17-78" fmla="*/ 425648 h 1380720"/>
              <a:gd name="connsiteX18-79" fmla="*/ 0 w 4413989"/>
              <a:gd name="connsiteY18-80" fmla="*/ 297954 h 1380720"/>
              <a:gd name="connsiteX19-81" fmla="*/ 0 w 4413989"/>
              <a:gd name="connsiteY19-82" fmla="*/ 297954 h 1380720"/>
              <a:gd name="connsiteX20-83" fmla="*/ 0 w 4413989"/>
              <a:gd name="connsiteY20-84" fmla="*/ 85131 h 13807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4413989" h="1380720">
                <a:moveTo>
                  <a:pt x="0" y="85131"/>
                </a:moveTo>
                <a:cubicBezTo>
                  <a:pt x="0" y="38114"/>
                  <a:pt x="38114" y="0"/>
                  <a:pt x="85131" y="0"/>
                </a:cubicBezTo>
                <a:lnTo>
                  <a:pt x="2574827" y="0"/>
                </a:lnTo>
                <a:lnTo>
                  <a:pt x="2574827" y="0"/>
                </a:lnTo>
                <a:lnTo>
                  <a:pt x="3678324" y="0"/>
                </a:lnTo>
                <a:lnTo>
                  <a:pt x="4328858" y="0"/>
                </a:lnTo>
                <a:cubicBezTo>
                  <a:pt x="4375875" y="0"/>
                  <a:pt x="4413989" y="38114"/>
                  <a:pt x="4413989" y="85131"/>
                </a:cubicBezTo>
                <a:lnTo>
                  <a:pt x="4413989" y="297954"/>
                </a:lnTo>
                <a:lnTo>
                  <a:pt x="4413989" y="297954"/>
                </a:lnTo>
                <a:lnTo>
                  <a:pt x="4413989" y="425648"/>
                </a:lnTo>
                <a:lnTo>
                  <a:pt x="4413989" y="425647"/>
                </a:lnTo>
                <a:cubicBezTo>
                  <a:pt x="4413989" y="472664"/>
                  <a:pt x="4375875" y="510778"/>
                  <a:pt x="4328858" y="510778"/>
                </a:cubicBezTo>
                <a:lnTo>
                  <a:pt x="2909067" y="496264"/>
                </a:lnTo>
                <a:lnTo>
                  <a:pt x="2596529" y="1380720"/>
                </a:lnTo>
                <a:lnTo>
                  <a:pt x="2647398" y="510778"/>
                </a:lnTo>
                <a:lnTo>
                  <a:pt x="85131" y="510778"/>
                </a:lnTo>
                <a:cubicBezTo>
                  <a:pt x="38114" y="510778"/>
                  <a:pt x="0" y="472664"/>
                  <a:pt x="0" y="425647"/>
                </a:cubicBezTo>
                <a:lnTo>
                  <a:pt x="0" y="425648"/>
                </a:lnTo>
                <a:lnTo>
                  <a:pt x="0" y="297954"/>
                </a:lnTo>
                <a:lnTo>
                  <a:pt x="0" y="297954"/>
                </a:lnTo>
                <a:lnTo>
                  <a:pt x="0" y="85131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 many chairs are there?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480129" y="5460038"/>
            <a:ext cx="5642436" cy="919401"/>
          </a:xfrm>
          <a:prstGeom prst="wedgeRoundRectCallout">
            <a:avLst>
              <a:gd name="adj1" fmla="val 2522"/>
              <a:gd name="adj2" fmla="val -7848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Let's count them. One, two, three,.... 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 are eight.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8723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smtClean="0">
                <a:latin typeface="Helvetica Neue"/>
              </a:rPr>
              <a:t>1. Look</a:t>
            </a:r>
            <a:r>
              <a:rPr lang="en-US" sz="2400" b="1" dirty="0">
                <a:latin typeface="Helvetica Neue"/>
              </a:rPr>
              <a:t>, listen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repeat.</a:t>
            </a:r>
            <a:endParaRPr lang="en-US" sz="2400" b="1" dirty="0">
              <a:latin typeface="Helvetica Neue"/>
            </a:endParaRPr>
          </a:p>
        </p:txBody>
      </p:sp>
      <p:pic>
        <p:nvPicPr>
          <p:cNvPr id="5" name="Tiếng Anh 3 Tập 2 - Unit 14 Are there any posters in the room- - Lesson 2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590.000000" end="12602.375000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601" y="621049"/>
            <a:ext cx="277438" cy="274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788729" y="7470119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4457" y="1117938"/>
            <a:ext cx="7235059" cy="486722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47807" y="2063869"/>
            <a:ext cx="3468916" cy="919401"/>
          </a:xfrm>
          <a:prstGeom prst="wedgeRoundRectCallout">
            <a:avLst>
              <a:gd name="adj1" fmla="val 38650"/>
              <a:gd name="adj2" fmla="val 9978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And how many cups 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 there?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8723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</a:t>
            </a:r>
            <a:r>
              <a:rPr lang="en-US" sz="2400" b="1" dirty="0" smtClean="0">
                <a:latin typeface="Helvetica Neue"/>
              </a:rPr>
              <a:t>. Look</a:t>
            </a:r>
            <a:r>
              <a:rPr lang="en-US" sz="2400" b="1" dirty="0">
                <a:latin typeface="Helvetica Neue"/>
              </a:rPr>
              <a:t>, listen and </a:t>
            </a:r>
            <a:r>
              <a:rPr lang="en-US" sz="2400" b="1" dirty="0" smtClean="0">
                <a:latin typeface="Helvetica Neue"/>
              </a:rPr>
              <a:t>repeat.</a:t>
            </a:r>
            <a:endParaRPr lang="en-US" sz="2400" b="1" dirty="0">
              <a:latin typeface="Helvetica Neue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410779" y="5204993"/>
            <a:ext cx="2808202" cy="510778"/>
          </a:xfrm>
          <a:prstGeom prst="wedgeRoundRectCallout">
            <a:avLst>
              <a:gd name="adj1" fmla="val -51894"/>
              <a:gd name="adj2" fmla="val -11970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 are six.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Tiếng Anh 3 Tập 2 - Unit 14 Are there any posters in the room- - Lesson 2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164.000000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85" y="593535"/>
            <a:ext cx="369917" cy="365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0571" y="58035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smtClean="0">
                <a:latin typeface="Helvetica Neue"/>
              </a:rPr>
              <a:t>2. Point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say.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54935" y="4825763"/>
            <a:ext cx="7128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  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mirrors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are there?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3107" y="5511058"/>
            <a:ext cx="3812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three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200634" y="1145304"/>
            <a:ext cx="6246869" cy="3381583"/>
            <a:chOff x="830005" y="3665727"/>
            <a:chExt cx="2790367" cy="15104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30005" y="3753094"/>
              <a:ext cx="828987" cy="1117559"/>
            </a:xfrm>
            <a:prstGeom prst="ellipse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58992" y="3665727"/>
              <a:ext cx="1120460" cy="1510494"/>
            </a:xfrm>
            <a:prstGeom prst="ellipse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91385" y="3794063"/>
              <a:ext cx="828987" cy="1117559"/>
            </a:xfrm>
            <a:prstGeom prst="ellipse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803124" y="4877276"/>
            <a:ext cx="1924050" cy="5433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03155" y="5584172"/>
            <a:ext cx="1316501" cy="5433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3573" y="5532657"/>
            <a:ext cx="5639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/There are 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three mirrors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29" y="30885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89710" y="411888"/>
            <a:ext cx="6146165" cy="66802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5400" b="1" u="sng" dirty="0">
                <a:solidFill>
                  <a:srgbClr val="00B0F0"/>
                </a:solidFill>
                <a:effectLst/>
                <a:latin typeface="Microsoft YaHei" panose="020B0503020204020204" charset="-122"/>
                <a:ea typeface="Microsoft YaHei" panose="020B0503020204020204" charset="-122"/>
              </a:rPr>
              <a:t>Objectives</a:t>
            </a:r>
            <a:endParaRPr lang="en-US" altLang="zh-CN" sz="5400" b="1" u="sng" dirty="0">
              <a:solidFill>
                <a:srgbClr val="00B0F0"/>
              </a:solidFill>
              <a:effectLst/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15977" y="1188757"/>
            <a:ext cx="4260569" cy="3449864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1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20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21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3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4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5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6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7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8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9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0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1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2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3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4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5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6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7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8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9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0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1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2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3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4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5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6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7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8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9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0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1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2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3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4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5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6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7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8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9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0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1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2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3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4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5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6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7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8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9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0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1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2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3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4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5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6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7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8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9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0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1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2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3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4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5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6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7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8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9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0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1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2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3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4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5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6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7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8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9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00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01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02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03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4" name="组合 103"/>
          <p:cNvGrpSpPr/>
          <p:nvPr/>
        </p:nvGrpSpPr>
        <p:grpSpPr>
          <a:xfrm flipH="1">
            <a:off x="7187780" y="976452"/>
            <a:ext cx="3995685" cy="3232557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5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06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07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08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09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10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11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grpSp>
          <p:nvGrpSpPr>
            <p:cNvPr id="112" name="组合 111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3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14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15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16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17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18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19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0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1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2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3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4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5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6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7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8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29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0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1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2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3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4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5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6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7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8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39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0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1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2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3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4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5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6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7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8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49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0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1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2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3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4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5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6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7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8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59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0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1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2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3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4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5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6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7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8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69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0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1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2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3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4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5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6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7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8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79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0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1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2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3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4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5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6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7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8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89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90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91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92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93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16" y="2379724"/>
            <a:ext cx="4762291" cy="4090600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sp>
        <p:nvSpPr>
          <p:cNvPr id="2255" name="Google Shape;2255;p52"/>
          <p:cNvSpPr txBox="1"/>
          <p:nvPr/>
        </p:nvSpPr>
        <p:spPr>
          <a:xfrm>
            <a:off x="1061085" y="2225040"/>
            <a:ext cx="3482975" cy="114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rgbClr val="00B050"/>
                </a:solidFill>
                <a:latin typeface="Cooper Black" panose="0208090404030B020404" pitchFamily="18" charset="0"/>
                <a:ea typeface="Comfortaa"/>
                <a:cs typeface="Cooper Black" panose="0208090404030B020404" pitchFamily="18" charset="0"/>
                <a:sym typeface="Comfortaa"/>
              </a:rPr>
              <a:t>Review the  words and sentences.</a:t>
            </a:r>
            <a:endParaRPr lang="en-US" altLang="en-GB" sz="2400">
              <a:solidFill>
                <a:srgbClr val="00B050"/>
              </a:solidFill>
              <a:latin typeface="Cooper Black" panose="0208090404030B020404" pitchFamily="18" charset="0"/>
              <a:ea typeface="Comfortaa"/>
              <a:cs typeface="Cooper Black" panose="0208090404030B020404" pitchFamily="18" charset="0"/>
              <a:sym typeface="Comfortaa"/>
            </a:endParaRPr>
          </a:p>
        </p:txBody>
      </p:sp>
      <p:sp>
        <p:nvSpPr>
          <p:cNvPr id="9" name="Google Shape;2255;p52"/>
          <p:cNvSpPr txBox="1"/>
          <p:nvPr/>
        </p:nvSpPr>
        <p:spPr>
          <a:xfrm>
            <a:off x="7623175" y="1998345"/>
            <a:ext cx="3482975" cy="114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400">
                <a:solidFill>
                  <a:srgbClr val="00B050"/>
                </a:solidFill>
                <a:latin typeface="Cooper Black" panose="0208090404030B020404" pitchFamily="18" charset="0"/>
                <a:ea typeface="Comfortaa"/>
                <a:cs typeface="Cooper Black" panose="0208090404030B020404" pitchFamily="18" charset="0"/>
                <a:sym typeface="Comfortaa"/>
              </a:rPr>
              <a:t>Learn the singular and plural noun .</a:t>
            </a:r>
            <a:endParaRPr lang="en-US" altLang="en-GB" sz="2400">
              <a:solidFill>
                <a:srgbClr val="00B050"/>
              </a:solidFill>
              <a:latin typeface="Cooper Black" panose="0208090404030B020404" pitchFamily="18" charset="0"/>
              <a:ea typeface="Comfortaa"/>
              <a:cs typeface="Cooper Black" panose="0208090404030B020404" pitchFamily="18" charset="0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55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422784" y="1354327"/>
            <a:ext cx="5346433" cy="3046223"/>
            <a:chOff x="3164843" y="3606454"/>
            <a:chExt cx="2789069" cy="1539669"/>
          </a:xfrm>
        </p:grpSpPr>
        <p:pic>
          <p:nvPicPr>
            <p:cNvPr id="9" name="Picture 4" descr="Best Ceiling Fan Clipart #20684 - Clipartion.com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843" y="3606454"/>
              <a:ext cx="1558595" cy="10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Best Ceiling Fan Clipart #20684 - Clipartion.com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17" y="4076889"/>
              <a:ext cx="1558595" cy="1069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2916935" y="4902221"/>
            <a:ext cx="6761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  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fans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are there?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30775" y="5643610"/>
            <a:ext cx="3850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 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two  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65124" y="4953734"/>
            <a:ext cx="1392267" cy="5433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69873" y="5716724"/>
            <a:ext cx="1316501" cy="5433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0571" y="58035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smtClean="0">
                <a:latin typeface="Helvetica Neue"/>
              </a:rPr>
              <a:t>2. Point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say.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81509" y="5643826"/>
            <a:ext cx="4717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/There are 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two fans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33033" t="7469" b="6070"/>
          <a:stretch>
            <a:fillRect/>
          </a:stretch>
        </p:blipFill>
        <p:spPr>
          <a:xfrm>
            <a:off x="3804876" y="933124"/>
            <a:ext cx="4353647" cy="3652456"/>
          </a:xfrm>
          <a:prstGeom prst="round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26385" y="4768871"/>
            <a:ext cx="67233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  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cups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are there?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9952" y="5482828"/>
            <a:ext cx="3898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 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four  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4574" y="4820384"/>
            <a:ext cx="1511537" cy="5433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29050" y="5555942"/>
            <a:ext cx="1316501" cy="5433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0571" y="58035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smtClean="0">
                <a:latin typeface="Helvetica Neue"/>
              </a:rPr>
              <a:t>2. Point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say.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88776" y="5466715"/>
            <a:ext cx="4931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/There are 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four cups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93085" y="1397580"/>
            <a:ext cx="7128875" cy="3187179"/>
            <a:chOff x="8977337" y="3706044"/>
            <a:chExt cx="3719948" cy="15867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977337" y="3706044"/>
              <a:ext cx="1224051" cy="793385"/>
            </a:xfrm>
            <a:prstGeom prst="round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225286" y="3706044"/>
              <a:ext cx="1224051" cy="793385"/>
            </a:xfrm>
            <a:prstGeom prst="round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989286" y="4499429"/>
              <a:ext cx="1224051" cy="793385"/>
            </a:xfrm>
            <a:prstGeom prst="round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225285" y="4499429"/>
              <a:ext cx="1224051" cy="793385"/>
            </a:xfrm>
            <a:prstGeom prst="round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473234" y="3706044"/>
              <a:ext cx="1224051" cy="793385"/>
            </a:xfrm>
            <a:prstGeom prst="round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473234" y="4499429"/>
              <a:ext cx="1224051" cy="793385"/>
            </a:xfrm>
            <a:prstGeom prst="round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497835" y="4826596"/>
            <a:ext cx="7571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  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windows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are there?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53475" y="5532019"/>
            <a:ext cx="3621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 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six  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6024" y="4878109"/>
            <a:ext cx="2245376" cy="5433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6373" y="5605133"/>
            <a:ext cx="1194871" cy="5433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80571" y="58035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smtClean="0">
                <a:latin typeface="Helvetica Neue"/>
              </a:rPr>
              <a:t>2. Point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say.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6024" y="5524440"/>
            <a:ext cx="55018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/There are 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six windows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3. </a:t>
            </a:r>
            <a:r>
              <a:rPr lang="en-US" sz="2400" b="1">
                <a:latin typeface="Helvetica Neue"/>
              </a:rPr>
              <a:t>Let's </a:t>
            </a:r>
            <a:r>
              <a:rPr lang="en-US" sz="2400" b="1" smtClean="0">
                <a:latin typeface="Helvetica Neue"/>
              </a:rPr>
              <a:t>talk.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1026" name="Picture 2" descr="https://s.sachmem.vn/public/images/v2/TA3T2SHS/U14-L2-3-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29" y="897485"/>
            <a:ext cx="8468518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570585" y="2036881"/>
            <a:ext cx="4725620" cy="620312"/>
          </a:xfrm>
          <a:prstGeom prst="wedgeRoundRectCallout">
            <a:avLst>
              <a:gd name="adj1" fmla="val -12254"/>
              <a:gd name="adj2" fmla="val 109376"/>
              <a:gd name="adj3" fmla="val 16667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How many ___________are there?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027272" y="2896820"/>
            <a:ext cx="3527521" cy="574495"/>
          </a:xfrm>
          <a:prstGeom prst="wedgeRoundRectCallout">
            <a:avLst>
              <a:gd name="adj1" fmla="val -11016"/>
              <a:gd name="adj2" fmla="val 90626"/>
              <a:gd name="adj3" fmla="val 16667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There are ___________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1790700"/>
            </a:xfrm>
            <a:prstGeom prst="rect">
              <a:avLst/>
            </a:prstGeom>
            <a:solidFill>
              <a:srgbClr val="1DB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7" b="17474"/>
            <a:stretch>
              <a:fillRect/>
            </a:stretch>
          </p:blipFill>
          <p:spPr>
            <a:xfrm>
              <a:off x="0" y="1276350"/>
              <a:ext cx="12192000" cy="5581649"/>
            </a:xfrm>
            <a:prstGeom prst="rect">
              <a:avLst/>
            </a:prstGeom>
          </p:spPr>
        </p:pic>
      </p:grpSp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1130" y="544332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650" y="1481490"/>
            <a:ext cx="6303927" cy="3171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155" y="546434"/>
            <a:ext cx="3036367" cy="227553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624448" y="4244698"/>
              <a:ext cx="2555980" cy="535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four.</a:t>
              </a:r>
              <a:endParaRPr lang="en-US" sz="28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579767" y="4266080"/>
              <a:ext cx="2560633" cy="56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five.</a:t>
              </a:r>
              <a:endParaRPr lang="en-US" sz="28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732890" y="5560453"/>
              <a:ext cx="2585908" cy="569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six.</a:t>
              </a:r>
              <a:endParaRPr lang="en-US" sz="28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2736" y="487287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3457774" y="2540920"/>
            <a:ext cx="5810021" cy="948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many pictures are there?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675770" y="4249110"/>
              <a:ext cx="2547764" cy="535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two.</a:t>
              </a:r>
              <a:endParaRPr lang="en-US" sz="28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495049" y="4307787"/>
              <a:ext cx="2839474" cy="56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three.</a:t>
              </a:r>
              <a:endParaRPr lang="en-US" sz="28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631369" y="5560453"/>
              <a:ext cx="2815798" cy="569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four.</a:t>
              </a:r>
              <a:endParaRPr lang="en-US" sz="28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2114" y="4913826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067" y="487321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7155" y="546434"/>
            <a:ext cx="3036367" cy="227553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57774" y="2540920"/>
            <a:ext cx="5810021" cy="948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many beds are there?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597430" y="4213167"/>
              <a:ext cx="2768661" cy="598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</a:rPr>
                <a:t>There are ten.</a:t>
              </a:r>
              <a:endParaRPr lang="en-US" sz="32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595801" y="4307786"/>
              <a:ext cx="2560633" cy="56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five.</a:t>
              </a:r>
              <a:endParaRPr lang="en-US" sz="28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594431" y="5570199"/>
              <a:ext cx="2816027" cy="636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00FF"/>
                  </a:solidFill>
                </a:rPr>
                <a:t>There is one</a:t>
              </a:r>
              <a:r>
                <a:rPr lang="en-US" sz="3200" b="1" dirty="0">
                  <a:solidFill>
                    <a:srgbClr val="0000FF"/>
                  </a:solidFill>
                </a:rPr>
                <a:t>.</a:t>
              </a:r>
              <a:endParaRPr lang="en-US" sz="32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81994" y="492076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531" y="48367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7155" y="546434"/>
            <a:ext cx="3036367" cy="227553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457774" y="2540920"/>
            <a:ext cx="5810021" cy="948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many wardrobes are there?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786476" y="4258425"/>
              <a:ext cx="2258459" cy="535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</a:rPr>
                <a:t>There is </a:t>
              </a:r>
              <a:r>
                <a:rPr lang="en-US" sz="2800" b="1" dirty="0">
                  <a:solidFill>
                    <a:srgbClr val="0000FF"/>
                  </a:solidFill>
                </a:rPr>
                <a:t>one.</a:t>
              </a:r>
              <a:endParaRPr lang="en-US" sz="28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560208" y="4307787"/>
              <a:ext cx="2596226" cy="56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two.</a:t>
              </a:r>
              <a:endParaRPr lang="en-US" sz="28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456069" y="5597029"/>
              <a:ext cx="3069721" cy="569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three.</a:t>
              </a:r>
              <a:endParaRPr lang="en-US" sz="28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2114" y="4913826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067" y="487321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7155" y="546434"/>
            <a:ext cx="3036367" cy="227553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457774" y="2540920"/>
            <a:ext cx="5810021" cy="948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many mirrors are there?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635563" y="4293734"/>
              <a:ext cx="2786471" cy="535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three.</a:t>
              </a:r>
              <a:endParaRPr lang="en-US" sz="28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603550" y="4333308"/>
              <a:ext cx="2560633" cy="56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five.</a:t>
              </a:r>
              <a:endParaRPr lang="en-US" sz="28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638967" y="5574438"/>
              <a:ext cx="2815799" cy="569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four.</a:t>
              </a:r>
              <a:endParaRPr lang="en-US" sz="28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81994" y="492076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531" y="48367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7155" y="546434"/>
            <a:ext cx="3036367" cy="227553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457774" y="2540920"/>
            <a:ext cx="5810021" cy="948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many windows are there?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7200" b="1" dirty="0"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800937" y="4244698"/>
              <a:ext cx="2262809" cy="535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</a:rPr>
                <a:t>There is </a:t>
              </a:r>
              <a:r>
                <a:rPr lang="en-US" sz="2800" b="1" dirty="0">
                  <a:solidFill>
                    <a:srgbClr val="0000FF"/>
                  </a:solidFill>
                </a:rPr>
                <a:t>one.</a:t>
              </a:r>
              <a:endParaRPr lang="en-US" sz="28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61271" y="4266080"/>
              <a:ext cx="1875843" cy="56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</a:rPr>
                <a:t>There is </a:t>
              </a:r>
              <a:r>
                <a:rPr lang="en-US" sz="2800" b="1" dirty="0">
                  <a:solidFill>
                    <a:srgbClr val="0000FF"/>
                  </a:solidFill>
                </a:rPr>
                <a:t>a.</a:t>
              </a:r>
              <a:endParaRPr lang="en-US" sz="28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611690" y="5560453"/>
              <a:ext cx="2806749" cy="569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two.</a:t>
              </a:r>
              <a:endParaRPr lang="en-US" sz="28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2736" y="487287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7155" y="546434"/>
            <a:ext cx="3036367" cy="227553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57774" y="2540920"/>
            <a:ext cx="5810021" cy="948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many cupboards are there?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563426" y="4186284"/>
              <a:ext cx="2858608" cy="598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</a:rPr>
                <a:t>There are one.</a:t>
              </a:r>
              <a:endParaRPr lang="en-US" sz="32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616672" y="4274396"/>
              <a:ext cx="2596226" cy="56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two.</a:t>
              </a:r>
              <a:endParaRPr lang="en-US" sz="28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456069" y="5592017"/>
              <a:ext cx="3069721" cy="569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three.</a:t>
              </a:r>
              <a:endParaRPr lang="en-US" sz="28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2114" y="4913826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067" y="487321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7155" y="546434"/>
            <a:ext cx="3036367" cy="227553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57774" y="2540920"/>
            <a:ext cx="5810021" cy="948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many tables are there?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4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458231" y="4182967"/>
              <a:ext cx="3111880" cy="598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</a:rPr>
                <a:t>There is </a:t>
              </a:r>
              <a:r>
                <a:rPr lang="en-US" sz="3200" b="1">
                  <a:solidFill>
                    <a:srgbClr val="0000FF"/>
                  </a:solidFill>
                </a:rPr>
                <a:t>a sofas.</a:t>
              </a:r>
              <a:endParaRPr lang="en-US" sz="32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441649" y="4307786"/>
              <a:ext cx="2857834" cy="56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is an sofa.</a:t>
              </a:r>
              <a:endParaRPr lang="en-US" sz="28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4095946" cy="1257620"/>
            <a:chOff x="952680" y="5271997"/>
            <a:chExt cx="4857838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39874" y="5526296"/>
              <a:ext cx="3470644" cy="569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</a:t>
              </a:r>
              <a:r>
                <a:rPr lang="en-US" sz="2800" b="1">
                  <a:solidFill>
                    <a:srgbClr val="0000FF"/>
                  </a:solidFill>
                </a:rPr>
                <a:t>is </a:t>
              </a:r>
              <a:r>
                <a:rPr lang="en-US" sz="2800" b="1" smtClean="0">
                  <a:solidFill>
                    <a:srgbClr val="0000FF"/>
                  </a:solidFill>
                </a:rPr>
                <a:t>a </a:t>
              </a:r>
              <a:r>
                <a:rPr lang="en-US" sz="2800" b="1">
                  <a:solidFill>
                    <a:srgbClr val="0000FF"/>
                  </a:solidFill>
                </a:rPr>
                <a:t>sofa.</a:t>
              </a:r>
              <a:endParaRPr lang="en-US" sz="28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81994" y="492076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7063" y="493997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531" y="48367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7155" y="546434"/>
            <a:ext cx="3036367" cy="227553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457774" y="2540920"/>
            <a:ext cx="5810021" cy="948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many sofas are there?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149206" y="4772353"/>
            <a:ext cx="4323775" cy="1329014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580122" y="4217596"/>
              <a:ext cx="2837278" cy="598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</a:rPr>
                <a:t>There are five.</a:t>
              </a:r>
              <a:endParaRPr lang="en-US" sz="32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73963" y="4854847"/>
            <a:ext cx="4056480" cy="1262548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540564" y="4276482"/>
              <a:ext cx="2604597" cy="56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four.</a:t>
              </a:r>
              <a:endParaRPr lang="en-US" sz="28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68234" y="4871963"/>
            <a:ext cx="3950487" cy="1257620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456069" y="5570896"/>
              <a:ext cx="3069721" cy="569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There are three.</a:t>
              </a:r>
              <a:endParaRPr lang="en-US" sz="2800" dirty="0"/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2114" y="4913826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067" y="487321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6430" y="20457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4020" y="490153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7155" y="546434"/>
            <a:ext cx="3036367" cy="227553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457774" y="2540920"/>
            <a:ext cx="5810021" cy="948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many chairs are there?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1790700"/>
            </a:xfrm>
            <a:prstGeom prst="rect">
              <a:avLst/>
            </a:prstGeom>
            <a:solidFill>
              <a:srgbClr val="1DB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7" b="17474"/>
            <a:stretch>
              <a:fillRect/>
            </a:stretch>
          </p:blipFill>
          <p:spPr>
            <a:xfrm>
              <a:off x="0" y="1276350"/>
              <a:ext cx="12192000" cy="5581649"/>
            </a:xfrm>
            <a:prstGeom prst="rect">
              <a:avLst/>
            </a:prstGeom>
          </p:spPr>
        </p:pic>
      </p:grpSp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1130" y="5443324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Flowchart: Alternate Process 3"/>
          <p:cNvSpPr/>
          <p:nvPr/>
        </p:nvSpPr>
        <p:spPr>
          <a:xfrm>
            <a:off x="2914650" y="1276350"/>
            <a:ext cx="7029450" cy="3478168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glow rad="88900">
                    <a:srgbClr val="00B0F0">
                      <a:alpha val="79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End!</a:t>
            </a:r>
            <a:endParaRPr lang="en-US" sz="16600" b="1" dirty="0">
              <a:ln w="6600">
                <a:solidFill>
                  <a:srgbClr val="00B0F0"/>
                </a:solidFill>
                <a:prstDash val="solid"/>
              </a:ln>
              <a:solidFill>
                <a:srgbClr val="FFFF00"/>
              </a:solidFill>
              <a:effectLst>
                <a:glow rad="88900">
                  <a:srgbClr val="00B0F0">
                    <a:alpha val="79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4. Listen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number.</a:t>
            </a:r>
            <a:endParaRPr lang="en-US" sz="2400" b="1" i="0" dirty="0">
              <a:effectLst/>
              <a:latin typeface="Helvetica Neue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76275" y="2390164"/>
            <a:ext cx="10839450" cy="2077673"/>
            <a:chOff x="552450" y="2415839"/>
            <a:chExt cx="10839450" cy="20776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52450" y="2415839"/>
              <a:ext cx="2597092" cy="20776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99903" y="2415839"/>
              <a:ext cx="2597092" cy="20776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7356" y="2415839"/>
              <a:ext cx="2597092" cy="20776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4808" y="2415839"/>
              <a:ext cx="2597092" cy="20776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10-Point Star 2"/>
          <p:cNvSpPr/>
          <p:nvPr/>
        </p:nvSpPr>
        <p:spPr>
          <a:xfrm>
            <a:off x="1746221" y="2161564"/>
            <a:ext cx="457200" cy="457200"/>
          </a:xfrm>
          <a:prstGeom prst="star10">
            <a:avLst/>
          </a:prstGeom>
          <a:solidFill>
            <a:srgbClr val="ED298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1" name="10-Point Star 10"/>
          <p:cNvSpPr/>
          <p:nvPr/>
        </p:nvSpPr>
        <p:spPr>
          <a:xfrm>
            <a:off x="4493674" y="2161564"/>
            <a:ext cx="457200" cy="457200"/>
          </a:xfrm>
          <a:prstGeom prst="star10">
            <a:avLst/>
          </a:prstGeom>
          <a:solidFill>
            <a:srgbClr val="ED298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2" name="10-Point Star 11"/>
          <p:cNvSpPr/>
          <p:nvPr/>
        </p:nvSpPr>
        <p:spPr>
          <a:xfrm>
            <a:off x="7241127" y="2161564"/>
            <a:ext cx="457200" cy="457200"/>
          </a:xfrm>
          <a:prstGeom prst="star10">
            <a:avLst/>
          </a:prstGeom>
          <a:solidFill>
            <a:srgbClr val="ED298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4" name="10-Point Star 13"/>
          <p:cNvSpPr/>
          <p:nvPr/>
        </p:nvSpPr>
        <p:spPr>
          <a:xfrm>
            <a:off x="9988580" y="2161564"/>
            <a:ext cx="457200" cy="457200"/>
          </a:xfrm>
          <a:prstGeom prst="star10">
            <a:avLst/>
          </a:prstGeom>
          <a:solidFill>
            <a:srgbClr val="ED298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d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4781" y="4696437"/>
            <a:ext cx="640080" cy="640080"/>
          </a:xfrm>
          <a:prstGeom prst="rect">
            <a:avLst/>
          </a:prstGeom>
          <a:ln>
            <a:solidFill>
              <a:srgbClr val="ED29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02234" y="4696437"/>
            <a:ext cx="640080" cy="640080"/>
          </a:xfrm>
          <a:prstGeom prst="rect">
            <a:avLst/>
          </a:prstGeom>
          <a:ln>
            <a:solidFill>
              <a:srgbClr val="ED29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49687" y="4696437"/>
            <a:ext cx="640080" cy="640080"/>
          </a:xfrm>
          <a:prstGeom prst="rect">
            <a:avLst/>
          </a:prstGeom>
          <a:ln>
            <a:solidFill>
              <a:srgbClr val="ED29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97140" y="4696437"/>
            <a:ext cx="640080" cy="640080"/>
          </a:xfrm>
          <a:prstGeom prst="rect">
            <a:avLst/>
          </a:prstGeom>
          <a:ln>
            <a:solidFill>
              <a:srgbClr val="ED29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222" y="636063"/>
            <a:ext cx="370703" cy="365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Read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write.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9301" y="1001823"/>
            <a:ext cx="4792199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This is my living room. There are many things in the room. There are two windows and one door. There are eight chairs, a desk and a sofa. There is a lamp on the desk and a TV on the cupboard. There are four pictures and two fans on the wall.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31401" y="1001823"/>
            <a:ext cx="5668499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1. How many doors are there in the living room?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There is one door.</a:t>
            </a:r>
            <a:endParaRPr lang="en-US" sz="24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2. How many windows are there?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There are two windows.</a:t>
            </a:r>
            <a:endParaRPr lang="en-US" sz="24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3. How many chairs are there?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There are eight chairs.</a:t>
            </a:r>
            <a:endParaRPr lang="en-US" sz="24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4. How many pictures are there?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There are four pictures.</a:t>
            </a:r>
            <a:endParaRPr lang="en-US" sz="24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5. How many fans are there?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There are two fans.</a:t>
            </a:r>
            <a:endParaRPr lang="en-US" sz="24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05500" y="1001823"/>
            <a:ext cx="0" cy="5373779"/>
          </a:xfrm>
          <a:prstGeom prst="line">
            <a:avLst/>
          </a:prstGeom>
          <a:ln w="28575">
            <a:solidFill>
              <a:srgbClr val="FC36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54582" y="3103416"/>
            <a:ext cx="1676400" cy="0"/>
          </a:xfrm>
          <a:prstGeom prst="line">
            <a:avLst/>
          </a:prstGeom>
          <a:ln w="28575">
            <a:solidFill>
              <a:srgbClr val="ED29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32481" y="3103416"/>
            <a:ext cx="1322790" cy="1"/>
          </a:xfrm>
          <a:prstGeom prst="line">
            <a:avLst/>
          </a:prstGeom>
          <a:ln w="28575">
            <a:solidFill>
              <a:srgbClr val="ED29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21489" y="2576946"/>
            <a:ext cx="661395" cy="0"/>
          </a:xfrm>
          <a:prstGeom prst="line">
            <a:avLst/>
          </a:prstGeom>
          <a:ln w="28575">
            <a:solidFill>
              <a:srgbClr val="ED29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16382" y="3619437"/>
            <a:ext cx="2126673" cy="0"/>
          </a:xfrm>
          <a:prstGeom prst="line">
            <a:avLst/>
          </a:prstGeom>
          <a:ln w="28575">
            <a:solidFill>
              <a:srgbClr val="ED29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21586" y="5780747"/>
            <a:ext cx="2126673" cy="0"/>
          </a:xfrm>
          <a:prstGeom prst="line">
            <a:avLst/>
          </a:prstGeom>
          <a:ln w="28575">
            <a:solidFill>
              <a:srgbClr val="ED29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66398" y="5798003"/>
            <a:ext cx="743866" cy="0"/>
          </a:xfrm>
          <a:prstGeom prst="line">
            <a:avLst/>
          </a:prstGeom>
          <a:ln w="28575">
            <a:solidFill>
              <a:srgbClr val="ED29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08445" y="6296768"/>
            <a:ext cx="743866" cy="0"/>
          </a:xfrm>
          <a:prstGeom prst="line">
            <a:avLst/>
          </a:prstGeom>
          <a:ln w="28575">
            <a:solidFill>
              <a:srgbClr val="ED29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6. </a:t>
            </a:r>
            <a:r>
              <a:rPr lang="en-US" sz="2400" b="1">
                <a:latin typeface="Helvetica Neue"/>
              </a:rPr>
              <a:t>Let's </a:t>
            </a:r>
            <a:r>
              <a:rPr lang="en-US" sz="2400" b="1" smtClean="0">
                <a:latin typeface="Helvetica Neue"/>
              </a:rPr>
              <a:t>play.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5568" y="1083801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5722"/>
                </a:solidFill>
                <a:latin typeface="Helvetica Neue"/>
              </a:rPr>
              <a:t>Spot the differences.</a:t>
            </a:r>
            <a:endParaRPr lang="en-US" sz="24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2050" name="Picture 2" descr="https://s.sachmem.vn/public/images/TA3T2SHS/U14-L2-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51" y="1868557"/>
            <a:ext cx="10743512" cy="31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"/>
          <a:srcRect l="28452" t="1405" r="-9383" b="-6546"/>
          <a:stretch>
            <a:fillRect/>
          </a:stretch>
        </p:blipFill>
        <p:spPr>
          <a:xfrm>
            <a:off x="6594764" y="4156363"/>
            <a:ext cx="2133600" cy="1801091"/>
          </a:xfrm>
          <a:prstGeom prst="cloud">
            <a:avLst/>
          </a:prstGeom>
          <a:ln>
            <a:solidFill>
              <a:srgbClr val="00B050"/>
            </a:solidFill>
          </a:ln>
        </p:spPr>
      </p:pic>
      <p:cxnSp>
        <p:nvCxnSpPr>
          <p:cNvPr id="34" name="Straight Arrow Connector 33"/>
          <p:cNvCxnSpPr>
            <a:stCxn id="3" idx="1"/>
          </p:cNvCxnSpPr>
          <p:nvPr/>
        </p:nvCxnSpPr>
        <p:spPr>
          <a:xfrm flipH="1">
            <a:off x="2757337" y="2889844"/>
            <a:ext cx="3213106" cy="1105689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" idx="1"/>
          </p:cNvCxnSpPr>
          <p:nvPr/>
        </p:nvCxnSpPr>
        <p:spPr>
          <a:xfrm flipH="1">
            <a:off x="5084618" y="2889844"/>
            <a:ext cx="885825" cy="1323087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" idx="1"/>
          </p:cNvCxnSpPr>
          <p:nvPr/>
        </p:nvCxnSpPr>
        <p:spPr>
          <a:xfrm>
            <a:off x="5970443" y="2889844"/>
            <a:ext cx="1441739" cy="1323087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" idx="1"/>
          </p:cNvCxnSpPr>
          <p:nvPr/>
        </p:nvCxnSpPr>
        <p:spPr>
          <a:xfrm>
            <a:off x="5970443" y="2889844"/>
            <a:ext cx="3292668" cy="100117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loud Callout 2"/>
          <p:cNvSpPr/>
          <p:nvPr/>
        </p:nvSpPr>
        <p:spPr>
          <a:xfrm>
            <a:off x="1540493" y="725592"/>
            <a:ext cx="8859900" cy="2166559"/>
          </a:xfrm>
          <a:prstGeom prst="cloudCallout">
            <a:avLst>
              <a:gd name="adj1" fmla="val 140086"/>
              <a:gd name="adj2" fmla="val -286969"/>
            </a:avLst>
          </a:prstGeom>
          <a:solidFill>
            <a:schemeClr val="bg1"/>
          </a:solidFill>
          <a:ln w="28575">
            <a:solidFill>
              <a:srgbClr val="EC383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7337" y="1035537"/>
            <a:ext cx="6647974" cy="1456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 </a:t>
            </a:r>
            <a:r>
              <a:rPr 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37778" y="5305480"/>
            <a:ext cx="263799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415625" y="5690871"/>
            <a:ext cx="263799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624539" y="5672194"/>
            <a:ext cx="263799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991245" y="4847620"/>
            <a:ext cx="2637990" cy="733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"/>
          <a:srcRect l="-11101" t="-21426" r="-9019" b="-20456"/>
          <a:stretch>
            <a:fillRect/>
          </a:stretch>
        </p:blipFill>
        <p:spPr>
          <a:xfrm>
            <a:off x="513530" y="3868205"/>
            <a:ext cx="2563091" cy="1634835"/>
          </a:xfrm>
          <a:prstGeom prst="cloud">
            <a:avLst/>
          </a:prstGeom>
          <a:ln>
            <a:solidFill>
              <a:srgbClr val="00B050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/>
          <a:srcRect l="-6603" t="-19827" r="-4" b="-22668"/>
          <a:stretch>
            <a:fillRect/>
          </a:stretch>
        </p:blipFill>
        <p:spPr>
          <a:xfrm>
            <a:off x="3560618" y="4267200"/>
            <a:ext cx="2378735" cy="1607126"/>
          </a:xfrm>
          <a:prstGeom prst="cloud">
            <a:avLst/>
          </a:prstGeom>
          <a:ln>
            <a:solidFill>
              <a:srgbClr val="00B050"/>
            </a:solidFill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4"/>
          <a:srcRect l="-29450" t="-20117" r="-27250" b="-20794"/>
          <a:stretch>
            <a:fillRect/>
          </a:stretch>
        </p:blipFill>
        <p:spPr>
          <a:xfrm>
            <a:off x="9263111" y="3150839"/>
            <a:ext cx="1870363" cy="1804807"/>
          </a:xfrm>
          <a:prstGeom prst="cloud">
            <a:avLst/>
          </a:prstGeom>
          <a:ln>
            <a:solidFill>
              <a:srgbClr val="00B050"/>
            </a:solidFill>
          </a:ln>
        </p:spPr>
      </p:pic>
      <p:sp>
        <p:nvSpPr>
          <p:cNvPr id="83" name="Rectangle 82"/>
          <p:cNvSpPr/>
          <p:nvPr/>
        </p:nvSpPr>
        <p:spPr>
          <a:xfrm>
            <a:off x="683099" y="346934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  <a:endParaRPr lang="en-US" alt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5" grpId="0"/>
      <p:bldP spid="66" grpId="0"/>
      <p:bldP spid="67" grpId="0"/>
      <p:bldP spid="6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9" y="1325328"/>
            <a:ext cx="2805232" cy="42078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3200257" y="2463404"/>
            <a:ext cx="2213986" cy="3978432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394835" y="1090930"/>
            <a:ext cx="4461510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 b="1">
                <a:solidFill>
                  <a:schemeClr val="accent2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Review the sentences (singular and plural noun) .</a:t>
            </a:r>
            <a:endParaRPr lang="en-US" sz="2800" b="1">
              <a:solidFill>
                <a:schemeClr val="accent2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993130" y="2619375"/>
            <a:ext cx="4232275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Do the homework in WB (SBT): B (1,2,3)</a:t>
            </a:r>
            <a:endParaRPr lang="en-US" sz="2800" b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031990" y="4234180"/>
            <a:ext cx="4107815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 b="1">
                <a:solidFill>
                  <a:srgbClr val="7030A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Prepare the new lesson : Unit 14: Lesson 3</a:t>
            </a:r>
            <a:endParaRPr lang="en-US" sz="2800" b="1">
              <a:solidFill>
                <a:srgbClr val="7030A0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形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54702" y="1325507"/>
            <a:ext cx="438150" cy="971550"/>
          </a:xfrm>
          <a:prstGeom prst="rect">
            <a:avLst/>
          </a:prstGeom>
        </p:spPr>
      </p:pic>
      <p:pic>
        <p:nvPicPr>
          <p:cNvPr id="5" name="图形 8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687468" y="3019109"/>
            <a:ext cx="971550" cy="438150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42403" y="4234240"/>
            <a:ext cx="438150" cy="971550"/>
          </a:xfrm>
          <a:prstGeom prst="rect">
            <a:avLst/>
          </a:prstGeom>
        </p:spPr>
      </p:pic>
      <p:sp>
        <p:nvSpPr>
          <p:cNvPr id="6" name="MsPham5"/>
          <p:cNvSpPr txBox="1"/>
          <p:nvPr/>
        </p:nvSpPr>
        <p:spPr>
          <a:xfrm>
            <a:off x="-668655" y="585470"/>
            <a:ext cx="563372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 defTabSz="1500505">
              <a:spcBef>
                <a:spcPct val="50000"/>
              </a:spcBef>
            </a:pPr>
            <a:r>
              <a:rPr lang="en-US" altLang="zh-CN" sz="54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Home link</a:t>
            </a:r>
            <a:endParaRPr lang="en-US" altLang="zh-CN" sz="540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41029" y="2562374"/>
            <a:ext cx="4407476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</a:t>
            </a:r>
            <a:endParaRPr lang="en-US" sz="7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l="14414" t="15022" r="14612" b="15187"/>
          <a:stretch>
            <a:fillRect/>
          </a:stretch>
        </p:blipFill>
        <p:spPr>
          <a:xfrm>
            <a:off x="10721367" y="7033986"/>
            <a:ext cx="827138" cy="827139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23" y="2112851"/>
            <a:ext cx="5194539" cy="35204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41029" y="3335215"/>
            <a:ext cx="4407476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/kʌp/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41"/>
          <p:cNvSpPr/>
          <p:nvPr/>
        </p:nvSpPr>
        <p:spPr>
          <a:xfrm>
            <a:off x="8705850" y="660400"/>
            <a:ext cx="1580515" cy="828675"/>
          </a:xfrm>
          <a:custGeom>
            <a:avLst/>
            <a:gdLst/>
            <a:ahLst/>
            <a:cxnLst/>
            <a:rect l="l" t="t" r="r" b="b"/>
            <a:pathLst>
              <a:path w="2482215" h="1108710">
                <a:moveTo>
                  <a:pt x="2481643" y="552450"/>
                </a:moveTo>
                <a:lnTo>
                  <a:pt x="2471432" y="500380"/>
                </a:lnTo>
                <a:lnTo>
                  <a:pt x="2446401" y="454660"/>
                </a:lnTo>
                <a:lnTo>
                  <a:pt x="2409279" y="416560"/>
                </a:lnTo>
                <a:lnTo>
                  <a:pt x="2367838" y="391160"/>
                </a:lnTo>
                <a:lnTo>
                  <a:pt x="2322245" y="375920"/>
                </a:lnTo>
                <a:lnTo>
                  <a:pt x="2274252" y="369570"/>
                </a:lnTo>
                <a:lnTo>
                  <a:pt x="2225624" y="370840"/>
                </a:lnTo>
                <a:lnTo>
                  <a:pt x="2178100" y="378460"/>
                </a:lnTo>
                <a:lnTo>
                  <a:pt x="2110968" y="400050"/>
                </a:lnTo>
                <a:lnTo>
                  <a:pt x="2047113" y="430530"/>
                </a:lnTo>
                <a:lnTo>
                  <a:pt x="2020963" y="392430"/>
                </a:lnTo>
                <a:lnTo>
                  <a:pt x="1987778" y="361950"/>
                </a:lnTo>
                <a:lnTo>
                  <a:pt x="1948878" y="337820"/>
                </a:lnTo>
                <a:lnTo>
                  <a:pt x="1938032" y="334010"/>
                </a:lnTo>
                <a:lnTo>
                  <a:pt x="1905533" y="322580"/>
                </a:lnTo>
                <a:lnTo>
                  <a:pt x="1854606" y="314960"/>
                </a:lnTo>
                <a:lnTo>
                  <a:pt x="1803196" y="316230"/>
                </a:lnTo>
                <a:lnTo>
                  <a:pt x="1752574" y="325120"/>
                </a:lnTo>
                <a:lnTo>
                  <a:pt x="1703959" y="341630"/>
                </a:lnTo>
                <a:lnTo>
                  <a:pt x="1662480" y="363220"/>
                </a:lnTo>
                <a:lnTo>
                  <a:pt x="1623390" y="387350"/>
                </a:lnTo>
                <a:lnTo>
                  <a:pt x="1619288" y="334010"/>
                </a:lnTo>
                <a:lnTo>
                  <a:pt x="1608582" y="281940"/>
                </a:lnTo>
                <a:lnTo>
                  <a:pt x="1591144" y="229870"/>
                </a:lnTo>
                <a:lnTo>
                  <a:pt x="1566811" y="181610"/>
                </a:lnTo>
                <a:lnTo>
                  <a:pt x="1535658" y="138430"/>
                </a:lnTo>
                <a:lnTo>
                  <a:pt x="1498447" y="99060"/>
                </a:lnTo>
                <a:lnTo>
                  <a:pt x="1455991" y="66040"/>
                </a:lnTo>
                <a:lnTo>
                  <a:pt x="1409141" y="38100"/>
                </a:lnTo>
                <a:lnTo>
                  <a:pt x="1365567" y="20320"/>
                </a:lnTo>
                <a:lnTo>
                  <a:pt x="1320571" y="7620"/>
                </a:lnTo>
                <a:lnTo>
                  <a:pt x="1274737" y="1270"/>
                </a:lnTo>
                <a:lnTo>
                  <a:pt x="1228674" y="0"/>
                </a:lnTo>
                <a:lnTo>
                  <a:pt x="1182992" y="3810"/>
                </a:lnTo>
                <a:lnTo>
                  <a:pt x="1138288" y="13970"/>
                </a:lnTo>
                <a:lnTo>
                  <a:pt x="1095171" y="30480"/>
                </a:lnTo>
                <a:lnTo>
                  <a:pt x="1054227" y="52070"/>
                </a:lnTo>
                <a:lnTo>
                  <a:pt x="1016076" y="81280"/>
                </a:lnTo>
                <a:lnTo>
                  <a:pt x="976731" y="119380"/>
                </a:lnTo>
                <a:lnTo>
                  <a:pt x="943965" y="163830"/>
                </a:lnTo>
                <a:lnTo>
                  <a:pt x="918629" y="213360"/>
                </a:lnTo>
                <a:lnTo>
                  <a:pt x="901522" y="265430"/>
                </a:lnTo>
                <a:lnTo>
                  <a:pt x="857250" y="264160"/>
                </a:lnTo>
                <a:lnTo>
                  <a:pt x="813231" y="267970"/>
                </a:lnTo>
                <a:lnTo>
                  <a:pt x="770750" y="279400"/>
                </a:lnTo>
                <a:lnTo>
                  <a:pt x="731088" y="298450"/>
                </a:lnTo>
                <a:lnTo>
                  <a:pt x="677430" y="351790"/>
                </a:lnTo>
                <a:lnTo>
                  <a:pt x="650570" y="421640"/>
                </a:lnTo>
                <a:lnTo>
                  <a:pt x="603478" y="415290"/>
                </a:lnTo>
                <a:lnTo>
                  <a:pt x="556056" y="411480"/>
                </a:lnTo>
                <a:lnTo>
                  <a:pt x="508469" y="408940"/>
                </a:lnTo>
                <a:lnTo>
                  <a:pt x="460908" y="410210"/>
                </a:lnTo>
                <a:lnTo>
                  <a:pt x="413575" y="412750"/>
                </a:lnTo>
                <a:lnTo>
                  <a:pt x="366649" y="417830"/>
                </a:lnTo>
                <a:lnTo>
                  <a:pt x="320319" y="426720"/>
                </a:lnTo>
                <a:lnTo>
                  <a:pt x="274764" y="439420"/>
                </a:lnTo>
                <a:lnTo>
                  <a:pt x="230187" y="455930"/>
                </a:lnTo>
                <a:lnTo>
                  <a:pt x="186766" y="476250"/>
                </a:lnTo>
                <a:lnTo>
                  <a:pt x="140411" y="504190"/>
                </a:lnTo>
                <a:lnTo>
                  <a:pt x="97040" y="535940"/>
                </a:lnTo>
                <a:lnTo>
                  <a:pt x="58254" y="574040"/>
                </a:lnTo>
                <a:lnTo>
                  <a:pt x="25615" y="617220"/>
                </a:lnTo>
                <a:lnTo>
                  <a:pt x="2882" y="668020"/>
                </a:lnTo>
                <a:lnTo>
                  <a:pt x="0" y="694690"/>
                </a:lnTo>
                <a:lnTo>
                  <a:pt x="5448" y="722630"/>
                </a:lnTo>
                <a:lnTo>
                  <a:pt x="31572" y="760730"/>
                </a:lnTo>
                <a:lnTo>
                  <a:pt x="70180" y="787400"/>
                </a:lnTo>
                <a:lnTo>
                  <a:pt x="115087" y="803910"/>
                </a:lnTo>
                <a:lnTo>
                  <a:pt x="162699" y="812800"/>
                </a:lnTo>
                <a:lnTo>
                  <a:pt x="211569" y="815340"/>
                </a:lnTo>
                <a:lnTo>
                  <a:pt x="260286" y="810260"/>
                </a:lnTo>
                <a:lnTo>
                  <a:pt x="307416" y="798830"/>
                </a:lnTo>
                <a:lnTo>
                  <a:pt x="300774" y="842010"/>
                </a:lnTo>
                <a:lnTo>
                  <a:pt x="303453" y="886460"/>
                </a:lnTo>
                <a:lnTo>
                  <a:pt x="315302" y="929640"/>
                </a:lnTo>
                <a:lnTo>
                  <a:pt x="336181" y="969010"/>
                </a:lnTo>
                <a:lnTo>
                  <a:pt x="371627" y="1007110"/>
                </a:lnTo>
                <a:lnTo>
                  <a:pt x="415404" y="1032510"/>
                </a:lnTo>
                <a:lnTo>
                  <a:pt x="464743" y="1046480"/>
                </a:lnTo>
                <a:lnTo>
                  <a:pt x="516890" y="1047750"/>
                </a:lnTo>
                <a:lnTo>
                  <a:pt x="542874" y="1043940"/>
                </a:lnTo>
                <a:lnTo>
                  <a:pt x="568083" y="1036320"/>
                </a:lnTo>
                <a:lnTo>
                  <a:pt x="586168" y="1028700"/>
                </a:lnTo>
                <a:lnTo>
                  <a:pt x="592188" y="1026160"/>
                </a:lnTo>
                <a:lnTo>
                  <a:pt x="614908" y="1013460"/>
                </a:lnTo>
                <a:lnTo>
                  <a:pt x="646696" y="1049020"/>
                </a:lnTo>
                <a:lnTo>
                  <a:pt x="685266" y="1078230"/>
                </a:lnTo>
                <a:lnTo>
                  <a:pt x="729081" y="1097280"/>
                </a:lnTo>
                <a:lnTo>
                  <a:pt x="776643" y="1108710"/>
                </a:lnTo>
                <a:lnTo>
                  <a:pt x="831557" y="1108710"/>
                </a:lnTo>
                <a:lnTo>
                  <a:pt x="885405" y="1099820"/>
                </a:lnTo>
                <a:lnTo>
                  <a:pt x="914933" y="1089660"/>
                </a:lnTo>
                <a:lnTo>
                  <a:pt x="937082" y="1082040"/>
                </a:lnTo>
                <a:lnTo>
                  <a:pt x="985418" y="1056640"/>
                </a:lnTo>
                <a:lnTo>
                  <a:pt x="1030071" y="1023620"/>
                </a:lnTo>
                <a:lnTo>
                  <a:pt x="1070368" y="985520"/>
                </a:lnTo>
                <a:lnTo>
                  <a:pt x="1109649" y="1017270"/>
                </a:lnTo>
                <a:lnTo>
                  <a:pt x="1152588" y="1043940"/>
                </a:lnTo>
                <a:lnTo>
                  <a:pt x="1198549" y="1065530"/>
                </a:lnTo>
                <a:lnTo>
                  <a:pt x="1246847" y="1080770"/>
                </a:lnTo>
                <a:lnTo>
                  <a:pt x="1296835" y="1089660"/>
                </a:lnTo>
                <a:lnTo>
                  <a:pt x="1348295" y="1092200"/>
                </a:lnTo>
                <a:lnTo>
                  <a:pt x="1399311" y="1088390"/>
                </a:lnTo>
                <a:lnTo>
                  <a:pt x="1449209" y="1076960"/>
                </a:lnTo>
                <a:lnTo>
                  <a:pt x="1459522" y="1073150"/>
                </a:lnTo>
                <a:lnTo>
                  <a:pt x="1497342" y="1059180"/>
                </a:lnTo>
                <a:lnTo>
                  <a:pt x="1543062" y="1035050"/>
                </a:lnTo>
                <a:lnTo>
                  <a:pt x="1596504" y="996950"/>
                </a:lnTo>
                <a:lnTo>
                  <a:pt x="1642910" y="951230"/>
                </a:lnTo>
                <a:lnTo>
                  <a:pt x="1685632" y="979170"/>
                </a:lnTo>
                <a:lnTo>
                  <a:pt x="1732267" y="999490"/>
                </a:lnTo>
                <a:lnTo>
                  <a:pt x="1781632" y="1013460"/>
                </a:lnTo>
                <a:lnTo>
                  <a:pt x="1832521" y="1017270"/>
                </a:lnTo>
                <a:lnTo>
                  <a:pt x="1883727" y="1013460"/>
                </a:lnTo>
                <a:lnTo>
                  <a:pt x="1932266" y="1000760"/>
                </a:lnTo>
                <a:lnTo>
                  <a:pt x="1940750" y="996950"/>
                </a:lnTo>
                <a:lnTo>
                  <a:pt x="1977529" y="980440"/>
                </a:lnTo>
                <a:lnTo>
                  <a:pt x="2018614" y="951230"/>
                </a:lnTo>
                <a:lnTo>
                  <a:pt x="2054606" y="916940"/>
                </a:lnTo>
                <a:lnTo>
                  <a:pt x="2084565" y="876300"/>
                </a:lnTo>
                <a:lnTo>
                  <a:pt x="2113013" y="819150"/>
                </a:lnTo>
                <a:lnTo>
                  <a:pt x="2128126" y="755650"/>
                </a:lnTo>
                <a:lnTo>
                  <a:pt x="2181783" y="758190"/>
                </a:lnTo>
                <a:lnTo>
                  <a:pt x="2217382" y="755650"/>
                </a:lnTo>
                <a:lnTo>
                  <a:pt x="2235187" y="754380"/>
                </a:lnTo>
                <a:lnTo>
                  <a:pt x="2287740" y="744220"/>
                </a:lnTo>
                <a:lnTo>
                  <a:pt x="2303462" y="739140"/>
                </a:lnTo>
                <a:lnTo>
                  <a:pt x="2338844" y="727710"/>
                </a:lnTo>
                <a:lnTo>
                  <a:pt x="2381250" y="707390"/>
                </a:lnTo>
                <a:lnTo>
                  <a:pt x="2420086" y="679450"/>
                </a:lnTo>
                <a:lnTo>
                  <a:pt x="2452154" y="646430"/>
                </a:lnTo>
                <a:lnTo>
                  <a:pt x="2474303" y="604520"/>
                </a:lnTo>
                <a:lnTo>
                  <a:pt x="2481643" y="55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/>
        </p:txBody>
      </p:sp>
      <p:sp>
        <p:nvSpPr>
          <p:cNvPr id="3" name="Text Box 2"/>
          <p:cNvSpPr txBox="1"/>
          <p:nvPr/>
        </p:nvSpPr>
        <p:spPr>
          <a:xfrm>
            <a:off x="1882775" y="374650"/>
            <a:ext cx="6332220" cy="60928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Tuesday, February 22    2022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Unit 14: Are there any posters in the room?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                 Lesson 2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i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New words</a:t>
            </a:r>
            <a:endParaRPr lang="en-US" sz="2000" i="1" u="sng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cup: cái cốc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mirror : cái gương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window : cửa sổ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door : cửa ra vào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fan : cái quạt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lamp : đèn ngủ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Sentences</a:t>
            </a:r>
            <a:endParaRPr lang="en-US" sz="2000" u="sng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How many ......... (things) are there in the room? 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There is ........ (number)    /    There are ........ (number) 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Text Box 47"/>
          <p:cNvSpPr txBox="1"/>
          <p:nvPr/>
        </p:nvSpPr>
        <p:spPr>
          <a:xfrm>
            <a:off x="5048885" y="393700"/>
            <a:ext cx="475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nd</a:t>
            </a:r>
            <a:endParaRPr lang="en-US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85" y="3505200"/>
            <a:ext cx="3503930" cy="335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ject 3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  <p:pic>
        <p:nvPicPr>
          <p:cNvPr id="27" name="图形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111" y="2168583"/>
            <a:ext cx="2962275" cy="3924300"/>
          </a:xfrm>
          <a:prstGeom prst="rect">
            <a:avLst/>
          </a:prstGeom>
        </p:spPr>
      </p:pic>
      <p:sp>
        <p:nvSpPr>
          <p:cNvPr id="20" name="标题 1"/>
          <p:cNvSpPr txBox="1"/>
          <p:nvPr/>
        </p:nvSpPr>
        <p:spPr>
          <a:xfrm>
            <a:off x="4702810" y="3917950"/>
            <a:ext cx="6073775" cy="10966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8800" b="1" dirty="0"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Microsoft YaHei" panose="020B0503020204020204" charset="-122"/>
                <a:ea typeface="Microsoft YaHei" panose="020B0503020204020204" charset="-122"/>
              </a:rPr>
              <a:t>THANK YOU</a:t>
            </a:r>
            <a:endParaRPr lang="zh-CN" altLang="en-US" sz="8800" b="1" dirty="0"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40862" y="2562374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endParaRPr lang="en-US" sz="7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8331" y="1294642"/>
            <a:ext cx="3476625" cy="46868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41029" y="3335215"/>
            <a:ext cx="4407476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/ˈmɪrər/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07200" y="2562374"/>
            <a:ext cx="4741305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endParaRPr lang="en-US" altLang="en-US" sz="7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211" y="1724171"/>
            <a:ext cx="5335325" cy="38277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41029" y="3335215"/>
            <a:ext cx="4407476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/ˈwɪndəʊ/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23314" y="2562374"/>
            <a:ext cx="4625191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</a:t>
            </a:r>
            <a:endParaRPr lang="en-US" sz="7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Best Ceiling Fan Clipart #20684 - Clipartion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58" y="1565926"/>
            <a:ext cx="5326004" cy="365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41029" y="3335215"/>
            <a:ext cx="4407476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/fæn/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153920" y="2122709"/>
            <a:ext cx="3792063" cy="4184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03428" y="693080"/>
            <a:ext cx="3714448" cy="5296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074" r="9267"/>
          <a:stretch>
            <a:fillRect/>
          </a:stretch>
        </p:blipFill>
        <p:spPr>
          <a:xfrm>
            <a:off x="-4368770" y="3023367"/>
            <a:ext cx="3856382" cy="42521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23314" y="2562374"/>
            <a:ext cx="4625191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</a:t>
            </a:r>
            <a:endParaRPr lang="en-US" sz="7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41029" y="3335215"/>
            <a:ext cx="4407476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/dɔːr/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3338</Words>
  <Application>WPS Presentation</Application>
  <PresentationFormat>Widescreen</PresentationFormat>
  <Paragraphs>373</Paragraphs>
  <Slides>51</Slides>
  <Notes>13</Notes>
  <HiddenSlides>0</HiddenSlides>
  <MMClips>2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73" baseType="lpstr">
      <vt:lpstr>Arial</vt:lpstr>
      <vt:lpstr>SimSun</vt:lpstr>
      <vt:lpstr>Wingdings</vt:lpstr>
      <vt:lpstr>Harrington</vt:lpstr>
      <vt:lpstr>黑体</vt:lpstr>
      <vt:lpstr>Algerian</vt:lpstr>
      <vt:lpstr>Century Gothic</vt:lpstr>
      <vt:lpstr>Calibri</vt:lpstr>
      <vt:lpstr>Microsoft YaHei</vt:lpstr>
      <vt:lpstr>Arial Unicode MS</vt:lpstr>
      <vt:lpstr>Tahoma</vt:lpstr>
      <vt:lpstr>Cooper Black</vt:lpstr>
      <vt:lpstr>Helvetica Neue</vt:lpstr>
      <vt:lpstr>Britannic Bold</vt:lpstr>
      <vt:lpstr>Arial Black</vt:lpstr>
      <vt:lpstr>汉仪良品线简</vt:lpstr>
      <vt:lpstr>Comfortaa</vt:lpstr>
      <vt:lpstr>Segoe Print</vt:lpstr>
      <vt:lpstr>Calibri Light</vt:lpstr>
      <vt:lpstr>Times New Roman</vt:lpstr>
      <vt:lpstr>Edwardian Script ITC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1305</cp:revision>
  <dcterms:created xsi:type="dcterms:W3CDTF">2020-06-19T02:08:00Z</dcterms:created>
  <dcterms:modified xsi:type="dcterms:W3CDTF">2022-02-22T01:57:52Z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814F1EAC4A3D4065A204E849CBB477BA</vt:lpwstr>
  </property>
  <property fmtid="{D5CDD505-2E9C-101B-9397-08002B2CF9AE}" pid="3" name="KSOProductBuildVer">
    <vt:lpwstr>1033-11.2.0.10463</vt:lpwstr>
  </property>
</Properties>
</file>