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05" r:id="rId2"/>
    <p:sldId id="275" r:id="rId3"/>
    <p:sldId id="306" r:id="rId4"/>
    <p:sldId id="307" r:id="rId5"/>
    <p:sldId id="308" r:id="rId6"/>
    <p:sldId id="277" r:id="rId7"/>
    <p:sldId id="283" r:id="rId8"/>
    <p:sldId id="314" r:id="rId9"/>
    <p:sldId id="310" r:id="rId10"/>
    <p:sldId id="313" r:id="rId11"/>
    <p:sldId id="309" r:id="rId12"/>
    <p:sldId id="311" r:id="rId13"/>
    <p:sldId id="312" r:id="rId14"/>
    <p:sldId id="315" r:id="rId15"/>
    <p:sldId id="256" r:id="rId16"/>
    <p:sldId id="257" r:id="rId17"/>
    <p:sldId id="301" r:id="rId18"/>
    <p:sldId id="302" r:id="rId19"/>
    <p:sldId id="303" r:id="rId20"/>
    <p:sldId id="282" r:id="rId21"/>
    <p:sldId id="316" r:id="rId22"/>
    <p:sldId id="258" r:id="rId23"/>
    <p:sldId id="259" r:id="rId24"/>
    <p:sldId id="30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2B8D"/>
    <a:srgbClr val="8D42C6"/>
    <a:srgbClr val="CFAFE7"/>
    <a:srgbClr val="C39BE1"/>
    <a:srgbClr val="F5B093"/>
    <a:srgbClr val="9E5ECE"/>
    <a:srgbClr val="8C3F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06" autoAdjust="0"/>
    <p:restoredTop sz="94660"/>
  </p:normalViewPr>
  <p:slideViewPr>
    <p:cSldViewPr snapToGrid="0">
      <p:cViewPr varScale="1">
        <p:scale>
          <a:sx n="72" d="100"/>
          <a:sy n="72" d="100"/>
        </p:scale>
        <p:origin x="68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0FC679-F673-4E48-8086-6BEB333D5521}" type="datetimeFigureOut">
              <a:rPr lang="en-US" smtClean="0"/>
              <a:t>25-Feb-22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8F5176-BB70-4AD4-838D-8C39FF5590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841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199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7819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0417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theme" Target="../theme/theme1.xml"/><Relationship Id="rId9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D42C6">
            <a:alpha val="7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>
          <a:xfrm>
            <a:off x="243840" y="228600"/>
            <a:ext cx="11704320" cy="6400800"/>
          </a:xfrm>
          <a:prstGeom prst="roundRect">
            <a:avLst>
              <a:gd name="adj" fmla="val 41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30381" y="5979678"/>
            <a:ext cx="878322" cy="8783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1622253" y="6190729"/>
            <a:ext cx="491566" cy="5778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32247" y="163206"/>
            <a:ext cx="739615" cy="5152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H="1">
            <a:off x="7866" y="1917700"/>
            <a:ext cx="424142" cy="63566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9"/>
          <a:srcRect t="-5256" b="1"/>
          <a:stretch/>
        </p:blipFill>
        <p:spPr>
          <a:xfrm>
            <a:off x="11682545" y="4838700"/>
            <a:ext cx="503102" cy="8281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10"/>
          <a:srcRect l="45317" t="-7071" r="8232" b="7071"/>
          <a:stretch/>
        </p:blipFill>
        <p:spPr>
          <a:xfrm>
            <a:off x="11685504" y="-29817"/>
            <a:ext cx="498630" cy="70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57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9.png"/><Relationship Id="rId4" Type="http://schemas.openxmlformats.org/officeDocument/2006/relationships/image" Target="../media/image12.jpeg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8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9.png"/><Relationship Id="rId4" Type="http://schemas.openxmlformats.org/officeDocument/2006/relationships/image" Target="../media/image8.png"/><Relationship Id="rId9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10" Type="http://schemas.openxmlformats.org/officeDocument/2006/relationships/image" Target="../media/image19.png"/><Relationship Id="rId4" Type="http://schemas.openxmlformats.org/officeDocument/2006/relationships/image" Target="../media/image13.jpeg"/><Relationship Id="rId9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png"/><Relationship Id="rId7" Type="http://schemas.openxmlformats.org/officeDocument/2006/relationships/image" Target="../media/image8.png"/><Relationship Id="rId12" Type="http://schemas.openxmlformats.org/officeDocument/2006/relationships/image" Target="../media/image2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8.jpeg"/><Relationship Id="rId5" Type="http://schemas.openxmlformats.org/officeDocument/2006/relationships/image" Target="../media/image14.png"/><Relationship Id="rId10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10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7.png"/><Relationship Id="rId10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3.jpeg"/><Relationship Id="rId10" Type="http://schemas.openxmlformats.org/officeDocument/2006/relationships/image" Target="../media/image19.png"/><Relationship Id="rId4" Type="http://schemas.openxmlformats.org/officeDocument/2006/relationships/image" Target="../media/image11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2.wav"/><Relationship Id="rId7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5"/>
          <p:cNvSpPr txBox="1"/>
          <p:nvPr/>
        </p:nvSpPr>
        <p:spPr>
          <a:xfrm>
            <a:off x="820222" y="2613932"/>
            <a:ext cx="10691445" cy="212365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</a:rPr>
              <a:t>What would you like to be in the future?</a:t>
            </a:r>
          </a:p>
        </p:txBody>
      </p:sp>
      <p:sp>
        <p:nvSpPr>
          <p:cNvPr id="6" name="MsPham4"/>
          <p:cNvSpPr txBox="1"/>
          <p:nvPr/>
        </p:nvSpPr>
        <p:spPr>
          <a:xfrm>
            <a:off x="3319751" y="1503888"/>
            <a:ext cx="5870188" cy="8875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prstTxWarp prst="textDeflate">
              <a:avLst/>
            </a:prstTxWarp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1600" b="1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arrington" panose="04040505050A02020702" pitchFamily="82" charset="0"/>
                <a:ea typeface="黑体" panose="02010609060101010101" pitchFamily="2" charset="-122"/>
              </a:rPr>
              <a:t>Unit 15 – Lesson 1</a:t>
            </a:r>
            <a:endParaRPr lang="zh-CN" altLang="en-US" sz="16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arrington" panose="04040505050A02020702" pitchFamily="82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9508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4"/>
          <a:stretch/>
        </p:blipFill>
        <p:spPr>
          <a:xfrm>
            <a:off x="7934632" y="1988603"/>
            <a:ext cx="2152409" cy="24511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5381" y="1858623"/>
            <a:ext cx="2028292" cy="250253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nurse</a:t>
            </a:r>
            <a:endParaRPr lang="zh-CN" altLang="en-US" sz="4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2801" y="3856587"/>
            <a:ext cx="993369" cy="9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1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7871" y="2095760"/>
            <a:ext cx="3131716" cy="217858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2928" y="1842744"/>
            <a:ext cx="1789964" cy="256551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architect</a:t>
            </a:r>
            <a:endParaRPr lang="zh-CN" altLang="en-US" sz="4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2801" y="3856587"/>
            <a:ext cx="993369" cy="9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92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5107" y="1725235"/>
            <a:ext cx="1928560" cy="276416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7408" y="1866158"/>
            <a:ext cx="2028292" cy="250253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doctor</a:t>
            </a:r>
            <a:endParaRPr lang="zh-CN" altLang="en-US" sz="4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2801" y="3856587"/>
            <a:ext cx="993369" cy="9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999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b="10481"/>
          <a:stretch/>
        </p:blipFill>
        <p:spPr>
          <a:xfrm flipH="1">
            <a:off x="7309140" y="1909117"/>
            <a:ext cx="3021756" cy="241661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/>
          <a:srcRect t="17217"/>
          <a:stretch/>
        </p:blipFill>
        <p:spPr>
          <a:xfrm>
            <a:off x="2121067" y="2119951"/>
            <a:ext cx="2765324" cy="217163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farmer</a:t>
            </a:r>
            <a:endParaRPr lang="zh-CN" altLang="en-US" sz="4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8731" y="3902035"/>
            <a:ext cx="993369" cy="9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95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1"/>
          <a:stretch/>
        </p:blipFill>
        <p:spPr>
          <a:xfrm>
            <a:off x="8049562" y="1815514"/>
            <a:ext cx="1810360" cy="258360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/>
          <a:srcRect t="12111" r="45598"/>
          <a:stretch/>
        </p:blipFill>
        <p:spPr>
          <a:xfrm flipH="1">
            <a:off x="2097040" y="1688581"/>
            <a:ext cx="2740784" cy="289863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worker</a:t>
            </a:r>
            <a:endParaRPr lang="zh-CN" altLang="en-US" sz="4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72801" y="3856587"/>
            <a:ext cx="993369" cy="9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7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529088" y="378087"/>
            <a:ext cx="9411212" cy="6217921"/>
            <a:chOff x="330712" y="-6652495"/>
            <a:chExt cx="17837662" cy="14068504"/>
          </a:xfrm>
        </p:grpSpPr>
        <p:pic>
          <p:nvPicPr>
            <p:cNvPr id="1025" name="Picture 1" descr="https://s.sachmem.vn/public/images/v2/TA5T2SHS/U15-L1-1-a_6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712" y="-6652495"/>
              <a:ext cx="10896601" cy="79564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https://s.sachmem.vn/public/images/v2/TA5T2SHS/U15-L1-1-b_3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58024" y="-6652495"/>
              <a:ext cx="6610350" cy="81685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1" name="Picture 7" descr="https://s.sachmem.vn/public/images/v2/TA5T2SHS/U15-L1-1-c_55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712" y="1352728"/>
              <a:ext cx="9834018" cy="60632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s://s.sachmem.vn/public/images/v2/TA5T2SHS/U15-L1-1-d_45.pn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91"/>
            <a:stretch/>
          </p:blipFill>
          <p:spPr bwMode="auto">
            <a:xfrm>
              <a:off x="10443599" y="1577179"/>
              <a:ext cx="7724775" cy="58388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Rectangle 25"/>
          <p:cNvSpPr/>
          <p:nvPr/>
        </p:nvSpPr>
        <p:spPr>
          <a:xfrm>
            <a:off x="763541" y="232947"/>
            <a:ext cx="3259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1. Look, listen and repeat</a:t>
            </a:r>
            <a:endParaRPr lang="en-US" sz="2000" dirty="0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929650" y="689684"/>
            <a:ext cx="5348522" cy="30777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 would you like to be in the future, Tony?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416882" y="3475221"/>
            <a:ext cx="2784849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I'd like to be a pilot.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7916864" y="398516"/>
            <a:ext cx="3531066" cy="67710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Is that why you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work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out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much</a:t>
            </a:r>
            <a:r>
              <a:rPr lang="en-US" altLang="en-US" sz="2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spc="-150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altLang="en-US" sz="2200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spc="-150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altLang="en-US" sz="2200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200" b="0" i="0" u="none" strike="noStrike" cap="none" spc="-150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gym?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7737632" y="3269977"/>
            <a:ext cx="2351893" cy="707886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3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Yes. Pilots have to be strong.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968804" y="3972896"/>
            <a:ext cx="4045103" cy="3231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 would you like to fly a plane?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3599288" y="5940463"/>
            <a:ext cx="3573415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Yes,</a:t>
            </a:r>
            <a:r>
              <a:rPr lang="en-US" altLang="en-US" sz="21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of</a:t>
            </a:r>
            <a:r>
              <a:rPr kumimoji="0" lang="en-US" altLang="en-US" sz="21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course!</a:t>
            </a:r>
            <a:r>
              <a:rPr kumimoji="0" lang="en-US" altLang="en-US" sz="2100" b="0" i="0" u="none" strike="noStrike" cap="none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spc="-150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There's</a:t>
            </a:r>
            <a:r>
              <a:rPr kumimoji="0" lang="en-US" altLang="en-US" sz="2100" b="0" i="0" u="none" strike="noStrike" cap="none" spc="-150" normalizeH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 </a:t>
            </a:r>
            <a:r>
              <a:rPr kumimoji="0" lang="en-US" altLang="en-US" sz="2100" b="0" i="0" u="none" strike="noStrike" cap="none" spc="-150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only</a:t>
            </a:r>
            <a:r>
              <a:rPr lang="en-US" altLang="en-US" sz="2100" spc="-15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one</a:t>
            </a:r>
            <a:r>
              <a:rPr lang="en-US" altLang="en-US" sz="2100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cs typeface="Arial" panose="020B0604020202020204" pitchFamily="34" charset="0"/>
              </a:rPr>
              <a:t>problem.</a:t>
            </a: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7396455" y="4087028"/>
            <a:ext cx="2101083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What's that?</a:t>
            </a: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8144243" y="6167929"/>
            <a:ext cx="2930310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I'm scared of heights!</a:t>
            </a:r>
          </a:p>
        </p:txBody>
      </p:sp>
    </p:spTree>
    <p:extLst>
      <p:ext uri="{BB962C8B-B14F-4D97-AF65-F5344CB8AC3E}">
        <p14:creationId xmlns:p14="http://schemas.microsoft.com/office/powerpoint/2010/main" val="26888208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368593" y="5041222"/>
            <a:ext cx="8830192" cy="1376530"/>
            <a:chOff x="2742013" y="5041222"/>
            <a:chExt cx="8830192" cy="1376530"/>
          </a:xfrm>
        </p:grpSpPr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20828" y="5832977"/>
              <a:ext cx="490711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I'd like to be </a:t>
              </a:r>
              <a:r>
                <a:rPr lang="en-US" sz="3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__________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802495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What would you like to be in the future?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054686" y="5894532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a doctor</a:t>
            </a:r>
          </a:p>
        </p:txBody>
      </p:sp>
      <p:pic>
        <p:nvPicPr>
          <p:cNvPr id="2050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633" y="5804924"/>
            <a:ext cx="548640" cy="5486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4706" y="636416"/>
            <a:ext cx="3519815" cy="434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3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368593" y="5041222"/>
            <a:ext cx="8830192" cy="1376530"/>
            <a:chOff x="2742013" y="5041222"/>
            <a:chExt cx="8830192" cy="1376530"/>
          </a:xfrm>
        </p:grpSpPr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20828" y="5832977"/>
              <a:ext cx="490711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I'd like to be </a:t>
              </a:r>
              <a:r>
                <a:rPr lang="en-US" sz="3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__________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802495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What would you like to be in the future?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089501" y="5864443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a pilot</a:t>
            </a:r>
          </a:p>
        </p:txBody>
      </p:sp>
      <p:pic>
        <p:nvPicPr>
          <p:cNvPr id="2050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633" y="5804924"/>
            <a:ext cx="548640" cy="5486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3347408" y="785632"/>
            <a:ext cx="6102231" cy="399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24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368593" y="5041222"/>
            <a:ext cx="8830192" cy="1376530"/>
            <a:chOff x="2742013" y="5041222"/>
            <a:chExt cx="8830192" cy="1376530"/>
          </a:xfrm>
        </p:grpSpPr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20828" y="5832977"/>
              <a:ext cx="531748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I'd like to be __</a:t>
              </a:r>
              <a:r>
                <a:rPr lang="en-US" sz="3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__________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802495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What would you like to be in the future?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017385" y="5863754"/>
            <a:ext cx="24718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an </a:t>
            </a: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architect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2050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633" y="5804924"/>
            <a:ext cx="548640" cy="5486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0485" y="598649"/>
            <a:ext cx="2952200" cy="423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49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368593" y="5041222"/>
            <a:ext cx="8830192" cy="1376530"/>
            <a:chOff x="2742013" y="5041222"/>
            <a:chExt cx="8830192" cy="1376530"/>
          </a:xfrm>
        </p:grpSpPr>
        <p:pic>
          <p:nvPicPr>
            <p:cNvPr id="2056" name="Picture 8" descr="https://s.sachmem.vn/public/characters/Quan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2013" y="5041222"/>
              <a:ext cx="640080" cy="640080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3720828" y="5832977"/>
              <a:ext cx="490711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I'd like to be </a:t>
              </a:r>
              <a:r>
                <a:rPr lang="en-US" sz="3200" b="1" dirty="0">
                  <a:solidFill>
                    <a:srgbClr val="C00000"/>
                  </a:solidFill>
                  <a:latin typeface="Century Gothic" panose="020B0502020202020204" pitchFamily="34" charset="0"/>
                </a:rPr>
                <a:t>__________</a:t>
              </a:r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.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3547251" y="5068875"/>
              <a:ext cx="802495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What would you like to be in the future?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2. Point and say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089500" y="5860175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kumimoji="0" lang="en-US" altLang="en-US" sz="28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a </a:t>
            </a: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writer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2050" name="Picture 2" descr="https://s.sachmem.vn/public/characters/Ma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633" y="5804924"/>
            <a:ext cx="548640" cy="548640"/>
          </a:xfrm>
          <a:prstGeom prst="ellipse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1720" y="571629"/>
            <a:ext cx="4448962" cy="439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19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13830" y="2495867"/>
            <a:ext cx="3953670" cy="1062844"/>
          </a:xfrm>
          <a:prstGeom prst="rect">
            <a:avLst/>
          </a:prstGeom>
          <a:solidFill>
            <a:srgbClr val="FF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pilot</a:t>
            </a:r>
          </a:p>
        </p:txBody>
      </p:sp>
      <p:sp>
        <p:nvSpPr>
          <p:cNvPr id="7" name="Rectangle 6"/>
          <p:cNvSpPr/>
          <p:nvPr/>
        </p:nvSpPr>
        <p:spPr>
          <a:xfrm>
            <a:off x="7413830" y="3059392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paɪlət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7405" y="1465839"/>
            <a:ext cx="6102231" cy="399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68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4" r="17038" b="10481"/>
          <a:stretch/>
        </p:blipFill>
        <p:spPr>
          <a:xfrm flipH="1">
            <a:off x="10189590" y="1826253"/>
            <a:ext cx="1248007" cy="1203265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-14288" t="-7750" r="-11594" b="-3550"/>
          <a:stretch/>
        </p:blipFill>
        <p:spPr>
          <a:xfrm>
            <a:off x="6801443" y="4099016"/>
            <a:ext cx="1342150" cy="1464165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74" t="-11268" r="-26136" b="10725"/>
          <a:stretch/>
        </p:blipFill>
        <p:spPr>
          <a:xfrm>
            <a:off x="5314376" y="4756823"/>
            <a:ext cx="1417981" cy="1350429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l="38676" t="24386" r="-829" b="-816"/>
          <a:stretch/>
        </p:blipFill>
        <p:spPr>
          <a:xfrm flipH="1">
            <a:off x="9985459" y="3566083"/>
            <a:ext cx="1075861" cy="1255030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8899" y="3923000"/>
            <a:ext cx="1370086" cy="953103"/>
          </a:xfrm>
          <a:prstGeom prst="cloud">
            <a:avLst/>
          </a:prstGeom>
          <a:ln>
            <a:solidFill>
              <a:srgbClr val="C00000"/>
            </a:solidFill>
          </a:ln>
        </p:spPr>
      </p:pic>
      <p:cxnSp>
        <p:nvCxnSpPr>
          <p:cNvPr id="17" name="Straight Arrow Connector 16"/>
          <p:cNvCxnSpPr>
            <a:stCxn id="4" idx="19"/>
          </p:cNvCxnSpPr>
          <p:nvPr/>
        </p:nvCxnSpPr>
        <p:spPr>
          <a:xfrm flipH="1">
            <a:off x="2125355" y="2193420"/>
            <a:ext cx="1503066" cy="183305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3143005" y="2373773"/>
            <a:ext cx="1149594" cy="2334998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endCxn id="12" idx="3"/>
          </p:cNvCxnSpPr>
          <p:nvPr/>
        </p:nvCxnSpPr>
        <p:spPr>
          <a:xfrm flipH="1">
            <a:off x="6023367" y="2373773"/>
            <a:ext cx="23662" cy="246026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7122908" y="2236062"/>
            <a:ext cx="297170" cy="1862656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7923727" y="2235057"/>
            <a:ext cx="819463" cy="227192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8655498" y="2005152"/>
            <a:ext cx="1329961" cy="1787902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4" idx="13"/>
          </p:cNvCxnSpPr>
          <p:nvPr/>
        </p:nvCxnSpPr>
        <p:spPr>
          <a:xfrm>
            <a:off x="9375321" y="1832285"/>
            <a:ext cx="845247" cy="307279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reeform 3"/>
          <p:cNvSpPr/>
          <p:nvPr/>
        </p:nvSpPr>
        <p:spPr>
          <a:xfrm>
            <a:off x="2726419" y="1143275"/>
            <a:ext cx="6680413" cy="1284610"/>
          </a:xfrm>
          <a:custGeom>
            <a:avLst/>
            <a:gdLst>
              <a:gd name="connsiteX0" fmla="*/ 4640965 w 7529772"/>
              <a:gd name="connsiteY0" fmla="*/ 642 h 2580581"/>
              <a:gd name="connsiteX1" fmla="*/ 5056316 w 7529772"/>
              <a:gd name="connsiteY1" fmla="*/ 72803 h 2580581"/>
              <a:gd name="connsiteX2" fmla="*/ 5190538 w 7529772"/>
              <a:gd name="connsiteY2" fmla="*/ 135547 h 2580581"/>
              <a:gd name="connsiteX3" fmla="*/ 5197200 w 7529772"/>
              <a:gd name="connsiteY3" fmla="*/ 131300 h 2580581"/>
              <a:gd name="connsiteX4" fmla="*/ 5191129 w 7529772"/>
              <a:gd name="connsiteY4" fmla="*/ 135824 h 2580581"/>
              <a:gd name="connsiteX5" fmla="*/ 5199463 w 7529772"/>
              <a:gd name="connsiteY5" fmla="*/ 139719 h 2580581"/>
              <a:gd name="connsiteX6" fmla="*/ 5782747 w 7529772"/>
              <a:gd name="connsiteY6" fmla="*/ 1585 h 2580581"/>
              <a:gd name="connsiteX7" fmla="*/ 6179489 w 7529772"/>
              <a:gd name="connsiteY7" fmla="*/ 32781 h 2580581"/>
              <a:gd name="connsiteX8" fmla="*/ 6676465 w 7529772"/>
              <a:gd name="connsiteY8" fmla="*/ 324519 h 2580581"/>
              <a:gd name="connsiteX9" fmla="*/ 6679170 w 7529772"/>
              <a:gd name="connsiteY9" fmla="*/ 325039 h 2580581"/>
              <a:gd name="connsiteX10" fmla="*/ 6889311 w 7529772"/>
              <a:gd name="connsiteY10" fmla="*/ 365451 h 2580581"/>
              <a:gd name="connsiteX11" fmla="*/ 7314265 w 7529772"/>
              <a:gd name="connsiteY11" fmla="*/ 607658 h 2580581"/>
              <a:gd name="connsiteX12" fmla="*/ 7285717 w 7529772"/>
              <a:gd name="connsiteY12" fmla="*/ 914682 h 2580581"/>
              <a:gd name="connsiteX13" fmla="*/ 7494255 w 7529772"/>
              <a:gd name="connsiteY13" fmla="*/ 1384114 h 2580581"/>
              <a:gd name="connsiteX14" fmla="*/ 6517363 w 7529772"/>
              <a:gd name="connsiteY14" fmla="*/ 1795031 h 2580581"/>
              <a:gd name="connsiteX15" fmla="*/ 6167652 w 7529772"/>
              <a:gd name="connsiteY15" fmla="*/ 2147134 h 2580581"/>
              <a:gd name="connsiteX16" fmla="*/ 4976999 w 7529772"/>
              <a:gd name="connsiteY16" fmla="*/ 2189766 h 2580581"/>
              <a:gd name="connsiteX17" fmla="*/ 4126134 w 7529772"/>
              <a:gd name="connsiteY17" fmla="*/ 2565395 h 2580581"/>
              <a:gd name="connsiteX18" fmla="*/ 2875078 w 7529772"/>
              <a:gd name="connsiteY18" fmla="*/ 2336113 h 2580581"/>
              <a:gd name="connsiteX19" fmla="*/ 1016684 w 7529772"/>
              <a:gd name="connsiteY19" fmla="*/ 2109577 h 2580581"/>
              <a:gd name="connsiteX20" fmla="*/ 199589 w 7529772"/>
              <a:gd name="connsiteY20" fmla="*/ 1857487 h 2580581"/>
              <a:gd name="connsiteX21" fmla="*/ 374183 w 7529772"/>
              <a:gd name="connsiteY21" fmla="*/ 1517205 h 2580581"/>
              <a:gd name="connsiteX22" fmla="*/ 5498 w 7529772"/>
              <a:gd name="connsiteY22" fmla="*/ 1168087 h 2580581"/>
              <a:gd name="connsiteX23" fmla="*/ 678809 w 7529772"/>
              <a:gd name="connsiteY23" fmla="*/ 857779 h 2580581"/>
              <a:gd name="connsiteX24" fmla="*/ 685250 w 7529772"/>
              <a:gd name="connsiteY24" fmla="*/ 849599 h 2580581"/>
              <a:gd name="connsiteX25" fmla="*/ 685250 w 7529772"/>
              <a:gd name="connsiteY25" fmla="*/ 849599 h 2580581"/>
              <a:gd name="connsiteX26" fmla="*/ 985176 w 7529772"/>
              <a:gd name="connsiteY26" fmla="*/ 403991 h 2580581"/>
              <a:gd name="connsiteX27" fmla="*/ 2444249 w 7529772"/>
              <a:gd name="connsiteY27" fmla="*/ 302187 h 2580581"/>
              <a:gd name="connsiteX28" fmla="*/ 2444529 w 7529772"/>
              <a:gd name="connsiteY28" fmla="*/ 301999 h 2580581"/>
              <a:gd name="connsiteX29" fmla="*/ 2443378 w 7529772"/>
              <a:gd name="connsiteY29" fmla="*/ 301590 h 2580581"/>
              <a:gd name="connsiteX30" fmla="*/ 2444579 w 7529772"/>
              <a:gd name="connsiteY30" fmla="*/ 301966 h 2580581"/>
              <a:gd name="connsiteX31" fmla="*/ 2572923 w 7529772"/>
              <a:gd name="connsiteY31" fmla="*/ 215700 h 2580581"/>
              <a:gd name="connsiteX32" fmla="*/ 3915332 w 7529772"/>
              <a:gd name="connsiteY32" fmla="*/ 196503 h 2580581"/>
              <a:gd name="connsiteX33" fmla="*/ 3921279 w 7529772"/>
              <a:gd name="connsiteY33" fmla="*/ 192304 h 2580581"/>
              <a:gd name="connsiteX34" fmla="*/ 3922992 w 7529772"/>
              <a:gd name="connsiteY34" fmla="*/ 190412 h 2580581"/>
              <a:gd name="connsiteX35" fmla="*/ 3921894 w 7529772"/>
              <a:gd name="connsiteY35" fmla="*/ 191870 h 2580581"/>
              <a:gd name="connsiteX36" fmla="*/ 4017186 w 7529772"/>
              <a:gd name="connsiteY36" fmla="*/ 124593 h 2580581"/>
              <a:gd name="connsiteX37" fmla="*/ 4488552 w 7529772"/>
              <a:gd name="connsiteY37" fmla="*/ 3523 h 2580581"/>
              <a:gd name="connsiteX38" fmla="*/ 4640965 w 7529772"/>
              <a:gd name="connsiteY38" fmla="*/ 642 h 25805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529772" h="2580581">
                <a:moveTo>
                  <a:pt x="4640965" y="642"/>
                </a:moveTo>
                <a:cubicBezTo>
                  <a:pt x="4791959" y="4889"/>
                  <a:pt x="4936626" y="30130"/>
                  <a:pt x="5056316" y="72803"/>
                </a:cubicBezTo>
                <a:lnTo>
                  <a:pt x="5190538" y="135547"/>
                </a:lnTo>
                <a:lnTo>
                  <a:pt x="5197200" y="131300"/>
                </a:lnTo>
                <a:lnTo>
                  <a:pt x="5191129" y="135824"/>
                </a:lnTo>
                <a:lnTo>
                  <a:pt x="5199463" y="139719"/>
                </a:lnTo>
                <a:cubicBezTo>
                  <a:pt x="5349817" y="57097"/>
                  <a:pt x="5561641" y="9157"/>
                  <a:pt x="5782747" y="1585"/>
                </a:cubicBezTo>
                <a:cubicBezTo>
                  <a:pt x="5915411" y="-2958"/>
                  <a:pt x="6051416" y="7031"/>
                  <a:pt x="6179489" y="32781"/>
                </a:cubicBezTo>
                <a:cubicBezTo>
                  <a:pt x="6439727" y="85086"/>
                  <a:pt x="6626332" y="194592"/>
                  <a:pt x="6676465" y="324519"/>
                </a:cubicBezTo>
                <a:lnTo>
                  <a:pt x="6679170" y="325039"/>
                </a:lnTo>
                <a:lnTo>
                  <a:pt x="6889311" y="365451"/>
                </a:lnTo>
                <a:cubicBezTo>
                  <a:pt x="7088145" y="418008"/>
                  <a:pt x="7241155" y="503765"/>
                  <a:pt x="7314265" y="607658"/>
                </a:cubicBezTo>
                <a:cubicBezTo>
                  <a:pt x="7385113" y="708208"/>
                  <a:pt x="7375017" y="817416"/>
                  <a:pt x="7285717" y="914682"/>
                </a:cubicBezTo>
                <a:cubicBezTo>
                  <a:pt x="7505223" y="1048072"/>
                  <a:pt x="7581988" y="1220989"/>
                  <a:pt x="7494255" y="1384114"/>
                </a:cubicBezTo>
                <a:cubicBezTo>
                  <a:pt x="7377627" y="1600977"/>
                  <a:pt x="6991535" y="1763385"/>
                  <a:pt x="6517363" y="1795031"/>
                </a:cubicBezTo>
                <a:cubicBezTo>
                  <a:pt x="6515100" y="1930391"/>
                  <a:pt x="6387505" y="2058765"/>
                  <a:pt x="6167652" y="2147134"/>
                </a:cubicBezTo>
                <a:cubicBezTo>
                  <a:pt x="5833608" y="2281420"/>
                  <a:pt x="5351080" y="2298676"/>
                  <a:pt x="4976999" y="2189766"/>
                </a:cubicBezTo>
                <a:cubicBezTo>
                  <a:pt x="4856018" y="2376835"/>
                  <a:pt x="4532070" y="2519838"/>
                  <a:pt x="4126134" y="2565395"/>
                </a:cubicBezTo>
                <a:cubicBezTo>
                  <a:pt x="3647784" y="2619074"/>
                  <a:pt x="3148545" y="2527600"/>
                  <a:pt x="2875078" y="2336113"/>
                </a:cubicBezTo>
                <a:cubicBezTo>
                  <a:pt x="2229618" y="2517867"/>
                  <a:pt x="1391287" y="2415705"/>
                  <a:pt x="1016684" y="2109577"/>
                </a:cubicBezTo>
                <a:cubicBezTo>
                  <a:pt x="648695" y="2129699"/>
                  <a:pt x="303162" y="2023119"/>
                  <a:pt x="199589" y="1857487"/>
                </a:cubicBezTo>
                <a:cubicBezTo>
                  <a:pt x="124564" y="1737651"/>
                  <a:pt x="190885" y="1608321"/>
                  <a:pt x="374183" y="1517205"/>
                </a:cubicBezTo>
                <a:cubicBezTo>
                  <a:pt x="114119" y="1445734"/>
                  <a:pt x="-30709" y="1308582"/>
                  <a:pt x="5498" y="1168087"/>
                </a:cubicBezTo>
                <a:cubicBezTo>
                  <a:pt x="47972" y="1003589"/>
                  <a:pt x="327532" y="874737"/>
                  <a:pt x="678809" y="857779"/>
                </a:cubicBezTo>
                <a:lnTo>
                  <a:pt x="685250" y="849599"/>
                </a:lnTo>
                <a:lnTo>
                  <a:pt x="685250" y="849599"/>
                </a:lnTo>
                <a:cubicBezTo>
                  <a:pt x="638077" y="687609"/>
                  <a:pt x="748090" y="524245"/>
                  <a:pt x="985176" y="403991"/>
                </a:cubicBezTo>
                <a:cubicBezTo>
                  <a:pt x="1359780" y="214057"/>
                  <a:pt x="1967117" y="171723"/>
                  <a:pt x="2444249" y="302187"/>
                </a:cubicBezTo>
                <a:lnTo>
                  <a:pt x="2444529" y="301999"/>
                </a:lnTo>
                <a:lnTo>
                  <a:pt x="2443378" y="301590"/>
                </a:lnTo>
                <a:lnTo>
                  <a:pt x="2444579" y="301966"/>
                </a:lnTo>
                <a:lnTo>
                  <a:pt x="2572923" y="215700"/>
                </a:lnTo>
                <a:cubicBezTo>
                  <a:pt x="2915207" y="36625"/>
                  <a:pt x="3528152" y="18346"/>
                  <a:pt x="3915332" y="196503"/>
                </a:cubicBezTo>
                <a:lnTo>
                  <a:pt x="3921279" y="192304"/>
                </a:lnTo>
                <a:lnTo>
                  <a:pt x="3922992" y="190412"/>
                </a:lnTo>
                <a:lnTo>
                  <a:pt x="3921894" y="191870"/>
                </a:lnTo>
                <a:lnTo>
                  <a:pt x="4017186" y="124593"/>
                </a:lnTo>
                <a:cubicBezTo>
                  <a:pt x="4136121" y="59467"/>
                  <a:pt x="4303035" y="15793"/>
                  <a:pt x="4488552" y="3523"/>
                </a:cubicBezTo>
                <a:cubicBezTo>
                  <a:pt x="4539599" y="142"/>
                  <a:pt x="4590633" y="-774"/>
                  <a:pt x="4640965" y="642"/>
                </a:cubicBezTo>
                <a:close/>
              </a:path>
            </a:pathLst>
          </a:custGeom>
          <a:solidFill>
            <a:srgbClr val="CFAFE7">
              <a:alpha val="73725"/>
            </a:srgbClr>
          </a:solidFill>
          <a:ln>
            <a:solidFill>
              <a:srgbClr val="632B8D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961615" y="708265"/>
            <a:ext cx="654057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What would you like to be in the future?</a:t>
            </a:r>
            <a:endParaRPr lang="en-US" sz="2600" b="1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88080" y="1506965"/>
            <a:ext cx="53944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0" dirty="0">
                <a:effectLst/>
                <a:latin typeface="Century Gothic" panose="020B0502020202020204" pitchFamily="34" charset="0"/>
              </a:rPr>
              <a:t>I’d like to  be a/an </a:t>
            </a:r>
            <a:r>
              <a:rPr lang="en-US" sz="2800" b="1" i="0" dirty="0">
                <a:solidFill>
                  <a:srgbClr val="C00000"/>
                </a:solidFill>
                <a:effectLst/>
                <a:latin typeface="Century Gothic" panose="020B0502020202020204" pitchFamily="34" charset="0"/>
              </a:rPr>
              <a:t>__________</a:t>
            </a:r>
            <a:r>
              <a:rPr lang="en-US" sz="2800" b="1" i="0" dirty="0">
                <a:effectLst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7" name="Rectangle 36"/>
          <p:cNvSpPr>
            <a:spLocks noChangeArrowheads="1"/>
          </p:cNvSpPr>
          <p:nvPr/>
        </p:nvSpPr>
        <p:spPr bwMode="auto">
          <a:xfrm>
            <a:off x="194928" y="4805111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teacher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3494227" y="5372824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writer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4982682" y="6005298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worker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1" name="Rectangle 40"/>
          <p:cNvSpPr>
            <a:spLocks noChangeArrowheads="1"/>
          </p:cNvSpPr>
          <p:nvPr/>
        </p:nvSpPr>
        <p:spPr bwMode="auto">
          <a:xfrm>
            <a:off x="6609454" y="5432038"/>
            <a:ext cx="17524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doctor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8273695" y="5792439"/>
            <a:ext cx="17524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nurse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9665362" y="4741991"/>
            <a:ext cx="17524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farmer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9978610" y="2955299"/>
            <a:ext cx="175242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driver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/>
          <a:srcRect l="-22821" r="-29317"/>
          <a:stretch/>
        </p:blipFill>
        <p:spPr>
          <a:xfrm>
            <a:off x="617357" y="2185986"/>
            <a:ext cx="1264348" cy="1191125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7439" y="4126630"/>
            <a:ext cx="1267576" cy="1251912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/>
          <a:srcRect l="-16732" t="9203" r="41219" b="10628"/>
          <a:stretch/>
        </p:blipFill>
        <p:spPr>
          <a:xfrm flipH="1">
            <a:off x="2247643" y="4626999"/>
            <a:ext cx="1551136" cy="1402663"/>
          </a:xfrm>
          <a:prstGeom prst="cloud">
            <a:avLst/>
          </a:prstGeom>
          <a:ln>
            <a:solidFill>
              <a:srgbClr val="C00000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97765" y="4427270"/>
            <a:ext cx="1463167" cy="1420491"/>
          </a:xfrm>
          <a:prstGeom prst="cloud">
            <a:avLst/>
          </a:prstGeom>
          <a:ln>
            <a:solidFill>
              <a:srgbClr val="C00000"/>
            </a:solidFill>
          </a:ln>
        </p:spPr>
      </p:pic>
      <p:sp>
        <p:nvSpPr>
          <p:cNvPr id="40" name="Rectangle 39"/>
          <p:cNvSpPr>
            <a:spLocks noChangeArrowheads="1"/>
          </p:cNvSpPr>
          <p:nvPr/>
        </p:nvSpPr>
        <p:spPr bwMode="auto">
          <a:xfrm>
            <a:off x="2344252" y="6010623"/>
            <a:ext cx="127437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pilot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5" name="Rectangle 44"/>
          <p:cNvSpPr>
            <a:spLocks noChangeArrowheads="1"/>
          </p:cNvSpPr>
          <p:nvPr/>
        </p:nvSpPr>
        <p:spPr bwMode="auto">
          <a:xfrm>
            <a:off x="152657" y="3259366"/>
            <a:ext cx="226324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/>
            <a:r>
              <a:rPr lang="en-US" altLang="en-US" sz="2800" b="1" dirty="0">
                <a:solidFill>
                  <a:srgbClr val="C00000"/>
                </a:solidFill>
                <a:latin typeface="Century Gothic" panose="020B0502020202020204" pitchFamily="34" charset="0"/>
              </a:rPr>
              <a:t>architect</a:t>
            </a:r>
            <a:endParaRPr kumimoji="0" lang="en-US" altLang="en-US" sz="28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Century Gothic" panose="020B0502020202020204" pitchFamily="34" charset="0"/>
            </a:endParaRPr>
          </a:p>
        </p:txBody>
      </p:sp>
      <p:cxnSp>
        <p:nvCxnSpPr>
          <p:cNvPr id="46" name="Straight Arrow Connector 45"/>
          <p:cNvCxnSpPr>
            <a:stCxn id="4" idx="18"/>
            <a:endCxn id="29" idx="3"/>
          </p:cNvCxnSpPr>
          <p:nvPr/>
        </p:nvCxnSpPr>
        <p:spPr>
          <a:xfrm flipH="1">
            <a:off x="4541227" y="2306189"/>
            <a:ext cx="735961" cy="1892020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4" idx="20"/>
          </p:cNvCxnSpPr>
          <p:nvPr/>
        </p:nvCxnSpPr>
        <p:spPr>
          <a:xfrm flipH="1">
            <a:off x="1889248" y="2067930"/>
            <a:ext cx="1014246" cy="380111"/>
          </a:xfrm>
          <a:prstGeom prst="straightConnector1">
            <a:avLst/>
          </a:prstGeom>
          <a:ln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Picture 2" descr="Nga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744" y="644342"/>
            <a:ext cx="687210" cy="687210"/>
          </a:xfrm>
          <a:prstGeom prst="ellipse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934746" y="1096253"/>
            <a:ext cx="667615" cy="667615"/>
          </a:xfrm>
          <a:prstGeom prst="ellipse">
            <a:avLst/>
          </a:prstGeom>
          <a:ln>
            <a:solidFill>
              <a:schemeClr val="accent1"/>
            </a:solidFill>
          </a:ln>
        </p:spPr>
      </p:pic>
      <p:sp>
        <p:nvSpPr>
          <p:cNvPr id="83" name="Rectangle 82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3. Let’s talk</a:t>
            </a:r>
          </a:p>
        </p:txBody>
      </p:sp>
    </p:spTree>
    <p:extLst>
      <p:ext uri="{BB962C8B-B14F-4D97-AF65-F5344CB8AC3E}">
        <p14:creationId xmlns:p14="http://schemas.microsoft.com/office/powerpoint/2010/main" val="161491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  <p:bldP spid="37" grpId="0"/>
      <p:bldP spid="38" grpId="0"/>
      <p:bldP spid="39" grpId="0"/>
      <p:bldP spid="41" grpId="0"/>
      <p:bldP spid="42" grpId="0"/>
      <p:bldP spid="43" grpId="0"/>
      <p:bldP spid="44" grpId="0"/>
      <p:bldP spid="40" grpId="0"/>
      <p:bldP spid="4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g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803" y="745672"/>
            <a:ext cx="1905000" cy="1905000"/>
          </a:xfrm>
          <a:prstGeom prst="ellipse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134929" y="3652158"/>
            <a:ext cx="1905000" cy="1905000"/>
          </a:xfrm>
          <a:prstGeom prst="ellipse">
            <a:avLst/>
          </a:prstGeom>
          <a:ln>
            <a:solidFill>
              <a:schemeClr val="accent1"/>
            </a:solidFill>
          </a:ln>
        </p:spPr>
      </p:pic>
      <p:sp>
        <p:nvSpPr>
          <p:cNvPr id="4" name="Oval Callout 3"/>
          <p:cNvSpPr/>
          <p:nvPr/>
        </p:nvSpPr>
        <p:spPr>
          <a:xfrm>
            <a:off x="3743848" y="608894"/>
            <a:ext cx="5182437" cy="1341656"/>
          </a:xfrm>
          <a:prstGeom prst="wedgeEllipseCallout">
            <a:avLst>
              <a:gd name="adj1" fmla="val -56296"/>
              <a:gd name="adj2" fmla="val 44349"/>
            </a:avLst>
          </a:prstGeom>
          <a:ln>
            <a:solidFill>
              <a:srgbClr val="8D42C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like to be in the future?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2148115" y="3244334"/>
            <a:ext cx="6109408" cy="2295704"/>
          </a:xfrm>
          <a:prstGeom prst="cloudCallout">
            <a:avLst>
              <a:gd name="adj1" fmla="val 64371"/>
              <a:gd name="adj2" fmla="val -20873"/>
            </a:avLst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I'd like to be a/an _________________.</a:t>
            </a:r>
          </a:p>
          <a:p>
            <a:pPr algn="just"/>
            <a:r>
              <a:rPr lang="en-US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809523" y="320693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3. Let’s talk</a:t>
            </a:r>
          </a:p>
        </p:txBody>
      </p:sp>
    </p:spTree>
    <p:extLst>
      <p:ext uri="{BB962C8B-B14F-4D97-AF65-F5344CB8AC3E}">
        <p14:creationId xmlns:p14="http://schemas.microsoft.com/office/powerpoint/2010/main" val="6266848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360524" y="696703"/>
            <a:ext cx="9817008" cy="1818909"/>
            <a:chOff x="718184" y="457891"/>
            <a:chExt cx="11001375" cy="2038350"/>
          </a:xfrm>
        </p:grpSpPr>
        <p:pic>
          <p:nvPicPr>
            <p:cNvPr id="2049" name="Picture 1" descr="https://s.sachmem.vn/public/images/TA5T2SHS/U15-L1-4-1-3f3f2e2a89326754dac992a9f9408d93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184" y="457891"/>
              <a:ext cx="3667125" cy="203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https://s.sachmem.vn/public/images/TA5T2SHS/U15-L1-4-2-2b08142103d01d9aa150d953a3326b19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5309" y="457891"/>
              <a:ext cx="3667125" cy="203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https://s.sachmem.vn/public/images/TA5T2SHS/U15-L1-4-3-509ea982653f3c247f979df7195b93d9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2434" y="457891"/>
              <a:ext cx="3667125" cy="203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1381000" y="2616936"/>
            <a:ext cx="9776057" cy="1818910"/>
            <a:chOff x="-3802990" y="3356179"/>
            <a:chExt cx="10955484" cy="2038351"/>
          </a:xfrm>
        </p:grpSpPr>
        <p:pic>
          <p:nvPicPr>
            <p:cNvPr id="2053" name="Picture 5" descr="https://s.sachmem.vn/public/images/TA5T2SHS/U15-L1-4-4-6312fb5b4cf0c2f1426afb9e1a7cacea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02990" y="3356179"/>
              <a:ext cx="3667125" cy="203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https://s.sachmem.vn/public/images/TA5T2SHS/U15-L1-4-5-0ef7c8fe13b5cbc46fb5d6730bb2155d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1756" y="3356179"/>
              <a:ext cx="3667125" cy="203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 descr="https://s.sachmem.vn/public/images/TA5T2SHS/U15-L1-4-6-9fa5e256bdffb01f9aa0441a5a343e11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5369" y="3356179"/>
              <a:ext cx="3667125" cy="20383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1337604" y="4668839"/>
            <a:ext cx="9862848" cy="1818909"/>
            <a:chOff x="323685" y="4298356"/>
            <a:chExt cx="11052745" cy="2038350"/>
          </a:xfrm>
        </p:grpSpPr>
        <p:pic>
          <p:nvPicPr>
            <p:cNvPr id="2056" name="Picture 8" descr="https://s.sachmem.vn/public/images/TA5T2SHS/U15-L1-4-7-6f586393effa866291f0302f184abc2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685" y="4298356"/>
              <a:ext cx="3667125" cy="203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7" name="Picture 9" descr="https://s.sachmem.vn/public/images/TA5T2SHS/U15-L1-4-8-fceab0eee4f6b3922f7caa5f4d9466eb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6495" y="4298356"/>
              <a:ext cx="3667125" cy="203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https://s.sachmem.vn/public/images/TA5T2SHS/U15-L1-4-9-e9de9a5bdbef95968464720ebe493d9c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09305" y="4298356"/>
              <a:ext cx="3667125" cy="20383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824905" y="330943"/>
            <a:ext cx="24176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4. Listen and tick.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effectLst/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4169958" y="2074134"/>
            <a:ext cx="365760" cy="365760"/>
          </a:xfrm>
          <a:prstGeom prst="rect">
            <a:avLst/>
          </a:prstGeom>
          <a:ln>
            <a:solidFill>
              <a:srgbClr val="632B8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16-Point Star 20"/>
          <p:cNvSpPr/>
          <p:nvPr/>
        </p:nvSpPr>
        <p:spPr>
          <a:xfrm>
            <a:off x="3754828" y="2074134"/>
            <a:ext cx="365760" cy="365760"/>
          </a:xfrm>
          <a:prstGeom prst="star16">
            <a:avLst/>
          </a:prstGeom>
          <a:ln>
            <a:solidFill>
              <a:srgbClr val="632B8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169958" y="4006753"/>
            <a:ext cx="365760" cy="36576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16-Point Star 22"/>
          <p:cNvSpPr/>
          <p:nvPr/>
        </p:nvSpPr>
        <p:spPr>
          <a:xfrm>
            <a:off x="3754828" y="4006753"/>
            <a:ext cx="365760" cy="365760"/>
          </a:xfrm>
          <a:prstGeom prst="star16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169958" y="6026083"/>
            <a:ext cx="365760" cy="36576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16-Point Star 24"/>
          <p:cNvSpPr/>
          <p:nvPr/>
        </p:nvSpPr>
        <p:spPr>
          <a:xfrm>
            <a:off x="3754828" y="6026083"/>
            <a:ext cx="365760" cy="365760"/>
          </a:xfrm>
          <a:prstGeom prst="star16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518961" y="2072703"/>
            <a:ext cx="365760" cy="365760"/>
          </a:xfrm>
          <a:prstGeom prst="rect">
            <a:avLst/>
          </a:prstGeom>
          <a:ln>
            <a:solidFill>
              <a:srgbClr val="632B8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16-Point Star 26"/>
          <p:cNvSpPr/>
          <p:nvPr/>
        </p:nvSpPr>
        <p:spPr>
          <a:xfrm>
            <a:off x="7103831" y="2072703"/>
            <a:ext cx="365760" cy="365760"/>
          </a:xfrm>
          <a:prstGeom prst="star16">
            <a:avLst/>
          </a:prstGeom>
          <a:ln>
            <a:solidFill>
              <a:srgbClr val="632B8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0791297" y="2072703"/>
            <a:ext cx="365760" cy="365760"/>
          </a:xfrm>
          <a:prstGeom prst="rect">
            <a:avLst/>
          </a:prstGeom>
          <a:ln>
            <a:solidFill>
              <a:srgbClr val="632B8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16-Point Star 28"/>
          <p:cNvSpPr/>
          <p:nvPr/>
        </p:nvSpPr>
        <p:spPr>
          <a:xfrm>
            <a:off x="10376167" y="2072703"/>
            <a:ext cx="365760" cy="365760"/>
          </a:xfrm>
          <a:prstGeom prst="star16">
            <a:avLst/>
          </a:prstGeom>
          <a:ln>
            <a:solidFill>
              <a:srgbClr val="632B8D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518961" y="4049508"/>
            <a:ext cx="365760" cy="36576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16-Point Star 30"/>
          <p:cNvSpPr/>
          <p:nvPr/>
        </p:nvSpPr>
        <p:spPr>
          <a:xfrm>
            <a:off x="7103831" y="4049508"/>
            <a:ext cx="365760" cy="365760"/>
          </a:xfrm>
          <a:prstGeom prst="star16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0791297" y="4049508"/>
            <a:ext cx="365760" cy="36576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16-Point Star 32"/>
          <p:cNvSpPr/>
          <p:nvPr/>
        </p:nvSpPr>
        <p:spPr>
          <a:xfrm>
            <a:off x="10376167" y="4049508"/>
            <a:ext cx="365760" cy="365760"/>
          </a:xfrm>
          <a:prstGeom prst="star16">
            <a:avLst/>
          </a:prstGeom>
          <a:ln>
            <a:solidFill>
              <a:srgbClr val="C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469591" y="5997528"/>
            <a:ext cx="365760" cy="36576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16-Point Star 34"/>
          <p:cNvSpPr/>
          <p:nvPr/>
        </p:nvSpPr>
        <p:spPr>
          <a:xfrm>
            <a:off x="7054461" y="5997528"/>
            <a:ext cx="365760" cy="365760"/>
          </a:xfrm>
          <a:prstGeom prst="star16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0741927" y="5997528"/>
            <a:ext cx="365760" cy="365760"/>
          </a:xfrm>
          <a:prstGeom prst="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16-Point Star 36"/>
          <p:cNvSpPr/>
          <p:nvPr/>
        </p:nvSpPr>
        <p:spPr>
          <a:xfrm>
            <a:off x="10326797" y="5997528"/>
            <a:ext cx="365760" cy="365760"/>
          </a:xfrm>
          <a:prstGeom prst="star16">
            <a:avLst/>
          </a:prstGeom>
          <a:ln>
            <a:solidFill>
              <a:srgbClr val="00B05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431191" y="1776064"/>
            <a:ext cx="6687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800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4076435" y="3741937"/>
            <a:ext cx="6687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800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0651606" y="5720115"/>
            <a:ext cx="66877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800" dirty="0">
              <a:solidFill>
                <a:srgbClr val="FF0000"/>
              </a:solidFill>
            </a:endParaRPr>
          </a:p>
        </p:txBody>
      </p:sp>
      <p:sp>
        <p:nvSpPr>
          <p:cNvPr id="12" name="Heptagon 11"/>
          <p:cNvSpPr/>
          <p:nvPr/>
        </p:nvSpPr>
        <p:spPr>
          <a:xfrm>
            <a:off x="974289" y="1511796"/>
            <a:ext cx="365760" cy="365760"/>
          </a:xfrm>
          <a:prstGeom prst="heptag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41" name="Heptagon 40"/>
          <p:cNvSpPr/>
          <p:nvPr/>
        </p:nvSpPr>
        <p:spPr>
          <a:xfrm>
            <a:off x="974289" y="3433076"/>
            <a:ext cx="365760" cy="365760"/>
          </a:xfrm>
          <a:prstGeom prst="heptag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2" name="Heptagon 41"/>
          <p:cNvSpPr/>
          <p:nvPr/>
        </p:nvSpPr>
        <p:spPr>
          <a:xfrm>
            <a:off x="974289" y="5354355"/>
            <a:ext cx="365760" cy="365760"/>
          </a:xfrm>
          <a:prstGeom prst="heptag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Black" panose="020B0A040201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98452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45473" y="258652"/>
            <a:ext cx="23471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Helvetica Neue"/>
              </a:rPr>
              <a:t>5. Look and write.</a:t>
            </a:r>
            <a:endParaRPr kumimoji="0" lang="en-US" altLang="en-US" b="1" i="0" u="none" strike="noStrike" cap="none" normalizeH="0" baseline="0" dirty="0">
              <a:ln>
                <a:noFill/>
              </a:ln>
              <a:effectLst/>
              <a:latin typeface="Helvetica Neue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911916" y="1037511"/>
            <a:ext cx="6636774" cy="168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A: What would you like to be in the future, Hoa?</a:t>
            </a:r>
          </a:p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B: I'd ______________________. 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68668" y="740431"/>
            <a:ext cx="3573835" cy="5561780"/>
            <a:chOff x="1116152" y="658762"/>
            <a:chExt cx="3952875" cy="5561780"/>
          </a:xfrm>
        </p:grpSpPr>
        <p:pic>
          <p:nvPicPr>
            <p:cNvPr id="3074" name="Picture 2" descr="https://s.sachmem.vn/public/images/TA5T2SHS/U15-L1-5-1-c97955a985b7edc594aadbe5d8199dec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152" y="658762"/>
              <a:ext cx="3952875" cy="1838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5" name="Picture 3" descr="https://s.sachmem.vn/public/images/TA5T2SHS/U15-L1-5-2-a44c54a783f8df25546013ee1984068a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152" y="2520489"/>
              <a:ext cx="3952875" cy="1838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https://s.sachmem.vn/public/images/TA5T2SHS/U15-L1-5-3-bc88f4f8e75305df2b48d81755424f57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152" y="4382217"/>
              <a:ext cx="3952875" cy="1838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4911916" y="4740934"/>
            <a:ext cx="6636774" cy="1741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A: What would Linda and Trung like to do when they leave school?</a:t>
            </a:r>
          </a:p>
          <a:p>
            <a:pPr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B: They'd </a:t>
            </a:r>
            <a:r>
              <a:rPr lang="en-US" alt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4911916" y="2906451"/>
            <a:ext cx="6636774" cy="168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A: What would Mary like to be when she grows up?</a:t>
            </a:r>
          </a:p>
          <a:p>
            <a:pPr lvl="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B: She'd </a:t>
            </a:r>
            <a:r>
              <a:rPr lang="en-US" altLang="en-US" sz="2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___________________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6131119" y="2007397"/>
            <a:ext cx="3361227" cy="70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ike to be a</a:t>
            </a:r>
            <a:r>
              <a:rPr kumimoji="0" lang="en-US" altLang="en-US" sz="2600" b="1" i="0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teacher</a:t>
            </a: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6549689" y="3917864"/>
            <a:ext cx="3361227" cy="70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ike to be a</a:t>
            </a:r>
            <a:r>
              <a:rPr kumimoji="0" lang="en-US" altLang="en-US" sz="2600" b="1" i="0" u="none" strike="noStrike" cap="none" normalizeH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doctor</a:t>
            </a: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6549689" y="5781218"/>
            <a:ext cx="3828025" cy="70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79331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kumimoji="0" lang="en-US" altLang="en-US" sz="2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ike to be an</a:t>
            </a:r>
            <a:r>
              <a:rPr lang="en-US" altLang="en-US" sz="2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architect</a:t>
            </a: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87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4256" t="20868" r="13652" b="14213"/>
          <a:stretch/>
        </p:blipFill>
        <p:spPr>
          <a:xfrm>
            <a:off x="825909" y="884903"/>
            <a:ext cx="10343841" cy="5472951"/>
          </a:xfrm>
          <a:prstGeom prst="round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45473" y="258652"/>
            <a:ext cx="17252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t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b="1" dirty="0">
                <a:latin typeface="Helvetica Neue"/>
              </a:rPr>
              <a:t>6. Let’s sing.</a:t>
            </a:r>
            <a:endParaRPr kumimoji="0" lang="en-US" altLang="en-US" b="1" i="0" u="none" strike="noStrike" cap="none" normalizeH="0" baseline="0" dirty="0">
              <a:ln>
                <a:noFill/>
              </a:ln>
              <a:effectLst/>
              <a:latin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579653" y="749154"/>
            <a:ext cx="70326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What would you like to be in the future?</a:t>
            </a:r>
          </a:p>
        </p:txBody>
      </p:sp>
    </p:spTree>
    <p:extLst>
      <p:ext uri="{BB962C8B-B14F-4D97-AF65-F5344CB8AC3E}">
        <p14:creationId xmlns:p14="http://schemas.microsoft.com/office/powerpoint/2010/main" val="530019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13830" y="2495867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architect</a:t>
            </a:r>
          </a:p>
        </p:txBody>
      </p:sp>
      <p:sp>
        <p:nvSpPr>
          <p:cNvPr id="7" name="Rectangle 6"/>
          <p:cNvSpPr/>
          <p:nvPr/>
        </p:nvSpPr>
        <p:spPr>
          <a:xfrm>
            <a:off x="7413830" y="3059392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ɑːrkɪtekt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5078" y="906721"/>
            <a:ext cx="3700593" cy="530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31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13830" y="2495867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writer</a:t>
            </a:r>
          </a:p>
        </p:txBody>
      </p:sp>
      <p:sp>
        <p:nvSpPr>
          <p:cNvPr id="7" name="Rectangle 6"/>
          <p:cNvSpPr/>
          <p:nvPr/>
        </p:nvSpPr>
        <p:spPr>
          <a:xfrm>
            <a:off x="7413830" y="3059392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raɪtər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037" y="1060331"/>
            <a:ext cx="4854078" cy="4794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31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7413830" y="2495867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doctor</a:t>
            </a:r>
          </a:p>
        </p:txBody>
      </p:sp>
      <p:sp>
        <p:nvSpPr>
          <p:cNvPr id="7" name="Rectangle 6"/>
          <p:cNvSpPr/>
          <p:nvPr/>
        </p:nvSpPr>
        <p:spPr>
          <a:xfrm>
            <a:off x="7413830" y="3059392"/>
            <a:ext cx="3953670" cy="1062844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28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dɑːktər</a:t>
            </a: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355" y="1171775"/>
            <a:ext cx="3869201" cy="477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511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Horizontal Scroll 19"/>
          <p:cNvSpPr/>
          <p:nvPr/>
        </p:nvSpPr>
        <p:spPr>
          <a:xfrm>
            <a:off x="443334" y="3658259"/>
            <a:ext cx="21945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writer</a:t>
            </a:r>
          </a:p>
        </p:txBody>
      </p:sp>
      <p:sp>
        <p:nvSpPr>
          <p:cNvPr id="21" name="Horizontal Scroll 20"/>
          <p:cNvSpPr/>
          <p:nvPr/>
        </p:nvSpPr>
        <p:spPr>
          <a:xfrm>
            <a:off x="2717348" y="3658259"/>
            <a:ext cx="21945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driver</a:t>
            </a:r>
          </a:p>
        </p:txBody>
      </p:sp>
      <p:sp>
        <p:nvSpPr>
          <p:cNvPr id="22" name="Horizontal Scroll 21"/>
          <p:cNvSpPr/>
          <p:nvPr/>
        </p:nvSpPr>
        <p:spPr>
          <a:xfrm>
            <a:off x="4991362" y="3658259"/>
            <a:ext cx="21945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doctor</a:t>
            </a:r>
          </a:p>
        </p:txBody>
      </p:sp>
      <p:sp>
        <p:nvSpPr>
          <p:cNvPr id="23" name="Horizontal Scroll 22"/>
          <p:cNvSpPr/>
          <p:nvPr/>
        </p:nvSpPr>
        <p:spPr>
          <a:xfrm>
            <a:off x="7265376" y="3658259"/>
            <a:ext cx="21945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nurse</a:t>
            </a:r>
          </a:p>
        </p:txBody>
      </p:sp>
      <p:sp>
        <p:nvSpPr>
          <p:cNvPr id="28" name="Horizontal Scroll 27"/>
          <p:cNvSpPr/>
          <p:nvPr/>
        </p:nvSpPr>
        <p:spPr>
          <a:xfrm>
            <a:off x="9539392" y="3658259"/>
            <a:ext cx="21945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pilot</a:t>
            </a:r>
          </a:p>
        </p:txBody>
      </p:sp>
      <p:sp>
        <p:nvSpPr>
          <p:cNvPr id="11" name="Horizontal Scroll 10"/>
          <p:cNvSpPr/>
          <p:nvPr/>
        </p:nvSpPr>
        <p:spPr>
          <a:xfrm>
            <a:off x="637470" y="873556"/>
            <a:ext cx="26517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architect</a:t>
            </a:r>
          </a:p>
        </p:txBody>
      </p:sp>
      <p:sp>
        <p:nvSpPr>
          <p:cNvPr id="12" name="Horizontal Scroll 11"/>
          <p:cNvSpPr/>
          <p:nvPr/>
        </p:nvSpPr>
        <p:spPr>
          <a:xfrm>
            <a:off x="3409742" y="873556"/>
            <a:ext cx="26517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teacher</a:t>
            </a:r>
          </a:p>
        </p:txBody>
      </p:sp>
      <p:sp>
        <p:nvSpPr>
          <p:cNvPr id="13" name="Horizontal Scroll 12"/>
          <p:cNvSpPr/>
          <p:nvPr/>
        </p:nvSpPr>
        <p:spPr>
          <a:xfrm>
            <a:off x="6182014" y="873556"/>
            <a:ext cx="26517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farmer</a:t>
            </a:r>
          </a:p>
        </p:txBody>
      </p:sp>
      <p:sp>
        <p:nvSpPr>
          <p:cNvPr id="14" name="Horizontal Scroll 13"/>
          <p:cNvSpPr/>
          <p:nvPr/>
        </p:nvSpPr>
        <p:spPr>
          <a:xfrm>
            <a:off x="8954287" y="873556"/>
            <a:ext cx="2651760" cy="2455598"/>
          </a:xfrm>
          <a:prstGeom prst="horizontalScroll">
            <a:avLst>
              <a:gd name="adj" fmla="val 4108"/>
            </a:avLst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worker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10481"/>
          <a:stretch/>
        </p:blipFill>
        <p:spPr>
          <a:xfrm flipH="1">
            <a:off x="3045810" y="4022307"/>
            <a:ext cx="1669675" cy="13353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4"/>
          <a:stretch/>
        </p:blipFill>
        <p:spPr>
          <a:xfrm>
            <a:off x="7636335" y="3867761"/>
            <a:ext cx="1404462" cy="15993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2036" y="3867760"/>
            <a:ext cx="1323475" cy="16329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1"/>
          <a:stretch/>
        </p:blipFill>
        <p:spPr>
          <a:xfrm>
            <a:off x="9866198" y="1085339"/>
            <a:ext cx="1025168" cy="14630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t="17217"/>
          <a:stretch/>
        </p:blipFill>
        <p:spPr>
          <a:xfrm>
            <a:off x="6613996" y="1085339"/>
            <a:ext cx="1863008" cy="146304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26385" y="1085339"/>
            <a:ext cx="2103120" cy="1463040"/>
          </a:xfrm>
          <a:prstGeom prst="rect">
            <a:avLst/>
          </a:prstGeom>
        </p:spPr>
      </p:pic>
      <p:sp>
        <p:nvSpPr>
          <p:cNvPr id="31" name="Rounded Rectangle 30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Vocabulary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62320" y="955415"/>
            <a:ext cx="1202060" cy="172288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8429" y="3867760"/>
            <a:ext cx="1528508" cy="15096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/>
          <a:srcRect t="12111" r="45598"/>
          <a:stretch/>
        </p:blipFill>
        <p:spPr>
          <a:xfrm flipH="1">
            <a:off x="9830895" y="3867760"/>
            <a:ext cx="1602039" cy="1694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27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7484" y="1842377"/>
            <a:ext cx="2623459" cy="259104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/>
          <a:srcRect t="12111" r="45598"/>
          <a:stretch/>
        </p:blipFill>
        <p:spPr>
          <a:xfrm flipH="1">
            <a:off x="2096849" y="1842377"/>
            <a:ext cx="2522223" cy="2667483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pilot</a:t>
            </a:r>
            <a:endParaRPr lang="zh-CN" altLang="en-US" sz="4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8731" y="3902035"/>
            <a:ext cx="993369" cy="9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4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b="10481"/>
          <a:stretch/>
        </p:blipFill>
        <p:spPr>
          <a:xfrm flipH="1">
            <a:off x="1971258" y="1929589"/>
            <a:ext cx="3021756" cy="24166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01"/>
          <a:stretch/>
        </p:blipFill>
        <p:spPr>
          <a:xfrm>
            <a:off x="8207452" y="1929589"/>
            <a:ext cx="1644183" cy="234645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driver</a:t>
            </a:r>
            <a:endParaRPr lang="zh-CN" altLang="en-US" sz="4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8731" y="3902035"/>
            <a:ext cx="993369" cy="9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35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1398" y="1870849"/>
            <a:ext cx="2268815" cy="224077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/>
          <a:srcRect t="17217"/>
          <a:stretch/>
        </p:blipFill>
        <p:spPr>
          <a:xfrm>
            <a:off x="7414031" y="2040895"/>
            <a:ext cx="2765324" cy="2171638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1005606" y="1030662"/>
            <a:ext cx="4688976" cy="3714973"/>
            <a:chOff x="1005606" y="1030662"/>
            <a:chExt cx="4688976" cy="3714973"/>
          </a:xfrm>
          <a:solidFill>
            <a:schemeClr val="bg1">
              <a:alpha val="0"/>
            </a:schemeClr>
          </a:solidFill>
        </p:grpSpPr>
        <p:sp>
          <p:nvSpPr>
            <p:cNvPr id="21" name="Rounded Rectangle 12"/>
            <p:cNvSpPr/>
            <p:nvPr/>
          </p:nvSpPr>
          <p:spPr>
            <a:xfrm>
              <a:off x="1323833" y="1489215"/>
              <a:ext cx="437074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grpFill/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2455" l="61981" r="98403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96" b="66169"/>
            <a:stretch/>
          </p:blipFill>
          <p:spPr bwMode="auto">
            <a:xfrm>
              <a:off x="1005606" y="1030662"/>
              <a:ext cx="1474539" cy="1148862"/>
            </a:xfrm>
            <a:prstGeom prst="rect">
              <a:avLst/>
            </a:prstGeom>
            <a:grpFill/>
          </p:spPr>
        </p:pic>
      </p:grpSp>
      <p:grpSp>
        <p:nvGrpSpPr>
          <p:cNvPr id="28" name="Group 27"/>
          <p:cNvGrpSpPr/>
          <p:nvPr/>
        </p:nvGrpSpPr>
        <p:grpSpPr>
          <a:xfrm>
            <a:off x="6718166" y="1014532"/>
            <a:ext cx="4688977" cy="3720995"/>
            <a:chOff x="4930310" y="971306"/>
            <a:chExt cx="4688977" cy="3720995"/>
          </a:xfrm>
        </p:grpSpPr>
        <p:sp>
          <p:nvSpPr>
            <p:cNvPr id="23" name="Rounded Rectangle 12"/>
            <p:cNvSpPr/>
            <p:nvPr/>
          </p:nvSpPr>
          <p:spPr>
            <a:xfrm flipH="1">
              <a:off x="4930310" y="1435881"/>
              <a:ext cx="4064599" cy="3256420"/>
            </a:xfrm>
            <a:custGeom>
              <a:avLst/>
              <a:gdLst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  <a:gd name="connsiteX0" fmla="*/ 0 w 2537945"/>
                <a:gd name="connsiteY0" fmla="*/ 190244 h 3256420"/>
                <a:gd name="connsiteX1" fmla="*/ 190244 w 2537945"/>
                <a:gd name="connsiteY1" fmla="*/ 0 h 3256420"/>
                <a:gd name="connsiteX2" fmla="*/ 2347701 w 2537945"/>
                <a:gd name="connsiteY2" fmla="*/ 0 h 3256420"/>
                <a:gd name="connsiteX3" fmla="*/ 2537945 w 2537945"/>
                <a:gd name="connsiteY3" fmla="*/ 190244 h 3256420"/>
                <a:gd name="connsiteX4" fmla="*/ 2537945 w 2537945"/>
                <a:gd name="connsiteY4" fmla="*/ 3066176 h 3256420"/>
                <a:gd name="connsiteX5" fmla="*/ 2347701 w 2537945"/>
                <a:gd name="connsiteY5" fmla="*/ 3256420 h 3256420"/>
                <a:gd name="connsiteX6" fmla="*/ 190244 w 2537945"/>
                <a:gd name="connsiteY6" fmla="*/ 3256420 h 3256420"/>
                <a:gd name="connsiteX7" fmla="*/ 0 w 2537945"/>
                <a:gd name="connsiteY7" fmla="*/ 3066176 h 3256420"/>
                <a:gd name="connsiteX8" fmla="*/ 0 w 2537945"/>
                <a:gd name="connsiteY8" fmla="*/ 190244 h 3256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37945" h="3256420">
                  <a:moveTo>
                    <a:pt x="0" y="190244"/>
                  </a:moveTo>
                  <a:cubicBezTo>
                    <a:pt x="0" y="85175"/>
                    <a:pt x="85175" y="0"/>
                    <a:pt x="190244" y="0"/>
                  </a:cubicBezTo>
                  <a:cubicBezTo>
                    <a:pt x="909396" y="0"/>
                    <a:pt x="1711676" y="249381"/>
                    <a:pt x="2347701" y="0"/>
                  </a:cubicBezTo>
                  <a:cubicBezTo>
                    <a:pt x="2452770" y="0"/>
                    <a:pt x="2537945" y="85175"/>
                    <a:pt x="2537945" y="190244"/>
                  </a:cubicBezTo>
                  <a:cubicBezTo>
                    <a:pt x="2537945" y="1148888"/>
                    <a:pt x="2321814" y="2074281"/>
                    <a:pt x="2537945" y="3066176"/>
                  </a:cubicBezTo>
                  <a:cubicBezTo>
                    <a:pt x="2537945" y="3171245"/>
                    <a:pt x="2452770" y="3256420"/>
                    <a:pt x="2347701" y="3256420"/>
                  </a:cubicBezTo>
                  <a:cubicBezTo>
                    <a:pt x="1628549" y="3256420"/>
                    <a:pt x="909396" y="3056914"/>
                    <a:pt x="190244" y="3256420"/>
                  </a:cubicBezTo>
                  <a:cubicBezTo>
                    <a:pt x="85175" y="3256420"/>
                    <a:pt x="0" y="3171245"/>
                    <a:pt x="0" y="3066176"/>
                  </a:cubicBezTo>
                  <a:cubicBezTo>
                    <a:pt x="0" y="2107532"/>
                    <a:pt x="149630" y="1232016"/>
                    <a:pt x="0" y="190244"/>
                  </a:cubicBezTo>
                  <a:close/>
                </a:path>
              </a:pathLst>
            </a:custGeom>
            <a:solidFill>
              <a:schemeClr val="lt1">
                <a:alpha val="0"/>
              </a:schemeClr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4" descr="Set of dragons cartoon on white background Premium Vector"/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35255" l="26038" r="62620">
                          <a14:foregroundMark x1="91853" y1="11697" x2="91853" y2="11697"/>
                          <a14:foregroundMark x1="95048" y1="16310" x2="95048" y2="16310"/>
                          <a14:foregroundMark x1="88498" y1="18616" x2="88498" y2="18616"/>
                          <a14:foregroundMark x1="34665" y1="19275" x2="34665" y2="19275"/>
                          <a14:foregroundMark x1="40096" y1="8731" x2="40096" y2="13015"/>
                          <a14:foregroundMark x1="38978" y1="6260" x2="38978" y2="8237"/>
                          <a14:foregroundMark x1="42013" y1="5931" x2="40735" y2="8072"/>
                          <a14:foregroundMark x1="29872" y1="19440" x2="37700" y2="14333"/>
                          <a14:foregroundMark x1="38179" y1="12521" x2="38179" y2="12521"/>
                          <a14:foregroundMark x1="37220" y1="12685" x2="37220" y2="126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06" r="33290" b="66169"/>
            <a:stretch/>
          </p:blipFill>
          <p:spPr bwMode="auto">
            <a:xfrm>
              <a:off x="8144748" y="971306"/>
              <a:ext cx="1474539" cy="11488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ounded Rectangle 8"/>
          <p:cNvSpPr/>
          <p:nvPr/>
        </p:nvSpPr>
        <p:spPr>
          <a:xfrm>
            <a:off x="4813863" y="350373"/>
            <a:ext cx="2495277" cy="457200"/>
          </a:xfrm>
          <a:prstGeom prst="roundRect">
            <a:avLst>
              <a:gd name="adj" fmla="val 50000"/>
            </a:avLst>
          </a:prstGeom>
          <a:ln>
            <a:solidFill>
              <a:srgbClr val="F5B093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Look and tick</a:t>
            </a:r>
          </a:p>
        </p:txBody>
      </p:sp>
      <p:sp>
        <p:nvSpPr>
          <p:cNvPr id="25" name="MsPham2"/>
          <p:cNvSpPr txBox="1"/>
          <p:nvPr/>
        </p:nvSpPr>
        <p:spPr>
          <a:xfrm>
            <a:off x="3655777" y="5468221"/>
            <a:ext cx="3910393" cy="830997"/>
          </a:xfrm>
          <a:prstGeom prst="rect">
            <a:avLst/>
          </a:prstGeom>
          <a:ln w="38100" cmpd="thickThin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defTabSz="1500505">
              <a:spcBef>
                <a:spcPct val="50000"/>
              </a:spcBef>
            </a:pPr>
            <a:r>
              <a:rPr lang="en-US" altLang="zh-CN" sz="4800" b="1" dirty="0">
                <a:solidFill>
                  <a:srgbClr val="002060"/>
                </a:solidFill>
                <a:latin typeface="Century Gothic" panose="020B0502020202020204" pitchFamily="34" charset="0"/>
                <a:ea typeface="黑体" panose="02010609060101010101" pitchFamily="2" charset="-122"/>
                <a:cs typeface="Arial" panose="020B0604020202020204" pitchFamily="34" charset="0"/>
              </a:rPr>
              <a:t>writer</a:t>
            </a:r>
            <a:endParaRPr lang="zh-CN" altLang="en-US" sz="4800" b="1" dirty="0">
              <a:solidFill>
                <a:srgbClr val="002060"/>
              </a:solidFill>
              <a:latin typeface="Century Gothic" panose="020B0502020202020204" pitchFamily="34" charset="0"/>
              <a:ea typeface="黑体" panose="02010609060101010101" pitchFamily="2" charset="-122"/>
              <a:cs typeface="Arial" panose="020B0604020202020204" pitchFamily="34" charset="0"/>
            </a:endParaRPr>
          </a:p>
        </p:txBody>
      </p:sp>
      <p:pic>
        <p:nvPicPr>
          <p:cNvPr id="26" name="Picture 6" descr="Set of dragons cartoon on white background Premium Vector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49" b="67216" l="27316" r="63419">
                        <a14:foregroundMark x1="36102" y1="39209" x2="36102" y2="42834"/>
                        <a14:foregroundMark x1="39137" y1="37891" x2="40575" y2="413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668" t="33878" r="35691" b="31615"/>
          <a:stretch/>
        </p:blipFill>
        <p:spPr bwMode="auto">
          <a:xfrm>
            <a:off x="6870142" y="5043126"/>
            <a:ext cx="1666082" cy="14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98731" y="3902035"/>
            <a:ext cx="993369" cy="99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47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986</TotalTime>
  <Words>404</Words>
  <Application>Microsoft Office PowerPoint</Application>
  <PresentationFormat>Widescreen</PresentationFormat>
  <Paragraphs>108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Arial Black</vt:lpstr>
      <vt:lpstr>Berlin Sans FB Demi</vt:lpstr>
      <vt:lpstr>Calibri</vt:lpstr>
      <vt:lpstr>Century Gothic</vt:lpstr>
      <vt:lpstr>Harrington</vt:lpstr>
      <vt:lpstr>Helvetica Neue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HP</cp:lastModifiedBy>
  <cp:revision>185</cp:revision>
  <dcterms:created xsi:type="dcterms:W3CDTF">2021-01-08T04:22:29Z</dcterms:created>
  <dcterms:modified xsi:type="dcterms:W3CDTF">2022-02-25T09:21:48Z</dcterms:modified>
</cp:coreProperties>
</file>