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0"/>
  </p:notesMasterIdLst>
  <p:sldIdLst>
    <p:sldId id="272" r:id="rId3"/>
    <p:sldId id="282" r:id="rId4"/>
    <p:sldId id="280" r:id="rId5"/>
    <p:sldId id="281" r:id="rId6"/>
    <p:sldId id="283" r:id="rId7"/>
    <p:sldId id="278" r:id="rId8"/>
    <p:sldId id="259" r:id="rId9"/>
    <p:sldId id="260" r:id="rId10"/>
    <p:sldId id="285" r:id="rId11"/>
    <p:sldId id="273" r:id="rId12"/>
    <p:sldId id="286" r:id="rId13"/>
    <p:sldId id="264" r:id="rId14"/>
    <p:sldId id="265" r:id="rId15"/>
    <p:sldId id="287" r:id="rId16"/>
    <p:sldId id="266" r:id="rId17"/>
    <p:sldId id="288" r:id="rId18"/>
    <p:sldId id="267" r:id="rId19"/>
    <p:sldId id="295" r:id="rId20"/>
    <p:sldId id="289" r:id="rId21"/>
    <p:sldId id="296" r:id="rId22"/>
    <p:sldId id="297" r:id="rId23"/>
    <p:sldId id="291" r:id="rId24"/>
    <p:sldId id="298" r:id="rId25"/>
    <p:sldId id="294" r:id="rId26"/>
    <p:sldId id="292" r:id="rId27"/>
    <p:sldId id="293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CCFFFF"/>
    <a:srgbClr val="FFCCCC"/>
    <a:srgbClr val="FBFBFB"/>
    <a:srgbClr val="F5F5F5"/>
    <a:srgbClr val="F3F3F3"/>
    <a:srgbClr val="FFFFFF"/>
    <a:srgbClr val="F8F8F8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0326" autoAdjust="0"/>
  </p:normalViewPr>
  <p:slideViewPr>
    <p:cSldViewPr snapToGrid="0">
      <p:cViewPr varScale="1">
        <p:scale>
          <a:sx n="67" d="100"/>
          <a:sy n="67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Cỡ chữ</a:t>
            </a:r>
            <a:r>
              <a:rPr lang="en-US" baseline="0" smtClean="0"/>
              <a:t> to lên, bỏ hình người đi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7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15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68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2344" y="2562386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48986"/>
              </p:ext>
            </p:extLst>
          </p:nvPr>
        </p:nvGraphicFramePr>
        <p:xfrm>
          <a:off x="1267822" y="1386815"/>
          <a:ext cx="9450251" cy="339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215">
                  <a:extLst>
                    <a:ext uri="{9D8B030D-6E8A-4147-A177-3AD203B41FA5}">
                      <a16:colId xmlns="" xmlns:a16="http://schemas.microsoft.com/office/drawing/2014/main" val="2523450718"/>
                    </a:ext>
                  </a:extLst>
                </a:gridCol>
                <a:gridCol w="4712036">
                  <a:extLst>
                    <a:ext uri="{9D8B030D-6E8A-4147-A177-3AD203B41FA5}">
                      <a16:colId xmlns="" xmlns:a16="http://schemas.microsoft.com/office/drawing/2014/main" val="3642223668"/>
                    </a:ext>
                  </a:extLst>
                </a:gridCol>
              </a:tblGrid>
              <a:tr h="1236642">
                <a:tc>
                  <a:txBody>
                    <a:bodyPr/>
                    <a:lstStyle/>
                    <a:p>
                      <a:pPr algn="ctr"/>
                      <a:r>
                        <a:rPr lang="vi-VN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 chỉ gồm một tiếng</a:t>
                      </a:r>
                      <a:endParaRPr lang="en-US" sz="2800" b="1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vi-VN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(từ đơn)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423098"/>
                  </a:ext>
                </a:extLst>
              </a:tr>
              <a:tr h="2159392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60983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59196" y="2989916"/>
            <a:ext cx="443375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68821" y="2989915"/>
            <a:ext cx="292862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145175" y="987049"/>
            <a:ext cx="5426891" cy="2429692"/>
          </a:xfrm>
          <a:prstGeom prst="cloudCallout">
            <a:avLst>
              <a:gd name="adj1" fmla="val -46719"/>
              <a:gd name="adj2" fmla="val 8878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145173" y="1009560"/>
            <a:ext cx="5426892" cy="2429692"/>
          </a:xfrm>
          <a:prstGeom prst="cloudCallout">
            <a:avLst>
              <a:gd name="adj1" fmla="val -46719"/>
              <a:gd name="adj2" fmla="val 8639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274049" y="2181266"/>
            <a:ext cx="6191795" cy="155448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dùng để cấu tạo câu.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cũng có nghĩa.</a:t>
            </a:r>
          </a:p>
        </p:txBody>
      </p:sp>
      <p:sp>
        <p:nvSpPr>
          <p:cNvPr id="7" name="Double Wave 6"/>
          <p:cNvSpPr/>
          <p:nvPr/>
        </p:nvSpPr>
        <p:spPr>
          <a:xfrm>
            <a:off x="3274049" y="2249389"/>
            <a:ext cx="6191795" cy="1213166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145172" y="979533"/>
            <a:ext cx="5426893" cy="2429692"/>
          </a:xfrm>
          <a:prstGeom prst="cloudCallout">
            <a:avLst>
              <a:gd name="adj1" fmla="val -47531"/>
              <a:gd name="adj2" fmla="val 89381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2514589" y="1020387"/>
            <a:ext cx="7420431" cy="4213972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dirty="0" smtClean="0">
                <a:solidFill>
                  <a:srgbClr val="FF0000"/>
                </a:solidFill>
              </a:rPr>
              <a:t>Tiếng </a:t>
            </a:r>
            <a:r>
              <a:rPr lang="vi-VN" sz="2800" dirty="0">
                <a:solidFill>
                  <a:srgbClr val="FF0000"/>
                </a:solidFill>
              </a:rPr>
              <a:t>dùng </a:t>
            </a:r>
            <a:r>
              <a:rPr lang="vi-VN" sz="2800" dirty="0" smtClean="0">
                <a:solidFill>
                  <a:srgbClr val="FF0000"/>
                </a:solidFill>
              </a:rPr>
              <a:t>để </a:t>
            </a:r>
            <a:r>
              <a:rPr lang="vi-VN" sz="2800" dirty="0">
                <a:solidFill>
                  <a:srgbClr val="FF0000"/>
                </a:solidFill>
              </a:rPr>
              <a:t>cấu tạo từ: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  + </a:t>
            </a:r>
            <a:r>
              <a:rPr lang="vi-VN" sz="2800" dirty="0" smtClean="0">
                <a:solidFill>
                  <a:srgbClr val="FF0000"/>
                </a:solidFill>
              </a:rPr>
              <a:t>Có </a:t>
            </a:r>
            <a:r>
              <a:rPr lang="vi-VN" sz="2800" dirty="0">
                <a:solidFill>
                  <a:srgbClr val="FF0000"/>
                </a:solidFill>
              </a:rPr>
              <a:t>thể dùng một tiếng để tạo nên một từ. Đó là từ đơn.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+ </a:t>
            </a:r>
            <a:r>
              <a:rPr lang="vi-VN" sz="2800" dirty="0" smtClean="0">
                <a:solidFill>
                  <a:srgbClr val="FF0000"/>
                </a:solidFill>
              </a:rPr>
              <a:t>Cũng </a:t>
            </a:r>
            <a:r>
              <a:rPr lang="vi-VN" sz="2800" dirty="0">
                <a:solidFill>
                  <a:srgbClr val="FF0000"/>
                </a:solidFill>
              </a:rPr>
              <a:t>có thể phải dùng từ 2 tiếng trở lên để tạo nên một từ. Đó là từ phức.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145170" y="990484"/>
            <a:ext cx="5426895" cy="2429692"/>
          </a:xfrm>
          <a:prstGeom prst="cloudCallout">
            <a:avLst>
              <a:gd name="adj1" fmla="val -46887"/>
              <a:gd name="adj2" fmla="val 9057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3274048" y="2100340"/>
            <a:ext cx="6191795" cy="161163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54984"/>
            <a:ext cx="90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066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863" y="573949"/>
            <a:ext cx="1859973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6891" y="1066800"/>
            <a:ext cx="182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3491" y="1066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046" y="2514568"/>
            <a:ext cx="1859973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12731" y="4087966"/>
            <a:ext cx="1475052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5702" y="4101678"/>
            <a:ext cx="2835075" cy="58477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1879" y="4926732"/>
            <a:ext cx="1752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2402" y="3055945"/>
            <a:ext cx="1478172" cy="58477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5964" y="4146771"/>
            <a:ext cx="54362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1144" y="2983209"/>
            <a:ext cx="89422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4646" y="4948672"/>
            <a:ext cx="846131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18346" y="3631050"/>
            <a:ext cx="7700865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8345" y="3601358"/>
            <a:ext cx="8840193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5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618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625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0023 L 0.08411 -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0625 -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10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282" y="2410284"/>
            <a:ext cx="20574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2649682" y="2871949"/>
            <a:ext cx="3473824" cy="24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1924" y="236230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3506" y="2435108"/>
            <a:ext cx="1084118" cy="92333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828674"/>
            <a:ext cx="1475306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3460" y="4822977"/>
            <a:ext cx="2209701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864" y="3862127"/>
            <a:ext cx="2046863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>
            <a:off x="7180118" y="3333528"/>
            <a:ext cx="857178" cy="528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 flipH="1">
            <a:off x="6578311" y="3428180"/>
            <a:ext cx="33772" cy="1394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 flipH="1">
            <a:off x="5385853" y="3358438"/>
            <a:ext cx="769029" cy="470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34839" y="1064620"/>
            <a:ext cx="544320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4839" y="1064620"/>
            <a:ext cx="5425888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7" name="Straight Arrow Connector 16"/>
          <p:cNvCxnSpPr>
            <a:stCxn id="8" idx="3"/>
            <a:endCxn id="21" idx="1"/>
          </p:cNvCxnSpPr>
          <p:nvPr/>
        </p:nvCxnSpPr>
        <p:spPr>
          <a:xfrm>
            <a:off x="7207624" y="2896773"/>
            <a:ext cx="2642958" cy="252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13948" y="240050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0582" y="2460406"/>
            <a:ext cx="1524000" cy="92333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3" grpId="0" animBg="1"/>
      <p:bldP spid="14" grpId="0" animBg="1"/>
      <p:bldP spid="15" grpId="0" animBg="1"/>
      <p:bldP spid="25" grpId="0" animBg="1"/>
      <p:bldP spid="25" grpId="1" animBg="1"/>
      <p:bldP spid="26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69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66651" y="827315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croll: Horizontal 2">
            <a:extLst>
              <a:ext uri="{FF2B5EF4-FFF2-40B4-BE49-F238E27FC236}">
                <a16:creationId xmlns="" xmlns:a16="http://schemas.microsoft.com/office/drawing/2014/main" id="{0D9780ED-D8BD-404F-9FAA-B5A9143E03BC}"/>
              </a:ext>
            </a:extLst>
          </p:cNvPr>
          <p:cNvSpPr/>
          <p:nvPr/>
        </p:nvSpPr>
        <p:spPr>
          <a:xfrm>
            <a:off x="1718492" y="1148731"/>
            <a:ext cx="8778240" cy="447039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>
              <a:buFontTx/>
              <a:buAutoNum type="arabicPeriod"/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nên từ. Từ chỉ gồm một tiếng gọi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đơn. Từ gồm hai hay nhiều tiếng gọi là từ phức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nào cũng có nghĩa và dùng để 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câu.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452551" y="1864134"/>
            <a:ext cx="7678057" cy="2429692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14400" y="53777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6072" y="1158802"/>
            <a:ext cx="1034152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777046"/>
            <a:ext cx="11125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Cho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7338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6388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246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364682" y="3794242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718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578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482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05600" y="430495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354291" y="427724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6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762059" y="2304615"/>
            <a:ext cx="4881161" cy="2113438"/>
          </a:xfrm>
          <a:prstGeom prst="cloudCallout">
            <a:avLst>
              <a:gd name="adj1" fmla="val -49305"/>
              <a:gd name="adj2" fmla="val 955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004460" y="1025228"/>
            <a:ext cx="6400800" cy="940526"/>
          </a:xfrm>
          <a:prstGeom prst="flowChartAlternateProcess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minh /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/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89841" y="3396757"/>
            <a:ext cx="1031966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100357" y="3396757"/>
            <a:ext cx="1031966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7785468" y="3396757"/>
            <a:ext cx="1031966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/>
          </a:p>
        </p:txBody>
      </p:sp>
      <p:sp>
        <p:nvSpPr>
          <p:cNvPr id="8" name="Cloud Callout 7"/>
          <p:cNvSpPr/>
          <p:nvPr/>
        </p:nvSpPr>
        <p:spPr>
          <a:xfrm>
            <a:off x="1762059" y="2286466"/>
            <a:ext cx="4934855" cy="2220581"/>
          </a:xfrm>
          <a:prstGeom prst="cloudCallout">
            <a:avLst>
              <a:gd name="adj1" fmla="val -48992"/>
              <a:gd name="adj2" fmla="val 94879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93144" y="3246948"/>
            <a:ext cx="1914428" cy="509452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5447211" y="3245706"/>
            <a:ext cx="2029826" cy="509452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7810873" y="3266232"/>
            <a:ext cx="1828802" cy="509452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4450448" y="4188591"/>
            <a:ext cx="1759127" cy="509452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6866734" y="4208908"/>
            <a:ext cx="1759127" cy="509452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35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391"/>
              </p:ext>
            </p:extLst>
          </p:nvPr>
        </p:nvGraphicFramePr>
        <p:xfrm>
          <a:off x="1394823" y="1598740"/>
          <a:ext cx="9418746" cy="329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482">
                  <a:extLst>
                    <a:ext uri="{9D8B030D-6E8A-4147-A177-3AD203B41FA5}">
                      <a16:colId xmlns="" xmlns:a16="http://schemas.microsoft.com/office/drawing/2014/main" val="2523450718"/>
                    </a:ext>
                  </a:extLst>
                </a:gridCol>
                <a:gridCol w="4750264">
                  <a:extLst>
                    <a:ext uri="{9D8B030D-6E8A-4147-A177-3AD203B41FA5}">
                      <a16:colId xmlns="" xmlns:a16="http://schemas.microsoft.com/office/drawing/2014/main" val="3642223668"/>
                    </a:ext>
                  </a:extLst>
                </a:gridCol>
              </a:tblGrid>
              <a:tr h="671781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423098"/>
                  </a:ext>
                </a:extLst>
              </a:tr>
              <a:tr h="2622151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60983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7076" y="2808526"/>
            <a:ext cx="3066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5628" y="2503643"/>
            <a:ext cx="4169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315424" y="1785114"/>
            <a:ext cx="4934855" cy="2444621"/>
          </a:xfrm>
          <a:prstGeom prst="cloudCallout">
            <a:avLst>
              <a:gd name="adj1" fmla="val -48992"/>
              <a:gd name="adj2" fmla="val 9487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1!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250279" y="1748900"/>
            <a:ext cx="5041835" cy="2444621"/>
          </a:xfrm>
          <a:prstGeom prst="cloudCallout">
            <a:avLst>
              <a:gd name="adj1" fmla="val 53067"/>
              <a:gd name="adj2" fmla="val 794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1!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5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921025" y="434876"/>
            <a:ext cx="9858592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con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61218"/>
            <a:ext cx="10927197" cy="1435101"/>
            <a:chOff x="-8052" y="1457429"/>
            <a:chExt cx="9636137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845126" y="1457429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5" y="3719590"/>
            <a:ext cx="10715804" cy="732426"/>
            <a:chOff x="-8052" y="1836323"/>
            <a:chExt cx="8976506" cy="73284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5051580"/>
            <a:ext cx="10737752" cy="732426"/>
            <a:chOff x="-8052" y="1836323"/>
            <a:chExt cx="9469072" cy="732846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921025" y="434876"/>
            <a:ext cx="9858592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con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5" y="3719590"/>
            <a:ext cx="10715804" cy="732426"/>
            <a:chOff x="-8052" y="1836323"/>
            <a:chExt cx="8976506" cy="73284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2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1035425" y="1351819"/>
            <a:ext cx="4854388" cy="4315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4000"/>
              </a:lnSpc>
              <a:buFont typeface="Arial"/>
              <a:buNone/>
              <a:defRPr/>
            </a:pP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40415" y="2314093"/>
            <a:ext cx="6254454" cy="691188"/>
            <a:chOff x="4940415" y="2314093"/>
            <a:chExt cx="6254454" cy="691188"/>
          </a:xfrm>
        </p:grpSpPr>
        <p:sp>
          <p:nvSpPr>
            <p:cNvPr id="4" name="Rectangle 3"/>
            <p:cNvSpPr/>
            <p:nvPr/>
          </p:nvSpPr>
          <p:spPr>
            <a:xfrm>
              <a:off x="6786283" y="2420506"/>
              <a:ext cx="44085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vi-VN" sz="3200" b="1" i="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ăn, học, ngủ</a:t>
              </a:r>
              <a:r>
                <a:rPr lang="en-US" sz="3200" b="1" i="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</a:p>
          </p:txBody>
        </p:sp>
        <p:pic>
          <p:nvPicPr>
            <p:cNvPr id="9" name="Google Shape;205;p31"/>
            <p:cNvPicPr preferRelativeResize="0"/>
            <p:nvPr/>
          </p:nvPicPr>
          <p:blipFill>
            <a:blip r:embed="rId2">
              <a:alphaModFix amt="80000"/>
            </a:blip>
            <a:stretch>
              <a:fillRect/>
            </a:stretch>
          </p:blipFill>
          <p:spPr>
            <a:xfrm rot="9405722" flipH="1">
              <a:off x="4940415" y="2314093"/>
              <a:ext cx="1486580" cy="5100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5017339" y="3217392"/>
            <a:ext cx="6022697" cy="1077218"/>
            <a:chOff x="5017339" y="3217392"/>
            <a:chExt cx="6022697" cy="1077218"/>
          </a:xfrm>
        </p:grpSpPr>
        <p:sp>
          <p:nvSpPr>
            <p:cNvPr id="5" name="Rectangle 4"/>
            <p:cNvSpPr/>
            <p:nvPr/>
          </p:nvSpPr>
          <p:spPr>
            <a:xfrm>
              <a:off x="6786283" y="3217392"/>
              <a:ext cx="425375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vi-VN" sz="3200" b="1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: </a:t>
              </a:r>
              <a:r>
                <a:rPr lang="vi-VN" sz="32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kinh nghiệm, sạch sẽ, nhà cửa…</a:t>
              </a:r>
              <a:endParaRPr lang="en-US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oogle Shape;205;p31"/>
            <p:cNvPicPr preferRelativeResize="0"/>
            <p:nvPr/>
          </p:nvPicPr>
          <p:blipFill>
            <a:blip r:embed="rId2">
              <a:alphaModFix amt="80000"/>
            </a:blip>
            <a:stretch>
              <a:fillRect/>
            </a:stretch>
          </p:blipFill>
          <p:spPr>
            <a:xfrm rot="9405722" flipH="1">
              <a:off x="5017339" y="3489969"/>
              <a:ext cx="1486580" cy="510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ounded Rectangular Callout 6"/>
          <p:cNvSpPr/>
          <p:nvPr/>
        </p:nvSpPr>
        <p:spPr>
          <a:xfrm>
            <a:off x="6629401" y="1956736"/>
            <a:ext cx="4410635" cy="2521309"/>
          </a:xfrm>
          <a:prstGeom prst="wedgeRoundRectCallout">
            <a:avLst>
              <a:gd name="adj1" fmla="val -59105"/>
              <a:gd name="adj2" fmla="val 121667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1225833" y="487551"/>
            <a:ext cx="769853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5" y="3719590"/>
            <a:ext cx="10715804" cy="732426"/>
            <a:chOff x="-8052" y="1836323"/>
            <a:chExt cx="8976506" cy="73284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5051580"/>
            <a:ext cx="10737752" cy="732426"/>
            <a:chOff x="-8052" y="1836323"/>
            <a:chExt cx="9469072" cy="732846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1265006" y="434876"/>
            <a:ext cx="769853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771" y="1436913"/>
            <a:ext cx="10800806" cy="4686289"/>
            <a:chOff x="1776549" y="1436913"/>
            <a:chExt cx="8386354" cy="3886693"/>
          </a:xfrm>
        </p:grpSpPr>
        <p:sp>
          <p:nvSpPr>
            <p:cNvPr id="5" name="Frame 4"/>
            <p:cNvSpPr/>
            <p:nvPr/>
          </p:nvSpPr>
          <p:spPr>
            <a:xfrm>
              <a:off x="1776549" y="1436913"/>
              <a:ext cx="8386354" cy="3239589"/>
            </a:xfrm>
            <a:prstGeom prst="frame">
              <a:avLst>
                <a:gd name="adj1" fmla="val 55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24743" y="1626440"/>
              <a:ext cx="7889966" cy="3697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2.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M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: (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i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sz="3200" i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i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i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i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quý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báu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ta.</a:t>
              </a:r>
              <a:endPara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Cloud Callout 7"/>
          <p:cNvSpPr/>
          <p:nvPr/>
        </p:nvSpPr>
        <p:spPr>
          <a:xfrm>
            <a:off x="1729741" y="1665431"/>
            <a:ext cx="9808028" cy="2429692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753145" y="1665431"/>
            <a:ext cx="9808028" cy="2429692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ưu ý gì về hình thức câu khi trình bày</a:t>
            </a:r>
            <a:r>
              <a:rPr lang="vi-VN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2250803" y="1830704"/>
            <a:ext cx="7866742" cy="288834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7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778000" y="862146"/>
            <a:ext cx="8948057" cy="2577739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444171" y="1267097"/>
            <a:ext cx="9281886" cy="4169230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trước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vốn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từ: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hậu – Đoàn kết.</a:t>
            </a:r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915885" y="862146"/>
            <a:ext cx="8810171" cy="244493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2810328" y="2255519"/>
            <a:ext cx="7306130" cy="2053047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80959" y="1476104"/>
            <a:ext cx="2495006" cy="666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80959" y="2677887"/>
            <a:ext cx="2495006" cy="666206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80959" y="3879670"/>
            <a:ext cx="2495006" cy="66620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320801" y="535577"/>
            <a:ext cx="5354320" cy="2952208"/>
          </a:xfrm>
          <a:prstGeom prst="cloudCallout">
            <a:avLst>
              <a:gd name="adj1" fmla="val -70562"/>
              <a:gd name="adj2" fmla="val 10431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866605" y="1907178"/>
            <a:ext cx="2351314" cy="1103812"/>
          </a:xfrm>
          <a:prstGeom prst="wedgeRoundRectCallout">
            <a:avLst>
              <a:gd name="adj1" fmla="val 109166"/>
              <a:gd name="adj2" fmla="val -78015"/>
              <a:gd name="adj3" fmla="val 16667"/>
            </a:avLst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866605" y="3487785"/>
            <a:ext cx="2351314" cy="1058091"/>
          </a:xfrm>
          <a:prstGeom prst="wedgeRoundRectCallout">
            <a:avLst>
              <a:gd name="adj1" fmla="val 111944"/>
              <a:gd name="adj2" fmla="val -101698"/>
              <a:gd name="adj3" fmla="val 16667"/>
            </a:avLst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866605" y="5022671"/>
            <a:ext cx="2351314" cy="1058091"/>
          </a:xfrm>
          <a:prstGeom prst="wedgeRoundRectCallout">
            <a:avLst>
              <a:gd name="adj1" fmla="val 115277"/>
              <a:gd name="adj2" fmla="val -102933"/>
              <a:gd name="adj3" fmla="val 16667"/>
            </a:avLst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8" grpId="1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31059" y="1856993"/>
            <a:ext cx="6130204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5" y="3719590"/>
            <a:ext cx="10715804" cy="732426"/>
            <a:chOff x="-8052" y="1836323"/>
            <a:chExt cx="8976506" cy="73284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5051580"/>
            <a:ext cx="10737752" cy="732426"/>
            <a:chOff x="-8052" y="1836323"/>
            <a:chExt cx="9469072" cy="732846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87219" y="2167542"/>
            <a:ext cx="8113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61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847165" y="1177007"/>
            <a:ext cx="4961966" cy="4315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4000"/>
              </a:lnSpc>
              <a:buFont typeface="Arial"/>
              <a:buNone/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Font typeface="Arial"/>
              <a:buNone/>
              <a:defRPr/>
            </a:pPr>
            <a:r>
              <a:rPr lang="en-US" altLang="en-US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4118" y="1177007"/>
            <a:ext cx="4997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077430" y="1300989"/>
            <a:ext cx="5394512" cy="2429692"/>
          </a:xfrm>
          <a:prstGeom prst="cloudCallout">
            <a:avLst>
              <a:gd name="adj1" fmla="val -47521"/>
              <a:gd name="adj2" fmla="val 67876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161199" y="1372104"/>
            <a:ext cx="3962400" cy="2420568"/>
          </a:xfrm>
          <a:prstGeom prst="wedgeRoundRectCallout">
            <a:avLst>
              <a:gd name="adj1" fmla="val 52061"/>
              <a:gd name="adj2" fmla="val 82288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6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  <p:bldP spid="3" grpId="0" animBg="1"/>
      <p:bldP spid="3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1227</Words>
  <Application>Microsoft Office PowerPoint</Application>
  <PresentationFormat>Widescreen</PresentationFormat>
  <Paragraphs>185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Tahoma</vt:lpstr>
      <vt:lpstr>Times New Roman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ACER</cp:lastModifiedBy>
  <cp:revision>51</cp:revision>
  <dcterms:created xsi:type="dcterms:W3CDTF">2021-08-04T18:52:07Z</dcterms:created>
  <dcterms:modified xsi:type="dcterms:W3CDTF">2021-09-20T16:09:36Z</dcterms:modified>
</cp:coreProperties>
</file>