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6" r:id="rId4"/>
    <p:sldId id="258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8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0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0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2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7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6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6988" y="726141"/>
            <a:ext cx="7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395" y="2377440"/>
            <a:ext cx="9937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LUYỆN TẬP (78)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142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667" y="3604113"/>
            <a:ext cx="2554081" cy="6385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637" y="1708070"/>
            <a:ext cx="2694666" cy="86570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59567" y="386531"/>
            <a:ext cx="983396" cy="50636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6961" t="18254" r="888" b="49229"/>
          <a:stretch/>
        </p:blipFill>
        <p:spPr>
          <a:xfrm>
            <a:off x="7079707" y="839391"/>
            <a:ext cx="3935727" cy="1716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0685" y="318755"/>
            <a:ext cx="165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0947" y="386532"/>
            <a:ext cx="522331" cy="4492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latin typeface="+mj-lt"/>
              </a:rPr>
              <a:t>1</a:t>
            </a:r>
            <a:endParaRPr lang="en-US" sz="3600" b="1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59567" y="956443"/>
            <a:ext cx="10130752" cy="166120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302708" y="1716416"/>
            <a:ext cx="672412" cy="7219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59567" y="2731765"/>
            <a:ext cx="10130752" cy="166120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9708" y="2774636"/>
            <a:ext cx="4038334" cy="160507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483688" y="3647491"/>
            <a:ext cx="791682" cy="5698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47103" y="4311309"/>
            <a:ext cx="2349523" cy="662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 3 – 2 =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28537" y="4311309"/>
            <a:ext cx="723085" cy="662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4917518" y="4634651"/>
            <a:ext cx="506685" cy="816607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928736" y="5129724"/>
            <a:ext cx="4093198" cy="1380867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79529" y="5531442"/>
            <a:ext cx="135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+mj-lt"/>
              </a:rPr>
              <a:t>Nhẩm: </a:t>
            </a:r>
            <a:endParaRPr lang="en-US" sz="28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1928" y="5168071"/>
            <a:ext cx="190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7030A0"/>
                </a:solidFill>
                <a:latin typeface="+mj-lt"/>
              </a:rPr>
              <a:t>9 – 3 =</a:t>
            </a:r>
            <a:endParaRPr lang="en-US" sz="36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1926" y="5791193"/>
            <a:ext cx="1849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7030A0"/>
                </a:solidFill>
                <a:latin typeface="+mj-lt"/>
              </a:rPr>
              <a:t>6 – 2 =</a:t>
            </a:r>
            <a:endParaRPr lang="en-US" sz="36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72250" y="5156222"/>
            <a:ext cx="810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7030A0"/>
                </a:solidFill>
                <a:latin typeface="+mj-lt"/>
              </a:rPr>
              <a:t>6</a:t>
            </a:r>
            <a:endParaRPr lang="en-US" sz="36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54345" y="5731496"/>
            <a:ext cx="810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7030A0"/>
                </a:solidFill>
                <a:latin typeface="+mj-lt"/>
              </a:rPr>
              <a:t>4</a:t>
            </a:r>
            <a:endParaRPr lang="en-US" sz="36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372" y="309162"/>
            <a:ext cx="6092335" cy="12809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603" y="2716266"/>
            <a:ext cx="6425118" cy="90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 animBg="1"/>
      <p:bldP spid="7" grpId="0" animBg="1"/>
      <p:bldP spid="8" grpId="0" animBg="1"/>
      <p:bldP spid="9" grpId="0" animBg="1"/>
      <p:bldP spid="12" grpId="0" animBg="1"/>
      <p:bldP spid="13" grpId="0"/>
      <p:bldP spid="14" grpId="0"/>
      <p:bldP spid="16" grpId="0" animBg="1"/>
      <p:bldP spid="16" grpId="1" animBg="1"/>
      <p:bldP spid="17" grpId="0" animBg="1"/>
      <p:bldP spid="18" grpId="0"/>
      <p:bldP spid="19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8564" y="572929"/>
            <a:ext cx="165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6233" y="625071"/>
            <a:ext cx="522331" cy="4492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latin typeface="+mj-lt"/>
              </a:rPr>
              <a:t>2</a:t>
            </a:r>
            <a:endParaRPr lang="en-US" sz="36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6317" y="1517724"/>
            <a:ext cx="257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a)  8 - 2 - 3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6264" y="1532089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3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6317" y="2407286"/>
            <a:ext cx="2953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b) 10 - 5 - 2 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6264" y="2427266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3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58952" y="2407284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5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6878" y="1532089"/>
            <a:ext cx="257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c) 7 - 4 - 1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31576" y="1532089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2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6878" y="2407285"/>
            <a:ext cx="2423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d) 3 + 6 - 4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1613" b="90067"/>
          <a:stretch/>
        </p:blipFill>
        <p:spPr>
          <a:xfrm>
            <a:off x="1356889" y="313508"/>
            <a:ext cx="10137675" cy="381435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579222" y="4441370"/>
            <a:ext cx="5068389" cy="1384664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CÁ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9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110" t="12200" r="1110" b="58888"/>
          <a:stretch/>
        </p:blipFill>
        <p:spPr>
          <a:xfrm>
            <a:off x="1232749" y="283265"/>
            <a:ext cx="10013268" cy="32600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0212" y="3367384"/>
            <a:ext cx="8472487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4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70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.VnPresentH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43</cp:revision>
  <dcterms:created xsi:type="dcterms:W3CDTF">2020-08-14T13:15:10Z</dcterms:created>
  <dcterms:modified xsi:type="dcterms:W3CDTF">2020-08-17T14:18:29Z</dcterms:modified>
</cp:coreProperties>
</file>