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265" r:id="rId30"/>
    <p:sldId id="357"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6"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2022/8/4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2022/8/4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2022/8/4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2022/8/4</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20C13D88-C2CB-4605-8995-5F3B590599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8/4/2022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4.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8.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6.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7.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4.jpg"/><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image" Target="../media/image10.gif"/><Relationship Id="rId11" Type="http://schemas.openxmlformats.org/officeDocument/2006/relationships/image" Target="../media/image16.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5.png"/><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388695"/>
            <a:ext cx="10510971" cy="1938992"/>
          </a:xfrm>
          <a:prstGeom prst="rect">
            <a:avLst/>
          </a:prstGeom>
          <a:noFill/>
        </p:spPr>
        <p:txBody>
          <a:bodyPr wrap="square" rtlCol="0">
            <a:spAutoFit/>
          </a:bodyPr>
          <a:lstStyle/>
          <a:p>
            <a:pPr lvl="0" algn="ctr">
              <a:buClr>
                <a:srgbClr val="000000"/>
              </a:buClr>
              <a:defRPr/>
            </a:pPr>
            <a:r>
              <a:rPr lang="vi-VN" altLang="zh-CN" sz="4000" b="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Bài thơ ca ngợi sự khéo léo của cô giáo khi dạy học sinh làm thủ công và thể hiện tình cảm yêu thương, quý trọng cô giáo của các bạn học sinh.</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id="{CDBB1809-4CD2-483E-AB53-DF0A060DF1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
        <p:nvSpPr>
          <p:cNvPr id="7" name="Title 1">
            <a:extLst>
              <a:ext uri="{FF2B5EF4-FFF2-40B4-BE49-F238E27FC236}">
                <a16:creationId xmlns:a16="http://schemas.microsoft.com/office/drawing/2014/main" id="{A80021E8-001A-8552-032A-7654CA86F9ED}"/>
              </a:ext>
            </a:extLst>
          </p:cNvPr>
          <p:cNvSpPr txBox="1">
            <a:spLocks/>
          </p:cNvSpPr>
          <p:nvPr/>
        </p:nvSpPr>
        <p:spPr>
          <a:xfrm>
            <a:off x="701963" y="1171575"/>
            <a:ext cx="10972800" cy="1673225"/>
          </a:xfrm>
          <a:prstGeom prst="rect">
            <a:avLst/>
          </a:prstGeom>
          <a:solidFill>
            <a:schemeClr val="accent6"/>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4800">
                <a:latin typeface="Arial" pitchFamily="34" charset="0"/>
                <a:cs typeface="Arial" pitchFamily="34" charset="0"/>
              </a:rPr>
              <a:t>Mẹ cô-li-a nhờ cậu ấy giặt áo sơ mi và quần lót vào ngày thứ mấy?</a:t>
            </a:r>
            <a:endParaRPr lang="en-US" sz="4800" dirty="0">
              <a:latin typeface="Arial" pitchFamily="34" charset="0"/>
              <a:cs typeface="Arial" pitchFamily="34" charset="0"/>
            </a:endParaRPr>
          </a:p>
        </p:txBody>
      </p:sp>
      <p:sp>
        <p:nvSpPr>
          <p:cNvPr id="8" name="Title 1">
            <a:extLst>
              <a:ext uri="{FF2B5EF4-FFF2-40B4-BE49-F238E27FC236}">
                <a16:creationId xmlns:a16="http://schemas.microsoft.com/office/drawing/2014/main" id="{15A1783E-3233-B100-8251-AE548D82F41A}"/>
              </a:ext>
            </a:extLst>
          </p:cNvPr>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750" fill="hold"/>
                                        <p:tgtEl>
                                          <p:spTgt spid="8"/>
                                        </p:tgtEl>
                                        <p:attrNameLst>
                                          <p:attrName>ppt_x</p:attrName>
                                        </p:attrNameLst>
                                      </p:cBhvr>
                                      <p:tavLst>
                                        <p:tav tm="0">
                                          <p:val>
                                            <p:strVal val="1+#ppt_w/2"/>
                                          </p:val>
                                        </p:tav>
                                        <p:tav tm="100000">
                                          <p:val>
                                            <p:strVal val="#ppt_x"/>
                                          </p:val>
                                        </p:tav>
                                      </p:tavLst>
                                    </p:anim>
                                    <p:anim calcmode="lin" valueType="num">
                                      <p:cBhvr additive="base">
                                        <p:cTn id="14"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503590"/>
            <a:ext cx="10972800" cy="2676525"/>
          </a:xfrm>
          <a:solidFill>
            <a:schemeClr val="accent6"/>
          </a:solidFill>
        </p:spPr>
        <p:txBody>
          <a:bodyPr>
            <a:noAutofit/>
          </a:bodyPr>
          <a:lstStyle/>
          <a:p>
            <a:pPr algn="just"/>
            <a:r>
              <a:rPr lang="nl-NL" dirty="0"/>
              <a:t>Kể hoặc nói về câu truyện về chủ đề trường học mà mình đã tìm đọc được?</a:t>
            </a:r>
            <a:endParaRPr lang="en-US" sz="4800" dirty="0">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1038</Words>
  <Application>Microsoft Office PowerPoint</Application>
  <PresentationFormat>Widescreen</PresentationFormat>
  <Paragraphs>202</Paragraphs>
  <Slides>29</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Arial</vt:lpstr>
      <vt:lpstr>Arial-Rounded</vt:lpstr>
      <vt:lpstr>Calibri</vt:lpstr>
      <vt:lpstr>Calibri Light</vt:lpstr>
      <vt:lpstr>Coiny</vt:lpstr>
      <vt:lpstr>Gochi Hand</vt:lpstr>
      <vt:lpstr>Short Stack</vt:lpstr>
      <vt:lpstr>VNI-Avo</vt:lpstr>
      <vt:lpstr>Wingdings</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PowerPoint Presentation</vt:lpstr>
      <vt:lpstr>Kể hoặc nói về câu truyện về chủ đề trường học mà mình đã tìm đọc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48</cp:revision>
  <dcterms:created xsi:type="dcterms:W3CDTF">2022-06-25T09:00:30Z</dcterms:created>
  <dcterms:modified xsi:type="dcterms:W3CDTF">2022-08-04T02:01:22Z</dcterms:modified>
</cp:coreProperties>
</file>