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17"/>
  </p:notesMasterIdLst>
  <p:sldIdLst>
    <p:sldId id="264" r:id="rId4"/>
    <p:sldId id="279" r:id="rId5"/>
    <p:sldId id="289" r:id="rId6"/>
    <p:sldId id="258" r:id="rId7"/>
    <p:sldId id="290" r:id="rId8"/>
    <p:sldId id="291" r:id="rId9"/>
    <p:sldId id="265" r:id="rId10"/>
    <p:sldId id="292" r:id="rId11"/>
    <p:sldId id="313" r:id="rId12"/>
    <p:sldId id="293" r:id="rId13"/>
    <p:sldId id="312" r:id="rId14"/>
    <p:sldId id="314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1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297</Words>
  <Application>Microsoft Office PowerPoint</Application>
  <PresentationFormat>Widescreen</PresentationFormat>
  <Paragraphs>62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Georgia</vt:lpstr>
      <vt:lpstr>字魂70号-灵悦黑体</vt:lpstr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FNU LNU</cp:lastModifiedBy>
  <cp:revision>32</cp:revision>
  <dcterms:created xsi:type="dcterms:W3CDTF">2022-07-18T08:19:27Z</dcterms:created>
  <dcterms:modified xsi:type="dcterms:W3CDTF">2022-10-18T15:30:33Z</dcterms:modified>
</cp:coreProperties>
</file>