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19"/>
  </p:notesMasterIdLst>
  <p:sldIdLst>
    <p:sldId id="265" r:id="rId5"/>
    <p:sldId id="311" r:id="rId6"/>
    <p:sldId id="267" r:id="rId7"/>
    <p:sldId id="277" r:id="rId8"/>
    <p:sldId id="312" r:id="rId9"/>
    <p:sldId id="273" r:id="rId10"/>
    <p:sldId id="313" r:id="rId11"/>
    <p:sldId id="291" r:id="rId12"/>
    <p:sldId id="275" r:id="rId13"/>
    <p:sldId id="314" r:id="rId14"/>
    <p:sldId id="290" r:id="rId15"/>
    <p:sldId id="315" r:id="rId16"/>
    <p:sldId id="316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5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241</Words>
  <Application>Microsoft Office PowerPoint</Application>
  <PresentationFormat>Widescreen</PresentationFormat>
  <Paragraphs>25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FNU LNU</cp:lastModifiedBy>
  <cp:revision>18</cp:revision>
  <dcterms:created xsi:type="dcterms:W3CDTF">2022-07-18T01:25:07Z</dcterms:created>
  <dcterms:modified xsi:type="dcterms:W3CDTF">2022-10-18T15:30:50Z</dcterms:modified>
</cp:coreProperties>
</file>