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300" r:id="rId4"/>
    <p:sldId id="270" r:id="rId5"/>
    <p:sldId id="271" r:id="rId6"/>
    <p:sldId id="258" r:id="rId7"/>
    <p:sldId id="259" r:id="rId8"/>
    <p:sldId id="260" r:id="rId9"/>
    <p:sldId id="266" r:id="rId10"/>
    <p:sldId id="338" r:id="rId11"/>
  </p:sldIdLst>
  <p:sldSz cx="16276638" cy="9144000"/>
  <p:notesSz cx="6858000" cy="9144000"/>
  <p:custDataLst>
    <p:tags r:id="rId1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7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7748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37094"/>
            <a:ext cx="3388848" cy="320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101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37094"/>
            <a:ext cx="3388848" cy="320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98595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63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1" y="-9832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615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3886200"/>
            <a:ext cx="134111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2" y="506114"/>
            <a:ext cx="14960768" cy="789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86" y="1612053"/>
            <a:ext cx="12991253" cy="678688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00" y="4957865"/>
            <a:ext cx="2579655" cy="4034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744" y="439853"/>
            <a:ext cx="6641152" cy="12843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421588" y="1379494"/>
            <a:ext cx="13544250" cy="255184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Củng cố khái niệm giảm đi một số lần và phân biệt được khái niệm giảm đi một số lần với gấp lên một số lần.</a:t>
              </a:r>
              <a:endParaRPr lang="en-US" sz="115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1341382" y="3184560"/>
            <a:ext cx="13350137" cy="2551841"/>
            <a:chOff x="1216001" y="1209039"/>
            <a:chExt cx="8481227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752298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 cách giảm một số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đi một số lần bằng cách lấy số đó ch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ia cho số lần và vận dụng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để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giải các bài tập liên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tới giảm một số đi một số lần.</a:t>
              </a:r>
              <a:endParaRPr lang="en-US" sz="6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421588" y="5699064"/>
            <a:ext cx="14540059" cy="2551842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biệt được giảm 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 một số lần với giảm đi một số đơn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vị.</a:t>
              </a:r>
              <a:endParaRPr lang="en-US" sz="6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902067" y="6858719"/>
            <a:ext cx="130317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42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238866" y="1676399"/>
            <a:ext cx="561500" cy="52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0" y="2970266"/>
            <a:ext cx="14592077" cy="6029898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6200952" y="3847248"/>
            <a:ext cx="1330350" cy="1081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238950" y="2635272"/>
            <a:ext cx="707495" cy="893318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298222" y="3333177"/>
            <a:ext cx="707495" cy="893318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40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969398" y="5901467"/>
            <a:ext cx="861896" cy="865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614568" y="7325192"/>
            <a:ext cx="707495" cy="893318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358274" y="6766869"/>
            <a:ext cx="994539" cy="334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932000" y="5538556"/>
            <a:ext cx="707495" cy="938173"/>
            <a:chOff x="6309519" y="4648200"/>
            <a:chExt cx="609600" cy="640209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13444" y="474980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5974963" y="3775366"/>
            <a:ext cx="7664531" cy="1600528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0AB7A5-8090-1CB3-3A1A-B47A0B7C9F9E}"/>
              </a:ext>
            </a:extLst>
          </p:cNvPr>
          <p:cNvSpPr/>
          <p:nvPr/>
        </p:nvSpPr>
        <p:spPr>
          <a:xfrm>
            <a:off x="9185029" y="3333177"/>
            <a:ext cx="700988" cy="89331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1201E-829A-1AD2-1411-447747FA83D6}"/>
              </a:ext>
            </a:extLst>
          </p:cNvPr>
          <p:cNvSpPr txBox="1"/>
          <p:nvPr/>
        </p:nvSpPr>
        <p:spPr>
          <a:xfrm>
            <a:off x="9253248" y="3506062"/>
            <a:ext cx="56297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D7395E-5A24-0145-AA7B-1EAF10F110FB}"/>
              </a:ext>
            </a:extLst>
          </p:cNvPr>
          <p:cNvCxnSpPr>
            <a:cxnSpLocks/>
          </p:cNvCxnSpPr>
          <p:nvPr/>
        </p:nvCxnSpPr>
        <p:spPr>
          <a:xfrm flipV="1">
            <a:off x="6133870" y="5238223"/>
            <a:ext cx="1775849" cy="3179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B67F01-5E85-CEF9-44EE-92E867AED2AC}"/>
              </a:ext>
            </a:extLst>
          </p:cNvPr>
          <p:cNvCxnSpPr>
            <a:cxnSpLocks/>
          </p:cNvCxnSpPr>
          <p:nvPr/>
        </p:nvCxnSpPr>
        <p:spPr>
          <a:xfrm>
            <a:off x="10281812" y="3897472"/>
            <a:ext cx="1818907" cy="3290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13" y="4035564"/>
            <a:ext cx="7127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Mai còn lại số chiếc bút màu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(chiếc)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7339" y="4271643"/>
            <a:ext cx="3484813" cy="437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3045988" y="3280355"/>
            <a:ext cx="11212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8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4735002"/>
            <a:ext cx="3313723" cy="43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302</Words>
  <Application>Microsoft Office PowerPoint</Application>
  <PresentationFormat>Custom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Theme</vt:lpstr>
      <vt:lpstr>3_Office 主题​​</vt:lpstr>
      <vt:lpstr>PowerPoint Presentation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129</cp:revision>
  <dcterms:created xsi:type="dcterms:W3CDTF">2022-07-10T01:37:20Z</dcterms:created>
  <dcterms:modified xsi:type="dcterms:W3CDTF">2022-11-13T17:45:04Z</dcterms:modified>
</cp:coreProperties>
</file>