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0" r:id="rId3"/>
    <p:sldId id="259" r:id="rId4"/>
    <p:sldId id="264" r:id="rId5"/>
    <p:sldId id="261" r:id="rId6"/>
    <p:sldId id="270" r:id="rId7"/>
    <p:sldId id="262" r:id="rId8"/>
    <p:sldId id="265" r:id="rId9"/>
    <p:sldId id="272" r:id="rId10"/>
    <p:sldId id="274" r:id="rId11"/>
    <p:sldId id="275" r:id="rId12"/>
    <p:sldId id="276" r:id="rId13"/>
    <p:sldId id="269" r:id="rId14"/>
  </p:sldIdLst>
  <p:sldSz cx="9144000" cy="6858000" type="screen4x3"/>
  <p:notesSz cx="6858000" cy="90646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 Thang Pham" initials="MT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800080"/>
    <a:srgbClr val="FF0000"/>
    <a:srgbClr val="99CCFF"/>
    <a:srgbClr val="FF9966"/>
    <a:srgbClr val="FFFF66"/>
    <a:srgbClr val="9999FF"/>
    <a:srgbClr val="FF99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7FF53-40FB-41CF-9341-B45CC27CF174}" type="datetimeFigureOut">
              <a:rPr lang="en-US" smtClean="0"/>
              <a:t>22/11/2021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79450"/>
            <a:ext cx="4533900" cy="340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05300"/>
            <a:ext cx="5486400" cy="4079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1060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10600"/>
            <a:ext cx="297180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239F2-BA8F-4E0B-A840-7EE2879F0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B239F2-BA8F-4E0B-A840-7EE2879F0B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8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>
            <a:avLst/>
          </a:prstGeom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8" name="Picture 12" descr="kindergarten_diplom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295400"/>
            <a:ext cx="4419600" cy="990600"/>
          </a:xfrm>
        </p:spPr>
        <p:txBody>
          <a:bodyPr/>
          <a:lstStyle>
            <a:lvl1pPr algn="ctr">
              <a:defRPr sz="3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62200"/>
            <a:ext cx="6400800" cy="838200"/>
          </a:xfrm>
        </p:spPr>
        <p:txBody>
          <a:bodyPr wrap="none"/>
          <a:lstStyle>
            <a:lvl1pPr marL="0" indent="0" algn="ctr">
              <a:buFontTx/>
              <a:buNone/>
              <a:defRPr sz="4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9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990600"/>
            <a:ext cx="17526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990600"/>
            <a:ext cx="5105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1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78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0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22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0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69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61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3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2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>
            <a:avLst/>
          </a:prstGeom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38" name="Picture 14" descr="kindergarten_diplom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990600"/>
            <a:ext cx="701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209800"/>
            <a:ext cx="7010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181600" y="4876800"/>
            <a:ext cx="2819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Garamond" pitchFamily="18" charset="0"/>
              </a:rPr>
              <a:t>Nguyen Bich Thom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657600"/>
            <a:ext cx="6400800" cy="914400"/>
          </a:xfrm>
        </p:spPr>
        <p:txBody>
          <a:bodyPr/>
          <a:lstStyle/>
          <a:p>
            <a:r>
              <a:rPr lang="en-US" sz="4800" b="1" dirty="0">
                <a:latin typeface="Broadway" pitchFamily="82" charset="0"/>
              </a:rPr>
              <a:t>5A5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295400" y="1981200"/>
            <a:ext cx="6553200" cy="1295400"/>
          </a:xfrm>
        </p:spPr>
        <p:txBody>
          <a:bodyPr/>
          <a:lstStyle/>
          <a:p>
            <a:r>
              <a:rPr lang="en-US" sz="4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Snap ITC" pitchFamily="82" charset="0"/>
              </a:rPr>
              <a:t>Welcome to Our Class</a:t>
            </a:r>
          </a:p>
        </p:txBody>
      </p:sp>
      <p:pic>
        <p:nvPicPr>
          <p:cNvPr id="2" name="Finger Family Collec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 override="childStyle">
                                        <p:cTn id="11" dur="500" fill="hold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</p:childTnLst>
        </p:cTn>
      </p:par>
    </p:tnLst>
    <p:bldLst>
      <p:bldP spid="51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45EFE-76BE-4D2C-A7E1-E93420A348AF}"/>
              </a:ext>
            </a:extLst>
          </p:cNvPr>
          <p:cNvSpPr txBox="1"/>
          <p:nvPr/>
        </p:nvSpPr>
        <p:spPr>
          <a:xfrm>
            <a:off x="1295400" y="167640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Why do you learn English?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763F1-5970-4C0E-8CBB-D3C3B32757A5}"/>
              </a:ext>
            </a:extLst>
          </p:cNvPr>
          <p:cNvSpPr txBox="1"/>
          <p:nvPr/>
        </p:nvSpPr>
        <p:spPr>
          <a:xfrm>
            <a:off x="685800" y="3075057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Because I want to </a:t>
            </a:r>
            <a:r>
              <a:rPr lang="en-US" sz="3200" u="sng" dirty="0">
                <a:solidFill>
                  <a:srgbClr val="FF0000"/>
                </a:solidFill>
              </a:rPr>
              <a:t>sing English songs.</a:t>
            </a:r>
          </a:p>
          <a:p>
            <a:endParaRPr lang="en-US" sz="3200" u="sng" dirty="0"/>
          </a:p>
          <a:p>
            <a:r>
              <a:rPr lang="en-US" sz="3200" dirty="0"/>
              <a:t>Because I want to </a:t>
            </a:r>
            <a:r>
              <a:rPr lang="en-US" sz="3200" u="sng" dirty="0">
                <a:solidFill>
                  <a:srgbClr val="FF0000"/>
                </a:solidFill>
              </a:rPr>
              <a:t>talk with foreign friend.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67419-8F53-4626-A9E3-F8076AF45092}"/>
              </a:ext>
            </a:extLst>
          </p:cNvPr>
          <p:cNvSpPr txBox="1"/>
          <p:nvPr/>
        </p:nvSpPr>
        <p:spPr>
          <a:xfrm>
            <a:off x="1295400" y="631686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38873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573112-3B12-4B2A-97C3-AC9D8AFF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858" y="1056845"/>
            <a:ext cx="3264059" cy="18387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15B3E1-D18B-4A1D-82E0-A937690C027E}"/>
              </a:ext>
            </a:extLst>
          </p:cNvPr>
          <p:cNvSpPr/>
          <p:nvPr/>
        </p:nvSpPr>
        <p:spPr>
          <a:xfrm>
            <a:off x="4965858" y="1063571"/>
            <a:ext cx="3264058" cy="183202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3BBE5-9C1A-446B-B6F4-E83A3C11F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941" y="1056846"/>
            <a:ext cx="3264059" cy="18387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102C5A-614D-4A7B-B2BA-EAE46E3E1B1C}"/>
              </a:ext>
            </a:extLst>
          </p:cNvPr>
          <p:cNvSpPr/>
          <p:nvPr/>
        </p:nvSpPr>
        <p:spPr>
          <a:xfrm>
            <a:off x="1307941" y="1063569"/>
            <a:ext cx="3264058" cy="183202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64D08-D2B6-4BE3-B3BB-207EABFEB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5857" y="2885646"/>
            <a:ext cx="3264059" cy="18387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50864E4-3D29-4E98-89D7-E8BCF389F0A5}"/>
              </a:ext>
            </a:extLst>
          </p:cNvPr>
          <p:cNvSpPr/>
          <p:nvPr/>
        </p:nvSpPr>
        <p:spPr>
          <a:xfrm>
            <a:off x="4965857" y="2873323"/>
            <a:ext cx="3264058" cy="1832026"/>
          </a:xfrm>
          <a:prstGeom prst="rect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0FE4959-1A94-467F-BA44-DACDBC83D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938" y="2876120"/>
            <a:ext cx="3264059" cy="183875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9E9C2C-4DBF-4A4A-98B0-2A161A5A985D}"/>
              </a:ext>
            </a:extLst>
          </p:cNvPr>
          <p:cNvSpPr/>
          <p:nvPr/>
        </p:nvSpPr>
        <p:spPr>
          <a:xfrm>
            <a:off x="1307939" y="2873321"/>
            <a:ext cx="3264058" cy="183202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A3C60C-1D7E-4335-BE5B-0E0264CA3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5855" y="4762221"/>
            <a:ext cx="3264059" cy="18387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6295AC3-F78E-41D4-BD3D-9FCD2ECFC196}"/>
              </a:ext>
            </a:extLst>
          </p:cNvPr>
          <p:cNvSpPr/>
          <p:nvPr/>
        </p:nvSpPr>
        <p:spPr>
          <a:xfrm>
            <a:off x="4965856" y="4745206"/>
            <a:ext cx="3264058" cy="18320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099" y="4493458"/>
            <a:ext cx="3286441" cy="208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5990C6-60A2-4762-A0C7-F12B3FE1154E}"/>
              </a:ext>
            </a:extLst>
          </p:cNvPr>
          <p:cNvSpPr/>
          <p:nvPr/>
        </p:nvSpPr>
        <p:spPr>
          <a:xfrm>
            <a:off x="1295399" y="4740377"/>
            <a:ext cx="3264058" cy="1832026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A67419-8F53-4626-A9E3-F8076AF45092}"/>
              </a:ext>
            </a:extLst>
          </p:cNvPr>
          <p:cNvSpPr txBox="1"/>
          <p:nvPr/>
        </p:nvSpPr>
        <p:spPr>
          <a:xfrm>
            <a:off x="1524000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lgerian" panose="04020705040A02060702" pitchFamily="82" charset="0"/>
              </a:rPr>
              <a:t>GAMETIME</a:t>
            </a:r>
          </a:p>
        </p:txBody>
      </p:sp>
    </p:spTree>
    <p:extLst>
      <p:ext uri="{BB962C8B-B14F-4D97-AF65-F5344CB8AC3E}">
        <p14:creationId xmlns:p14="http://schemas.microsoft.com/office/powerpoint/2010/main" val="270703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8" grpId="0" animBg="1"/>
      <p:bldP spid="21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CEF87B-3BF0-43AD-BCEF-E3AA0BA8C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056498"/>
            <a:ext cx="8610600" cy="304890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BAF4517-E73B-48DD-86D9-9A52BE96C68F}"/>
              </a:ext>
            </a:extLst>
          </p:cNvPr>
          <p:cNvSpPr/>
          <p:nvPr/>
        </p:nvSpPr>
        <p:spPr>
          <a:xfrm>
            <a:off x="670560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026FBA-55EC-4894-8D46-A929CCCD1D12}"/>
              </a:ext>
            </a:extLst>
          </p:cNvPr>
          <p:cNvSpPr/>
          <p:nvPr/>
        </p:nvSpPr>
        <p:spPr>
          <a:xfrm>
            <a:off x="729615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A7FB7D-CA7E-49BF-8E04-F19FD09B883D}"/>
              </a:ext>
            </a:extLst>
          </p:cNvPr>
          <p:cNvSpPr/>
          <p:nvPr/>
        </p:nvSpPr>
        <p:spPr>
          <a:xfrm>
            <a:off x="788670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DECB1C-A971-4A72-9D16-02FE34C209F2}"/>
              </a:ext>
            </a:extLst>
          </p:cNvPr>
          <p:cNvSpPr/>
          <p:nvPr/>
        </p:nvSpPr>
        <p:spPr>
          <a:xfrm>
            <a:off x="847725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F54CEE3-19B5-4606-B8CB-A894A3D93A30}"/>
              </a:ext>
            </a:extLst>
          </p:cNvPr>
          <p:cNvSpPr>
            <a:spLocks noChangeAspect="1"/>
          </p:cNvSpPr>
          <p:nvPr/>
        </p:nvSpPr>
        <p:spPr>
          <a:xfrm>
            <a:off x="7415550" y="532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AA7BB17-BCFF-4A17-8283-1E569C942D7C}"/>
              </a:ext>
            </a:extLst>
          </p:cNvPr>
          <p:cNvSpPr/>
          <p:nvPr/>
        </p:nvSpPr>
        <p:spPr>
          <a:xfrm>
            <a:off x="914400" y="3962400"/>
            <a:ext cx="533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9C9FC6A-5938-44BC-8A2B-D0382E6933FD}"/>
              </a:ext>
            </a:extLst>
          </p:cNvPr>
          <p:cNvSpPr/>
          <p:nvPr/>
        </p:nvSpPr>
        <p:spPr>
          <a:xfrm>
            <a:off x="304800" y="3924751"/>
            <a:ext cx="533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DC76F46-9C10-4613-A54A-D13B5634118C}"/>
              </a:ext>
            </a:extLst>
          </p:cNvPr>
          <p:cNvSpPr/>
          <p:nvPr/>
        </p:nvSpPr>
        <p:spPr>
          <a:xfrm>
            <a:off x="670560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9BF49D-4C42-47EA-9F29-0860715FE2D5}"/>
              </a:ext>
            </a:extLst>
          </p:cNvPr>
          <p:cNvSpPr/>
          <p:nvPr/>
        </p:nvSpPr>
        <p:spPr>
          <a:xfrm>
            <a:off x="729615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BBBAB10-174A-4296-8904-12D5CA8833E2}"/>
              </a:ext>
            </a:extLst>
          </p:cNvPr>
          <p:cNvSpPr/>
          <p:nvPr/>
        </p:nvSpPr>
        <p:spPr>
          <a:xfrm>
            <a:off x="788670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BD3152B-F9F9-47B6-B6D5-7149FC4FDD8A}"/>
              </a:ext>
            </a:extLst>
          </p:cNvPr>
          <p:cNvSpPr/>
          <p:nvPr/>
        </p:nvSpPr>
        <p:spPr>
          <a:xfrm>
            <a:off x="847725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09AACDB-22B2-47BC-B9BD-1E8D59FABC90}"/>
              </a:ext>
            </a:extLst>
          </p:cNvPr>
          <p:cNvSpPr/>
          <p:nvPr/>
        </p:nvSpPr>
        <p:spPr>
          <a:xfrm>
            <a:off x="447675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9E7F491-6CDE-439B-A952-5A98DF0A4664}"/>
              </a:ext>
            </a:extLst>
          </p:cNvPr>
          <p:cNvSpPr/>
          <p:nvPr/>
        </p:nvSpPr>
        <p:spPr>
          <a:xfrm>
            <a:off x="506730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B596F9E-802E-4737-88BF-493DA459866A}"/>
              </a:ext>
            </a:extLst>
          </p:cNvPr>
          <p:cNvSpPr/>
          <p:nvPr/>
        </p:nvSpPr>
        <p:spPr>
          <a:xfrm>
            <a:off x="565785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F1CBAC4-42E3-449F-9E21-F3E67658CC95}"/>
              </a:ext>
            </a:extLst>
          </p:cNvPr>
          <p:cNvSpPr/>
          <p:nvPr/>
        </p:nvSpPr>
        <p:spPr>
          <a:xfrm>
            <a:off x="624840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C8574B2-8EEF-479A-8DF1-592A7E3C6237}"/>
              </a:ext>
            </a:extLst>
          </p:cNvPr>
          <p:cNvSpPr/>
          <p:nvPr/>
        </p:nvSpPr>
        <p:spPr>
          <a:xfrm>
            <a:off x="447675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314526D-2513-47F2-86A3-0AC627CCEEE1}"/>
              </a:ext>
            </a:extLst>
          </p:cNvPr>
          <p:cNvSpPr/>
          <p:nvPr/>
        </p:nvSpPr>
        <p:spPr>
          <a:xfrm>
            <a:off x="506730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E368687-A6A6-493A-9B63-54555647467B}"/>
              </a:ext>
            </a:extLst>
          </p:cNvPr>
          <p:cNvSpPr/>
          <p:nvPr/>
        </p:nvSpPr>
        <p:spPr>
          <a:xfrm>
            <a:off x="565785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C9229A7-D450-43E3-B76B-2C2FC28ECE8B}"/>
              </a:ext>
            </a:extLst>
          </p:cNvPr>
          <p:cNvSpPr/>
          <p:nvPr/>
        </p:nvSpPr>
        <p:spPr>
          <a:xfrm>
            <a:off x="624840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8AB5BDA-EF9A-400E-A131-6920ED0FBCAB}"/>
              </a:ext>
            </a:extLst>
          </p:cNvPr>
          <p:cNvSpPr/>
          <p:nvPr/>
        </p:nvSpPr>
        <p:spPr>
          <a:xfrm>
            <a:off x="236220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CFCD11-AAB7-4F59-B315-C5F636BBBE01}"/>
              </a:ext>
            </a:extLst>
          </p:cNvPr>
          <p:cNvSpPr/>
          <p:nvPr/>
        </p:nvSpPr>
        <p:spPr>
          <a:xfrm>
            <a:off x="295275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7435CEBE-0AF1-48C2-9253-91343BBA96AF}"/>
              </a:ext>
            </a:extLst>
          </p:cNvPr>
          <p:cNvSpPr/>
          <p:nvPr/>
        </p:nvSpPr>
        <p:spPr>
          <a:xfrm>
            <a:off x="354330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8C18D4A-FC5D-4641-8D3A-A43DADF5C10B}"/>
              </a:ext>
            </a:extLst>
          </p:cNvPr>
          <p:cNvSpPr/>
          <p:nvPr/>
        </p:nvSpPr>
        <p:spPr>
          <a:xfrm>
            <a:off x="4133850" y="1523098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3C68C6F-19E3-487B-BCDF-56DE4FF354E8}"/>
              </a:ext>
            </a:extLst>
          </p:cNvPr>
          <p:cNvSpPr/>
          <p:nvPr/>
        </p:nvSpPr>
        <p:spPr>
          <a:xfrm>
            <a:off x="236220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F184CE0-57B2-47C8-9F33-54D1275798EE}"/>
              </a:ext>
            </a:extLst>
          </p:cNvPr>
          <p:cNvSpPr/>
          <p:nvPr/>
        </p:nvSpPr>
        <p:spPr>
          <a:xfrm>
            <a:off x="295275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267268E-6FD0-42D4-9A01-7C866D297679}"/>
              </a:ext>
            </a:extLst>
          </p:cNvPr>
          <p:cNvSpPr/>
          <p:nvPr/>
        </p:nvSpPr>
        <p:spPr>
          <a:xfrm>
            <a:off x="354330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38EDD6A-277B-4B0D-8BCB-41AA6C612D0F}"/>
              </a:ext>
            </a:extLst>
          </p:cNvPr>
          <p:cNvSpPr/>
          <p:nvPr/>
        </p:nvSpPr>
        <p:spPr>
          <a:xfrm>
            <a:off x="4133850" y="1523098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32F8AA9-0BC4-4AE5-8045-C427845044EF}"/>
              </a:ext>
            </a:extLst>
          </p:cNvPr>
          <p:cNvSpPr/>
          <p:nvPr/>
        </p:nvSpPr>
        <p:spPr>
          <a:xfrm>
            <a:off x="17145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66EDE07-FF19-407F-9D55-F27F546BEC2D}"/>
              </a:ext>
            </a:extLst>
          </p:cNvPr>
          <p:cNvSpPr/>
          <p:nvPr/>
        </p:nvSpPr>
        <p:spPr>
          <a:xfrm>
            <a:off x="76200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5620EF1-FE52-4088-B305-58D890F7B009}"/>
              </a:ext>
            </a:extLst>
          </p:cNvPr>
          <p:cNvSpPr/>
          <p:nvPr/>
        </p:nvSpPr>
        <p:spPr>
          <a:xfrm>
            <a:off x="135255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11B9D3E-04B5-4832-83F8-6C71330B3185}"/>
              </a:ext>
            </a:extLst>
          </p:cNvPr>
          <p:cNvSpPr/>
          <p:nvPr/>
        </p:nvSpPr>
        <p:spPr>
          <a:xfrm>
            <a:off x="1943100" y="5105400"/>
            <a:ext cx="533400" cy="533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AABD863-F8CC-4194-BD9E-E2CBE7D52E13}"/>
              </a:ext>
            </a:extLst>
          </p:cNvPr>
          <p:cNvSpPr/>
          <p:nvPr/>
        </p:nvSpPr>
        <p:spPr>
          <a:xfrm>
            <a:off x="17145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803EF24-A280-4747-99BA-21D0D1CA2A27}"/>
              </a:ext>
            </a:extLst>
          </p:cNvPr>
          <p:cNvSpPr/>
          <p:nvPr/>
        </p:nvSpPr>
        <p:spPr>
          <a:xfrm>
            <a:off x="76200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57FEBB-01FC-497F-B130-5EC95A2E55F8}"/>
              </a:ext>
            </a:extLst>
          </p:cNvPr>
          <p:cNvSpPr/>
          <p:nvPr/>
        </p:nvSpPr>
        <p:spPr>
          <a:xfrm>
            <a:off x="135255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E9EA10D-F80A-44D5-8E1A-A2C639459ABC}"/>
              </a:ext>
            </a:extLst>
          </p:cNvPr>
          <p:cNvSpPr/>
          <p:nvPr/>
        </p:nvSpPr>
        <p:spPr>
          <a:xfrm>
            <a:off x="1943100" y="5105400"/>
            <a:ext cx="533400" cy="5334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2BD3394-5059-47D4-97E8-5C6D1A1A1646}"/>
              </a:ext>
            </a:extLst>
          </p:cNvPr>
          <p:cNvSpPr>
            <a:spLocks noChangeAspect="1"/>
          </p:cNvSpPr>
          <p:nvPr/>
        </p:nvSpPr>
        <p:spPr>
          <a:xfrm>
            <a:off x="3072150" y="532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022F1B2-3A0D-404F-8372-C50939F81F94}"/>
              </a:ext>
            </a:extLst>
          </p:cNvPr>
          <p:cNvSpPr>
            <a:spLocks noChangeAspect="1"/>
          </p:cNvSpPr>
          <p:nvPr/>
        </p:nvSpPr>
        <p:spPr>
          <a:xfrm>
            <a:off x="871200" y="5833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4D7F874-E072-4483-B3A4-92FE654E265D}"/>
              </a:ext>
            </a:extLst>
          </p:cNvPr>
          <p:cNvSpPr>
            <a:spLocks noChangeAspect="1"/>
          </p:cNvSpPr>
          <p:nvPr/>
        </p:nvSpPr>
        <p:spPr>
          <a:xfrm>
            <a:off x="5186700" y="5833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E010A9B-C9FD-44A2-9576-93637A18084B}"/>
              </a:ext>
            </a:extLst>
          </p:cNvPr>
          <p:cNvSpPr>
            <a:spLocks noChangeAspect="1"/>
          </p:cNvSpPr>
          <p:nvPr/>
        </p:nvSpPr>
        <p:spPr>
          <a:xfrm>
            <a:off x="882338" y="5838893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6EC8CCDA-9764-4019-8348-406FECF9A5D2}"/>
              </a:ext>
            </a:extLst>
          </p:cNvPr>
          <p:cNvSpPr>
            <a:spLocks noChangeAspect="1"/>
          </p:cNvSpPr>
          <p:nvPr/>
        </p:nvSpPr>
        <p:spPr>
          <a:xfrm>
            <a:off x="5186700" y="5833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9CA0464-4C2D-42A8-A00F-531AF900CC0B}"/>
              </a:ext>
            </a:extLst>
          </p:cNvPr>
          <p:cNvSpPr>
            <a:spLocks noChangeAspect="1"/>
          </p:cNvSpPr>
          <p:nvPr/>
        </p:nvSpPr>
        <p:spPr>
          <a:xfrm>
            <a:off x="7415550" y="532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8B96947-FB51-4F2F-B462-7995DC3B707E}"/>
              </a:ext>
            </a:extLst>
          </p:cNvPr>
          <p:cNvSpPr>
            <a:spLocks noChangeAspect="1"/>
          </p:cNvSpPr>
          <p:nvPr/>
        </p:nvSpPr>
        <p:spPr>
          <a:xfrm>
            <a:off x="3072150" y="532498"/>
            <a:ext cx="828000" cy="828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D375F53-CD2D-4EDC-9293-5DBA67FD731E}"/>
              </a:ext>
            </a:extLst>
          </p:cNvPr>
          <p:cNvSpPr txBox="1"/>
          <p:nvPr/>
        </p:nvSpPr>
        <p:spPr>
          <a:xfrm>
            <a:off x="171450" y="578624"/>
            <a:ext cx="2133600" cy="73574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Check</a:t>
            </a:r>
          </a:p>
        </p:txBody>
      </p:sp>
      <p:pic>
        <p:nvPicPr>
          <p:cNvPr id="5" name="18-track-18_1">
            <a:hlinkClick r:id="" action="ppaction://media"/>
            <a:extLst>
              <a:ext uri="{FF2B5EF4-FFF2-40B4-BE49-F238E27FC236}">
                <a16:creationId xmlns:a16="http://schemas.microsoft.com/office/drawing/2014/main" id="{80B00336-547F-47EA-9CE2-86F7FAEB9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43852" y="228600"/>
            <a:ext cx="947398" cy="94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7" grpId="0" animBg="1"/>
      <p:bldP spid="58" grpId="0" animBg="1"/>
      <p:bldP spid="63" grpId="0" animBg="1"/>
      <p:bldP spid="64" grpId="0" animBg="1"/>
      <p:bldP spid="65" grpId="0" animBg="1"/>
      <p:bldP spid="66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19200"/>
            <a:ext cx="5562600" cy="44958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6000" spc="-15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Thanks</a:t>
            </a:r>
            <a:br>
              <a:rPr lang="en-US" sz="6000" spc="-15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</a:br>
            <a:r>
              <a:rPr lang="en-US" sz="6000" spc="-15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for  your</a:t>
            </a:r>
            <a:br>
              <a:rPr lang="en-US" sz="6000" spc="-15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</a:br>
            <a:r>
              <a:rPr lang="en-US" sz="6000" spc="-15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roadway" pitchFamily="82" charset="0"/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23773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99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838200"/>
            <a:ext cx="83280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5-track-15_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5.9048" end="8516.9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5715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1250876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Tuesday, November 23</a:t>
            </a:r>
            <a:r>
              <a:rPr lang="en-US" sz="2800" baseline="300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rd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, 2021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2539424"/>
            <a:ext cx="170497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Britannic Bold" pitchFamily="34" charset="0"/>
              </a:rPr>
              <a:t>Unit 7</a:t>
            </a:r>
            <a:endParaRPr lang="en-US" sz="3200" dirty="0">
              <a:solidFill>
                <a:srgbClr val="00B050"/>
              </a:solidFill>
              <a:latin typeface="Britannic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2487" y="3155249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Broadway" pitchFamily="82" charset="0"/>
              </a:rPr>
              <a:t> How do you learn English?</a:t>
            </a:r>
            <a:endParaRPr lang="en-US" sz="40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2424" y="384105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 Math" pitchFamily="18" charset="0"/>
                <a:ea typeface="Cambria Math" pitchFamily="18" charset="0"/>
              </a:rPr>
              <a:t>Lesson 2</a:t>
            </a:r>
            <a:endParaRPr lang="en-US" sz="2800" dirty="0"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9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queen, box, room&#10;&#10;Description automatically generated">
            <a:extLst>
              <a:ext uri="{FF2B5EF4-FFF2-40B4-BE49-F238E27FC236}">
                <a16:creationId xmlns:a16="http://schemas.microsoft.com/office/drawing/2014/main" id="{8D41109F-A325-4E00-9E13-37D0F597E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828235"/>
            <a:ext cx="6261100" cy="520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ox&#10;&#10;Description automatically generated">
            <a:extLst>
              <a:ext uri="{FF2B5EF4-FFF2-40B4-BE49-F238E27FC236}">
                <a16:creationId xmlns:a16="http://schemas.microsoft.com/office/drawing/2014/main" id="{AB0472B2-54DC-49D2-A863-D10F0FA8F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228725"/>
            <a:ext cx="782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sign, truck&#10;&#10;Description automatically generated">
            <a:extLst>
              <a:ext uri="{FF2B5EF4-FFF2-40B4-BE49-F238E27FC236}">
                <a16:creationId xmlns:a16="http://schemas.microsoft.com/office/drawing/2014/main" id="{8D282942-B18D-4B4F-8B7D-02540360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7" y="1023321"/>
            <a:ext cx="7987605" cy="481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divot">
          <a:fgClr>
            <a:srgbClr val="99CC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C0C587-3A30-45FA-B141-F664075FC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594067"/>
            <a:ext cx="6477000" cy="56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FE4499-7633-46BF-AE91-A62FB58612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3795"/>
            <a:ext cx="7467600" cy="54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313A6B-25B3-40FD-8CC8-F58AC6ADB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207722"/>
            <a:ext cx="7086600" cy="4964478"/>
          </a:xfrm>
          <a:prstGeom prst="rect">
            <a:avLst/>
          </a:prstGeom>
        </p:spPr>
      </p:pic>
      <p:pic>
        <p:nvPicPr>
          <p:cNvPr id="10" name="16-track-16_1">
            <a:hlinkClick r:id="" action="ppaction://media"/>
            <a:extLst>
              <a:ext uri="{FF2B5EF4-FFF2-40B4-BE49-F238E27FC236}">
                <a16:creationId xmlns:a16="http://schemas.microsoft.com/office/drawing/2014/main" id="{D1C4920E-BDBD-4341-8130-712376AA23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822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667" y="1638300"/>
            <a:ext cx="609600" cy="609600"/>
          </a:xfrm>
          <a:prstGeom prst="rect">
            <a:avLst/>
          </a:prstGeom>
        </p:spPr>
      </p:pic>
      <p:pic>
        <p:nvPicPr>
          <p:cNvPr id="11" name="16-track-16_1">
            <a:hlinkClick r:id="" action="ppaction://media"/>
            <a:extLst>
              <a:ext uri="{FF2B5EF4-FFF2-40B4-BE49-F238E27FC236}">
                <a16:creationId xmlns:a16="http://schemas.microsoft.com/office/drawing/2014/main" id="{F20DB3FE-5B2A-4A04-8AA1-6751C65A7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567" end="29279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667" y="3124200"/>
            <a:ext cx="609600" cy="609600"/>
          </a:xfrm>
          <a:prstGeom prst="rect">
            <a:avLst/>
          </a:prstGeom>
        </p:spPr>
      </p:pic>
      <p:pic>
        <p:nvPicPr>
          <p:cNvPr id="12" name="16-track-16_1">
            <a:hlinkClick r:id="" action="ppaction://media"/>
            <a:extLst>
              <a:ext uri="{FF2B5EF4-FFF2-40B4-BE49-F238E27FC236}">
                <a16:creationId xmlns:a16="http://schemas.microsoft.com/office/drawing/2014/main" id="{72B31B38-82B7-4B1A-B6D1-381A1D0913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94" end="25495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9667" y="4914900"/>
            <a:ext cx="609600" cy="609600"/>
          </a:xfrm>
          <a:prstGeom prst="rect">
            <a:avLst/>
          </a:prstGeom>
        </p:spPr>
      </p:pic>
      <p:pic>
        <p:nvPicPr>
          <p:cNvPr id="13" name="16-track-16_1">
            <a:hlinkClick r:id="" action="ppaction://media"/>
            <a:extLst>
              <a:ext uri="{FF2B5EF4-FFF2-40B4-BE49-F238E27FC236}">
                <a16:creationId xmlns:a16="http://schemas.microsoft.com/office/drawing/2014/main" id="{50B72BDE-9F6F-47DF-804F-97C04AFA23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41" end="22237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6172200"/>
            <a:ext cx="609600" cy="609600"/>
          </a:xfrm>
          <a:prstGeom prst="rect">
            <a:avLst/>
          </a:prstGeom>
        </p:spPr>
      </p:pic>
      <p:pic>
        <p:nvPicPr>
          <p:cNvPr id="14" name="16-track-16_1">
            <a:hlinkClick r:id="" action="ppaction://media"/>
            <a:extLst>
              <a:ext uri="{FF2B5EF4-FFF2-40B4-BE49-F238E27FC236}">
                <a16:creationId xmlns:a16="http://schemas.microsoft.com/office/drawing/2014/main" id="{4851AAFB-C1B0-43AC-A18C-06E11EB060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30" end="17178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6172200"/>
            <a:ext cx="609600" cy="609600"/>
          </a:xfrm>
          <a:prstGeom prst="rect">
            <a:avLst/>
          </a:prstGeom>
        </p:spPr>
      </p:pic>
      <p:pic>
        <p:nvPicPr>
          <p:cNvPr id="15" name="16-track-16_1">
            <a:hlinkClick r:id="" action="ppaction://media"/>
            <a:extLst>
              <a:ext uri="{FF2B5EF4-FFF2-40B4-BE49-F238E27FC236}">
                <a16:creationId xmlns:a16="http://schemas.microsoft.com/office/drawing/2014/main" id="{6188D980-C070-4F44-9E99-3BE03A727D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964" end="12485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733" y="4914900"/>
            <a:ext cx="609600" cy="609600"/>
          </a:xfrm>
          <a:prstGeom prst="rect">
            <a:avLst/>
          </a:prstGeom>
        </p:spPr>
      </p:pic>
      <p:pic>
        <p:nvPicPr>
          <p:cNvPr id="16" name="16-track-16_1">
            <a:hlinkClick r:id="" action="ppaction://media"/>
            <a:extLst>
              <a:ext uri="{FF2B5EF4-FFF2-40B4-BE49-F238E27FC236}">
                <a16:creationId xmlns:a16="http://schemas.microsoft.com/office/drawing/2014/main" id="{55DB433C-A517-41ED-BEF0-2E2B538B80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68" end="7473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733" y="3124200"/>
            <a:ext cx="609600" cy="609600"/>
          </a:xfrm>
          <a:prstGeom prst="rect">
            <a:avLst/>
          </a:prstGeom>
        </p:spPr>
      </p:pic>
      <p:pic>
        <p:nvPicPr>
          <p:cNvPr id="17" name="16-track-16_1">
            <a:hlinkClick r:id="" action="ppaction://media"/>
            <a:extLst>
              <a:ext uri="{FF2B5EF4-FFF2-40B4-BE49-F238E27FC236}">
                <a16:creationId xmlns:a16="http://schemas.microsoft.com/office/drawing/2014/main" id="{C89D509F-0135-41F6-AE8B-0D679A969C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61" end="2886.0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9134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indergarten_diploma_certific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Kindergarten_diploma_certificate</Template>
  <TotalTime>1960</TotalTime>
  <Words>99</Words>
  <Application>Microsoft Office PowerPoint</Application>
  <PresentationFormat>Trình chiếu Trên màn hình (4:3)</PresentationFormat>
  <Paragraphs>56</Paragraphs>
  <Slides>13</Slides>
  <Notes>1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3" baseType="lpstr">
      <vt:lpstr>Algerian</vt:lpstr>
      <vt:lpstr>Arial</vt:lpstr>
      <vt:lpstr>Britannic Bold</vt:lpstr>
      <vt:lpstr>Broadway</vt:lpstr>
      <vt:lpstr>Calibri</vt:lpstr>
      <vt:lpstr>Cambria Math</vt:lpstr>
      <vt:lpstr>Comic Sans MS</vt:lpstr>
      <vt:lpstr>Garamond</vt:lpstr>
      <vt:lpstr>Snap ITC</vt:lpstr>
      <vt:lpstr>Kindergarten_diploma_certificate</vt:lpstr>
      <vt:lpstr>Welcome to Our Class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Class</dc:title>
  <dc:creator>DELL</dc:creator>
  <cp:lastModifiedBy>PnQ Account</cp:lastModifiedBy>
  <cp:revision>94</cp:revision>
  <dcterms:created xsi:type="dcterms:W3CDTF">2018-11-05T22:18:34Z</dcterms:created>
  <dcterms:modified xsi:type="dcterms:W3CDTF">2021-11-22T03:05:43Z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TC101130471033</vt:lpwstr>
  </property>
</Properties>
</file>