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0" r:id="rId3"/>
    <p:sldId id="262" r:id="rId4"/>
    <p:sldId id="271" r:id="rId5"/>
    <p:sldId id="273" r:id="rId6"/>
    <p:sldId id="272" r:id="rId7"/>
    <p:sldId id="274" r:id="rId8"/>
    <p:sldId id="276" r:id="rId9"/>
    <p:sldId id="287" r:id="rId10"/>
    <p:sldId id="265" r:id="rId11"/>
    <p:sldId id="266" r:id="rId12"/>
    <p:sldId id="267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m bobo" userId="6b5402117d77fd96" providerId="LiveId" clId="{339C6158-E302-4F10-8970-20D911DB6B81}"/>
    <pc:docChg chg="undo redo custSel addSld delSld modSld sldOrd">
      <pc:chgData name="zim bobo" userId="6b5402117d77fd96" providerId="LiveId" clId="{339C6158-E302-4F10-8970-20D911DB6B81}" dt="2021-09-20T08:31:46.642" v="871"/>
      <pc:docMkLst>
        <pc:docMk/>
      </pc:docMkLst>
      <pc:sldChg chg="addSp modSp mod modAnim">
        <pc:chgData name="zim bobo" userId="6b5402117d77fd96" providerId="LiveId" clId="{339C6158-E302-4F10-8970-20D911DB6B81}" dt="2021-09-20T08:31:46.642" v="871"/>
        <pc:sldMkLst>
          <pc:docMk/>
          <pc:sldMk cId="769675095" sldId="257"/>
        </pc:sldMkLst>
        <pc:spChg chg="mod">
          <ac:chgData name="zim bobo" userId="6b5402117d77fd96" providerId="LiveId" clId="{339C6158-E302-4F10-8970-20D911DB6B81}" dt="2021-09-20T03:35:21.264" v="12" actId="14100"/>
          <ac:spMkLst>
            <pc:docMk/>
            <pc:sldMk cId="769675095" sldId="257"/>
            <ac:spMk id="2" creationId="{00000000-0000-0000-0000-000000000000}"/>
          </ac:spMkLst>
        </pc:spChg>
        <pc:spChg chg="add mod">
          <ac:chgData name="zim bobo" userId="6b5402117d77fd96" providerId="LiveId" clId="{339C6158-E302-4F10-8970-20D911DB6B81}" dt="2021-09-20T08:31:46.642" v="871"/>
          <ac:spMkLst>
            <pc:docMk/>
            <pc:sldMk cId="769675095" sldId="257"/>
            <ac:spMk id="5" creationId="{727AFECA-7D89-460D-8405-C6105C691DCF}"/>
          </ac:spMkLst>
        </pc:spChg>
      </pc:sldChg>
      <pc:sldChg chg="addSp delSp modSp del mod setBg modAnim">
        <pc:chgData name="zim bobo" userId="6b5402117d77fd96" providerId="LiveId" clId="{339C6158-E302-4F10-8970-20D911DB6B81}" dt="2021-09-20T03:47:36.841" v="60" actId="2696"/>
        <pc:sldMkLst>
          <pc:docMk/>
          <pc:sldMk cId="3081074109" sldId="258"/>
        </pc:sldMkLst>
        <pc:spChg chg="add del mod">
          <ac:chgData name="zim bobo" userId="6b5402117d77fd96" providerId="LiveId" clId="{339C6158-E302-4F10-8970-20D911DB6B81}" dt="2021-09-20T03:36:58.137" v="14" actId="931"/>
          <ac:spMkLst>
            <pc:docMk/>
            <pc:sldMk cId="3081074109" sldId="258"/>
            <ac:spMk id="3" creationId="{9F7CF440-102F-4CED-B766-115EB0664BA4}"/>
          </ac:spMkLst>
        </pc:spChg>
        <pc:spChg chg="add del mod">
          <ac:chgData name="zim bobo" userId="6b5402117d77fd96" providerId="LiveId" clId="{339C6158-E302-4F10-8970-20D911DB6B81}" dt="2021-09-20T03:37:10.865" v="17" actId="478"/>
          <ac:spMkLst>
            <pc:docMk/>
            <pc:sldMk cId="3081074109" sldId="258"/>
            <ac:spMk id="6" creationId="{2DBDA18B-DC6B-460D-B243-57EA38EC6FF0}"/>
          </ac:spMkLst>
        </pc:spChg>
        <pc:spChg chg="add del mod">
          <ac:chgData name="zim bobo" userId="6b5402117d77fd96" providerId="LiveId" clId="{339C6158-E302-4F10-8970-20D911DB6B81}" dt="2021-09-20T03:40:20.291" v="32" actId="478"/>
          <ac:spMkLst>
            <pc:docMk/>
            <pc:sldMk cId="3081074109" sldId="258"/>
            <ac:spMk id="8" creationId="{0A5AF005-189C-44AA-A851-0370EFC7A045}"/>
          </ac:spMkLst>
        </pc:spChg>
        <pc:spChg chg="add del mod">
          <ac:chgData name="zim bobo" userId="6b5402117d77fd96" providerId="LiveId" clId="{339C6158-E302-4F10-8970-20D911DB6B81}" dt="2021-09-20T03:42:21.929" v="35" actId="478"/>
          <ac:spMkLst>
            <pc:docMk/>
            <pc:sldMk cId="3081074109" sldId="258"/>
            <ac:spMk id="11" creationId="{C0BCE84D-4365-45CA-8346-921972F0D237}"/>
          </ac:spMkLst>
        </pc:spChg>
        <pc:spChg chg="del">
          <ac:chgData name="zim bobo" userId="6b5402117d77fd96" providerId="LiveId" clId="{339C6158-E302-4F10-8970-20D911DB6B81}" dt="2021-09-20T03:37:48.420" v="23" actId="478"/>
          <ac:spMkLst>
            <pc:docMk/>
            <pc:sldMk cId="3081074109" sldId="258"/>
            <ac:spMk id="13" creationId="{00000000-0000-0000-0000-000000000000}"/>
          </ac:spMkLst>
        </pc:spChg>
        <pc:spChg chg="del">
          <ac:chgData name="zim bobo" userId="6b5402117d77fd96" providerId="LiveId" clId="{339C6158-E302-4F10-8970-20D911DB6B81}" dt="2021-09-20T03:35:47.507" v="13" actId="478"/>
          <ac:spMkLst>
            <pc:docMk/>
            <pc:sldMk cId="3081074109" sldId="258"/>
            <ac:spMk id="14" creationId="{00000000-0000-0000-0000-000000000000}"/>
          </ac:spMkLst>
        </pc:spChg>
        <pc:spChg chg="add mod">
          <ac:chgData name="zim bobo" userId="6b5402117d77fd96" providerId="LiveId" clId="{339C6158-E302-4F10-8970-20D911DB6B81}" dt="2021-09-20T03:43:07.967" v="36"/>
          <ac:spMkLst>
            <pc:docMk/>
            <pc:sldMk cId="3081074109" sldId="258"/>
            <ac:spMk id="15" creationId="{15015EFA-8511-4EAF-BB43-BF20CAAE2908}"/>
          </ac:spMkLst>
        </pc:spChg>
        <pc:spChg chg="add del mod">
          <ac:chgData name="zim bobo" userId="6b5402117d77fd96" providerId="LiveId" clId="{339C6158-E302-4F10-8970-20D911DB6B81}" dt="2021-09-20T03:45:41.859" v="38" actId="931"/>
          <ac:spMkLst>
            <pc:docMk/>
            <pc:sldMk cId="3081074109" sldId="258"/>
            <ac:spMk id="16" creationId="{64C6C011-A457-4B8F-A7FC-A8DEF1356C16}"/>
          </ac:spMkLst>
        </pc:spChg>
        <pc:spChg chg="add mod">
          <ac:chgData name="zim bobo" userId="6b5402117d77fd96" providerId="LiveId" clId="{339C6158-E302-4F10-8970-20D911DB6B81}" dt="2021-09-20T03:46:24.165" v="41" actId="21"/>
          <ac:spMkLst>
            <pc:docMk/>
            <pc:sldMk cId="3081074109" sldId="258"/>
            <ac:spMk id="20" creationId="{14B3B3B1-9A4D-40F9-BB63-41958FEBE7FB}"/>
          </ac:spMkLst>
        </pc:spChg>
        <pc:picChg chg="add del mod">
          <ac:chgData name="zim bobo" userId="6b5402117d77fd96" providerId="LiveId" clId="{339C6158-E302-4F10-8970-20D911DB6B81}" dt="2021-09-20T03:43:38.377" v="37" actId="478"/>
          <ac:picMkLst>
            <pc:docMk/>
            <pc:sldMk cId="3081074109" sldId="258"/>
            <ac:picMk id="5" creationId="{89DE5BCD-1A67-4FD0-87A3-FF7DDB3A0300}"/>
          </ac:picMkLst>
        </pc:picChg>
        <pc:picChg chg="add del mod">
          <ac:chgData name="zim bobo" userId="6b5402117d77fd96" providerId="LiveId" clId="{339C6158-E302-4F10-8970-20D911DB6B81}" dt="2021-09-20T03:42:21.929" v="35" actId="478"/>
          <ac:picMkLst>
            <pc:docMk/>
            <pc:sldMk cId="3081074109" sldId="258"/>
            <ac:picMk id="10" creationId="{A9D84CCE-F7D1-4219-BAF0-456DA42107AA}"/>
          </ac:picMkLst>
        </pc:picChg>
        <pc:picChg chg="add del mod">
          <ac:chgData name="zim bobo" userId="6b5402117d77fd96" providerId="LiveId" clId="{339C6158-E302-4F10-8970-20D911DB6B81}" dt="2021-09-20T03:46:24.165" v="41" actId="21"/>
          <ac:picMkLst>
            <pc:docMk/>
            <pc:sldMk cId="3081074109" sldId="258"/>
            <ac:picMk id="18" creationId="{B35B564B-ECFF-4A25-BD2B-8195C6BCEEA9}"/>
          </ac:picMkLst>
        </pc:picChg>
      </pc:sldChg>
      <pc:sldChg chg="addSp delSp modSp mod modAnim">
        <pc:chgData name="zim bobo" userId="6b5402117d77fd96" providerId="LiveId" clId="{339C6158-E302-4F10-8970-20D911DB6B81}" dt="2021-09-20T03:51:08.803" v="83"/>
        <pc:sldMkLst>
          <pc:docMk/>
          <pc:sldMk cId="92330003" sldId="260"/>
        </pc:sldMkLst>
        <pc:spChg chg="del">
          <ac:chgData name="zim bobo" userId="6b5402117d77fd96" providerId="LiveId" clId="{339C6158-E302-4F10-8970-20D911DB6B81}" dt="2021-09-20T03:46:57.681" v="50" actId="478"/>
          <ac:spMkLst>
            <pc:docMk/>
            <pc:sldMk cId="92330003" sldId="260"/>
            <ac:spMk id="2" creationId="{00000000-0000-0000-0000-000000000000}"/>
          </ac:spMkLst>
        </pc:spChg>
        <pc:spChg chg="del">
          <ac:chgData name="zim bobo" userId="6b5402117d77fd96" providerId="LiveId" clId="{339C6158-E302-4F10-8970-20D911DB6B81}" dt="2021-09-20T03:46:39.799" v="44" actId="478"/>
          <ac:spMkLst>
            <pc:docMk/>
            <pc:sldMk cId="92330003" sldId="260"/>
            <ac:spMk id="3" creationId="{00000000-0000-0000-0000-000000000000}"/>
          </ac:spMkLst>
        </pc:spChg>
        <pc:spChg chg="add del mod">
          <ac:chgData name="zim bobo" userId="6b5402117d77fd96" providerId="LiveId" clId="{339C6158-E302-4F10-8970-20D911DB6B81}" dt="2021-09-20T03:46:36.154" v="43" actId="478"/>
          <ac:spMkLst>
            <pc:docMk/>
            <pc:sldMk cId="92330003" sldId="260"/>
            <ac:spMk id="6" creationId="{4A579488-60D5-417A-82DE-507ED48177C1}"/>
          </ac:spMkLst>
        </pc:spChg>
        <pc:spChg chg="add del mod">
          <ac:chgData name="zim bobo" userId="6b5402117d77fd96" providerId="LiveId" clId="{339C6158-E302-4F10-8970-20D911DB6B81}" dt="2021-09-20T03:46:41.492" v="45" actId="478"/>
          <ac:spMkLst>
            <pc:docMk/>
            <pc:sldMk cId="92330003" sldId="260"/>
            <ac:spMk id="8" creationId="{0D5D1DAC-3610-4491-B1CB-87202DD00EE3}"/>
          </ac:spMkLst>
        </pc:spChg>
        <pc:spChg chg="add del mod">
          <ac:chgData name="zim bobo" userId="6b5402117d77fd96" providerId="LiveId" clId="{339C6158-E302-4F10-8970-20D911DB6B81}" dt="2021-09-20T03:47:00.621" v="51" actId="478"/>
          <ac:spMkLst>
            <pc:docMk/>
            <pc:sldMk cId="92330003" sldId="260"/>
            <ac:spMk id="11" creationId="{3F4E4339-7C85-4DF3-9873-C923A1604BA7}"/>
          </ac:spMkLst>
        </pc:spChg>
        <pc:spChg chg="add mod">
          <ac:chgData name="zim bobo" userId="6b5402117d77fd96" providerId="LiveId" clId="{339C6158-E302-4F10-8970-20D911DB6B81}" dt="2021-09-20T03:48:22.729" v="66" actId="2711"/>
          <ac:spMkLst>
            <pc:docMk/>
            <pc:sldMk cId="92330003" sldId="260"/>
            <ac:spMk id="12" creationId="{0AA64369-AB0D-4724-B413-81B6E5C70D70}"/>
          </ac:spMkLst>
        </pc:spChg>
        <pc:spChg chg="add mod">
          <ac:chgData name="zim bobo" userId="6b5402117d77fd96" providerId="LiveId" clId="{339C6158-E302-4F10-8970-20D911DB6B81}" dt="2021-09-20T03:49:13.225" v="72" actId="108"/>
          <ac:spMkLst>
            <pc:docMk/>
            <pc:sldMk cId="92330003" sldId="260"/>
            <ac:spMk id="13" creationId="{CDFDE4C2-61A3-4AD8-B994-07EA3CC921E9}"/>
          </ac:spMkLst>
        </pc:spChg>
        <pc:spChg chg="add mod">
          <ac:chgData name="zim bobo" userId="6b5402117d77fd96" providerId="LiveId" clId="{339C6158-E302-4F10-8970-20D911DB6B81}" dt="2021-09-20T03:50:31.836" v="80" actId="1076"/>
          <ac:spMkLst>
            <pc:docMk/>
            <pc:sldMk cId="92330003" sldId="260"/>
            <ac:spMk id="14" creationId="{4C3DFE1F-0A4C-4F86-AFBE-8A6444F96E5C}"/>
          </ac:spMkLst>
        </pc:spChg>
        <pc:spChg chg="add mod">
          <ac:chgData name="zim bobo" userId="6b5402117d77fd96" providerId="LiveId" clId="{339C6158-E302-4F10-8970-20D911DB6B81}" dt="2021-09-20T03:50:22.457" v="78" actId="1076"/>
          <ac:spMkLst>
            <pc:docMk/>
            <pc:sldMk cId="92330003" sldId="260"/>
            <ac:spMk id="15" creationId="{FA58BAF8-81BB-45FD-9D97-7F5B035737FC}"/>
          </ac:spMkLst>
        </pc:spChg>
        <pc:graphicFrameChg chg="del">
          <ac:chgData name="zim bobo" userId="6b5402117d77fd96" providerId="LiveId" clId="{339C6158-E302-4F10-8970-20D911DB6B81}" dt="2021-09-20T03:46:27.972" v="42" actId="478"/>
          <ac:graphicFrameMkLst>
            <pc:docMk/>
            <pc:sldMk cId="92330003" sldId="260"/>
            <ac:graphicFrameMk id="5" creationId="{00000000-0000-0000-0000-000000000000}"/>
          </ac:graphicFrameMkLst>
        </pc:graphicFrameChg>
        <pc:picChg chg="add mod">
          <ac:chgData name="zim bobo" userId="6b5402117d77fd96" providerId="LiveId" clId="{339C6158-E302-4F10-8970-20D911DB6B81}" dt="2021-09-20T03:47:25.888" v="59" actId="1076"/>
          <ac:picMkLst>
            <pc:docMk/>
            <pc:sldMk cId="92330003" sldId="260"/>
            <ac:picMk id="9" creationId="{EF40A3BD-9CF3-4136-B270-350D42D12EE4}"/>
          </ac:picMkLst>
        </pc:picChg>
      </pc:sldChg>
      <pc:sldChg chg="del">
        <pc:chgData name="zim bobo" userId="6b5402117d77fd96" providerId="LiveId" clId="{339C6158-E302-4F10-8970-20D911DB6B81}" dt="2021-09-20T03:51:36.937" v="84" actId="2696"/>
        <pc:sldMkLst>
          <pc:docMk/>
          <pc:sldMk cId="2024694414" sldId="261"/>
        </pc:sldMkLst>
      </pc:sldChg>
      <pc:sldChg chg="addSp delSp modSp mod delAnim modAnim">
        <pc:chgData name="zim bobo" userId="6b5402117d77fd96" providerId="LiveId" clId="{339C6158-E302-4F10-8970-20D911DB6B81}" dt="2021-09-20T04:23:22.420" v="617" actId="1076"/>
        <pc:sldMkLst>
          <pc:docMk/>
          <pc:sldMk cId="219715311" sldId="262"/>
        </pc:sldMkLst>
        <pc:spChg chg="del">
          <ac:chgData name="zim bobo" userId="6b5402117d77fd96" providerId="LiveId" clId="{339C6158-E302-4F10-8970-20D911DB6B81}" dt="2021-09-20T04:07:44.359" v="491" actId="478"/>
          <ac:spMkLst>
            <pc:docMk/>
            <pc:sldMk cId="219715311" sldId="262"/>
            <ac:spMk id="2" creationId="{00000000-0000-0000-0000-000000000000}"/>
          </ac:spMkLst>
        </pc:spChg>
        <pc:spChg chg="del">
          <ac:chgData name="zim bobo" userId="6b5402117d77fd96" providerId="LiveId" clId="{339C6158-E302-4F10-8970-20D911DB6B81}" dt="2021-09-20T04:08:59.615" v="506" actId="478"/>
          <ac:spMkLst>
            <pc:docMk/>
            <pc:sldMk cId="219715311" sldId="262"/>
            <ac:spMk id="4" creationId="{00000000-0000-0000-0000-000000000000}"/>
          </ac:spMkLst>
        </pc:spChg>
        <pc:spChg chg="add del mod">
          <ac:chgData name="zim bobo" userId="6b5402117d77fd96" providerId="LiveId" clId="{339C6158-E302-4F10-8970-20D911DB6B81}" dt="2021-09-20T03:52:07.026" v="86"/>
          <ac:spMkLst>
            <pc:docMk/>
            <pc:sldMk cId="219715311" sldId="262"/>
            <ac:spMk id="5" creationId="{CF853DEE-1FDA-439C-893D-A632DA82AB71}"/>
          </ac:spMkLst>
        </pc:spChg>
        <pc:spChg chg="add del mod">
          <ac:chgData name="zim bobo" userId="6b5402117d77fd96" providerId="LiveId" clId="{339C6158-E302-4F10-8970-20D911DB6B81}" dt="2021-09-20T03:55:55.348" v="114" actId="478"/>
          <ac:spMkLst>
            <pc:docMk/>
            <pc:sldMk cId="219715311" sldId="262"/>
            <ac:spMk id="8" creationId="{80C8CFBD-3191-483A-877B-1F2300870C4D}"/>
          </ac:spMkLst>
        </pc:spChg>
        <pc:spChg chg="add mod ord">
          <ac:chgData name="zim bobo" userId="6b5402117d77fd96" providerId="LiveId" clId="{339C6158-E302-4F10-8970-20D911DB6B81}" dt="2021-09-20T04:05:31.633" v="472" actId="2085"/>
          <ac:spMkLst>
            <pc:docMk/>
            <pc:sldMk cId="219715311" sldId="262"/>
            <ac:spMk id="12" creationId="{82BCC3DF-9D91-4690-8FAF-00A3B7565F9D}"/>
          </ac:spMkLst>
        </pc:spChg>
        <pc:spChg chg="add mod">
          <ac:chgData name="zim bobo" userId="6b5402117d77fd96" providerId="LiveId" clId="{339C6158-E302-4F10-8970-20D911DB6B81}" dt="2021-09-20T04:09:44.886" v="511" actId="1076"/>
          <ac:spMkLst>
            <pc:docMk/>
            <pc:sldMk cId="219715311" sldId="262"/>
            <ac:spMk id="13" creationId="{31AF911C-7FF3-4544-8165-81BC2F14346B}"/>
          </ac:spMkLst>
        </pc:spChg>
        <pc:spChg chg="add del mod">
          <ac:chgData name="zim bobo" userId="6b5402117d77fd96" providerId="LiveId" clId="{339C6158-E302-4F10-8970-20D911DB6B81}" dt="2021-09-20T04:07:56.773" v="494" actId="478"/>
          <ac:spMkLst>
            <pc:docMk/>
            <pc:sldMk cId="219715311" sldId="262"/>
            <ac:spMk id="14" creationId="{864AB66D-4A48-4E2B-9D02-5D212C80B5E2}"/>
          </ac:spMkLst>
        </pc:spChg>
        <pc:spChg chg="add del mod">
          <ac:chgData name="zim bobo" userId="6b5402117d77fd96" providerId="LiveId" clId="{339C6158-E302-4F10-8970-20D911DB6B81}" dt="2021-09-20T04:07:46.441" v="492" actId="478"/>
          <ac:spMkLst>
            <pc:docMk/>
            <pc:sldMk cId="219715311" sldId="262"/>
            <ac:spMk id="16" creationId="{60F29F7E-A4CF-49AD-84B1-C8BC99905B08}"/>
          </ac:spMkLst>
        </pc:spChg>
        <pc:spChg chg="add del mod">
          <ac:chgData name="zim bobo" userId="6b5402117d77fd96" providerId="LiveId" clId="{339C6158-E302-4F10-8970-20D911DB6B81}" dt="2021-09-20T04:09:05.162" v="507" actId="478"/>
          <ac:spMkLst>
            <pc:docMk/>
            <pc:sldMk cId="219715311" sldId="262"/>
            <ac:spMk id="18" creationId="{3B10D4C2-0101-4517-ADA6-7E64C5D1A492}"/>
          </ac:spMkLst>
        </pc:spChg>
        <pc:spChg chg="add mod">
          <ac:chgData name="zim bobo" userId="6b5402117d77fd96" providerId="LiveId" clId="{339C6158-E302-4F10-8970-20D911DB6B81}" dt="2021-09-20T04:23:22.420" v="617" actId="1076"/>
          <ac:spMkLst>
            <pc:docMk/>
            <pc:sldMk cId="219715311" sldId="262"/>
            <ac:spMk id="19" creationId="{D912EAE8-2695-48C7-9170-1E1DAE70D6B7}"/>
          </ac:spMkLst>
        </pc:spChg>
        <pc:picChg chg="add del mod modCrop">
          <ac:chgData name="zim bobo" userId="6b5402117d77fd96" providerId="LiveId" clId="{339C6158-E302-4F10-8970-20D911DB6B81}" dt="2021-09-20T03:55:33.425" v="110" actId="478"/>
          <ac:picMkLst>
            <pc:docMk/>
            <pc:sldMk cId="219715311" sldId="262"/>
            <ac:picMk id="6" creationId="{714994F6-82A2-4090-821C-BECD0FA7AD9D}"/>
          </ac:picMkLst>
        </pc:picChg>
        <pc:picChg chg="del">
          <ac:chgData name="zim bobo" userId="6b5402117d77fd96" providerId="LiveId" clId="{339C6158-E302-4F10-8970-20D911DB6B81}" dt="2021-09-20T03:51:59.417" v="85" actId="478"/>
          <ac:picMkLst>
            <pc:docMk/>
            <pc:sldMk cId="219715311" sldId="262"/>
            <ac:picMk id="9" creationId="{00000000-0000-0000-0000-000000000000}"/>
          </ac:picMkLst>
        </pc:picChg>
        <pc:picChg chg="add del mod modCrop">
          <ac:chgData name="zim bobo" userId="6b5402117d77fd96" providerId="LiveId" clId="{339C6158-E302-4F10-8970-20D911DB6B81}" dt="2021-09-20T04:08:15.469" v="502" actId="1076"/>
          <ac:picMkLst>
            <pc:docMk/>
            <pc:sldMk cId="219715311" sldId="262"/>
            <ac:picMk id="11" creationId="{CED62AD8-91DF-4271-BAAF-6305C7A7FA11}"/>
          </ac:picMkLst>
        </pc:picChg>
      </pc:sldChg>
      <pc:sldChg chg="delSp modSp mod ord">
        <pc:chgData name="zim bobo" userId="6b5402117d77fd96" providerId="LiveId" clId="{339C6158-E302-4F10-8970-20D911DB6B81}" dt="2021-09-20T06:15:44.275" v="856" actId="20577"/>
        <pc:sldMkLst>
          <pc:docMk/>
          <pc:sldMk cId="1805748268" sldId="263"/>
        </pc:sldMkLst>
        <pc:spChg chg="mod">
          <ac:chgData name="zim bobo" userId="6b5402117d77fd96" providerId="LiveId" clId="{339C6158-E302-4F10-8970-20D911DB6B81}" dt="2021-09-20T06:15:44.275" v="856" actId="20577"/>
          <ac:spMkLst>
            <pc:docMk/>
            <pc:sldMk cId="1805748268" sldId="263"/>
            <ac:spMk id="2" creationId="{00000000-0000-0000-0000-000000000000}"/>
          </ac:spMkLst>
        </pc:spChg>
        <pc:spChg chg="del">
          <ac:chgData name="zim bobo" userId="6b5402117d77fd96" providerId="LiveId" clId="{339C6158-E302-4F10-8970-20D911DB6B81}" dt="2021-09-20T06:14:51.929" v="808" actId="478"/>
          <ac:spMkLst>
            <pc:docMk/>
            <pc:sldMk cId="1805748268" sldId="263"/>
            <ac:spMk id="3" creationId="{00000000-0000-0000-0000-000000000000}"/>
          </ac:spMkLst>
        </pc:spChg>
      </pc:sldChg>
      <pc:sldChg chg="del">
        <pc:chgData name="zim bobo" userId="6b5402117d77fd96" providerId="LiveId" clId="{339C6158-E302-4F10-8970-20D911DB6B81}" dt="2021-09-20T05:48:13.959" v="747" actId="47"/>
        <pc:sldMkLst>
          <pc:docMk/>
          <pc:sldMk cId="4017403958" sldId="264"/>
        </pc:sldMkLst>
      </pc:sldChg>
      <pc:sldChg chg="del">
        <pc:chgData name="zim bobo" userId="6b5402117d77fd96" providerId="LiveId" clId="{339C6158-E302-4F10-8970-20D911DB6B81}" dt="2021-09-20T05:48:28.670" v="749" actId="47"/>
        <pc:sldMkLst>
          <pc:docMk/>
          <pc:sldMk cId="3427522533" sldId="265"/>
        </pc:sldMkLst>
      </pc:sldChg>
      <pc:sldChg chg="addSp delSp modSp add mod delAnim modAnim">
        <pc:chgData name="zim bobo" userId="6b5402117d77fd96" providerId="LiveId" clId="{339C6158-E302-4F10-8970-20D911DB6B81}" dt="2021-09-20T07:48:57.686" v="870" actId="113"/>
        <pc:sldMkLst>
          <pc:docMk/>
          <pc:sldMk cId="4076046142" sldId="265"/>
        </pc:sldMkLst>
        <pc:spChg chg="mod">
          <ac:chgData name="zim bobo" userId="6b5402117d77fd96" providerId="LiveId" clId="{339C6158-E302-4F10-8970-20D911DB6B81}" dt="2021-09-20T05:53:25.123" v="764" actId="1076"/>
          <ac:spMkLst>
            <pc:docMk/>
            <pc:sldMk cId="4076046142" sldId="265"/>
            <ac:spMk id="2" creationId="{00000000-0000-0000-0000-000000000000}"/>
          </ac:spMkLst>
        </pc:spChg>
        <pc:spChg chg="mod">
          <ac:chgData name="zim bobo" userId="6b5402117d77fd96" providerId="LiveId" clId="{339C6158-E302-4F10-8970-20D911DB6B81}" dt="2021-09-20T07:48:37.404" v="864" actId="113"/>
          <ac:spMkLst>
            <pc:docMk/>
            <pc:sldMk cId="4076046142" sldId="265"/>
            <ac:spMk id="9" creationId="{00000000-0000-0000-0000-000000000000}"/>
          </ac:spMkLst>
        </pc:spChg>
        <pc:spChg chg="mod">
          <ac:chgData name="zim bobo" userId="6b5402117d77fd96" providerId="LiveId" clId="{339C6158-E302-4F10-8970-20D911DB6B81}" dt="2021-09-20T07:48:57.686" v="870" actId="113"/>
          <ac:spMkLst>
            <pc:docMk/>
            <pc:sldMk cId="4076046142" sldId="265"/>
            <ac:spMk id="20" creationId="{00000000-0000-0000-0000-000000000000}"/>
          </ac:spMkLst>
        </pc:spChg>
        <pc:graphicFrameChg chg="mod">
          <ac:chgData name="zim bobo" userId="6b5402117d77fd96" providerId="LiveId" clId="{339C6158-E302-4F10-8970-20D911DB6B81}" dt="2021-09-20T05:53:19.501" v="763" actId="1076"/>
          <ac:graphicFrameMkLst>
            <pc:docMk/>
            <pc:sldMk cId="4076046142" sldId="265"/>
            <ac:graphicFrameMk id="5" creationId="{00000000-0000-0000-0000-000000000000}"/>
          </ac:graphicFrameMkLst>
        </pc:graphicFrameChg>
        <pc:graphicFrameChg chg="add del mod">
          <ac:chgData name="zim bobo" userId="6b5402117d77fd96" providerId="LiveId" clId="{339C6158-E302-4F10-8970-20D911DB6B81}" dt="2021-09-20T06:04:10.006" v="774" actId="478"/>
          <ac:graphicFrameMkLst>
            <pc:docMk/>
            <pc:sldMk cId="4076046142" sldId="265"/>
            <ac:graphicFrameMk id="10" creationId="{A754B182-FBE6-4123-9109-02C1FF6B4075}"/>
          </ac:graphicFrameMkLst>
        </pc:graphicFrameChg>
        <pc:picChg chg="add del mod">
          <ac:chgData name="zim bobo" userId="6b5402117d77fd96" providerId="LiveId" clId="{339C6158-E302-4F10-8970-20D911DB6B81}" dt="2021-09-20T06:01:24.835" v="766" actId="478"/>
          <ac:picMkLst>
            <pc:docMk/>
            <pc:sldMk cId="4076046142" sldId="265"/>
            <ac:picMk id="3" creationId="{BE4F9834-1DA0-47AE-B854-79C43AB6172D}"/>
          </ac:picMkLst>
        </pc:picChg>
        <pc:picChg chg="add del mod">
          <ac:chgData name="zim bobo" userId="6b5402117d77fd96" providerId="LiveId" clId="{339C6158-E302-4F10-8970-20D911DB6B81}" dt="2021-09-20T06:05:39.647" v="778" actId="478"/>
          <ac:picMkLst>
            <pc:docMk/>
            <pc:sldMk cId="4076046142" sldId="265"/>
            <ac:picMk id="4" creationId="{6F7491B4-C1F2-4617-BA1D-629CF013DCB0}"/>
          </ac:picMkLst>
        </pc:picChg>
        <pc:picChg chg="add mod">
          <ac:chgData name="zim bobo" userId="6b5402117d77fd96" providerId="LiveId" clId="{339C6158-E302-4F10-8970-20D911DB6B81}" dt="2021-09-20T06:05:53.590" v="780" actId="207"/>
          <ac:picMkLst>
            <pc:docMk/>
            <pc:sldMk cId="4076046142" sldId="265"/>
            <ac:picMk id="15" creationId="{9BDC7A78-E996-4CBF-9DFD-AEB61F389F52}"/>
          </ac:picMkLst>
        </pc:picChg>
        <pc:picChg chg="add mod">
          <ac:chgData name="zim bobo" userId="6b5402117d77fd96" providerId="LiveId" clId="{339C6158-E302-4F10-8970-20D911DB6B81}" dt="2021-09-20T06:10:52.753" v="785" actId="1076"/>
          <ac:picMkLst>
            <pc:docMk/>
            <pc:sldMk cId="4076046142" sldId="265"/>
            <ac:picMk id="19" creationId="{AC4B24D3-DE94-4AEB-A037-BC68631685E3}"/>
          </ac:picMkLst>
        </pc:picChg>
        <pc:picChg chg="del">
          <ac:chgData name="zim bobo" userId="6b5402117d77fd96" providerId="LiveId" clId="{339C6158-E302-4F10-8970-20D911DB6B81}" dt="2021-09-20T05:52:51.909" v="761" actId="478"/>
          <ac:picMkLst>
            <pc:docMk/>
            <pc:sldMk cId="4076046142" sldId="265"/>
            <ac:picMk id="30" creationId="{C9165388-F642-4DD0-8AA6-DD8C7EC1032B}"/>
          </ac:picMkLst>
        </pc:picChg>
        <pc:picChg chg="del">
          <ac:chgData name="zim bobo" userId="6b5402117d77fd96" providerId="LiveId" clId="{339C6158-E302-4F10-8970-20D911DB6B81}" dt="2021-09-20T05:52:49.650" v="760" actId="478"/>
          <ac:picMkLst>
            <pc:docMk/>
            <pc:sldMk cId="4076046142" sldId="265"/>
            <ac:picMk id="31" creationId="{FB761FA2-8B91-4E81-867C-EB71937BAC21}"/>
          </ac:picMkLst>
        </pc:picChg>
        <pc:picChg chg="del">
          <ac:chgData name="zim bobo" userId="6b5402117d77fd96" providerId="LiveId" clId="{339C6158-E302-4F10-8970-20D911DB6B81}" dt="2021-09-20T05:52:47.703" v="759" actId="478"/>
          <ac:picMkLst>
            <pc:docMk/>
            <pc:sldMk cId="4076046142" sldId="265"/>
            <ac:picMk id="32" creationId="{6DFC84FC-C552-49F9-85BA-3DF9254B993B}"/>
          </ac:picMkLst>
        </pc:picChg>
      </pc:sldChg>
      <pc:sldChg chg="addSp modSp del mod">
        <pc:chgData name="zim bobo" userId="6b5402117d77fd96" providerId="LiveId" clId="{339C6158-E302-4F10-8970-20D911DB6B81}" dt="2021-09-20T06:11:30.712" v="786" actId="2696"/>
        <pc:sldMkLst>
          <pc:docMk/>
          <pc:sldMk cId="612749129" sldId="266"/>
        </pc:sldMkLst>
        <pc:spChg chg="add mod">
          <ac:chgData name="zim bobo" userId="6b5402117d77fd96" providerId="LiveId" clId="{339C6158-E302-4F10-8970-20D911DB6B81}" dt="2021-09-20T05:52:08.500" v="757" actId="1076"/>
          <ac:spMkLst>
            <pc:docMk/>
            <pc:sldMk cId="612749129" sldId="266"/>
            <ac:spMk id="2" creationId="{CE6205B3-4230-4897-B9E6-B07CDD72FB1F}"/>
          </ac:spMkLst>
        </pc:spChg>
      </pc:sldChg>
      <pc:sldChg chg="modSp add mod">
        <pc:chgData name="zim bobo" userId="6b5402117d77fd96" providerId="LiveId" clId="{339C6158-E302-4F10-8970-20D911DB6B81}" dt="2021-09-20T07:48:07.076" v="858" actId="11530"/>
        <pc:sldMkLst>
          <pc:docMk/>
          <pc:sldMk cId="3218582002" sldId="266"/>
        </pc:sldMkLst>
        <pc:spChg chg="mod">
          <ac:chgData name="zim bobo" userId="6b5402117d77fd96" providerId="LiveId" clId="{339C6158-E302-4F10-8970-20D911DB6B81}" dt="2021-09-20T06:13:37.182" v="800" actId="108"/>
          <ac:spMkLst>
            <pc:docMk/>
            <pc:sldMk cId="3218582002" sldId="266"/>
            <ac:spMk id="2" creationId="{00000000-0000-0000-0000-000000000000}"/>
          </ac:spMkLst>
        </pc:spChg>
        <pc:spChg chg="mod">
          <ac:chgData name="zim bobo" userId="6b5402117d77fd96" providerId="LiveId" clId="{339C6158-E302-4F10-8970-20D911DB6B81}" dt="2021-09-20T06:13:49.475" v="801" actId="1076"/>
          <ac:spMkLst>
            <pc:docMk/>
            <pc:sldMk cId="3218582002" sldId="266"/>
            <ac:spMk id="3" creationId="{00000000-0000-0000-0000-000000000000}"/>
          </ac:spMkLst>
        </pc:spChg>
        <pc:spChg chg="mod">
          <ac:chgData name="zim bobo" userId="6b5402117d77fd96" providerId="LiveId" clId="{339C6158-E302-4F10-8970-20D911DB6B81}" dt="2021-09-20T07:48:01.574" v="857" actId="11530"/>
          <ac:spMkLst>
            <pc:docMk/>
            <pc:sldMk cId="3218582002" sldId="266"/>
            <ac:spMk id="4" creationId="{00000000-0000-0000-0000-000000000000}"/>
          </ac:spMkLst>
        </pc:spChg>
        <pc:spChg chg="mod">
          <ac:chgData name="zim bobo" userId="6b5402117d77fd96" providerId="LiveId" clId="{339C6158-E302-4F10-8970-20D911DB6B81}" dt="2021-09-20T07:48:07.076" v="858" actId="11530"/>
          <ac:spMkLst>
            <pc:docMk/>
            <pc:sldMk cId="3218582002" sldId="266"/>
            <ac:spMk id="5" creationId="{00000000-0000-0000-0000-000000000000}"/>
          </ac:spMkLst>
        </pc:spChg>
        <pc:spChg chg="mod">
          <ac:chgData name="zim bobo" userId="6b5402117d77fd96" providerId="LiveId" clId="{339C6158-E302-4F10-8970-20D911DB6B81}" dt="2021-09-20T06:13:06.279" v="793" actId="207"/>
          <ac:spMkLst>
            <pc:docMk/>
            <pc:sldMk cId="3218582002" sldId="266"/>
            <ac:spMk id="8" creationId="{00000000-0000-0000-0000-000000000000}"/>
          </ac:spMkLst>
        </pc:spChg>
        <pc:spChg chg="mod">
          <ac:chgData name="zim bobo" userId="6b5402117d77fd96" providerId="LiveId" clId="{339C6158-E302-4F10-8970-20D911DB6B81}" dt="2021-09-20T06:13:02.598" v="791" actId="2085"/>
          <ac:spMkLst>
            <pc:docMk/>
            <pc:sldMk cId="3218582002" sldId="266"/>
            <ac:spMk id="9" creationId="{00000000-0000-0000-0000-000000000000}"/>
          </ac:spMkLst>
        </pc:spChg>
        <pc:spChg chg="mod">
          <ac:chgData name="zim bobo" userId="6b5402117d77fd96" providerId="LiveId" clId="{339C6158-E302-4F10-8970-20D911DB6B81}" dt="2021-09-20T06:13:09.776" v="795" actId="207"/>
          <ac:spMkLst>
            <pc:docMk/>
            <pc:sldMk cId="3218582002" sldId="266"/>
            <ac:spMk id="10" creationId="{00000000-0000-0000-0000-000000000000}"/>
          </ac:spMkLst>
        </pc:spChg>
        <pc:spChg chg="mod">
          <ac:chgData name="zim bobo" userId="6b5402117d77fd96" providerId="LiveId" clId="{339C6158-E302-4F10-8970-20D911DB6B81}" dt="2021-09-20T06:13:12.835" v="797" actId="207"/>
          <ac:spMkLst>
            <pc:docMk/>
            <pc:sldMk cId="3218582002" sldId="266"/>
            <ac:spMk id="11" creationId="{00000000-0000-0000-0000-000000000000}"/>
          </ac:spMkLst>
        </pc:spChg>
      </pc:sldChg>
      <pc:sldChg chg="del">
        <pc:chgData name="zim bobo" userId="6b5402117d77fd96" providerId="LiveId" clId="{339C6158-E302-4F10-8970-20D911DB6B81}" dt="2021-09-20T05:44:00.875" v="704" actId="2696"/>
        <pc:sldMkLst>
          <pc:docMk/>
          <pc:sldMk cId="2161633769" sldId="267"/>
        </pc:sldMkLst>
      </pc:sldChg>
      <pc:sldChg chg="delSp modSp add mod delAnim">
        <pc:chgData name="zim bobo" userId="6b5402117d77fd96" providerId="LiveId" clId="{339C6158-E302-4F10-8970-20D911DB6B81}" dt="2021-09-20T06:14:36.590" v="804" actId="478"/>
        <pc:sldMkLst>
          <pc:docMk/>
          <pc:sldMk cId="3062848860" sldId="267"/>
        </pc:sldMkLst>
        <pc:spChg chg="mod">
          <ac:chgData name="zim bobo" userId="6b5402117d77fd96" providerId="LiveId" clId="{339C6158-E302-4F10-8970-20D911DB6B81}" dt="2021-09-20T06:14:33.607" v="803" actId="108"/>
          <ac:spMkLst>
            <pc:docMk/>
            <pc:sldMk cId="3062848860" sldId="267"/>
            <ac:spMk id="4" creationId="{00000000-0000-0000-0000-000000000000}"/>
          </ac:spMkLst>
        </pc:spChg>
        <pc:picChg chg="del">
          <ac:chgData name="zim bobo" userId="6b5402117d77fd96" providerId="LiveId" clId="{339C6158-E302-4F10-8970-20D911DB6B81}" dt="2021-09-20T06:14:36.590" v="804" actId="478"/>
          <ac:picMkLst>
            <pc:docMk/>
            <pc:sldMk cId="3062848860" sldId="267"/>
            <ac:picMk id="6" creationId="{C20EA43B-ABB9-45E3-96AB-007A9C6C9383}"/>
          </ac:picMkLst>
        </pc:picChg>
      </pc:sldChg>
      <pc:sldChg chg="del">
        <pc:chgData name="zim bobo" userId="6b5402117d77fd96" providerId="LiveId" clId="{339C6158-E302-4F10-8970-20D911DB6B81}" dt="2021-09-20T05:48:02.927" v="745" actId="47"/>
        <pc:sldMkLst>
          <pc:docMk/>
          <pc:sldMk cId="3242303163" sldId="268"/>
        </pc:sldMkLst>
      </pc:sldChg>
      <pc:sldChg chg="del">
        <pc:chgData name="zim bobo" userId="6b5402117d77fd96" providerId="LiveId" clId="{339C6158-E302-4F10-8970-20D911DB6B81}" dt="2021-09-20T05:48:04.665" v="746" actId="47"/>
        <pc:sldMkLst>
          <pc:docMk/>
          <pc:sldMk cId="3460419028" sldId="269"/>
        </pc:sldMkLst>
      </pc:sldChg>
      <pc:sldChg chg="del">
        <pc:chgData name="zim bobo" userId="6b5402117d77fd96" providerId="LiveId" clId="{339C6158-E302-4F10-8970-20D911DB6B81}" dt="2021-09-20T06:14:44.958" v="805" actId="47"/>
        <pc:sldMkLst>
          <pc:docMk/>
          <pc:sldMk cId="4005728823" sldId="270"/>
        </pc:sldMkLst>
      </pc:sldChg>
      <pc:sldChg chg="addSp delSp modSp new add del mod addAnim delAnim modAnim">
        <pc:chgData name="zim bobo" userId="6b5402117d77fd96" providerId="LiveId" clId="{339C6158-E302-4F10-8970-20D911DB6B81}" dt="2021-09-20T04:24:33.279" v="628" actId="1076"/>
        <pc:sldMkLst>
          <pc:docMk/>
          <pc:sldMk cId="2024570951" sldId="271"/>
        </pc:sldMkLst>
        <pc:spChg chg="mod">
          <ac:chgData name="zim bobo" userId="6b5402117d77fd96" providerId="LiveId" clId="{339C6158-E302-4F10-8970-20D911DB6B81}" dt="2021-09-20T04:24:27.075" v="627" actId="1076"/>
          <ac:spMkLst>
            <pc:docMk/>
            <pc:sldMk cId="2024570951" sldId="271"/>
            <ac:spMk id="2" creationId="{A0903763-6D8B-437D-A655-FE677429B516}"/>
          </ac:spMkLst>
        </pc:spChg>
        <pc:spChg chg="add del mod">
          <ac:chgData name="zim bobo" userId="6b5402117d77fd96" providerId="LiveId" clId="{339C6158-E302-4F10-8970-20D911DB6B81}" dt="2021-09-20T04:18:49.922" v="544"/>
          <ac:spMkLst>
            <pc:docMk/>
            <pc:sldMk cId="2024570951" sldId="271"/>
            <ac:spMk id="3" creationId="{8448859D-B347-4A54-A713-A6B6D421A14E}"/>
          </ac:spMkLst>
        </pc:spChg>
        <pc:spChg chg="del">
          <ac:chgData name="zim bobo" userId="6b5402117d77fd96" providerId="LiveId" clId="{339C6158-E302-4F10-8970-20D911DB6B81}" dt="2021-09-20T04:22:33.786" v="612" actId="478"/>
          <ac:spMkLst>
            <pc:docMk/>
            <pc:sldMk cId="2024570951" sldId="271"/>
            <ac:spMk id="4" creationId="{80BAC8CE-A951-4E9E-A405-B87DF21BABAB}"/>
          </ac:spMkLst>
        </pc:spChg>
        <pc:spChg chg="add del mod">
          <ac:chgData name="zim bobo" userId="6b5402117d77fd96" providerId="LiveId" clId="{339C6158-E302-4F10-8970-20D911DB6B81}" dt="2021-09-20T04:18:34.805" v="533" actId="478"/>
          <ac:spMkLst>
            <pc:docMk/>
            <pc:sldMk cId="2024570951" sldId="271"/>
            <ac:spMk id="7" creationId="{149993F2-3511-48D0-B45F-F1577777DE1E}"/>
          </ac:spMkLst>
        </pc:spChg>
        <pc:spChg chg="add del mod">
          <ac:chgData name="zim bobo" userId="6b5402117d77fd96" providerId="LiveId" clId="{339C6158-E302-4F10-8970-20D911DB6B81}" dt="2021-09-20T04:18:32.862" v="531" actId="478"/>
          <ac:spMkLst>
            <pc:docMk/>
            <pc:sldMk cId="2024570951" sldId="271"/>
            <ac:spMk id="11" creationId="{2267005B-102F-429D-B642-1E2E1186D86A}"/>
          </ac:spMkLst>
        </pc:spChg>
        <pc:spChg chg="add del mod">
          <ac:chgData name="zim bobo" userId="6b5402117d77fd96" providerId="LiveId" clId="{339C6158-E302-4F10-8970-20D911DB6B81}" dt="2021-09-20T04:20:46.045" v="549" actId="931"/>
          <ac:spMkLst>
            <pc:docMk/>
            <pc:sldMk cId="2024570951" sldId="271"/>
            <ac:spMk id="15" creationId="{D856962E-37A3-4679-A61E-A5F4292B3DDB}"/>
          </ac:spMkLst>
        </pc:spChg>
        <pc:spChg chg="add mod">
          <ac:chgData name="zim bobo" userId="6b5402117d77fd96" providerId="LiveId" clId="{339C6158-E302-4F10-8970-20D911DB6B81}" dt="2021-09-20T04:24:21.772" v="626" actId="1076"/>
          <ac:spMkLst>
            <pc:docMk/>
            <pc:sldMk cId="2024570951" sldId="271"/>
            <ac:spMk id="18" creationId="{60405E4A-F18F-43D5-8CC2-47B088C78FD4}"/>
          </ac:spMkLst>
        </pc:spChg>
        <pc:picChg chg="add del mod">
          <ac:chgData name="zim bobo" userId="6b5402117d77fd96" providerId="LiveId" clId="{339C6158-E302-4F10-8970-20D911DB6B81}" dt="2021-09-20T04:20:41.190" v="548" actId="478"/>
          <ac:picMkLst>
            <pc:docMk/>
            <pc:sldMk cId="2024570951" sldId="271"/>
            <ac:picMk id="5" creationId="{24779300-CB57-4F5E-A96A-91DB58653BEB}"/>
          </ac:picMkLst>
        </pc:picChg>
        <pc:picChg chg="add del mod">
          <ac:chgData name="zim bobo" userId="6b5402117d77fd96" providerId="LiveId" clId="{339C6158-E302-4F10-8970-20D911DB6B81}" dt="2021-09-20T04:18:33.792" v="532" actId="931"/>
          <ac:picMkLst>
            <pc:docMk/>
            <pc:sldMk cId="2024570951" sldId="271"/>
            <ac:picMk id="9" creationId="{4167094B-A959-48EE-8846-7D9B0B34DF15}"/>
          </ac:picMkLst>
        </pc:picChg>
        <pc:picChg chg="add del mod">
          <ac:chgData name="zim bobo" userId="6b5402117d77fd96" providerId="LiveId" clId="{339C6158-E302-4F10-8970-20D911DB6B81}" dt="2021-09-20T04:18:32.084" v="530" actId="931"/>
          <ac:picMkLst>
            <pc:docMk/>
            <pc:sldMk cId="2024570951" sldId="271"/>
            <ac:picMk id="13" creationId="{8B066DE6-1E59-4FE9-976E-0D709B4345D4}"/>
          </ac:picMkLst>
        </pc:picChg>
        <pc:picChg chg="add mod">
          <ac:chgData name="zim bobo" userId="6b5402117d77fd96" providerId="LiveId" clId="{339C6158-E302-4F10-8970-20D911DB6B81}" dt="2021-09-20T04:24:33.279" v="628" actId="1076"/>
          <ac:picMkLst>
            <pc:docMk/>
            <pc:sldMk cId="2024570951" sldId="271"/>
            <ac:picMk id="17" creationId="{E06C139D-F56D-4ED7-AE9E-CDA9B72F9F37}"/>
          </ac:picMkLst>
        </pc:picChg>
      </pc:sldChg>
      <pc:sldChg chg="addSp modSp new mod modAnim">
        <pc:chgData name="zim bobo" userId="6b5402117d77fd96" providerId="LiveId" clId="{339C6158-E302-4F10-8970-20D911DB6B81}" dt="2021-09-20T05:24:21.004" v="702"/>
        <pc:sldMkLst>
          <pc:docMk/>
          <pc:sldMk cId="2026758458" sldId="272"/>
        </pc:sldMkLst>
        <pc:spChg chg="add mod">
          <ac:chgData name="zim bobo" userId="6b5402117d77fd96" providerId="LiveId" clId="{339C6158-E302-4F10-8970-20D911DB6B81}" dt="2021-09-20T04:26:07.273" v="639" actId="403"/>
          <ac:spMkLst>
            <pc:docMk/>
            <pc:sldMk cId="2026758458" sldId="272"/>
            <ac:spMk id="5" creationId="{150677C0-DEB8-4FC8-B1E0-4EA90587DA31}"/>
          </ac:spMkLst>
        </pc:spChg>
        <pc:spChg chg="add mod">
          <ac:chgData name="zim bobo" userId="6b5402117d77fd96" providerId="LiveId" clId="{339C6158-E302-4F10-8970-20D911DB6B81}" dt="2021-09-20T04:27:09.384" v="643" actId="14100"/>
          <ac:spMkLst>
            <pc:docMk/>
            <pc:sldMk cId="2026758458" sldId="272"/>
            <ac:spMk id="6" creationId="{69202259-11A8-4D6E-A684-12D60E12CA30}"/>
          </ac:spMkLst>
        </pc:spChg>
        <pc:spChg chg="add mod">
          <ac:chgData name="zim bobo" userId="6b5402117d77fd96" providerId="LiveId" clId="{339C6158-E302-4F10-8970-20D911DB6B81}" dt="2021-09-20T04:27:37.277" v="647" actId="1076"/>
          <ac:spMkLst>
            <pc:docMk/>
            <pc:sldMk cId="2026758458" sldId="272"/>
            <ac:spMk id="7" creationId="{7936A044-3C9A-4536-A7D0-BC4B8823AFCE}"/>
          </ac:spMkLst>
        </pc:spChg>
        <pc:spChg chg="add mod">
          <ac:chgData name="zim bobo" userId="6b5402117d77fd96" providerId="LiveId" clId="{339C6158-E302-4F10-8970-20D911DB6B81}" dt="2021-09-20T04:28:07.044" v="649" actId="1076"/>
          <ac:spMkLst>
            <pc:docMk/>
            <pc:sldMk cId="2026758458" sldId="272"/>
            <ac:spMk id="8" creationId="{16F6FDFE-90C6-43CC-8E72-12AF8E8C9EC3}"/>
          </ac:spMkLst>
        </pc:spChg>
        <pc:spChg chg="add mod">
          <ac:chgData name="zim bobo" userId="6b5402117d77fd96" providerId="LiveId" clId="{339C6158-E302-4F10-8970-20D911DB6B81}" dt="2021-09-20T04:28:24.433" v="652" actId="1076"/>
          <ac:spMkLst>
            <pc:docMk/>
            <pc:sldMk cId="2026758458" sldId="272"/>
            <ac:spMk id="9" creationId="{93A7BDDC-B313-4F41-A80B-14CBDF2612FA}"/>
          </ac:spMkLst>
        </pc:spChg>
        <pc:grpChg chg="add mod">
          <ac:chgData name="zim bobo" userId="6b5402117d77fd96" providerId="LiveId" clId="{339C6158-E302-4F10-8970-20D911DB6B81}" dt="2021-09-20T04:25:46.725" v="635" actId="1076"/>
          <ac:grpSpMkLst>
            <pc:docMk/>
            <pc:sldMk cId="2026758458" sldId="272"/>
            <ac:grpSpMk id="2" creationId="{D5090168-9DB4-4B41-8D15-2C9A1EA34877}"/>
          </ac:grpSpMkLst>
        </pc:grpChg>
        <pc:picChg chg="mod">
          <ac:chgData name="zim bobo" userId="6b5402117d77fd96" providerId="LiveId" clId="{339C6158-E302-4F10-8970-20D911DB6B81}" dt="2021-09-20T04:25:46.725" v="635" actId="1076"/>
          <ac:picMkLst>
            <pc:docMk/>
            <pc:sldMk cId="2026758458" sldId="272"/>
            <ac:picMk id="3" creationId="{FFDD9224-E0DC-4E73-9507-AA1B7545FEBC}"/>
          </ac:picMkLst>
        </pc:picChg>
        <pc:picChg chg="mod">
          <ac:chgData name="zim bobo" userId="6b5402117d77fd96" providerId="LiveId" clId="{339C6158-E302-4F10-8970-20D911DB6B81}" dt="2021-09-20T04:25:46.725" v="635" actId="1076"/>
          <ac:picMkLst>
            <pc:docMk/>
            <pc:sldMk cId="2026758458" sldId="272"/>
            <ac:picMk id="4" creationId="{BD9C223B-EB3A-4B75-AD51-EC261468A5E8}"/>
          </ac:picMkLst>
        </pc:picChg>
        <pc:picChg chg="add mod">
          <ac:chgData name="zim bobo" userId="6b5402117d77fd96" providerId="LiveId" clId="{339C6158-E302-4F10-8970-20D911DB6B81}" dt="2021-09-20T05:23:42.247" v="694" actId="1076"/>
          <ac:picMkLst>
            <pc:docMk/>
            <pc:sldMk cId="2026758458" sldId="272"/>
            <ac:picMk id="10" creationId="{7A26E1D1-1359-4BFD-A72D-2E0CA5B272E3}"/>
          </ac:picMkLst>
        </pc:picChg>
      </pc:sldChg>
      <pc:sldChg chg="addSp delSp modSp new mod ord modAnim">
        <pc:chgData name="zim bobo" userId="6b5402117d77fd96" providerId="LiveId" clId="{339C6158-E302-4F10-8970-20D911DB6B81}" dt="2021-09-20T05:20:16.541" v="689" actId="1076"/>
        <pc:sldMkLst>
          <pc:docMk/>
          <pc:sldMk cId="3983330657" sldId="273"/>
        </pc:sldMkLst>
        <pc:spChg chg="mod">
          <ac:chgData name="zim bobo" userId="6b5402117d77fd96" providerId="LiveId" clId="{339C6158-E302-4F10-8970-20D911DB6B81}" dt="2021-09-20T05:17:16.221" v="685" actId="20577"/>
          <ac:spMkLst>
            <pc:docMk/>
            <pc:sldMk cId="3983330657" sldId="273"/>
            <ac:spMk id="2" creationId="{7176114E-AB71-4EBB-BAC0-14785AD0BB25}"/>
          </ac:spMkLst>
        </pc:spChg>
        <pc:spChg chg="del">
          <ac:chgData name="zim bobo" userId="6b5402117d77fd96" providerId="LiveId" clId="{339C6158-E302-4F10-8970-20D911DB6B81}" dt="2021-09-20T05:16:12.415" v="656"/>
          <ac:spMkLst>
            <pc:docMk/>
            <pc:sldMk cId="3983330657" sldId="273"/>
            <ac:spMk id="3" creationId="{7BC6289F-E45B-4907-96FF-191273502348}"/>
          </ac:spMkLst>
        </pc:spChg>
        <pc:picChg chg="add mod">
          <ac:chgData name="zim bobo" userId="6b5402117d77fd96" providerId="LiveId" clId="{339C6158-E302-4F10-8970-20D911DB6B81}" dt="2021-09-20T05:20:16.541" v="689" actId="1076"/>
          <ac:picMkLst>
            <pc:docMk/>
            <pc:sldMk cId="3983330657" sldId="273"/>
            <ac:picMk id="4" creationId="{7861414C-A995-4DDC-8611-0275C91B2FD5}"/>
          </ac:picMkLst>
        </pc:picChg>
      </pc:sldChg>
      <pc:sldChg chg="addSp modSp new mod modAnim">
        <pc:chgData name="zim bobo" userId="6b5402117d77fd96" providerId="LiveId" clId="{339C6158-E302-4F10-8970-20D911DB6B81}" dt="2021-09-20T05:46:00.184" v="741" actId="1076"/>
        <pc:sldMkLst>
          <pc:docMk/>
          <pc:sldMk cId="2521783734" sldId="274"/>
        </pc:sldMkLst>
        <pc:spChg chg="add mod">
          <ac:chgData name="zim bobo" userId="6b5402117d77fd96" providerId="LiveId" clId="{339C6158-E302-4F10-8970-20D911DB6B81}" dt="2021-09-20T05:44:21.605" v="726" actId="20577"/>
          <ac:spMkLst>
            <pc:docMk/>
            <pc:sldMk cId="2521783734" sldId="274"/>
            <ac:spMk id="2" creationId="{A24A4CD8-E750-496A-B897-6AA73EC93E74}"/>
          </ac:spMkLst>
        </pc:spChg>
        <pc:spChg chg="add mod">
          <ac:chgData name="zim bobo" userId="6b5402117d77fd96" providerId="LiveId" clId="{339C6158-E302-4F10-8970-20D911DB6B81}" dt="2021-09-20T05:45:55.607" v="740" actId="14100"/>
          <ac:spMkLst>
            <pc:docMk/>
            <pc:sldMk cId="2521783734" sldId="274"/>
            <ac:spMk id="3" creationId="{3B89FF8C-E8DB-4B4C-BFA4-33CECB4F584D}"/>
          </ac:spMkLst>
        </pc:spChg>
        <pc:spChg chg="add mod">
          <ac:chgData name="zim bobo" userId="6b5402117d77fd96" providerId="LiveId" clId="{339C6158-E302-4F10-8970-20D911DB6B81}" dt="2021-09-20T05:46:00.184" v="741" actId="1076"/>
          <ac:spMkLst>
            <pc:docMk/>
            <pc:sldMk cId="2521783734" sldId="274"/>
            <ac:spMk id="4" creationId="{83E2AC2D-41CE-4E32-9A8E-767C1862E63E}"/>
          </ac:spMkLst>
        </pc:spChg>
      </pc:sldChg>
      <pc:sldChg chg="new del">
        <pc:chgData name="zim bobo" userId="6b5402117d77fd96" providerId="LiveId" clId="{339C6158-E302-4F10-8970-20D911DB6B81}" dt="2021-09-20T05:47:13.393" v="744" actId="2696"/>
        <pc:sldMkLst>
          <pc:docMk/>
          <pc:sldMk cId="3036053929" sldId="275"/>
        </pc:sldMkLst>
      </pc:sldChg>
      <pc:sldChg chg="modSp add mod">
        <pc:chgData name="zim bobo" userId="6b5402117d77fd96" providerId="LiveId" clId="{339C6158-E302-4F10-8970-20D911DB6B81}" dt="2021-09-20T05:51:34.222" v="754" actId="108"/>
        <pc:sldMkLst>
          <pc:docMk/>
          <pc:sldMk cId="816184151" sldId="276"/>
        </pc:sldMkLst>
        <pc:spChg chg="mod">
          <ac:chgData name="zim bobo" userId="6b5402117d77fd96" providerId="LiveId" clId="{339C6158-E302-4F10-8970-20D911DB6B81}" dt="2021-09-20T05:51:34.222" v="754" actId="108"/>
          <ac:spMkLst>
            <pc:docMk/>
            <pc:sldMk cId="816184151" sldId="276"/>
            <ac:spMk id="2" creationId="{00000000-0000-0000-0000-000000000000}"/>
          </ac:spMkLst>
        </pc:spChg>
      </pc:sldChg>
      <pc:sldChg chg="modSp add mod">
        <pc:chgData name="zim bobo" userId="6b5402117d77fd96" providerId="LiveId" clId="{339C6158-E302-4F10-8970-20D911DB6B81}" dt="2021-09-20T05:51:53.161" v="755" actId="108"/>
        <pc:sldMkLst>
          <pc:docMk/>
          <pc:sldMk cId="2231082347" sldId="287"/>
        </pc:sldMkLst>
        <pc:spChg chg="mod">
          <ac:chgData name="zim bobo" userId="6b5402117d77fd96" providerId="LiveId" clId="{339C6158-E302-4F10-8970-20D911DB6B81}" dt="2021-09-20T05:51:53.161" v="755" actId="108"/>
          <ac:spMkLst>
            <pc:docMk/>
            <pc:sldMk cId="2231082347" sldId="287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9/20/2021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9/20/2021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2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9/20/2021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9/20/2021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57421">
            <a:off x="4162221" y="947863"/>
            <a:ext cx="4866820" cy="2581752"/>
          </a:xfrm>
          <a:prstGeom prst="cloudCallout">
            <a:avLst>
              <a:gd name="adj1" fmla="val -82785"/>
              <a:gd name="adj2" fmla="val -14431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Hello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7980" y="3889917"/>
            <a:ext cx="6858002" cy="914400"/>
          </a:xfrm>
        </p:spPr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0ED126-4CA0-4CC8-B9A6-0756DE756835}"/>
              </a:ext>
            </a:extLst>
          </p:cNvPr>
          <p:cNvSpPr txBox="1">
            <a:spLocks/>
          </p:cNvSpPr>
          <p:nvPr/>
        </p:nvSpPr>
        <p:spPr>
          <a:xfrm>
            <a:off x="8933046" y="-128671"/>
            <a:ext cx="3038956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Blackadder ITC" panose="04020505051007020D02" pitchFamily="82" charset="0"/>
              </a:rPr>
              <a:t>Unit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7AFECA-7D89-460D-8405-C6105C691DCF}"/>
              </a:ext>
            </a:extLst>
          </p:cNvPr>
          <p:cNvSpPr txBox="1"/>
          <p:nvPr/>
        </p:nvSpPr>
        <p:spPr>
          <a:xfrm>
            <a:off x="7925701" y="6457890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Teacher</a:t>
            </a:r>
            <a:r>
              <a:rPr lang="en-US" sz="2000" dirty="0"/>
              <a:t>: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Nguyen Thi Thuy Ha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466195"/>
              </p:ext>
            </p:extLst>
          </p:nvPr>
        </p:nvGraphicFramePr>
        <p:xfrm>
          <a:off x="3214102" y="686631"/>
          <a:ext cx="7302322" cy="583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1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5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14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94418" y="163411"/>
            <a:ext cx="3201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041" y="817252"/>
            <a:ext cx="6596444" cy="5608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1148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87713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1148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87713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  <a:latin typeface="Arial 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1270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035956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Oval 16"/>
          <p:cNvSpPr/>
          <p:nvPr/>
        </p:nvSpPr>
        <p:spPr>
          <a:xfrm>
            <a:off x="3291270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35956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2193265" y="1584251"/>
            <a:ext cx="640080" cy="640694"/>
          </a:xfrm>
          <a:prstGeom prst="ellips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rial 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2193265" y="4472594"/>
            <a:ext cx="640080" cy="640694"/>
          </a:xfrm>
          <a:prstGeom prst="ellips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latin typeface="Arial 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26010" t="19533" r="17629" b="30331"/>
          <a:stretch/>
        </p:blipFill>
        <p:spPr>
          <a:xfrm>
            <a:off x="9887713" y="2989944"/>
            <a:ext cx="571243" cy="548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26010" t="19533" r="17629" b="30331"/>
          <a:stretch/>
        </p:blipFill>
        <p:spPr>
          <a:xfrm>
            <a:off x="6283133" y="5877418"/>
            <a:ext cx="571243" cy="548640"/>
          </a:xfrm>
          <a:prstGeom prst="rect">
            <a:avLst/>
          </a:prstGeom>
        </p:spPr>
      </p:pic>
      <p:pic>
        <p:nvPicPr>
          <p:cNvPr id="15" name="Graphic 14" descr="Volume">
            <a:extLst>
              <a:ext uri="{FF2B5EF4-FFF2-40B4-BE49-F238E27FC236}">
                <a16:creationId xmlns:a16="http://schemas.microsoft.com/office/drawing/2014/main" id="{9BDC7A78-E996-4CBF-9DFD-AEB61F389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512" y="2971289"/>
            <a:ext cx="914400" cy="914400"/>
          </a:xfrm>
          <a:prstGeom prst="rect">
            <a:avLst/>
          </a:prstGeom>
        </p:spPr>
      </p:pic>
      <p:pic>
        <p:nvPicPr>
          <p:cNvPr id="19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AC4B24D3-DE94-4AEB-A037-BC6863168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418" y="41507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7" y="420692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6685" y="1452731"/>
            <a:ext cx="9797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Mai: _______. I'm Mai.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Nam: Hi, Mai. _______ Nam.</a:t>
            </a:r>
          </a:p>
          <a:p>
            <a:pPr>
              <a:lnSpc>
                <a:spcPct val="150000"/>
              </a:lnSpc>
            </a:pPr>
            <a:endParaRPr lang="en-US" sz="3600" b="0" i="0" dirty="0">
              <a:solidFill>
                <a:srgbClr val="002060"/>
              </a:solidFill>
              <a:effectLst/>
              <a:latin typeface="Arial "/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Miss Hien: Hello. _______ Miss Hien.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Class: _______, Miss Hien. Nice to meet you.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16000" y="1640114"/>
            <a:ext cx="731520" cy="731520"/>
          </a:xfrm>
          <a:prstGeom prst="ellipse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1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81314" y="4180115"/>
            <a:ext cx="731520" cy="731520"/>
          </a:xfrm>
          <a:prstGeom prst="ellipse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65257" y="673307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10173" y="644131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7256" y="2290469"/>
            <a:ext cx="1465942" cy="6129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8629" y="1455754"/>
            <a:ext cx="1465942" cy="6129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7657" y="3912285"/>
            <a:ext cx="1465942" cy="6129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48744" y="4735982"/>
            <a:ext cx="1465942" cy="61293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18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6"/>
          <a:stretch/>
        </p:blipFill>
        <p:spPr bwMode="auto">
          <a:xfrm>
            <a:off x="391447" y="983795"/>
            <a:ext cx="7299614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783" t="32157" r="23854" b="26714"/>
          <a:stretch/>
        </p:blipFill>
        <p:spPr>
          <a:xfrm>
            <a:off x="7691061" y="850447"/>
            <a:ext cx="3878938" cy="48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2252547"/>
            <a:ext cx="6858002" cy="18288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40A3BD-9CF3-4136-B270-350D42D12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234" y="1904852"/>
            <a:ext cx="5282031" cy="4953148"/>
          </a:xfrm>
          <a:prstGeom prst="rect">
            <a:avLst/>
          </a:prstGeom>
        </p:spPr>
      </p:pic>
      <p:sp>
        <p:nvSpPr>
          <p:cNvPr id="12" name="Rounded Rectangular Callout 1">
            <a:extLst>
              <a:ext uri="{FF2B5EF4-FFF2-40B4-BE49-F238E27FC236}">
                <a16:creationId xmlns:a16="http://schemas.microsoft.com/office/drawing/2014/main" id="{0AA64369-AB0D-4724-B413-81B6E5C70D70}"/>
              </a:ext>
            </a:extLst>
          </p:cNvPr>
          <p:cNvSpPr/>
          <p:nvPr/>
        </p:nvSpPr>
        <p:spPr>
          <a:xfrm>
            <a:off x="1439333" y="592667"/>
            <a:ext cx="2065584" cy="983366"/>
          </a:xfrm>
          <a:prstGeom prst="wedgeRoundRectCallout">
            <a:avLst>
              <a:gd name="adj1" fmla="val 60016"/>
              <a:gd name="adj2" fmla="val 14027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13" name="Rounded Rectangular Callout 2">
            <a:extLst>
              <a:ext uri="{FF2B5EF4-FFF2-40B4-BE49-F238E27FC236}">
                <a16:creationId xmlns:a16="http://schemas.microsoft.com/office/drawing/2014/main" id="{CDFDE4C2-61A3-4AD8-B994-07EA3CC921E9}"/>
              </a:ext>
            </a:extLst>
          </p:cNvPr>
          <p:cNvSpPr/>
          <p:nvPr/>
        </p:nvSpPr>
        <p:spPr>
          <a:xfrm>
            <a:off x="9079564" y="808183"/>
            <a:ext cx="2198036" cy="1225050"/>
          </a:xfrm>
          <a:prstGeom prst="wedgeRoundRectCallout">
            <a:avLst>
              <a:gd name="adj1" fmla="val -92103"/>
              <a:gd name="adj2" fmla="val 9184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Hello</a:t>
            </a:r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3DFE1F-0A4C-4F86-AFBE-8A6444F96E5C}"/>
              </a:ext>
            </a:extLst>
          </p:cNvPr>
          <p:cNvSpPr/>
          <p:nvPr/>
        </p:nvSpPr>
        <p:spPr>
          <a:xfrm>
            <a:off x="1342027" y="1740845"/>
            <a:ext cx="21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haɪ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58BAF8-81BB-45FD-9D97-7F5B035737FC}"/>
              </a:ext>
            </a:extLst>
          </p:cNvPr>
          <p:cNvSpPr/>
          <p:nvPr/>
        </p:nvSpPr>
        <p:spPr>
          <a:xfrm>
            <a:off x="9168187" y="2092876"/>
            <a:ext cx="2020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/həˈləʊ/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BCC3DF-9D91-4690-8FAF-00A3B7565F9D}"/>
              </a:ext>
            </a:extLst>
          </p:cNvPr>
          <p:cNvSpPr/>
          <p:nvPr/>
        </p:nvSpPr>
        <p:spPr>
          <a:xfrm>
            <a:off x="817675" y="173362"/>
            <a:ext cx="6855949" cy="59596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D62AD8-91DF-4271-BAAF-6305C7A7F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162" r="38162"/>
          <a:stretch/>
        </p:blipFill>
        <p:spPr>
          <a:xfrm>
            <a:off x="-2280068" y="988996"/>
            <a:ext cx="8476429" cy="4602566"/>
          </a:xfrm>
          <a:prstGeom prst="rect">
            <a:avLst/>
          </a:prstGeom>
          <a:effectLst>
            <a:reflection stA="0" endPos="65000" dist="50800" dir="5400000" sy="-100000" algn="bl" rotWithShape="0"/>
            <a:softEdge rad="1651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AF911C-7FF3-4544-8165-81BC2F14346B}"/>
              </a:ext>
            </a:extLst>
          </p:cNvPr>
          <p:cNvSpPr/>
          <p:nvPr/>
        </p:nvSpPr>
        <p:spPr>
          <a:xfrm>
            <a:off x="8130598" y="2372415"/>
            <a:ext cx="1925563" cy="9178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Miss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12EAE8-2695-48C7-9170-1E1DAE70D6B7}"/>
              </a:ext>
            </a:extLst>
          </p:cNvPr>
          <p:cNvSpPr/>
          <p:nvPr/>
        </p:nvSpPr>
        <p:spPr>
          <a:xfrm>
            <a:off x="8364244" y="3386667"/>
            <a:ext cx="1458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/mɪs/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03763-6D8B-437D-A655-FE677429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571" y="2067431"/>
            <a:ext cx="4876800" cy="1376362"/>
          </a:xfr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Nice to meet you</a:t>
            </a:r>
            <a:b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endParaRPr lang="en-US" sz="4800" b="1" dirty="0">
              <a:solidFill>
                <a:srgbClr val="00206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06C139D-F56D-4ED7-AE9E-CDA9B72F9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41" y="1223962"/>
            <a:ext cx="4876800" cy="441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405E4A-F18F-43D5-8CC2-47B088C78FD4}"/>
              </a:ext>
            </a:extLst>
          </p:cNvPr>
          <p:cNvSpPr/>
          <p:nvPr/>
        </p:nvSpPr>
        <p:spPr>
          <a:xfrm>
            <a:off x="7678298" y="2859018"/>
            <a:ext cx="3507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/naɪs tuː miːt ju/</a:t>
            </a:r>
          </a:p>
        </p:txBody>
      </p:sp>
    </p:spTree>
    <p:extLst>
      <p:ext uri="{BB962C8B-B14F-4D97-AF65-F5344CB8AC3E}">
        <p14:creationId xmlns:p14="http://schemas.microsoft.com/office/powerpoint/2010/main" val="20245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114E-AB71-4EBB-BAC0-14785AD0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81" y="144966"/>
            <a:ext cx="4856086" cy="110025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WATCH</a:t>
            </a:r>
          </a:p>
        </p:txBody>
      </p:sp>
      <p:pic>
        <p:nvPicPr>
          <p:cNvPr id="4" name="Tiếng anh 3 ● Unit 1 - Hello - Lesson 1">
            <a:hlinkClick r:id="" action="ppaction://media"/>
            <a:extLst>
              <a:ext uri="{FF2B5EF4-FFF2-40B4-BE49-F238E27FC236}">
                <a16:creationId xmlns:a16="http://schemas.microsoft.com/office/drawing/2014/main" id="{7861414C-A995-4DDC-8611-0275C91B2F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6800" y="1314450"/>
            <a:ext cx="7518400" cy="4229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33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D5090168-9DB4-4B41-8D15-2C9A1EA34877}"/>
              </a:ext>
            </a:extLst>
          </p:cNvPr>
          <p:cNvGrpSpPr/>
          <p:nvPr/>
        </p:nvGrpSpPr>
        <p:grpSpPr>
          <a:xfrm>
            <a:off x="68827" y="1507880"/>
            <a:ext cx="12123173" cy="4459521"/>
            <a:chOff x="-8152696" y="-1"/>
            <a:chExt cx="23416322" cy="7210424"/>
          </a:xfrm>
        </p:grpSpPr>
        <p:pic>
          <p:nvPicPr>
            <p:cNvPr id="3" name="Picture 2" descr="https://s.sachmem.vn/public/images/TA3T1DEMO/U1-L1-1-aa.png">
              <a:extLst>
                <a:ext uri="{FF2B5EF4-FFF2-40B4-BE49-F238E27FC236}">
                  <a16:creationId xmlns:a16="http://schemas.microsoft.com/office/drawing/2014/main" id="{FFDD9224-E0DC-4E73-9507-AA1B7545F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2696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5" descr="https://s.sachmem.vn/public/images/TA3T1DEMO/U1-L1-1-bb.png">
              <a:extLst>
                <a:ext uri="{FF2B5EF4-FFF2-40B4-BE49-F238E27FC236}">
                  <a16:creationId xmlns:a16="http://schemas.microsoft.com/office/drawing/2014/main" id="{BD9C223B-EB3A-4B75-AD51-EC261468A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51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Mspham0936082789">
            <a:extLst>
              <a:ext uri="{FF2B5EF4-FFF2-40B4-BE49-F238E27FC236}">
                <a16:creationId xmlns:a16="http://schemas.microsoft.com/office/drawing/2014/main" id="{150677C0-DEB8-4FC8-B1E0-4EA90587DA31}"/>
              </a:ext>
            </a:extLst>
          </p:cNvPr>
          <p:cNvSpPr txBox="1"/>
          <p:nvPr/>
        </p:nvSpPr>
        <p:spPr>
          <a:xfrm>
            <a:off x="418667" y="675155"/>
            <a:ext cx="470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sp>
        <p:nvSpPr>
          <p:cNvPr id="6" name="Mspham0936082789">
            <a:extLst>
              <a:ext uri="{FF2B5EF4-FFF2-40B4-BE49-F238E27FC236}">
                <a16:creationId xmlns:a16="http://schemas.microsoft.com/office/drawing/2014/main" id="{69202259-11A8-4D6E-A684-12D60E12CA30}"/>
              </a:ext>
            </a:extLst>
          </p:cNvPr>
          <p:cNvSpPr/>
          <p:nvPr/>
        </p:nvSpPr>
        <p:spPr>
          <a:xfrm>
            <a:off x="702527" y="1722619"/>
            <a:ext cx="2475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 I'm Mai.</a:t>
            </a:r>
          </a:p>
        </p:txBody>
      </p:sp>
      <p:sp>
        <p:nvSpPr>
          <p:cNvPr id="7" name="Mspham0936082789">
            <a:extLst>
              <a:ext uri="{FF2B5EF4-FFF2-40B4-BE49-F238E27FC236}">
                <a16:creationId xmlns:a16="http://schemas.microsoft.com/office/drawing/2014/main" id="{7936A044-3C9A-4536-A7D0-BC4B8823AFCE}"/>
              </a:ext>
            </a:extLst>
          </p:cNvPr>
          <p:cNvSpPr/>
          <p:nvPr/>
        </p:nvSpPr>
        <p:spPr>
          <a:xfrm>
            <a:off x="3347719" y="1895317"/>
            <a:ext cx="3008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  <p:sp>
        <p:nvSpPr>
          <p:cNvPr id="8" name="Mspham0936082789">
            <a:extLst>
              <a:ext uri="{FF2B5EF4-FFF2-40B4-BE49-F238E27FC236}">
                <a16:creationId xmlns:a16="http://schemas.microsoft.com/office/drawing/2014/main" id="{16F6FDFE-90C6-43CC-8E72-12AF8E8C9EC3}"/>
              </a:ext>
            </a:extLst>
          </p:cNvPr>
          <p:cNvSpPr/>
          <p:nvPr/>
        </p:nvSpPr>
        <p:spPr>
          <a:xfrm>
            <a:off x="7273982" y="1895317"/>
            <a:ext cx="3449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Hello. I'm Miss Hien.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93A7BDDC-B313-4F41-A80B-14CBDF2612FA}"/>
              </a:ext>
            </a:extLst>
          </p:cNvPr>
          <p:cNvSpPr/>
          <p:nvPr/>
        </p:nvSpPr>
        <p:spPr>
          <a:xfrm>
            <a:off x="8280709" y="4719470"/>
            <a:ext cx="30154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Hello, Miss Hien.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Nice to meet you.</a:t>
            </a:r>
          </a:p>
        </p:txBody>
      </p:sp>
      <p:pic>
        <p:nvPicPr>
          <p:cNvPr id="10" name="y2mate.com - Tiếng anh 3  Unit 1  Hello  Lesson 1">
            <a:hlinkClick r:id="" action="ppaction://media"/>
            <a:extLst>
              <a:ext uri="{FF2B5EF4-FFF2-40B4-BE49-F238E27FC236}">
                <a16:creationId xmlns:a16="http://schemas.microsoft.com/office/drawing/2014/main" id="{7A26E1D1-1359-4BFD-A72D-2E0CA5B27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0332" y="52930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A4CD8-E750-496A-B897-6AA73EC93E74}"/>
              </a:ext>
            </a:extLst>
          </p:cNvPr>
          <p:cNvSpPr/>
          <p:nvPr/>
        </p:nvSpPr>
        <p:spPr>
          <a:xfrm>
            <a:off x="1074919" y="1017082"/>
            <a:ext cx="10235738" cy="168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your name: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9FF8C-E8DB-4B4C-BFA4-33CECB4F584D}"/>
              </a:ext>
            </a:extLst>
          </p:cNvPr>
          <p:cNvSpPr/>
          <p:nvPr/>
        </p:nvSpPr>
        <p:spPr>
          <a:xfrm>
            <a:off x="3473463" y="2031229"/>
            <a:ext cx="3886305" cy="139777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+ name</a:t>
            </a:r>
            <a:endParaRPr lang="en-US" sz="4400" dirty="0"/>
          </a:p>
        </p:txBody>
      </p:sp>
      <p:sp>
        <p:nvSpPr>
          <p:cNvPr id="4" name="Horizontal Scroll 4">
            <a:extLst>
              <a:ext uri="{FF2B5EF4-FFF2-40B4-BE49-F238E27FC236}">
                <a16:creationId xmlns:a16="http://schemas.microsoft.com/office/drawing/2014/main" id="{83E2AC2D-41CE-4E32-9A8E-767C1862E63E}"/>
              </a:ext>
            </a:extLst>
          </p:cNvPr>
          <p:cNvSpPr/>
          <p:nvPr/>
        </p:nvSpPr>
        <p:spPr>
          <a:xfrm>
            <a:off x="7627398" y="4160331"/>
            <a:ext cx="3950887" cy="1115122"/>
          </a:xfrm>
          <a:prstGeom prst="horizontalScroll">
            <a:avLst>
              <a:gd name="adj" fmla="val 6453"/>
            </a:avLst>
          </a:prstGeom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= I’m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4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9581" y="1757518"/>
            <a:ext cx="10850371" cy="3008057"/>
            <a:chOff x="970013" y="1504949"/>
            <a:chExt cx="14808149" cy="4105275"/>
          </a:xfrm>
        </p:grpSpPr>
        <p:pic>
          <p:nvPicPr>
            <p:cNvPr id="2049" name="Picture 1" descr="https://s.sachmem.vn/public/images/TA3T1DEMO/U1-L1-2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013" y="1562099"/>
              <a:ext cx="727710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images/TA3T1DEMO/U1-L1-2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837" y="1504949"/>
              <a:ext cx="71723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471904" y="1526126"/>
            <a:ext cx="4244702" cy="1204945"/>
            <a:chOff x="1471904" y="1526126"/>
            <a:chExt cx="4244702" cy="1204945"/>
          </a:xfrm>
        </p:grpSpPr>
        <p:sp>
          <p:nvSpPr>
            <p:cNvPr id="4" name="Rounded Rectangle 3"/>
            <p:cNvSpPr/>
            <p:nvPr/>
          </p:nvSpPr>
          <p:spPr>
            <a:xfrm>
              <a:off x="1471904" y="1526126"/>
              <a:ext cx="4244702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027174" y="1413742"/>
            <a:ext cx="3419153" cy="1207566"/>
            <a:chOff x="7027174" y="1413742"/>
            <a:chExt cx="3419153" cy="1207566"/>
          </a:xfrm>
        </p:grpSpPr>
        <p:sp>
          <p:nvSpPr>
            <p:cNvPr id="3" name="Rounded Rectangle 2"/>
            <p:cNvSpPr/>
            <p:nvPr/>
          </p:nvSpPr>
          <p:spPr>
            <a:xfrm>
              <a:off x="7027174" y="1413742"/>
              <a:ext cx="3419153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_____.</a:t>
              </a:r>
            </a:p>
          </p:txBody>
        </p:sp>
        <p:pic>
          <p:nvPicPr>
            <p:cNvPr id="2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32199" y="2051925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7779681" y="4450330"/>
            <a:ext cx="3125005" cy="1663993"/>
            <a:chOff x="7779681" y="4450330"/>
            <a:chExt cx="3125005" cy="1663993"/>
          </a:xfrm>
        </p:grpSpPr>
        <p:sp>
          <p:nvSpPr>
            <p:cNvPr id="10" name="Rounded Rectangle 9"/>
            <p:cNvSpPr/>
            <p:nvPr/>
          </p:nvSpPr>
          <p:spPr>
            <a:xfrm>
              <a:off x="7779681" y="4922507"/>
              <a:ext cx="3125005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 _______. I'm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9417810" y="4450330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573181" y="4385661"/>
            <a:ext cx="3853208" cy="1667917"/>
            <a:chOff x="2573181" y="4385661"/>
            <a:chExt cx="3853208" cy="1667917"/>
          </a:xfrm>
        </p:grpSpPr>
        <p:sp>
          <p:nvSpPr>
            <p:cNvPr id="11" name="Rounded Rectangle 10"/>
            <p:cNvSpPr/>
            <p:nvPr/>
          </p:nvSpPr>
          <p:spPr>
            <a:xfrm>
              <a:off x="2573181" y="4861762"/>
              <a:ext cx="3853208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 _________.</a:t>
              </a:r>
              <a:b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 __________.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3926473" y="4385661"/>
              <a:ext cx="380240" cy="48562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9581" y="1737235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6404922" y="1799394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7777" y="156420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3547" y="493604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9" name="Rectangle 8"/>
          <p:cNvSpPr/>
          <p:nvPr/>
        </p:nvSpPr>
        <p:spPr>
          <a:xfrm>
            <a:off x="3926473" y="541957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37377" y="497024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46477" y="5476719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4025" y="1475953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DEMO/U1-L1-3-1-3-fiuuiahacsinxzx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1" y="1608701"/>
            <a:ext cx="11150647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9581" y="424934"/>
            <a:ext cx="1714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875" y="1033023"/>
            <a:ext cx="3370425" cy="1134607"/>
            <a:chOff x="1471904" y="1560178"/>
            <a:chExt cx="3370425" cy="1134607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337042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25402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544456" y="1863410"/>
            <a:ext cx="3132444" cy="964947"/>
            <a:chOff x="1471904" y="1560178"/>
            <a:chExt cx="3132444" cy="964947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1324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0" y="2125403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395356" y="5140220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218056" y="1033023"/>
            <a:ext cx="3729344" cy="964946"/>
            <a:chOff x="1471904" y="1560178"/>
            <a:chExt cx="3729344" cy="964946"/>
          </a:xfrm>
        </p:grpSpPr>
        <p:sp>
          <p:nvSpPr>
            <p:cNvPr id="17" name="Rounded Rectangle 16"/>
            <p:cNvSpPr/>
            <p:nvPr/>
          </p:nvSpPr>
          <p:spPr>
            <a:xfrm>
              <a:off x="1471904" y="1560178"/>
              <a:ext cx="37293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379856" y="2464773"/>
            <a:ext cx="2911475" cy="964946"/>
            <a:chOff x="1471904" y="1560178"/>
            <a:chExt cx="2911475" cy="964946"/>
          </a:xfrm>
        </p:grpSpPr>
        <p:sp>
          <p:nvSpPr>
            <p:cNvPr id="20" name="Rounded Rectangle 19"/>
            <p:cNvSpPr/>
            <p:nvPr/>
          </p:nvSpPr>
          <p:spPr>
            <a:xfrm>
              <a:off x="1471904" y="1560178"/>
              <a:ext cx="291147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_____.</a:t>
              </a:r>
            </a:p>
          </p:txBody>
        </p:sp>
        <p:pic>
          <p:nvPicPr>
            <p:cNvPr id="21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225760" y="5352072"/>
            <a:ext cx="3195944" cy="1051808"/>
            <a:chOff x="3471556" y="5209683"/>
            <a:chExt cx="3195944" cy="1051808"/>
          </a:xfrm>
        </p:grpSpPr>
        <p:sp>
          <p:nvSpPr>
            <p:cNvPr id="23" name="Rounded Rectangle 22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4295359" y="5209683"/>
              <a:ext cx="380240" cy="48562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649053" y="102441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4227" y="1863410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93183" y="5622530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800037" y="1037584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9563" y="245888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970334" y="582499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</a:p>
        </p:txBody>
      </p:sp>
    </p:spTree>
    <p:extLst>
      <p:ext uri="{BB962C8B-B14F-4D97-AF65-F5344CB8AC3E}">
        <p14:creationId xmlns:p14="http://schemas.microsoft.com/office/powerpoint/2010/main" val="22310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1739</TotalTime>
  <Words>232</Words>
  <Application>Microsoft Office PowerPoint</Application>
  <PresentationFormat>Widescreen</PresentationFormat>
  <Paragraphs>72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</vt:lpstr>
      <vt:lpstr>Arial</vt:lpstr>
      <vt:lpstr>Blackadder ITC</vt:lpstr>
      <vt:lpstr>Comic Sans MS</vt:lpstr>
      <vt:lpstr>Segoe Print</vt:lpstr>
      <vt:lpstr>Wingdings</vt:lpstr>
      <vt:lpstr>Nature Illustration 16x9</vt:lpstr>
      <vt:lpstr>Hello</vt:lpstr>
      <vt:lpstr>PowerPoint Presentation</vt:lpstr>
      <vt:lpstr>PowerPoint Presentation</vt:lpstr>
      <vt:lpstr>Nice to meet you </vt:lpstr>
      <vt:lpstr>LET’S 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zim bobo</dc:creator>
  <cp:lastModifiedBy>zim bobo</cp:lastModifiedBy>
  <cp:revision>12</cp:revision>
  <dcterms:created xsi:type="dcterms:W3CDTF">2021-09-17T11:48:32Z</dcterms:created>
  <dcterms:modified xsi:type="dcterms:W3CDTF">2021-09-20T08:31:56Z</dcterms:modified>
</cp:coreProperties>
</file>