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12" r:id="rId3"/>
    <p:sldId id="276" r:id="rId4"/>
    <p:sldId id="277" r:id="rId5"/>
    <p:sldId id="278" r:id="rId6"/>
    <p:sldId id="314" r:id="rId7"/>
    <p:sldId id="275" r:id="rId8"/>
    <p:sldId id="280" r:id="rId9"/>
    <p:sldId id="281" r:id="rId10"/>
    <p:sldId id="273" r:id="rId11"/>
    <p:sldId id="269" r:id="rId12"/>
    <p:sldId id="282" r:id="rId13"/>
    <p:sldId id="283" r:id="rId14"/>
    <p:sldId id="270" r:id="rId15"/>
    <p:sldId id="287" r:id="rId16"/>
    <p:sldId id="288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66"/>
    <a:srgbClr val="333300"/>
    <a:srgbClr val="0033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8" autoAdjust="0"/>
    <p:restoredTop sz="92776" autoAdjust="0"/>
  </p:normalViewPr>
  <p:slideViewPr>
    <p:cSldViewPr snapToGrid="0">
      <p:cViewPr varScale="1">
        <p:scale>
          <a:sx n="64" d="100"/>
          <a:sy n="64" d="100"/>
        </p:scale>
        <p:origin x="9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A24B3-6E69-4BF7-A881-8733FDA206CB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A62F4-4F60-4B27-AF13-1EFB8BB8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5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79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0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3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A201C-024F-4BD1-BBA8-44B9EC99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536C2-2140-447B-AEA2-4981D991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AC5C7-BDE0-42AD-AF57-EB7CE458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7C32-107B-460E-9FAF-7E67FE09B1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27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3DC44-0FE2-40B0-B1DC-26667932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68F47-49BA-46C9-843B-EF50EB18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E1FCE-D0B5-4BF8-A02C-F4B2A53C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5E7D-32BD-4B5B-BDC3-0F0B63BBA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494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064D3-9AB5-4C54-B43D-485C25CE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566AB-EAE5-405D-ACA3-E631074F5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C7EF3-D076-4093-84B4-A4DD3AAD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7E5D5-D843-4EEE-9E62-EDE303671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92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34ABCE-11D0-496C-B994-CE589FCE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7AC0D0-3579-44B5-B840-E6505ACB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CF710C-97D3-40BA-9845-385AB984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EA81-AD82-4E93-9625-A561B573F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487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7224B2-1D1D-4C86-B81D-36387D6F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2ADF02-5EFB-4944-9F31-53316741C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74800B-3A69-4783-9022-93F83679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EFC4-49E3-4540-A369-63B4441BD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808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748079-F909-426A-B6A8-07036E81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682BE52-08FD-4479-8160-97838487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6162CF-E47B-4D0E-BA91-6186DE3B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A81A-045B-4D14-A423-924C1CAC4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825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B00291-2D43-43AA-933A-96E921AF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0689DBC-5477-4913-B9B3-28AEC44E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5C3D49-5191-48F3-85D4-62B6DA79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D16E-D5B3-4E5B-8161-69A832562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342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D09221-9524-4125-9DA3-8967177F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EFC1DA-28E0-4571-AD6F-D2AE9A52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3E60F5-FA25-429D-AB66-6B5A1F5B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0C06-CC6D-4F1A-BC49-A906560A8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00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76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1BC0D6-FC7C-4289-92BE-704B21A6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67D398-1124-47FD-8359-24BA15D1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185584-D273-47F6-ABBB-14289BA7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59898-5099-4AED-B706-0BF7DE7E9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296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901D1-25D9-4A13-9D36-4815D9637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C2201-BA3F-411C-A1A9-856E54D1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1072A-055A-4E5C-B64E-9E4DCF50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310F-1186-41DC-B9BF-F284D5E07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258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9DE96-01A3-45E0-AB2A-4C1750D6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DB919-17A3-48F1-9210-72E1CE76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05D82-3C1F-4328-B366-9C9A204A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B2824-87B1-4F16-B4A7-4A101D0740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62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6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1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0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34D3-9517-4D1E-AC6C-DDA1870D1AA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8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C6F1BDC-C13E-4772-B466-917881B57D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AE291D7-EA73-425E-AB9E-28B1BC76EB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D7AD0-DBBD-4BF7-ACD6-74164F404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E59E-86E4-423E-B943-11EE252F7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8871F-1B84-42CD-B1EF-087790B43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E431CC-CD01-4D0E-A512-AFDFDCB09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46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E:\MP3\Nhac%20thieu%20nhi\Thuong%20lam%20thay%20co%20oi%20-%20Jolie%20Quynh%20Anh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7C8B3B0B-46DF-4A7C-8072-87BB9E296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9910643C-C857-4A44-AE76-81D5817A5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9">
            <a:extLst>
              <a:ext uri="{FF2B5EF4-FFF2-40B4-BE49-F238E27FC236}">
                <a16:creationId xmlns:a16="http://schemas.microsoft.com/office/drawing/2014/main" id="{92038255-8F57-429F-98FD-7E51C2F07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01" name="Rectangle 12">
            <a:extLst>
              <a:ext uri="{FF2B5EF4-FFF2-40B4-BE49-F238E27FC236}">
                <a16:creationId xmlns:a16="http://schemas.microsoft.com/office/drawing/2014/main" id="{03DC4A7B-7BCC-4FE7-B69B-EE5449915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28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02" name="Rectangle 15">
            <a:extLst>
              <a:ext uri="{FF2B5EF4-FFF2-40B4-BE49-F238E27FC236}">
                <a16:creationId xmlns:a16="http://schemas.microsoft.com/office/drawing/2014/main" id="{3A0B4A1E-291E-4BB0-9AAD-F297427F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03" name="Rectangle 28">
            <a:extLst>
              <a:ext uri="{FF2B5EF4-FFF2-40B4-BE49-F238E27FC236}">
                <a16:creationId xmlns:a16="http://schemas.microsoft.com/office/drawing/2014/main" id="{C1562F43-9A9C-4816-88B2-72CD6FB3E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  <a:extLst>
              <a:ext uri="{FF2B5EF4-FFF2-40B4-BE49-F238E27FC236}">
                <a16:creationId xmlns:a16="http://schemas.microsoft.com/office/drawing/2014/main" id="{5B581B9D-56F0-4450-B13B-DB27A98F8283}"/>
              </a:ext>
            </a:extLst>
          </p:cNvPr>
          <p:cNvSpPr>
            <a:spLocks noRot="1" noChangeAspect="1"/>
          </p:cNvSpPr>
          <p:nvPr>
            <a:audioFile r:link="rId1"/>
          </p:nvPr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62554A-384C-4546-9844-0587152D1151}"/>
              </a:ext>
            </a:extLst>
          </p:cNvPr>
          <p:cNvSpPr txBox="1"/>
          <p:nvPr/>
        </p:nvSpPr>
        <p:spPr>
          <a:xfrm>
            <a:off x="2438496" y="3054548"/>
            <a:ext cx="739130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 err="1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800" dirty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4800" dirty="0">
              <a:solidFill>
                <a:srgbClr val="FF0000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4800" dirty="0">
              <a:solidFill>
                <a:srgbClr val="FF0000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25" descr="C:\Users\acer\Documents\giáo án of bé\hình động 1.gif">
            <a:extLst>
              <a:ext uri="{FF2B5EF4-FFF2-40B4-BE49-F238E27FC236}">
                <a16:creationId xmlns:a16="http://schemas.microsoft.com/office/drawing/2014/main" id="{1660A8C6-1DD6-40E1-8CB5-3AEFC4AAB3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5" descr="C:\Users\acer\Documents\giáo án of bé\hình động 1.gif">
            <a:extLst>
              <a:ext uri="{FF2B5EF4-FFF2-40B4-BE49-F238E27FC236}">
                <a16:creationId xmlns:a16="http://schemas.microsoft.com/office/drawing/2014/main" id="{D60C8F50-901E-4430-9C09-C9DD820BE4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63675" y="385445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Box 2">
            <a:extLst>
              <a:ext uri="{FF2B5EF4-FFF2-40B4-BE49-F238E27FC236}">
                <a16:creationId xmlns:a16="http://schemas.microsoft.com/office/drawing/2014/main" id="{8DCB0EAC-F669-4CCD-A722-9B4A25E15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127126"/>
            <a:ext cx="86868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THƯỢNG THANH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36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2248" y="1876126"/>
            <a:ext cx="49135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4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</a:t>
            </a:r>
            <a:r>
              <a:rPr lang="en-US" sz="4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bóng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nhìn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chân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phối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484" y="130034"/>
            <a:ext cx="11955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thêm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thấy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não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khiển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phối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mọi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21" y="2009476"/>
            <a:ext cx="6448425" cy="439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84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972" y="0"/>
            <a:ext cx="115824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  <a:p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da, tai,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4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7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972" y="173421"/>
            <a:ext cx="11582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</a:p>
          <a:p>
            <a:pPr marL="742950" indent="-742950">
              <a:buAutoNum type="alphaLcParenR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do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97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565" y="184805"/>
            <a:ext cx="1151933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 Theo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dẫm</a:t>
            </a:r>
            <a:r>
              <a:rPr lang="en-US" sz="44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Nam?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400" b="1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31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18005">
            <a:off x="9840646" y="4383457"/>
            <a:ext cx="1505918" cy="184832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629" y="823542"/>
            <a:ext cx="799500" cy="798720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 rot="35787">
            <a:off x="3010065" y="1488619"/>
            <a:ext cx="6410465" cy="4071151"/>
          </a:xfrm>
          <a:prstGeom prst="roundRect">
            <a:avLst>
              <a:gd name="adj" fmla="val 30588"/>
            </a:avLst>
          </a:prstGeom>
          <a:solidFill>
            <a:schemeClr val="bg1"/>
          </a:solidFill>
          <a:ln w="63500">
            <a:solidFill>
              <a:srgbClr val="363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946" y="1090935"/>
            <a:ext cx="2501000" cy="4321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48430">
            <a:off x="9764667" y="545910"/>
            <a:ext cx="1612644" cy="1353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639831" y="1068765"/>
            <a:ext cx="717597" cy="716897"/>
          </a:xfrm>
          <a:prstGeom prst="rect">
            <a:avLst/>
          </a:prstGeom>
        </p:spPr>
      </p:pic>
      <p:pic>
        <p:nvPicPr>
          <p:cNvPr id="16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229" y="5029425"/>
            <a:ext cx="799500" cy="798720"/>
          </a:xfrm>
          <a:prstGeom prst="rect">
            <a:avLst/>
          </a:prstGeom>
        </p:spPr>
      </p:pic>
      <p:pic>
        <p:nvPicPr>
          <p:cNvPr id="17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13" y="5122196"/>
            <a:ext cx="799500" cy="798720"/>
          </a:xfrm>
          <a:prstGeom prst="rect">
            <a:avLst/>
          </a:prstGeom>
        </p:spPr>
      </p:pic>
      <p:sp>
        <p:nvSpPr>
          <p:cNvPr id="18" name="文本框 38"/>
          <p:cNvSpPr txBox="1"/>
          <p:nvPr/>
        </p:nvSpPr>
        <p:spPr>
          <a:xfrm>
            <a:off x="633645" y="2330875"/>
            <a:ext cx="1109754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9600" b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defRPr>
            </a:lvl1pPr>
          </a:lstStyle>
          <a:p>
            <a:r>
              <a:rPr lang="en-US" altLang="zh-CN" sz="6000" dirty="0" err="1">
                <a:solidFill>
                  <a:srgbClr val="6DCFAF"/>
                </a:solidFill>
                <a:latin typeface="+mn-lt"/>
              </a:rPr>
              <a:t>Trò</a:t>
            </a:r>
            <a:r>
              <a:rPr lang="en-US" altLang="zh-CN" sz="6000" dirty="0">
                <a:solidFill>
                  <a:srgbClr val="6DCFAF"/>
                </a:solidFill>
                <a:latin typeface="+mn-lt"/>
              </a:rPr>
              <a:t> </a:t>
            </a:r>
            <a:r>
              <a:rPr lang="en-US" altLang="zh-CN" sz="6000" dirty="0" err="1">
                <a:solidFill>
                  <a:srgbClr val="6DCFAF"/>
                </a:solidFill>
                <a:latin typeface="+mn-lt"/>
              </a:rPr>
              <a:t>chơi</a:t>
            </a:r>
            <a:r>
              <a:rPr lang="en-US" altLang="zh-CN" sz="6000" dirty="0">
                <a:solidFill>
                  <a:srgbClr val="6DCFAF"/>
                </a:solidFill>
                <a:latin typeface="+mn-lt"/>
              </a:rPr>
              <a:t>:</a:t>
            </a:r>
          </a:p>
          <a:p>
            <a:r>
              <a:rPr lang="en-US" altLang="zh-CN" sz="6000" dirty="0" err="1">
                <a:solidFill>
                  <a:srgbClr val="6DCFAF"/>
                </a:solidFill>
                <a:latin typeface="+mn-lt"/>
              </a:rPr>
              <a:t>Thử</a:t>
            </a:r>
            <a:r>
              <a:rPr lang="en-US" altLang="zh-CN" sz="6000" dirty="0">
                <a:solidFill>
                  <a:srgbClr val="6DCFAF"/>
                </a:solidFill>
                <a:latin typeface="+mn-lt"/>
              </a:rPr>
              <a:t> </a:t>
            </a:r>
            <a:r>
              <a:rPr lang="en-US" altLang="zh-CN" sz="6000" dirty="0" err="1">
                <a:solidFill>
                  <a:srgbClr val="6DCFAF"/>
                </a:solidFill>
                <a:latin typeface="+mn-lt"/>
              </a:rPr>
              <a:t>tài</a:t>
            </a:r>
            <a:r>
              <a:rPr lang="en-US" altLang="zh-CN" sz="6000" dirty="0">
                <a:solidFill>
                  <a:srgbClr val="6DCFAF"/>
                </a:solidFill>
                <a:latin typeface="+mn-lt"/>
              </a:rPr>
              <a:t> </a:t>
            </a:r>
            <a:r>
              <a:rPr lang="en-US" altLang="zh-CN" sz="6000" dirty="0" err="1">
                <a:solidFill>
                  <a:srgbClr val="6DCFAF"/>
                </a:solidFill>
                <a:latin typeface="+mn-lt"/>
              </a:rPr>
              <a:t>trí</a:t>
            </a:r>
            <a:r>
              <a:rPr lang="en-US" altLang="zh-CN" sz="6000" dirty="0">
                <a:solidFill>
                  <a:srgbClr val="6DCFAF"/>
                </a:solidFill>
                <a:latin typeface="+mn-lt"/>
              </a:rPr>
              <a:t> </a:t>
            </a:r>
            <a:r>
              <a:rPr lang="en-US" altLang="zh-CN" sz="6000" dirty="0" err="1">
                <a:solidFill>
                  <a:srgbClr val="6DCFAF"/>
                </a:solidFill>
                <a:latin typeface="+mn-lt"/>
              </a:rPr>
              <a:t>nhớ</a:t>
            </a:r>
            <a:endParaRPr lang="zh-CN" alt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36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8" descr="but chi ma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779" y="1117307"/>
            <a:ext cx="3215357" cy="155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9" descr="but m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53" y="3833057"/>
            <a:ext cx="229658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0" descr="got but ch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4669951"/>
            <a:ext cx="2540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1" descr="tay hoc sin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11782"/>
            <a:ext cx="233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Box 22"/>
          <p:cNvSpPr txBox="1">
            <a:spLocks noChangeArrowheads="1"/>
          </p:cNvSpPr>
          <p:nvPr/>
        </p:nvSpPr>
        <p:spPr bwMode="auto">
          <a:xfrm>
            <a:off x="489448" y="62412"/>
            <a:ext cx="9301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sau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đồ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vật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</a:rPr>
              <a:t>?</a:t>
            </a:r>
          </a:p>
        </p:txBody>
      </p:sp>
      <p:pic>
        <p:nvPicPr>
          <p:cNvPr id="13333" name="Picture 21" descr="Thuyết minh về cái bàn học tập của học sinh - Theki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" y="2118558"/>
            <a:ext cx="2983200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ưới đây là bài văn Miêu tả chiếc cặp của em do bạn Lan viết, 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22" y="753978"/>
            <a:ext cx="3372757" cy="19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3" descr="Miêu tả chiếc đồng hồ treo tường nhà em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5" descr="Miêu tả chiếc đồng hồ treo tường nhà em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7" descr="Miêu tả chiếc đồng hồ treo tường nhà em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41" name="Picture 29" descr="Tả cái đồng hồ báo thức lớp 5 ngắn gọn hay nhất 3 bài vă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r="7141"/>
          <a:stretch/>
        </p:blipFill>
        <p:spPr bwMode="auto">
          <a:xfrm>
            <a:off x="5648527" y="2561168"/>
            <a:ext cx="2335408" cy="21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Nồi Cơm Điện SUNHOUSE SHD86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610514"/>
            <a:ext cx="2702127" cy="21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3" name="Picture 31" descr="Những lí do bạn phải sở hữu một đôi giày Converse fake loại 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3533" r="6945"/>
          <a:stretch/>
        </p:blipFill>
        <p:spPr bwMode="auto">
          <a:xfrm>
            <a:off x="7860146" y="2546056"/>
            <a:ext cx="3861148" cy="22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5" name="Picture 33" descr="Tủ quần áo IBIE Rustic 2 cánh gỗ sồi 1m - Shop VnExpres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6" t="9765" r="20699" b="9908"/>
          <a:stretch/>
        </p:blipFill>
        <p:spPr bwMode="auto">
          <a:xfrm>
            <a:off x="9072084" y="599437"/>
            <a:ext cx="2015067" cy="203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7" name="Picture 35" descr="Mẫu giường ngủ hiện đại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8094" r="6110" b="7401"/>
          <a:stretch/>
        </p:blipFill>
        <p:spPr bwMode="auto">
          <a:xfrm>
            <a:off x="7783481" y="4572623"/>
            <a:ext cx="4209919" cy="15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02280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>
            <a:extLst>
              <a:ext uri="{FF2B5EF4-FFF2-40B4-BE49-F238E27FC236}">
                <a16:creationId xmlns:a16="http://schemas.microsoft.com/office/drawing/2014/main" id="{0BE566DA-3ED8-4D00-AC68-C5CEEF8A5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2317751"/>
            <a:ext cx="657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</p:txBody>
      </p:sp>
      <p:pic>
        <p:nvPicPr>
          <p:cNvPr id="26627" name="Picture 6" descr="Related image">
            <a:extLst>
              <a:ext uri="{FF2B5EF4-FFF2-40B4-BE49-F238E27FC236}">
                <a16:creationId xmlns:a16="http://schemas.microsoft.com/office/drawing/2014/main" id="{BE8AA184-9713-4A6A-844C-64FDB03622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934" flipH="1">
            <a:off x="8439150" y="1597025"/>
            <a:ext cx="21097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Related image">
            <a:extLst>
              <a:ext uri="{FF2B5EF4-FFF2-40B4-BE49-F238E27FC236}">
                <a16:creationId xmlns:a16="http://schemas.microsoft.com/office/drawing/2014/main" id="{69EEC63A-D8DE-4EFB-83A8-068DC0FAB2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693">
            <a:off x="1577821" y="1531523"/>
            <a:ext cx="20859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Related image">
            <a:extLst>
              <a:ext uri="{FF2B5EF4-FFF2-40B4-BE49-F238E27FC236}">
                <a16:creationId xmlns:a16="http://schemas.microsoft.com/office/drawing/2014/main" id="{3912A3E4-069F-4813-A5AC-18C9D730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4724400"/>
            <a:ext cx="1219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 descr="Related image">
            <a:extLst>
              <a:ext uri="{FF2B5EF4-FFF2-40B4-BE49-F238E27FC236}">
                <a16:creationId xmlns:a16="http://schemas.microsoft.com/office/drawing/2014/main" id="{B6DB3266-0AF8-4E0D-90E2-6478383D72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2220968" y="2560108"/>
            <a:ext cx="756745" cy="70944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058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4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26" y="83014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THẦN KINH</a:t>
            </a:r>
          </a:p>
        </p:txBody>
      </p:sp>
      <p:pic>
        <p:nvPicPr>
          <p:cNvPr id="6" name="Picture 5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" y="-104027"/>
            <a:ext cx="2030465" cy="203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23826" y="1718287"/>
            <a:ext cx="120110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en-US" sz="4000" b="1" i="0" u="none" strike="noStrike" cap="none" normalizeH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xảy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vô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chạm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387" y="2388073"/>
            <a:ext cx="11325225" cy="24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0" lvl="5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rụt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200400" lvl="5" indent="-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lúc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mới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rụt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200400" lvl="5" indent="-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415410" y="3025308"/>
            <a:ext cx="756745" cy="70944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0500" y="333282"/>
            <a:ext cx="120015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vi-VN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Bộ phận nào của cơ quan thần kinh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điều khiển các </a:t>
            </a:r>
            <a:r>
              <a:rPr lang="vi-VN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phản xạ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trên?</a:t>
            </a:r>
            <a:endParaRPr lang="en-US" sz="4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9" y="1990394"/>
            <a:ext cx="78867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0" lvl="5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endParaRPr lang="en-US" sz="4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0" lvl="5" indent="-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Tủy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sống</a:t>
            </a:r>
            <a:endParaRPr lang="en-US" sz="4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200400" lvl="5" indent="-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Não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tủy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sống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31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123526"/>
            <a:ext cx="1083945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4400" b="1" i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sz="4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2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2895600" y="2268538"/>
            <a:ext cx="67818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3555" name="Text Box 10"/>
          <p:cNvSpPr txBox="1">
            <a:spLocks noChangeArrowheads="1"/>
          </p:cNvSpPr>
          <p:nvPr/>
        </p:nvSpPr>
        <p:spPr bwMode="auto">
          <a:xfrm>
            <a:off x="1714500" y="1379539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Thứ ngày tháng năm 2021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Tự nhiên và xã hội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1714500" y="3138487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Hoạt</a:t>
            </a:r>
            <a:r>
              <a:rPr lang="en-US" altLang="en-US" b="1" dirty="0" smtClean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động</a:t>
            </a:r>
            <a:r>
              <a:rPr lang="en-US" altLang="en-US" b="1" dirty="0" smtClean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thần</a:t>
            </a:r>
            <a:r>
              <a:rPr lang="en-US" altLang="en-US" b="1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kinh</a:t>
            </a:r>
            <a:r>
              <a:rPr lang="en-US" altLang="en-US" b="1" dirty="0" smtClean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(</a:t>
            </a:r>
            <a:r>
              <a:rPr lang="en-US" altLang="en-US" b="1" dirty="0" err="1" smtClean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tiếp</a:t>
            </a:r>
            <a:r>
              <a:rPr lang="en-US" altLang="en-US" b="1" dirty="0" smtClean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theo</a:t>
            </a:r>
            <a:r>
              <a:rPr lang="en-US" altLang="en-US" b="1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80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9546" y="47086"/>
            <a:ext cx="1169801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u="sng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r>
              <a:rPr lang="en-US" sz="4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kumimoji="0" lang="en-US" sz="4800" b="1" i="0" u="none" strike="noStrike" cap="none" normalizeH="0" baseline="0" dirty="0" err="1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4800" b="1" i="0" u="none" strike="noStrike" cap="none" normalizeH="0" baseline="0" dirty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4800" b="1" i="0" u="none" strike="noStrike" cap="none" normalizeH="0" baseline="0" dirty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800" b="1" i="0" u="none" strike="noStrike" cap="none" normalizeH="0" baseline="0" dirty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4800" b="1" i="0" u="none" strike="noStrike" cap="none" normalizeH="0" baseline="0" dirty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endParaRPr kumimoji="0" lang="en-US" sz="4800" b="1" i="0" u="none" strike="noStrike" cap="none" normalizeH="0" baseline="0" dirty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1.Khi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bất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ngờ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giẫm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Nam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4" descr="Description: https://img.loigiaihay.com/picture/2019/0920/h3-bai13-tnvx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988"/>
          <a:stretch/>
        </p:blipFill>
        <p:spPr bwMode="auto">
          <a:xfrm>
            <a:off x="740980" y="2511844"/>
            <a:ext cx="3216165" cy="38889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escription: https://img.loigiaihay.com/picture/2019/0920/h3-bai13-tnvx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44" r="34900"/>
          <a:stretch/>
        </p:blipFill>
        <p:spPr bwMode="auto">
          <a:xfrm>
            <a:off x="4493173" y="2511845"/>
            <a:ext cx="3421119" cy="38889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47843" y="2511845"/>
            <a:ext cx="3429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vi-VN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altLang="vi-VN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altLang="vi-VN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altLang="vi-VN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Nam co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vi-VN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vi-VN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altLang="vi-VN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99545" y="934742"/>
            <a:ext cx="111383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4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4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4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4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4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4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vi-VN" sz="4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vi-VN" sz="4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vi-VN" sz="4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4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213834" y="2465679"/>
            <a:ext cx="356300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vi-VN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altLang="vi-VN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vi-VN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vi-VN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vi-VN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vi-VN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74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9" grpId="0"/>
      <p:bldP spid="9" grpId="1"/>
      <p:bldP spid="10" grpId="0" build="allAtOnce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escription: https://img.loigiaihay.com/picture/2019/0920/h3-bai13-tnvx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03"/>
          <a:stretch/>
        </p:blipFill>
        <p:spPr bwMode="auto">
          <a:xfrm>
            <a:off x="3547241" y="536029"/>
            <a:ext cx="4319752" cy="55652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28600" y="1420580"/>
            <a:ext cx="316098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6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vi-VN" sz="6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87710" y="468945"/>
            <a:ext cx="375744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Nam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rút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khỏi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dép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vứt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thùng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rác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53562"/>
            <a:ext cx="304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vi-VN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vi-VN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vi-VN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altLang="vi-VN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altLang="vi-VN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vi-VN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altLang="vi-VN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232228" y="930609"/>
            <a:ext cx="361293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vi-VN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altLang="vi-V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vi-V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vi-VN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llustration Of Cartoon School Children With Book Isolated Cliparts,  Vector, Và Stock Hình ảnh Minh Họa Miễn Phí Bản Quyền. Image 46053973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33751" y="2684325"/>
            <a:ext cx="59055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vi-VN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altLang="vi-VN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vi-VN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vi-VN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84937" y="2322375"/>
            <a:ext cx="690529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7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 descr="Description: https://img.loigiaihay.com/picture/2019/0920/h4-bai13-tnvxh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18" y="1608083"/>
            <a:ext cx="6826469" cy="47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04951" y="131802"/>
            <a:ext cx="117295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thấy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não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khiển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phối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mọi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5669" y="1820918"/>
            <a:ext cx="4114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vi-V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5669" y="1679993"/>
            <a:ext cx="4114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tai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mắt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nhìn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…</a:t>
            </a:r>
            <a:endParaRPr lang="en-US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6123" y="1836712"/>
            <a:ext cx="46665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vi-VN" sz="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951" y="2128695"/>
            <a:ext cx="41463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vi-V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6" grpId="1"/>
      <p:bldP spid="15" grpId="0"/>
      <p:bldP spid="15" grpId="1"/>
      <p:bldP spid="17" grpId="0"/>
      <p:bldP spid="17" grpId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529</Words>
  <Application>Microsoft Office PowerPoint</Application>
  <PresentationFormat>Widescreen</PresentationFormat>
  <Paragraphs>59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宋体</vt:lpstr>
      <vt:lpstr>Arial</vt:lpstr>
      <vt:lpstr>Calibri</vt:lpstr>
      <vt:lpstr>HP001 5H</vt:lpstr>
      <vt:lpstr>Times New Roman</vt:lpstr>
      <vt:lpstr>Wingdings</vt:lpstr>
      <vt:lpstr>汉仪晓波美妍体W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THẢO</dc:creator>
  <cp:lastModifiedBy>Admin</cp:lastModifiedBy>
  <cp:revision>61</cp:revision>
  <dcterms:created xsi:type="dcterms:W3CDTF">2020-09-29T05:16:44Z</dcterms:created>
  <dcterms:modified xsi:type="dcterms:W3CDTF">2021-10-17T06:51:12Z</dcterms:modified>
</cp:coreProperties>
</file>