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9" r:id="rId7"/>
    <p:sldMasterId id="2147483873" r:id="rId8"/>
    <p:sldMasterId id="2147483895" r:id="rId9"/>
    <p:sldMasterId id="2147483900" r:id="rId10"/>
  </p:sldMasterIdLst>
  <p:notesMasterIdLst>
    <p:notesMasterId r:id="rId25"/>
  </p:notesMasterIdLst>
  <p:sldIdLst>
    <p:sldId id="3401" r:id="rId11"/>
    <p:sldId id="2007577095" r:id="rId12"/>
    <p:sldId id="256" r:id="rId13"/>
    <p:sldId id="259" r:id="rId14"/>
    <p:sldId id="261" r:id="rId15"/>
    <p:sldId id="260" r:id="rId16"/>
    <p:sldId id="262" r:id="rId17"/>
    <p:sldId id="267" r:id="rId18"/>
    <p:sldId id="3399" r:id="rId19"/>
    <p:sldId id="496" r:id="rId20"/>
    <p:sldId id="3397" r:id="rId21"/>
    <p:sldId id="3398" r:id="rId22"/>
    <p:sldId id="265" r:id="rId23"/>
    <p:sldId id="5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221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936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136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899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239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85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904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13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60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628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481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7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2021/12/28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3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2021/12/28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Relationship Id="rId5" Type="http://schemas.microsoft.com/office/2007/relationships/hdphoto" Target="../media/hdphoto1.wdp"/><Relationship Id="rId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28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72.emf"/><Relationship Id="rId3" Type="http://schemas.microsoft.com/office/2007/relationships/media" Target="../media/media4.mp3"/><Relationship Id="rId21" Type="http://schemas.openxmlformats.org/officeDocument/2006/relationships/image" Target="../media/image28.png"/><Relationship Id="rId7" Type="http://schemas.openxmlformats.org/officeDocument/2006/relationships/audio" Target="../media/audio1.wav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audio" Target="../media/media3.wav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microsoft.com/office/2007/relationships/media" Target="../media/media3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69.png"/><Relationship Id="rId10" Type="http://schemas.openxmlformats.org/officeDocument/2006/relationships/image" Target="../media/image55.png"/><Relationship Id="rId19" Type="http://schemas.openxmlformats.org/officeDocument/2006/relationships/image" Target="../media/image73.png"/><Relationship Id="rId4" Type="http://schemas.openxmlformats.org/officeDocument/2006/relationships/audio" Target="../media/media4.mp3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6.png"/><Relationship Id="rId18" Type="http://schemas.openxmlformats.org/officeDocument/2006/relationships/image" Target="../media/image74.png"/><Relationship Id="rId3" Type="http://schemas.microsoft.com/office/2007/relationships/media" Target="../media/media4.mp3"/><Relationship Id="rId7" Type="http://schemas.openxmlformats.org/officeDocument/2006/relationships/image" Target="../media/image63.png"/><Relationship Id="rId12" Type="http://schemas.openxmlformats.org/officeDocument/2006/relationships/image" Target="../media/image75.png"/><Relationship Id="rId17" Type="http://schemas.openxmlformats.org/officeDocument/2006/relationships/image" Target="../media/image71.png"/><Relationship Id="rId2" Type="http://schemas.openxmlformats.org/officeDocument/2006/relationships/audio" Target="../media/media3.wav"/><Relationship Id="rId16" Type="http://schemas.openxmlformats.org/officeDocument/2006/relationships/image" Target="../media/image73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72.emf"/><Relationship Id="rId10" Type="http://schemas.openxmlformats.org/officeDocument/2006/relationships/image" Target="../media/image65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55.png"/><Relationship Id="rId1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7.png"/><Relationship Id="rId18" Type="http://schemas.openxmlformats.org/officeDocument/2006/relationships/image" Target="../media/image74.png"/><Relationship Id="rId3" Type="http://schemas.microsoft.com/office/2007/relationships/media" Target="../media/media4.mp3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audio" Target="../media/media3.wav"/><Relationship Id="rId16" Type="http://schemas.openxmlformats.org/officeDocument/2006/relationships/image" Target="../media/image73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72.emf"/><Relationship Id="rId10" Type="http://schemas.openxmlformats.org/officeDocument/2006/relationships/image" Target="../media/image65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55.png"/><Relationship Id="rId1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1.png"/><Relationship Id="rId18" Type="http://schemas.openxmlformats.org/officeDocument/2006/relationships/image" Target="../media/image74.png"/><Relationship Id="rId3" Type="http://schemas.microsoft.com/office/2007/relationships/media" Target="../media/media4.mp3"/><Relationship Id="rId7" Type="http://schemas.openxmlformats.org/officeDocument/2006/relationships/image" Target="../media/image63.png"/><Relationship Id="rId12" Type="http://schemas.openxmlformats.org/officeDocument/2006/relationships/image" Target="../media/image75.png"/><Relationship Id="rId17" Type="http://schemas.openxmlformats.org/officeDocument/2006/relationships/image" Target="../media/image73.png"/><Relationship Id="rId2" Type="http://schemas.openxmlformats.org/officeDocument/2006/relationships/audio" Target="../media/media3.wav"/><Relationship Id="rId16" Type="http://schemas.openxmlformats.org/officeDocument/2006/relationships/image" Target="../media/image72.emf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70.png"/><Relationship Id="rId10" Type="http://schemas.openxmlformats.org/officeDocument/2006/relationships/image" Target="../media/image76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55.png"/><Relationship Id="rId1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7.png"/><Relationship Id="rId18" Type="http://schemas.openxmlformats.org/officeDocument/2006/relationships/image" Target="../media/image74.png"/><Relationship Id="rId3" Type="http://schemas.microsoft.com/office/2007/relationships/media" Target="../media/media4.mp3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audio" Target="../media/media3.wav"/><Relationship Id="rId16" Type="http://schemas.openxmlformats.org/officeDocument/2006/relationships/image" Target="../media/image73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72.emf"/><Relationship Id="rId10" Type="http://schemas.openxmlformats.org/officeDocument/2006/relationships/image" Target="../media/image65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55.png"/><Relationship Id="rId1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xmlns="" id="{C9B0EE52-5727-4925-9CB9-EE12EC6B6A88}"/>
              </a:ext>
            </a:extLst>
          </p:cNvPr>
          <p:cNvSpPr/>
          <p:nvPr/>
        </p:nvSpPr>
        <p:spPr>
          <a:xfrm>
            <a:off x="3063629" y="6622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3142C46-02F8-4484-99D4-F6D76FE22E6C}"/>
              </a:ext>
            </a:extLst>
          </p:cNvPr>
          <p:cNvSpPr txBox="1"/>
          <p:nvPr/>
        </p:nvSpPr>
        <p:spPr>
          <a:xfrm>
            <a:off x="3500952" y="662249"/>
            <a:ext cx="7686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sọt sẽ đựng những quả bưởi có ghi số là kết quả của phép tính ghi trên sọt đó.</a:t>
            </a:r>
          </a:p>
        </p:txBody>
      </p:sp>
      <p:pic>
        <p:nvPicPr>
          <p:cNvPr id="37" name="Picture 36" descr="C:\Users\TUAN\Downloads\Luyện tập 1.png">
            <a:extLst>
              <a:ext uri="{FF2B5EF4-FFF2-40B4-BE49-F238E27FC236}">
                <a16:creationId xmlns:a16="http://schemas.microsoft.com/office/drawing/2014/main" xmlns="" id="{6A5699FA-5A61-401A-AEA7-81912890D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845" y="445770"/>
            <a:ext cx="2237784" cy="863493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EE9A65A-8981-4802-A102-092F5ED970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385" y="1413734"/>
            <a:ext cx="5842926" cy="508119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AFB2F3D-9DE1-4D64-B792-562BB8B1CABC}"/>
              </a:ext>
            </a:extLst>
          </p:cNvPr>
          <p:cNvGrpSpPr/>
          <p:nvPr/>
        </p:nvGrpSpPr>
        <p:grpSpPr>
          <a:xfrm>
            <a:off x="6646983" y="2284155"/>
            <a:ext cx="1116312" cy="461666"/>
            <a:chOff x="1870518" y="1440653"/>
            <a:chExt cx="1116312" cy="4616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19FD00B8-6C77-436D-B9DC-559C41B608C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4ABF74D0-89E6-49AE-B682-3370E404003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F4FFC9EB-4E7A-412B-A98F-8D4163A08E0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6C61BE37-AC4B-4A3F-9EBA-A80B0EE9D61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4" name="Table 4">
            <a:extLst>
              <a:ext uri="{FF2B5EF4-FFF2-40B4-BE49-F238E27FC236}">
                <a16:creationId xmlns:a16="http://schemas.microsoft.com/office/drawing/2014/main" xmlns="" id="{942316E4-A1B3-4538-B7FE-A8EAFB662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084881"/>
              </p:ext>
            </p:extLst>
          </p:nvPr>
        </p:nvGraphicFramePr>
        <p:xfrm>
          <a:off x="6596859" y="3197009"/>
          <a:ext cx="4764156" cy="1456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1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656535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  <a:gridCol w="647591">
                  <a:extLst>
                    <a:ext uri="{9D8B030D-6E8A-4147-A177-3AD203B41FA5}">
                      <a16:colId xmlns:a16="http://schemas.microsoft.com/office/drawing/2014/main" xmlns="" val="473288683"/>
                    </a:ext>
                  </a:extLst>
                </a:gridCol>
                <a:gridCol w="674204">
                  <a:extLst>
                    <a:ext uri="{9D8B030D-6E8A-4147-A177-3AD203B41FA5}">
                      <a16:colId xmlns:a16="http://schemas.microsoft.com/office/drawing/2014/main" xmlns="" val="2275450563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xmlns="" val="678154345"/>
                    </a:ext>
                  </a:extLst>
                </a:gridCol>
              </a:tblGrid>
              <a:tr h="78620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Sọt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67049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quả bưởi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</a:tbl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2C565FD-C822-43E8-9194-58A66849CE8C}"/>
              </a:ext>
            </a:extLst>
          </p:cNvPr>
          <p:cNvSpPr/>
          <p:nvPr/>
        </p:nvSpPr>
        <p:spPr>
          <a:xfrm>
            <a:off x="9503380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BAC2881-4A57-43F3-99BA-1F3F2A1E8C4B}"/>
              </a:ext>
            </a:extLst>
          </p:cNvPr>
          <p:cNvGrpSpPr/>
          <p:nvPr/>
        </p:nvGrpSpPr>
        <p:grpSpPr>
          <a:xfrm>
            <a:off x="2200058" y="5746402"/>
            <a:ext cx="793899" cy="662828"/>
            <a:chOff x="1750173" y="2926500"/>
            <a:chExt cx="793899" cy="66282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45046C73-28A8-4929-8832-115F46751F1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95AA66DD-377C-4D6A-8F20-7E88CD80674E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79A037D-F303-4A10-821D-61299DF11ADE}"/>
              </a:ext>
            </a:extLst>
          </p:cNvPr>
          <p:cNvGrpSpPr/>
          <p:nvPr/>
        </p:nvGrpSpPr>
        <p:grpSpPr>
          <a:xfrm>
            <a:off x="3065236" y="5087057"/>
            <a:ext cx="793899" cy="662828"/>
            <a:chOff x="1750173" y="2926500"/>
            <a:chExt cx="793899" cy="66282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E68D24AC-9D21-4EDD-BAD9-44839F0A1E4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AAC1E2E9-AD9F-435B-AE88-6471042B7625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02BD318-ADAF-42F9-9784-91F0FBC01FEE}"/>
              </a:ext>
            </a:extLst>
          </p:cNvPr>
          <p:cNvGrpSpPr/>
          <p:nvPr/>
        </p:nvGrpSpPr>
        <p:grpSpPr>
          <a:xfrm>
            <a:off x="4562450" y="5586527"/>
            <a:ext cx="793899" cy="662828"/>
            <a:chOff x="1750173" y="2926500"/>
            <a:chExt cx="793899" cy="66282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7CB3BF50-BDDF-4418-86B4-FDECDD124B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205CDDE5-21DC-4EE8-88FF-B55C02AD80E4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0749DB55-4FB3-4F51-8BC1-0DA4C9AF2DC8}"/>
              </a:ext>
            </a:extLst>
          </p:cNvPr>
          <p:cNvSpPr/>
          <p:nvPr/>
        </p:nvSpPr>
        <p:spPr>
          <a:xfrm>
            <a:off x="10171332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BE7B6999-99E2-4A9E-A159-94BE29361096}"/>
              </a:ext>
            </a:extLst>
          </p:cNvPr>
          <p:cNvGrpSpPr/>
          <p:nvPr/>
        </p:nvGrpSpPr>
        <p:grpSpPr>
          <a:xfrm>
            <a:off x="5406189" y="5066768"/>
            <a:ext cx="793899" cy="662828"/>
            <a:chOff x="1750173" y="2926500"/>
            <a:chExt cx="793899" cy="662828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7465EE-AD69-4FB6-A07F-C6A0DD655EA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B1A33F85-1897-47AB-805C-07F87BCAA07B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DEEB043-F17C-4BC5-921E-D334C3B2F5E2}"/>
              </a:ext>
            </a:extLst>
          </p:cNvPr>
          <p:cNvSpPr/>
          <p:nvPr/>
        </p:nvSpPr>
        <p:spPr>
          <a:xfrm>
            <a:off x="10818990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9B7AA1-FD2A-472D-AAB6-AB49C2FBC1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069" y="2969364"/>
            <a:ext cx="9915525" cy="1421884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xmlns="" id="{E51907B8-B4F9-44FF-9056-2692C248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765" y="424505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5E507FE7-05E4-4645-93B3-97AFDEB9F95C}"/>
              </a:ext>
            </a:extLst>
          </p:cNvPr>
          <p:cNvSpPr/>
          <p:nvPr/>
        </p:nvSpPr>
        <p:spPr>
          <a:xfrm>
            <a:off x="2987749" y="1569367"/>
            <a:ext cx="638537" cy="64633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F0BBC21-C38E-4FA0-9F76-E5167E87CCC6}"/>
              </a:ext>
            </a:extLst>
          </p:cNvPr>
          <p:cNvGrpSpPr/>
          <p:nvPr/>
        </p:nvGrpSpPr>
        <p:grpSpPr>
          <a:xfrm>
            <a:off x="3820044" y="1569369"/>
            <a:ext cx="2377747" cy="761808"/>
            <a:chOff x="1870517" y="1400898"/>
            <a:chExt cx="1405253" cy="42191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44C09B2-1E37-4D13-B353-4E5C928F3764}"/>
                </a:ext>
              </a:extLst>
            </p:cNvPr>
            <p:cNvGrpSpPr/>
            <p:nvPr/>
          </p:nvGrpSpPr>
          <p:grpSpPr>
            <a:xfrm>
              <a:off x="1870517" y="1400898"/>
              <a:ext cx="1161618" cy="421910"/>
              <a:chOff x="1870517" y="1400898"/>
              <a:chExt cx="1161618" cy="42191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BB383840-2348-469E-ABFF-ED6A7ECD8F05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61617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348831AD-57CE-46F8-A2CC-F6D489D88236}"/>
                  </a:ext>
                </a:extLst>
              </p:cNvPr>
              <p:cNvSpPr txBox="1"/>
              <p:nvPr/>
            </p:nvSpPr>
            <p:spPr>
              <a:xfrm>
                <a:off x="1921413" y="1400898"/>
                <a:ext cx="1110722" cy="357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/>
                  <a:t>&gt;; &lt;; =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850A419-4BB0-4EB9-B356-7624276FCBB8}"/>
                </a:ext>
              </a:extLst>
            </p:cNvPr>
            <p:cNvSpPr txBox="1"/>
            <p:nvPr/>
          </p:nvSpPr>
          <p:spPr>
            <a:xfrm>
              <a:off x="2997999" y="1400898"/>
              <a:ext cx="277771" cy="392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/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B854C6A-D802-403A-B7D3-D7EA8ED7F28B}"/>
              </a:ext>
            </a:extLst>
          </p:cNvPr>
          <p:cNvSpPr/>
          <p:nvPr/>
        </p:nvSpPr>
        <p:spPr>
          <a:xfrm>
            <a:off x="2839153" y="306324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406DC38-44D9-4315-AEA5-05AD736E27B8}"/>
              </a:ext>
            </a:extLst>
          </p:cNvPr>
          <p:cNvSpPr/>
          <p:nvPr/>
        </p:nvSpPr>
        <p:spPr>
          <a:xfrm>
            <a:off x="2072998" y="342626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E057D11-41BB-4E40-80A7-AFB3D4B7DEEC}"/>
              </a:ext>
            </a:extLst>
          </p:cNvPr>
          <p:cNvSpPr/>
          <p:nvPr/>
        </p:nvSpPr>
        <p:spPr>
          <a:xfrm>
            <a:off x="6335194" y="306324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0E89B20-ECCF-441A-AD9B-41E7F4D3CD48}"/>
              </a:ext>
            </a:extLst>
          </p:cNvPr>
          <p:cNvSpPr/>
          <p:nvPr/>
        </p:nvSpPr>
        <p:spPr>
          <a:xfrm>
            <a:off x="5569039" y="342626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8FBC400-A201-42D8-A3FA-C2B0509DCD41}"/>
              </a:ext>
            </a:extLst>
          </p:cNvPr>
          <p:cNvSpPr/>
          <p:nvPr/>
        </p:nvSpPr>
        <p:spPr>
          <a:xfrm>
            <a:off x="9939454" y="306324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CDCFDAD-DC6B-403C-98D5-1B953542ACBE}"/>
              </a:ext>
            </a:extLst>
          </p:cNvPr>
          <p:cNvSpPr/>
          <p:nvPr/>
        </p:nvSpPr>
        <p:spPr>
          <a:xfrm>
            <a:off x="9173299" y="3426264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39D8B2B-7F09-4984-8216-4E7E59C44A1B}"/>
              </a:ext>
            </a:extLst>
          </p:cNvPr>
          <p:cNvSpPr/>
          <p:nvPr/>
        </p:nvSpPr>
        <p:spPr>
          <a:xfrm>
            <a:off x="2839153" y="37660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27D453-6045-46B2-8D4E-EF9A19904526}"/>
              </a:ext>
            </a:extLst>
          </p:cNvPr>
          <p:cNvSpPr/>
          <p:nvPr/>
        </p:nvSpPr>
        <p:spPr>
          <a:xfrm>
            <a:off x="2072998" y="4129071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575C65D-03C1-49CD-91A2-E34EAAA270C5}"/>
              </a:ext>
            </a:extLst>
          </p:cNvPr>
          <p:cNvSpPr/>
          <p:nvPr/>
        </p:nvSpPr>
        <p:spPr>
          <a:xfrm>
            <a:off x="3567605" y="4135069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66E53D74-05DC-413E-9D1B-A1C2F74D4799}"/>
              </a:ext>
            </a:extLst>
          </p:cNvPr>
          <p:cNvSpPr/>
          <p:nvPr/>
        </p:nvSpPr>
        <p:spPr>
          <a:xfrm>
            <a:off x="6330479" y="37660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1072F78-B431-4B46-BCFD-27CB5B2DE9D5}"/>
              </a:ext>
            </a:extLst>
          </p:cNvPr>
          <p:cNvSpPr/>
          <p:nvPr/>
        </p:nvSpPr>
        <p:spPr>
          <a:xfrm>
            <a:off x="5564324" y="4129071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EBAE144-105F-49E9-A1AB-22B796B6AA20}"/>
              </a:ext>
            </a:extLst>
          </p:cNvPr>
          <p:cNvSpPr/>
          <p:nvPr/>
        </p:nvSpPr>
        <p:spPr>
          <a:xfrm>
            <a:off x="7058931" y="413506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64D4430-A232-4FF3-955B-5FDF236D09FA}"/>
              </a:ext>
            </a:extLst>
          </p:cNvPr>
          <p:cNvSpPr/>
          <p:nvPr/>
        </p:nvSpPr>
        <p:spPr>
          <a:xfrm>
            <a:off x="818099" y="113890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34BD09-C17A-4A41-908E-3056CED05643}"/>
              </a:ext>
            </a:extLst>
          </p:cNvPr>
          <p:cNvSpPr txBox="1"/>
          <p:nvPr/>
        </p:nvSpPr>
        <p:spPr>
          <a:xfrm>
            <a:off x="1255421" y="1138909"/>
            <a:ext cx="980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Lấy hai trong ba túi gạo nào đặt lên đĩa bên phải để cân thăng bằng?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3617ADC-173E-402D-B2E7-12D794B253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391" y="1840296"/>
            <a:ext cx="4819325" cy="245362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C1B42A0-3C81-480A-8FE9-EA0AAAEC9953}"/>
              </a:ext>
            </a:extLst>
          </p:cNvPr>
          <p:cNvSpPr/>
          <p:nvPr/>
        </p:nvSpPr>
        <p:spPr>
          <a:xfrm>
            <a:off x="6362129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15BC4AC-1E6B-40B8-AC18-266D10D4181B}"/>
              </a:ext>
            </a:extLst>
          </p:cNvPr>
          <p:cNvSpPr/>
          <p:nvPr/>
        </p:nvSpPr>
        <p:spPr>
          <a:xfrm>
            <a:off x="8069335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FD515BEB-3A52-4684-AFFC-CD55C26FD3C0}"/>
              </a:ext>
            </a:extLst>
          </p:cNvPr>
          <p:cNvSpPr/>
          <p:nvPr/>
        </p:nvSpPr>
        <p:spPr>
          <a:xfrm>
            <a:off x="9841715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3DC4B00-2E0B-4837-85D0-0B07030C98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634" r="35089"/>
          <a:stretch/>
        </p:blipFill>
        <p:spPr>
          <a:xfrm>
            <a:off x="7416229" y="1802271"/>
            <a:ext cx="1727200" cy="195262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AE2C118-70AD-4C2F-8E04-D4C8BA4EE069}"/>
              </a:ext>
            </a:extLst>
          </p:cNvPr>
          <p:cNvGrpSpPr/>
          <p:nvPr/>
        </p:nvGrpSpPr>
        <p:grpSpPr>
          <a:xfrm>
            <a:off x="915457" y="3391872"/>
            <a:ext cx="1646460" cy="662828"/>
            <a:chOff x="1750173" y="2926500"/>
            <a:chExt cx="793899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1EBA399F-B18A-4FED-87F8-91E88BA52CE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FFC196F-746F-496C-A381-56926793E474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 kg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9D434D1-C618-4B7D-89A3-EF8F2B4011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721"/>
          <a:stretch/>
        </p:blipFill>
        <p:spPr>
          <a:xfrm>
            <a:off x="9184241" y="1802271"/>
            <a:ext cx="1727200" cy="19526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7AAFCE4-53EC-4B3B-B8CB-FDF0D84129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2104"/>
          <a:stretch/>
        </p:blipFill>
        <p:spPr>
          <a:xfrm>
            <a:off x="5872716" y="1802271"/>
            <a:ext cx="1405579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18998 -0.0810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05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3931 -0.083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7D4D4F79-061E-4F99-BDF0-52561641D077}"/>
              </a:ext>
            </a:extLst>
          </p:cNvPr>
          <p:cNvSpPr/>
          <p:nvPr/>
        </p:nvSpPr>
        <p:spPr>
          <a:xfrm>
            <a:off x="891633" y="17191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1562A6-B768-4B49-AF12-A494D52EC558}"/>
              </a:ext>
            </a:extLst>
          </p:cNvPr>
          <p:cNvSpPr txBox="1"/>
          <p:nvPr/>
        </p:nvSpPr>
        <p:spPr>
          <a:xfrm>
            <a:off x="1380101" y="1712428"/>
            <a:ext cx="4138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Một cửa hàng điện máy, buổi sáng bán được 11 máy tính, buổi chiều bán được ít hơn buổi sáng 3 máy tính. Hỏi buổi chiều cửa hàng bán được bao nhiêu máy tính?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xmlns="" id="{5AC74FC1-6663-4228-80A6-2D31F9541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49" y="658421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CB2340-8924-45D9-8560-6280661F8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2038" y="658421"/>
            <a:ext cx="5572123" cy="3724524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17BCBE-E4BC-4B7E-9004-440C50D2DC7D}"/>
              </a:ext>
            </a:extLst>
          </p:cNvPr>
          <p:cNvSpPr txBox="1"/>
          <p:nvPr/>
        </p:nvSpPr>
        <p:spPr>
          <a:xfrm>
            <a:off x="4805308" y="4211266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C05820-A6BE-4CFD-8D56-164AB1EB92CE}"/>
              </a:ext>
            </a:extLst>
          </p:cNvPr>
          <p:cNvSpPr txBox="1"/>
          <p:nvPr/>
        </p:nvSpPr>
        <p:spPr>
          <a:xfrm>
            <a:off x="1880941" y="4734486"/>
            <a:ext cx="752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Buổi chiều cửa hàng bán được số máy tính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833BA3-AA5A-4457-9654-75232C50CF8B}"/>
              </a:ext>
            </a:extLst>
          </p:cNvPr>
          <p:cNvSpPr txBox="1"/>
          <p:nvPr/>
        </p:nvSpPr>
        <p:spPr>
          <a:xfrm>
            <a:off x="3165653" y="5292475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11 – 3 = 8 (máy tính)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D9C254-1951-49D2-BBDF-3DF62D6D57D6}"/>
              </a:ext>
            </a:extLst>
          </p:cNvPr>
          <p:cNvSpPr txBox="1"/>
          <p:nvPr/>
        </p:nvSpPr>
        <p:spPr>
          <a:xfrm>
            <a:off x="4497334" y="5838676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8 máy tính.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2396872" y="2799353"/>
            <a:ext cx="7688019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33: ÔN TẬP PHÉP CỘNG, PHÉP TRỪ TRONG PHẠM VI 20, 100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750827" y="883455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2934587" y="127506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12 + 35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6+5 +25 = 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23 – 19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56 – 28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85 – 64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4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416</Words>
  <Application>Microsoft Office PowerPoint</Application>
  <PresentationFormat>Widescreen</PresentationFormat>
  <Paragraphs>110</Paragraphs>
  <Slides>14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微软雅黑</vt:lpstr>
      <vt:lpstr>宋体</vt:lpstr>
      <vt:lpstr>Arial</vt:lpstr>
      <vt:lpstr>Arial-Rounded</vt:lpstr>
      <vt:lpstr>Calibri</vt:lpstr>
      <vt:lpstr>Calibri Light</vt:lpstr>
      <vt:lpstr>iCiel Cadena</vt:lpstr>
      <vt:lpstr>ITC Avant Garde Std Bk</vt:lpstr>
      <vt:lpstr>Tahoma</vt:lpstr>
      <vt:lpstr>字魂59号-创粗黑</vt:lpstr>
      <vt:lpstr>方正静蕾简体</vt:lpstr>
      <vt:lpstr>等线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1_Office Theme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48</cp:revision>
  <dcterms:created xsi:type="dcterms:W3CDTF">2021-07-20T01:55:21Z</dcterms:created>
  <dcterms:modified xsi:type="dcterms:W3CDTF">2021-12-28T02:35:20Z</dcterms:modified>
</cp:coreProperties>
</file>