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9" r:id="rId6"/>
    <p:sldMasterId id="2147483873" r:id="rId7"/>
    <p:sldMasterId id="2147483895" r:id="rId8"/>
    <p:sldMasterId id="2147483899" r:id="rId9"/>
    <p:sldMasterId id="2147483913" r:id="rId10"/>
    <p:sldMasterId id="2147483925" r:id="rId11"/>
  </p:sldMasterIdLst>
  <p:notesMasterIdLst>
    <p:notesMasterId r:id="rId30"/>
  </p:notesMasterIdLst>
  <p:sldIdLst>
    <p:sldId id="3401" r:id="rId12"/>
    <p:sldId id="266" r:id="rId13"/>
    <p:sldId id="257" r:id="rId14"/>
    <p:sldId id="256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3402" r:id="rId23"/>
    <p:sldId id="278" r:id="rId24"/>
    <p:sldId id="265" r:id="rId25"/>
    <p:sldId id="496" r:id="rId26"/>
    <p:sldId id="282" r:id="rId27"/>
    <p:sldId id="3397" r:id="rId28"/>
    <p:sldId id="51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562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765804"/>
      </p:ext>
    </p:extLst>
  </p:cSld>
  <p:clrMapOvr>
    <a:masterClrMapping/>
  </p:clrMapOvr>
  <p:transition spd="slow" advClick="0" advTm="2000">
    <p:randomBar dir="vert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223532"/>
      </p:ext>
    </p:extLst>
  </p:cSld>
  <p:clrMapOvr>
    <a:masterClrMapping/>
  </p:clrMapOvr>
  <p:transition spd="slow" advClick="0" advTm="2000">
    <p:randomBar dir="vert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930365"/>
      </p:ext>
    </p:extLst>
  </p:cSld>
  <p:clrMapOvr>
    <a:masterClrMapping/>
  </p:clrMapOvr>
  <p:transition spd="slow" advClick="0" advTm="2000">
    <p:randomBar dir="vert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529422"/>
      </p:ext>
    </p:extLst>
  </p:cSld>
  <p:clrMapOvr>
    <a:masterClrMapping/>
  </p:clrMapOvr>
  <p:transition spd="slow" advClick="0" advTm="2000">
    <p:randomBar dir="vert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550627"/>
      </p:ext>
    </p:extLst>
  </p:cSld>
  <p:clrMapOvr>
    <a:masterClrMapping/>
  </p:clrMapOvr>
  <p:transition spd="slow" advClick="0" advTm="2000">
    <p:randomBar dir="vert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262224"/>
      </p:ext>
    </p:extLst>
  </p:cSld>
  <p:clrMapOvr>
    <a:masterClrMapping/>
  </p:clrMapOvr>
  <p:transition spd="slow" advClick="0" advTm="2000">
    <p:randomBar dir="vert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793052"/>
      </p:ext>
    </p:extLst>
  </p:cSld>
  <p:clrMapOvr>
    <a:masterClrMapping/>
  </p:clrMapOvr>
  <p:transition spd="slow" advClick="0" advTm="2000">
    <p:randomBar dir="vert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716177"/>
      </p:ext>
    </p:extLst>
  </p:cSld>
  <p:clrMapOvr>
    <a:masterClrMapping/>
  </p:clrMapOvr>
  <p:transition spd="slow" advClick="0" advTm="2000">
    <p:randomBar dir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465802"/>
      </p:ext>
    </p:extLst>
  </p:cSld>
  <p:clrMapOvr>
    <a:masterClrMapping/>
  </p:clrMapOvr>
  <p:transition spd="slow" advClick="0" advTm="2000">
    <p:randomBar dir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814655"/>
      </p:ext>
    </p:extLst>
  </p:cSld>
  <p:clrMapOvr>
    <a:masterClrMapping/>
  </p:clrMapOvr>
  <p:transition spd="slow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570468"/>
      </p:ext>
    </p:extLst>
  </p:cSld>
  <p:clrMapOvr>
    <a:masterClrMapping/>
  </p:clrMapOvr>
  <p:transition spd="slow" advClick="0" advTm="2000">
    <p:randomBar dir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084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85B4BD-2616-4287-881D-CF1842848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31E46FD-308D-4837-B6B9-4A94DFF6A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31EEA1-2D67-43B9-8CF0-922B9C3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C9337C-D227-40BB-A3CE-D92F16235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727242-AA7B-4421-96D7-B802C2D4E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3555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1997B-9D31-4EBC-84DC-8D39B87ED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03F3AB-BFD7-46FF-927C-966CA82A4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D8FEFC-470F-4713-8A75-44478653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209541-8C41-452E-AB62-4F12590FB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B1D778-F8C1-4F61-B9F2-35FC35B9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3955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B13E09-A0A8-44DF-B521-A0A1257CB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624F5D-3986-4C7F-A785-03A76B30E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0F58ED-2055-4158-8EDB-32D0EA922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19213C-B729-44B3-8142-AE4DDFF71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C550F8-3D39-4089-98BE-4910E337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1141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134693-3A0A-4525-AE94-AB352B0A0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9FFF8B-126A-4A6D-B44D-DB1D54C1B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1CCC461-C720-4B41-A480-F2496CDE3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C57670-578F-4B0B-9961-D32946E71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24A58CE-1D6C-47B6-9355-6C98B7485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C065899-492F-463B-8D57-45C786CC2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1089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03A7CD-2460-47F8-979A-45BCDA8C0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11CCFC-D8F2-4644-919B-B400E08EB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BF413DD-0745-4AF9-937F-EFA9E407A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8298EDB-0267-4B15-BDB3-C7CF58B82E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B1D22DE-ACF0-4F51-90E4-41EB5B1ED6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FAE65AF-3F9E-4C7C-860D-714B79FFF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6DE903-BE2A-4DEB-9894-712E67E1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2A766A5-733C-4D3A-B569-C033E84F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00744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042A54-9625-4469-8C73-51349E95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98AE182-6FDE-499F-9F20-69BA271D4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B1F146-9601-4144-B5D1-EA98BD247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1BB1F3C-E68D-4989-90A8-26150F86A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7485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9057EF0-6BAF-4C5C-8E00-92EA422B2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EE0FE4A-D86C-4B56-9025-219CC84F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F7207E4-656E-4BAD-B702-BE7E454DB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00556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4839B4-A239-48E5-B631-DE9E08CBE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401292-EB4B-4F77-99D7-63A23C423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9706690-1385-413F-9A7F-76B6629E2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AE0D1D6-015D-4ADF-82FF-0CA113E49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8DC624-F171-4C77-AFCF-F8F217582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181C639-8494-447F-A29F-C2D00856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956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160594-07E5-421A-8966-A5D5448C9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0A1FC52-8B64-4E65-A3B6-A5A0AFF4F2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651C006-1F0A-42E9-8DAF-B1F2990B11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830F4DC-D6AE-4F9C-803C-ED0F788DB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83618E1-E829-40D2-9929-F83920030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4BDA4DE-6DD1-40A4-8FB9-3EEB05F65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52818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F43B09-853D-4E33-B552-842CBC044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7E7955B-8671-49A4-8AED-F81F2520F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77FAB7-AFFA-4F57-A351-FB501423B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580771-2BF1-4B9E-BCFD-96031FBA5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963BCF-58AD-4E76-832A-B2A4C4113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1488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D3CEEA2-730B-4C22-A4A9-5D4FC45E37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93E1279-3E43-4D81-BEF4-C1956B2F8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D0255D-9757-44C4-BD18-16C9F618F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7133C0-B305-411C-B24D-B9B3939FD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1772CA-8AF6-4792-AEAC-94E2EFFB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1921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2451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9325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5570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0953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708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939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74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8044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3175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687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20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2022/2/17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36809"/>
      </p:ext>
    </p:extLst>
  </p:cSld>
  <p:clrMapOvr>
    <a:masterClrMapping/>
  </p:clrMapOvr>
  <p:transition spd="slow" advClick="0" advTm="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44.png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7D023A5-BC98-4DE9-B028-BFCE50674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15B8F28-321C-46C0-946F-755783699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B6C1B3-A3FD-45FD-BDC8-9173D775F3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CAF442-8E6C-4636-8820-D2D2D9FB1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F71563-25A3-4005-A08A-6CA3342E6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2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1C94C-8720-4F7C-97B2-FE0F6F79682F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9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61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70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70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70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102.png"/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12" Type="http://schemas.openxmlformats.org/officeDocument/2006/relationships/image" Target="../media/image10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12.wdp"/><Relationship Id="rId11" Type="http://schemas.openxmlformats.org/officeDocument/2006/relationships/image" Target="../media/image100.png"/><Relationship Id="rId5" Type="http://schemas.openxmlformats.org/officeDocument/2006/relationships/image" Target="../media/image97.png"/><Relationship Id="rId15" Type="http://schemas.openxmlformats.org/officeDocument/2006/relationships/image" Target="../media/image104.png"/><Relationship Id="rId10" Type="http://schemas.microsoft.com/office/2007/relationships/hdphoto" Target="../media/hdphoto14.wdp"/><Relationship Id="rId4" Type="http://schemas.openxmlformats.org/officeDocument/2006/relationships/image" Target="../media/image96.jpg"/><Relationship Id="rId9" Type="http://schemas.openxmlformats.org/officeDocument/2006/relationships/image" Target="../media/image99.png"/><Relationship Id="rId14" Type="http://schemas.openxmlformats.org/officeDocument/2006/relationships/image" Target="../media/image10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0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9.png"/><Relationship Id="rId18" Type="http://schemas.microsoft.com/office/2007/relationships/hdphoto" Target="../media/hdphoto6.wdp"/><Relationship Id="rId26" Type="http://schemas.openxmlformats.org/officeDocument/2006/relationships/image" Target="../media/image66.png"/><Relationship Id="rId3" Type="http://schemas.openxmlformats.org/officeDocument/2006/relationships/slideLayout" Target="../slideLayouts/slideLayout123.xml"/><Relationship Id="rId21" Type="http://schemas.openxmlformats.org/officeDocument/2006/relationships/image" Target="../media/image63.png"/><Relationship Id="rId7" Type="http://schemas.openxmlformats.org/officeDocument/2006/relationships/image" Target="../media/image55.png"/><Relationship Id="rId12" Type="http://schemas.microsoft.com/office/2007/relationships/hdphoto" Target="../media/hdphoto3.wdp"/><Relationship Id="rId17" Type="http://schemas.openxmlformats.org/officeDocument/2006/relationships/image" Target="../media/image61.png"/><Relationship Id="rId25" Type="http://schemas.openxmlformats.org/officeDocument/2006/relationships/slide" Target="slide3.xml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58.png"/><Relationship Id="rId24" Type="http://schemas.openxmlformats.org/officeDocument/2006/relationships/image" Target="../media/image65.png"/><Relationship Id="rId5" Type="http://schemas.openxmlformats.org/officeDocument/2006/relationships/image" Target="../media/image54.png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10" Type="http://schemas.openxmlformats.org/officeDocument/2006/relationships/image" Target="../media/image57.png"/><Relationship Id="rId19" Type="http://schemas.openxmlformats.org/officeDocument/2006/relationships/image" Target="../media/image62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8.png"/><Relationship Id="rId7" Type="http://schemas.openxmlformats.org/officeDocument/2006/relationships/slide" Target="slide4.xm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23.xml"/><Relationship Id="rId6" Type="http://schemas.microsoft.com/office/2007/relationships/hdphoto" Target="../media/hdphoto10.wdp"/><Relationship Id="rId5" Type="http://schemas.openxmlformats.org/officeDocument/2006/relationships/image" Target="../media/image69.png"/><Relationship Id="rId4" Type="http://schemas.microsoft.com/office/2007/relationships/hdphoto" Target="../media/hdphoto9.wdp"/><Relationship Id="rId9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18" Type="http://schemas.microsoft.com/office/2007/relationships/hdphoto" Target="../media/hdphoto6.wdp"/><Relationship Id="rId26" Type="http://schemas.openxmlformats.org/officeDocument/2006/relationships/image" Target="../media/image72.png"/><Relationship Id="rId39" Type="http://schemas.openxmlformats.org/officeDocument/2006/relationships/slide" Target="slide11.xml"/><Relationship Id="rId21" Type="http://schemas.openxmlformats.org/officeDocument/2006/relationships/image" Target="../media/image63.png"/><Relationship Id="rId34" Type="http://schemas.openxmlformats.org/officeDocument/2006/relationships/slide" Target="slide9.xml"/><Relationship Id="rId42" Type="http://schemas.openxmlformats.org/officeDocument/2006/relationships/image" Target="../media/image28.png"/><Relationship Id="rId7" Type="http://schemas.openxmlformats.org/officeDocument/2006/relationships/image" Target="../media/image55.png"/><Relationship Id="rId2" Type="http://schemas.openxmlformats.org/officeDocument/2006/relationships/audio" Target="../media/media3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75.png"/><Relationship Id="rId41" Type="http://schemas.openxmlformats.org/officeDocument/2006/relationships/image" Target="../media/image64.png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58.png"/><Relationship Id="rId24" Type="http://schemas.microsoft.com/office/2007/relationships/hdphoto" Target="../media/hdphoto10.wdp"/><Relationship Id="rId32" Type="http://schemas.openxmlformats.org/officeDocument/2006/relationships/image" Target="../media/image78.png"/><Relationship Id="rId37" Type="http://schemas.openxmlformats.org/officeDocument/2006/relationships/slide" Target="slide7.xml"/><Relationship Id="rId40" Type="http://schemas.openxmlformats.org/officeDocument/2006/relationships/slide" Target="slide12.xml"/><Relationship Id="rId5" Type="http://schemas.openxmlformats.org/officeDocument/2006/relationships/image" Target="../media/image54.png"/><Relationship Id="rId15" Type="http://schemas.openxmlformats.org/officeDocument/2006/relationships/image" Target="../media/image60.png"/><Relationship Id="rId23" Type="http://schemas.openxmlformats.org/officeDocument/2006/relationships/image" Target="../media/image69.png"/><Relationship Id="rId28" Type="http://schemas.openxmlformats.org/officeDocument/2006/relationships/image" Target="../media/image74.png"/><Relationship Id="rId36" Type="http://schemas.openxmlformats.org/officeDocument/2006/relationships/slide" Target="slide10.xml"/><Relationship Id="rId10" Type="http://schemas.openxmlformats.org/officeDocument/2006/relationships/image" Target="../media/image57.png"/><Relationship Id="rId19" Type="http://schemas.openxmlformats.org/officeDocument/2006/relationships/image" Target="../media/image62.png"/><Relationship Id="rId31" Type="http://schemas.openxmlformats.org/officeDocument/2006/relationships/image" Target="../media/image77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73.png"/><Relationship Id="rId30" Type="http://schemas.openxmlformats.org/officeDocument/2006/relationships/image" Target="../media/image76.png"/><Relationship Id="rId35" Type="http://schemas.openxmlformats.org/officeDocument/2006/relationships/slide" Target="slide6.xml"/><Relationship Id="rId8" Type="http://schemas.microsoft.com/office/2007/relationships/hdphoto" Target="../media/hdphoto2.wdp"/><Relationship Id="rId3" Type="http://schemas.openxmlformats.org/officeDocument/2006/relationships/slideLayout" Target="../slideLayouts/slideLayout123.xml"/><Relationship Id="rId12" Type="http://schemas.microsoft.com/office/2007/relationships/hdphoto" Target="../media/hdphoto3.wdp"/><Relationship Id="rId17" Type="http://schemas.openxmlformats.org/officeDocument/2006/relationships/image" Target="../media/image61.png"/><Relationship Id="rId25" Type="http://schemas.openxmlformats.org/officeDocument/2006/relationships/image" Target="../media/image71.png"/><Relationship Id="rId33" Type="http://schemas.openxmlformats.org/officeDocument/2006/relationships/slide" Target="slide5.xml"/><Relationship Id="rId38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70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70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70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70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70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69895" y="2052919"/>
            <a:ext cx="2436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45 : 5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04606" y="527921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9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03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61980" y="2074184"/>
            <a:ext cx="2436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30 : 5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77987" y="5308377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6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59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61288" y="2042286"/>
            <a:ext cx="2436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24 : 6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09849" y="4584351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77295" y="5364271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4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9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59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5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0" y="4124912"/>
            <a:ext cx="1790496" cy="1980974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904944" y="494444"/>
            <a:ext cx="9994960" cy="3416319"/>
            <a:chOff x="473703" y="1425915"/>
            <a:chExt cx="5146788" cy="2086237"/>
          </a:xfrm>
        </p:grpSpPr>
        <p:sp>
          <p:nvSpPr>
            <p:cNvPr id="21" name="矩形: 圆角 20"/>
            <p:cNvSpPr/>
            <p:nvPr/>
          </p:nvSpPr>
          <p:spPr>
            <a:xfrm>
              <a:off x="1809134" y="2291038"/>
              <a:ext cx="3682182" cy="679197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FDDD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473703" y="1425915"/>
              <a:ext cx="5146788" cy="208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Toán</a:t>
              </a:r>
              <a:endParaRPr kumimoji="0" lang="en-US" altLang="zh-CN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Luyện</a:t>
              </a:r>
              <a:r>
                <a:rPr kumimoji="0" lang="en-US" altLang="zh-CN" sz="7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7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tập</a:t>
              </a:r>
              <a:r>
                <a:rPr kumimoji="0" lang="en-US" altLang="zh-CN" sz="7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7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chung</a:t>
              </a:r>
              <a:endParaRPr kumimoji="0" lang="en-US" altLang="zh-CN" sz="7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Tiết</a:t>
              </a:r>
              <a:r>
                <a:rPr kumimoji="0" lang="en-US" altLang="zh-CN" sz="7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3</a:t>
              </a:r>
              <a:endPara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6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8" y="884375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384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9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7B20A1A-ABAD-4FA9-9C0A-0211EC8B6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6597" y="2881254"/>
            <a:ext cx="2080493" cy="17337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5C93422-5DF3-42FB-912A-01619886D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8419" y="3119335"/>
            <a:ext cx="1916243" cy="16059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2E559F4-2059-4071-9232-7E83856D2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8362" y="3223938"/>
            <a:ext cx="1852370" cy="174287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F98CBBD0-5A60-403A-B4DD-54E2D815ADB4}"/>
              </a:ext>
            </a:extLst>
          </p:cNvPr>
          <p:cNvSpPr/>
          <p:nvPr/>
        </p:nvSpPr>
        <p:spPr>
          <a:xfrm>
            <a:off x="5228801" y="2953301"/>
            <a:ext cx="2244026" cy="197889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8D1B916-2DFB-45B0-804B-B696983F93B8}"/>
              </a:ext>
            </a:extLst>
          </p:cNvPr>
          <p:cNvSpPr txBox="1"/>
          <p:nvPr/>
        </p:nvSpPr>
        <p:spPr>
          <a:xfrm>
            <a:off x="1700028" y="439479"/>
            <a:ext cx="951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D544A3-8E32-4DFD-8575-AC37F48969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929" y="1099261"/>
            <a:ext cx="2098743" cy="1605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E6922A2-9AE3-427B-B664-29024DB250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3369" y="1099662"/>
            <a:ext cx="1952744" cy="1615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B663C0F-C416-4A69-91DA-3E24E1635D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7064" y="1099662"/>
            <a:ext cx="1815869" cy="1615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C9767B4-0475-45AB-8A7E-A9F11A6833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99485" y="1087179"/>
            <a:ext cx="1943618" cy="17793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D6AC646-8CA4-4837-A90B-9EC4C73BFB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3826" y="4841735"/>
            <a:ext cx="1797619" cy="16059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C495253-122D-4EDB-8009-F449B171F6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95395" y="4827847"/>
            <a:ext cx="1843244" cy="16151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D02A613-FDBA-4597-973C-443D9855B3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81445" y="4856369"/>
            <a:ext cx="1843244" cy="14762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5CB19F1-CA9C-46ED-BA69-CB989207F3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62880" y="4867595"/>
            <a:ext cx="1738003" cy="15448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BE1A1DB-B2C2-4E90-829B-4BF0290BDC07}"/>
              </a:ext>
            </a:extLst>
          </p:cNvPr>
          <p:cNvSpPr txBox="1"/>
          <p:nvPr/>
        </p:nvSpPr>
        <p:spPr>
          <a:xfrm>
            <a:off x="1639068" y="464879"/>
            <a:ext cx="951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đậu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15196 1.11111E-6 C 0.22006 1.11111E-6 0.30417 0.06736 0.30417 0.12222 L 0.30417 0.2444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48 -0.00347 L 0.02122 -0.00347 C 0.08789 -0.00347 0.17005 0.0551 0.17005 0.10278 L 0.17005 0.20903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70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-0.04537 L -0.20482 -0.04537 C -0.29492 -0.04537 -0.40586 0.01644 -0.40586 0.0669 L -0.40586 0.1794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17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06 -0.025 L -0.06914 -0.025 C -0.06016 -0.025 -0.04909 0.02638 -0.04909 0.06851 L -0.04909 0.1620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0.30885 2.22222E-6 C 0.44713 2.22222E-6 0.6177 -0.04584 0.6177 -0.08287 L 0.6177 -0.16551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85" y="-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3086 1.11111E-6 C -0.04466 1.11111E-6 -0.06159 -0.05139 -0.06159 -0.09236 L -0.06159 -0.18472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-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0.04427 -3.33333E-6 C -0.06406 -3.33333E-6 -0.08841 -0.03773 -0.08841 -0.06828 L -0.08841 -0.13611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-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-0.11459 -4.81481E-6 C -0.16602 -4.81481E-6 -0.22917 -0.04861 -0.22917 -0.08773 L -0.22917 -0.17523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58" y="-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xmlns="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xmlns="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6F7793E-7943-47E3-925A-18685443F454}"/>
              </a:ext>
            </a:extLst>
          </p:cNvPr>
          <p:cNvSpPr/>
          <p:nvPr/>
        </p:nvSpPr>
        <p:spPr>
          <a:xfrm>
            <a:off x="1428086" y="1630917"/>
            <a:ext cx="1447800" cy="771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66694B-D269-4760-B5CC-E6D625FBD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85" y="2971960"/>
            <a:ext cx="4875431" cy="1728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57C7D03-18FD-4E2E-BE97-596C1004C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336" y="2971960"/>
            <a:ext cx="4474510" cy="17287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9B1EBC1-C674-4A42-B87E-BB5118E412DC}"/>
              </a:ext>
            </a:extLst>
          </p:cNvPr>
          <p:cNvSpPr/>
          <p:nvPr/>
        </p:nvSpPr>
        <p:spPr>
          <a:xfrm>
            <a:off x="2875886" y="3262473"/>
            <a:ext cx="1047750" cy="6477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3CF4807-75AD-45F5-9E61-5E86CDA02E27}"/>
              </a:ext>
            </a:extLst>
          </p:cNvPr>
          <p:cNvSpPr/>
          <p:nvPr/>
        </p:nvSpPr>
        <p:spPr>
          <a:xfrm>
            <a:off x="2352011" y="4053048"/>
            <a:ext cx="1047750" cy="6477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28D2262-A51B-4004-BAA9-49005A14C0B2}"/>
              </a:ext>
            </a:extLst>
          </p:cNvPr>
          <p:cNvSpPr/>
          <p:nvPr/>
        </p:nvSpPr>
        <p:spPr>
          <a:xfrm>
            <a:off x="8781386" y="3262473"/>
            <a:ext cx="1047750" cy="6477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A6DCA73-F85B-49CE-B9B3-D56B6ADEBA7B}"/>
              </a:ext>
            </a:extLst>
          </p:cNvPr>
          <p:cNvSpPr/>
          <p:nvPr/>
        </p:nvSpPr>
        <p:spPr>
          <a:xfrm>
            <a:off x="8371811" y="4053048"/>
            <a:ext cx="1047750" cy="6477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56FF1F9-3369-46E8-82BC-65D36D219408}"/>
              </a:ext>
            </a:extLst>
          </p:cNvPr>
          <p:cNvSpPr/>
          <p:nvPr/>
        </p:nvSpPr>
        <p:spPr>
          <a:xfrm>
            <a:off x="1685925" y="180975"/>
            <a:ext cx="1447800" cy="771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5AD090E-0861-4490-9EE7-FDEA3936F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" y="1395412"/>
            <a:ext cx="10871557" cy="249078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BA8023CC-CFC4-4B8D-B15A-8DB7DA2599B6}"/>
              </a:ext>
            </a:extLst>
          </p:cNvPr>
          <p:cNvSpPr/>
          <p:nvPr/>
        </p:nvSpPr>
        <p:spPr>
          <a:xfrm>
            <a:off x="4562475" y="1762125"/>
            <a:ext cx="704850" cy="609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2EB70FEE-2ED0-4DE3-A79F-3563294CC10A}"/>
              </a:ext>
            </a:extLst>
          </p:cNvPr>
          <p:cNvSpPr/>
          <p:nvPr/>
        </p:nvSpPr>
        <p:spPr>
          <a:xfrm>
            <a:off x="7400925" y="2850356"/>
            <a:ext cx="704850" cy="609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9F1D66A-F9B1-4DFB-95E8-A9DBE6EB4F9B}"/>
              </a:ext>
            </a:extLst>
          </p:cNvPr>
          <p:cNvSpPr/>
          <p:nvPr/>
        </p:nvSpPr>
        <p:spPr>
          <a:xfrm>
            <a:off x="10410826" y="2031206"/>
            <a:ext cx="857250" cy="609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90AE567-9B45-47F6-9A2A-9D9929BD5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90" y="3908822"/>
            <a:ext cx="10668000" cy="25527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4B9BCB7F-6B3A-4CEE-97AE-A3A632C9072C}"/>
              </a:ext>
            </a:extLst>
          </p:cNvPr>
          <p:cNvSpPr/>
          <p:nvPr/>
        </p:nvSpPr>
        <p:spPr>
          <a:xfrm>
            <a:off x="4667250" y="4252913"/>
            <a:ext cx="752475" cy="609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008A7A8A-E64C-4E38-A358-F049CDF7578E}"/>
              </a:ext>
            </a:extLst>
          </p:cNvPr>
          <p:cNvSpPr/>
          <p:nvPr/>
        </p:nvSpPr>
        <p:spPr>
          <a:xfrm>
            <a:off x="7496175" y="5341144"/>
            <a:ext cx="704850" cy="609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A4DBC8C4-4FEA-4A1B-91B9-B6A06AB6AC8D}"/>
              </a:ext>
            </a:extLst>
          </p:cNvPr>
          <p:cNvSpPr/>
          <p:nvPr/>
        </p:nvSpPr>
        <p:spPr>
          <a:xfrm>
            <a:off x="10447160" y="4557713"/>
            <a:ext cx="857250" cy="609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78652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10" grpId="0" animBg="1"/>
      <p:bldP spid="13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64B454-FF05-459A-BED5-517377132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315" y="1062126"/>
            <a:ext cx="2147887" cy="8105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AB2DB34-1EDD-4FDE-8F8B-8F7706811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66" y="3213603"/>
            <a:ext cx="5344283" cy="1970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E627619-EFB8-4F1D-9D9E-A738ECAC0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052" y="3207046"/>
            <a:ext cx="5487726" cy="18811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0775E37-7043-4450-955C-8AA32F32C807}"/>
              </a:ext>
            </a:extLst>
          </p:cNvPr>
          <p:cNvSpPr/>
          <p:nvPr/>
        </p:nvSpPr>
        <p:spPr>
          <a:xfrm>
            <a:off x="1595791" y="3004838"/>
            <a:ext cx="80962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35B8601-197A-491E-99F1-F38AD64E0307}"/>
              </a:ext>
            </a:extLst>
          </p:cNvPr>
          <p:cNvSpPr/>
          <p:nvPr/>
        </p:nvSpPr>
        <p:spPr>
          <a:xfrm>
            <a:off x="3144929" y="3356478"/>
            <a:ext cx="80962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42FEDAC-1868-4B05-B5D3-AB5CCBF4E900}"/>
              </a:ext>
            </a:extLst>
          </p:cNvPr>
          <p:cNvSpPr/>
          <p:nvPr/>
        </p:nvSpPr>
        <p:spPr>
          <a:xfrm>
            <a:off x="1287554" y="4966203"/>
            <a:ext cx="11334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30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9A59DD9-663F-4903-983A-42C408512058}"/>
              </a:ext>
            </a:extLst>
          </p:cNvPr>
          <p:cNvSpPr/>
          <p:nvPr/>
        </p:nvSpPr>
        <p:spPr>
          <a:xfrm>
            <a:off x="2983003" y="4190813"/>
            <a:ext cx="11334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EB55B40-E3FF-457F-A481-11B176888012}"/>
              </a:ext>
            </a:extLst>
          </p:cNvPr>
          <p:cNvSpPr/>
          <p:nvPr/>
        </p:nvSpPr>
        <p:spPr>
          <a:xfrm>
            <a:off x="6903948" y="2899278"/>
            <a:ext cx="11334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7824F0D-8EA3-4D11-B0F5-E31E07C67F49}"/>
              </a:ext>
            </a:extLst>
          </p:cNvPr>
          <p:cNvSpPr/>
          <p:nvPr/>
        </p:nvSpPr>
        <p:spPr>
          <a:xfrm>
            <a:off x="10538303" y="2899278"/>
            <a:ext cx="11334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2600616-1B52-44FE-8F9D-310832AE16D1}"/>
              </a:ext>
            </a:extLst>
          </p:cNvPr>
          <p:cNvSpPr/>
          <p:nvPr/>
        </p:nvSpPr>
        <p:spPr>
          <a:xfrm>
            <a:off x="8665315" y="3499940"/>
            <a:ext cx="11334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783DE44-54DD-416E-99E4-8A5D8A18B97A}"/>
              </a:ext>
            </a:extLst>
          </p:cNvPr>
          <p:cNvSpPr/>
          <p:nvPr/>
        </p:nvSpPr>
        <p:spPr>
          <a:xfrm>
            <a:off x="6903948" y="5153425"/>
            <a:ext cx="11334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68FB13A-5036-40CF-A225-D569C07D379C}"/>
              </a:ext>
            </a:extLst>
          </p:cNvPr>
          <p:cNvSpPr/>
          <p:nvPr/>
        </p:nvSpPr>
        <p:spPr>
          <a:xfrm>
            <a:off x="10538303" y="5072152"/>
            <a:ext cx="11334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DEE0D78-F5F9-4179-A258-69AF5138C94C}"/>
              </a:ext>
            </a:extLst>
          </p:cNvPr>
          <p:cNvSpPr/>
          <p:nvPr/>
        </p:nvSpPr>
        <p:spPr>
          <a:xfrm>
            <a:off x="8665315" y="4358674"/>
            <a:ext cx="11334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28" y="4456602"/>
            <a:ext cx="1255885" cy="2658086"/>
          </a:xfrm>
          <a:prstGeom prst="rect">
            <a:avLst/>
          </a:prstGeom>
        </p:spPr>
      </p:pic>
      <p:pic>
        <p:nvPicPr>
          <p:cNvPr id="38" name="Picture 3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343" y="-1700892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324453" y="356509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 NHÀ TÌNH THƯƠNG 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C:\Users\ADMIN\Desktop\Tai nguyen thiet ke tro choi\Angry birds epic birds\1505573783630 (2)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597" y="5238060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501850" y="3496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8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12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destroyed house 2 3d model low-poly obj mtl 3ds fbx blend dae x3d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9" b="89834" l="0" r="89941">
                        <a14:backgroundMark x1="37574" y1="45851" x2="37722" y2="48133"/>
                        <a14:backgroundMark x1="28107" y1="37552" x2="28846" y2="37967"/>
                        <a14:backgroundMark x1="27959" y1="34025" x2="29438" y2="34025"/>
                        <a14:backgroundMark x1="39645" y1="33402" x2="39349" y2="34440"/>
                        <a14:backgroundMark x1="39645" y1="38797" x2="39645" y2="38797"/>
                        <a14:backgroundMark x1="39793" y1="36515" x2="39793" y2="36515"/>
                        <a14:backgroundMark x1="40976" y1="24066" x2="41716" y2="24481"/>
                        <a14:backgroundMark x1="44527" y1="25311" x2="44231" y2="25934"/>
                        <a14:backgroundMark x1="48521" y1="30913" x2="48521" y2="30913"/>
                        <a14:backgroundMark x1="47485" y1="32573" x2="47485" y2="32573"/>
                        <a14:backgroundMark x1="66716" y1="37344" x2="66716" y2="37759"/>
                        <a14:backgroundMark x1="70710" y1="28216" x2="70710" y2="28216"/>
                        <a14:backgroundMark x1="66864" y1="38589" x2="66864" y2="38589"/>
                        <a14:backgroundMark x1="70118" y1="72822" x2="75444" y2="73444"/>
                        <a14:backgroundMark x1="72337" y1="66805" x2="71598" y2="67427"/>
                        <a14:backgroundMark x1="75592" y1="63278" x2="75296" y2="64730"/>
                        <a14:backgroundMark x1="76923" y1="66805" x2="76036" y2="66805"/>
                        <a14:backgroundMark x1="56361" y1="39004" x2="56361" y2="39004"/>
                        <a14:backgroundMark x1="56213" y1="36100" x2="56213" y2="36100"/>
                        <a14:backgroundMark x1="58580" y1="32573" x2="58580" y2="32573"/>
                        <a14:backgroundMark x1="61391" y1="32365" x2="61391" y2="32365"/>
                        <a14:backgroundMark x1="52515" y1="30705" x2="52515" y2="30705"/>
                        <a14:backgroundMark x1="51331" y1="33195" x2="51331" y2="33195"/>
                        <a14:backgroundMark x1="42012" y1="21369" x2="42012" y2="21369"/>
                        <a14:backgroundMark x1="46746" y1="23029" x2="46746" y2="23029"/>
                        <a14:backgroundMark x1="44231" y1="20124" x2="44231" y2="20124"/>
                        <a14:backgroundMark x1="56509" y1="47925" x2="56509" y2="47925"/>
                        <a14:backgroundMark x1="3846" y1="65768" x2="9024" y2="73651"/>
                        <a14:backgroundMark x1="15385" y1="59129" x2="12574" y2="65768"/>
                        <a14:backgroundMark x1="19675" y1="59544" x2="18787" y2="61411"/>
                        <a14:backgroundMark x1="15237" y1="68672" x2="16124" y2="69087"/>
                        <a14:backgroundMark x1="33876" y1="81950" x2="45562" y2="78838"/>
                        <a14:backgroundMark x1="69822" y1="75934" x2="69822" y2="75934"/>
                      </a14:backgroundRemoval>
                    </a14:imgEffect>
                    <a14:imgEffect>
                      <a14:saturation sat="66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060" y="108060"/>
            <a:ext cx="10968248" cy="741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88" y="4804728"/>
            <a:ext cx="1256121" cy="2656226"/>
          </a:xfrm>
          <a:prstGeom prst="rect">
            <a:avLst/>
          </a:prstGeom>
        </p:spPr>
      </p:pic>
      <p:pic>
        <p:nvPicPr>
          <p:cNvPr id="7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013" y="6132842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59" y="-4151086"/>
            <a:ext cx="9092712" cy="755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78493" y="271001"/>
            <a:ext cx="79919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một trận bão lớn, ngôi nhà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bác Ba đã bị bão tàn phá.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giúp bác Ba 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 lại ngôi nhà mới bằng cách 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 đúng các câu hỏi.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07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70" y="4949871"/>
            <a:ext cx="1256121" cy="2656226"/>
          </a:xfrm>
          <a:prstGeom prst="rect">
            <a:avLst/>
          </a:prstGeom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70" y="3996448"/>
            <a:ext cx="901742" cy="410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08" y="167264"/>
            <a:ext cx="996650" cy="473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1305162"/>
            <a:ext cx="558955" cy="644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68" y="1291945"/>
            <a:ext cx="786043" cy="692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347" y="3858887"/>
            <a:ext cx="1083180" cy="665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2485400"/>
            <a:ext cx="463239" cy="888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22" y="-86229"/>
            <a:ext cx="524894" cy="812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660" y="2559821"/>
            <a:ext cx="768483" cy="888568"/>
          </a:xfrm>
          <a:prstGeom prst="rect">
            <a:avLst/>
          </a:prstGeom>
        </p:spPr>
      </p:pic>
      <p:sp>
        <p:nvSpPr>
          <p:cNvPr id="11" name="Oval 10">
            <a:hlinkClick r:id="rId33" action="ppaction://hlinksldjump"/>
          </p:cNvPr>
          <p:cNvSpPr/>
          <p:nvPr/>
        </p:nvSpPr>
        <p:spPr>
          <a:xfrm>
            <a:off x="1780635" y="69763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31" name="Oval 30">
            <a:hlinkClick r:id="rId34" action="ppaction://hlinksldjump"/>
          </p:cNvPr>
          <p:cNvSpPr/>
          <p:nvPr/>
        </p:nvSpPr>
        <p:spPr>
          <a:xfrm>
            <a:off x="3647992" y="751085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32" name="Oval 31">
            <a:hlinkClick r:id="rId35" action="ppaction://hlinksldjump"/>
          </p:cNvPr>
          <p:cNvSpPr/>
          <p:nvPr/>
        </p:nvSpPr>
        <p:spPr>
          <a:xfrm>
            <a:off x="1758518" y="193815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33" name="Oval 32">
            <a:hlinkClick r:id="rId36" action="ppaction://hlinksldjump"/>
          </p:cNvPr>
          <p:cNvSpPr/>
          <p:nvPr/>
        </p:nvSpPr>
        <p:spPr>
          <a:xfrm>
            <a:off x="3637597" y="203790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6</a:t>
            </a:r>
          </a:p>
        </p:txBody>
      </p:sp>
      <p:sp>
        <p:nvSpPr>
          <p:cNvPr id="34" name="Oval 33">
            <a:hlinkClick r:id="rId37" action="ppaction://hlinksldjump"/>
          </p:cNvPr>
          <p:cNvSpPr/>
          <p:nvPr/>
        </p:nvSpPr>
        <p:spPr>
          <a:xfrm>
            <a:off x="1745764" y="342861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35" name="Oval 34">
            <a:hlinkClick r:id="rId38" action="ppaction://hlinksldjump"/>
          </p:cNvPr>
          <p:cNvSpPr/>
          <p:nvPr/>
        </p:nvSpPr>
        <p:spPr>
          <a:xfrm>
            <a:off x="1703748" y="4422321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36" name="Oval 35">
            <a:hlinkClick r:id="rId39" action="ppaction://hlinksldjump"/>
          </p:cNvPr>
          <p:cNvSpPr/>
          <p:nvPr/>
        </p:nvSpPr>
        <p:spPr>
          <a:xfrm>
            <a:off x="3625652" y="349043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7</a:t>
            </a:r>
          </a:p>
        </p:txBody>
      </p:sp>
      <p:sp>
        <p:nvSpPr>
          <p:cNvPr id="37" name="Oval 36">
            <a:hlinkClick r:id="rId40" action="ppaction://hlinksldjump"/>
          </p:cNvPr>
          <p:cNvSpPr/>
          <p:nvPr/>
        </p:nvSpPr>
        <p:spPr>
          <a:xfrm>
            <a:off x="3643018" y="4479676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308" y="4942941"/>
            <a:ext cx="1255885" cy="26580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4179817" y="5049058"/>
            <a:ext cx="2500835" cy="1448662"/>
          </a:xfrm>
          <a:prstGeom prst="wedgeEllipseCallout">
            <a:avLst>
              <a:gd name="adj1" fmla="val -70165"/>
              <a:gd name="adj2" fmla="val 14408"/>
            </a:avLst>
          </a:prstGeom>
          <a:solidFill>
            <a:srgbClr val="99FF99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FF"/>
                </a:solidFill>
                <a:latin typeface="Calibri"/>
              </a:rPr>
              <a:t>Cảm ơn các cháu đã giúp bác xây lại ngôi nhà!</a:t>
            </a: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28877" y="2564935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21773" y="3311557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91029" y="4009585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509088" y="476400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2584950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3362894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423886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4944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7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59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5455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42424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42424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4697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36364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4697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4697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1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42200" y="1859340"/>
            <a:ext cx="23647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Calibri"/>
              </a:rPr>
              <a:t>Câu</a:t>
            </a:r>
            <a:r>
              <a:rPr lang="en-US" sz="4800" dirty="0">
                <a:solidFill>
                  <a:srgbClr val="0000FF"/>
                </a:solidFill>
                <a:latin typeface="Calibri"/>
              </a:rPr>
              <a:t> 1:</a:t>
            </a:r>
          </a:p>
          <a:p>
            <a:pPr algn="ctr"/>
            <a:r>
              <a:rPr lang="en-US" sz="4800" dirty="0">
                <a:solidFill>
                  <a:srgbClr val="0000FF"/>
                </a:solidFill>
                <a:latin typeface="Calibri"/>
              </a:rPr>
              <a:t> 4 x 8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14137" y="5158046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00FF"/>
                </a:solidFill>
                <a:latin typeface="Calibri"/>
              </a:rPr>
              <a:t>32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80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39777" y="2095449"/>
            <a:ext cx="1712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5 x 6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69628" y="5180787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30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81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42816" y="2162925"/>
            <a:ext cx="24801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00FF"/>
                </a:solidFill>
                <a:latin typeface="Calibri"/>
              </a:rPr>
              <a:t>3 x 8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00491" y="5223400"/>
            <a:ext cx="886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00FF"/>
                </a:solidFill>
                <a:latin typeface="Calibri"/>
              </a:rPr>
              <a:t>24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81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6475" y="2137979"/>
            <a:ext cx="31229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6 x 6 + 4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57776" y="532964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40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53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40528" y="2339998"/>
            <a:ext cx="22252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3 x 7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88902" y="5148889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21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73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191</Words>
  <Application>Microsoft Office PowerPoint</Application>
  <PresentationFormat>Widescreen</PresentationFormat>
  <Paragraphs>64</Paragraphs>
  <Slides>18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18</vt:i4>
      </vt:variant>
    </vt:vector>
  </HeadingPairs>
  <TitlesOfParts>
    <vt:vector size="47" baseType="lpstr">
      <vt:lpstr>微软雅黑</vt:lpstr>
      <vt:lpstr>黑体</vt:lpstr>
      <vt:lpstr>宋体</vt:lpstr>
      <vt:lpstr>Arial</vt:lpstr>
      <vt:lpstr>Arial Black</vt:lpstr>
      <vt:lpstr>Arial-Rounded</vt:lpstr>
      <vt:lpstr>Calibri</vt:lpstr>
      <vt:lpstr>Calibri Light</vt:lpstr>
      <vt:lpstr>ITC Avant Garde Std Bk</vt:lpstr>
      <vt:lpstr>Lato Hairline</vt:lpstr>
      <vt:lpstr>Lato Light</vt:lpstr>
      <vt:lpstr>Lato Regular</vt:lpstr>
      <vt:lpstr>字魂35号-经典雅黑</vt:lpstr>
      <vt:lpstr>字魂59号-创粗黑</vt:lpstr>
      <vt:lpstr>方正卡通简体</vt:lpstr>
      <vt:lpstr>方正少儿简体</vt:lpstr>
      <vt:lpstr>方正黑体简体</vt:lpstr>
      <vt:lpstr>等线</vt:lpstr>
      <vt:lpstr>Office Theme</vt:lpstr>
      <vt:lpstr>1_Office 主题</vt:lpstr>
      <vt:lpstr>千图网海量PPT模板www.58pic.com​​</vt:lpstr>
      <vt:lpstr>2_Office 主题</vt:lpstr>
      <vt:lpstr>https://www.freeppt7.com</vt:lpstr>
      <vt:lpstr>1_Office Theme</vt:lpstr>
      <vt:lpstr>3_Office 主题</vt:lpstr>
      <vt:lpstr>3_Office 主题​​</vt:lpstr>
      <vt:lpstr>4_Office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OANH</cp:lastModifiedBy>
  <cp:revision>46</cp:revision>
  <dcterms:created xsi:type="dcterms:W3CDTF">2021-07-20T01:55:21Z</dcterms:created>
  <dcterms:modified xsi:type="dcterms:W3CDTF">2022-02-17T02:46:06Z</dcterms:modified>
</cp:coreProperties>
</file>