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</p:sldMasterIdLst>
  <p:notesMasterIdLst>
    <p:notesMasterId r:id="rId20"/>
  </p:notesMasterIdLst>
  <p:sldIdLst>
    <p:sldId id="263" r:id="rId5"/>
    <p:sldId id="267" r:id="rId6"/>
    <p:sldId id="268" r:id="rId7"/>
    <p:sldId id="269" r:id="rId8"/>
    <p:sldId id="270" r:id="rId9"/>
    <p:sldId id="287" r:id="rId10"/>
    <p:sldId id="274" r:id="rId11"/>
    <p:sldId id="2007577138" r:id="rId12"/>
    <p:sldId id="2007577139" r:id="rId13"/>
    <p:sldId id="2007577140" r:id="rId14"/>
    <p:sldId id="2007577137" r:id="rId15"/>
    <p:sldId id="334" r:id="rId16"/>
    <p:sldId id="2007577142" r:id="rId17"/>
    <p:sldId id="2007577143" r:id="rId18"/>
    <p:sldId id="20075771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99FE8-3B27-44A9-B103-ACD8D145BBBB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4AAE0-AFAB-4741-BE2E-E386C3DE8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4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187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36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389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11764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61965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4200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6514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21276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76384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63734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1990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296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3140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72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99752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30855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19912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06302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44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31173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2626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63535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9075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68676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83129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7081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21931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4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80017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78196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461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79618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88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33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90270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34176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15866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8760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57818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4278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054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52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738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223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7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35208" y="6356350"/>
            <a:ext cx="2930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992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0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88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4" Type="http://schemas.openxmlformats.org/officeDocument/2006/relationships/image" Target="../media/image28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9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1645" y="697584"/>
            <a:ext cx="7508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-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-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48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-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altLang="zh-CN" sz="4800" b="1" i="0" u="none" strike="noStrike" kern="1200" cap="none" spc="-30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spc="-3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MRVT: </a:t>
            </a:r>
            <a:r>
              <a:rPr lang="en-US" altLang="zh-CN" sz="4800" b="1" spc="-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4800" b="1" spc="-3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spc="-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spc="-3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spc="-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4800" b="1" spc="-3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spc="-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4800" b="1" spc="-3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spc="-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zh-CN" sz="4800" b="1" spc="-3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spc="-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altLang="zh-CN" sz="4800" b="1" spc="-3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; </a:t>
            </a:r>
            <a:r>
              <a:rPr lang="en-US" altLang="zh-CN" sz="4800" b="1" spc="-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4800" b="1" spc="-3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spc="-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4800" b="1" spc="-3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spc="-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4800" b="1" spc="-3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spc="-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4800" b="1" spc="-3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spc="-3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2DEF94E-A203-4D1F-8603-69A974E1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920"/>
            <a:ext cx="2807445" cy="28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2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73A483C-B3D7-47EE-B8E9-36D6DD0072C1}"/>
              </a:ext>
            </a:extLst>
          </p:cNvPr>
          <p:cNvSpPr txBox="1"/>
          <p:nvPr/>
        </p:nvSpPr>
        <p:spPr>
          <a:xfrm>
            <a:off x="741554" y="325804"/>
            <a:ext cx="810735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71955B4-E93D-4CE8-8A2F-A8AA872FE62D}"/>
              </a:ext>
            </a:extLst>
          </p:cNvPr>
          <p:cNvSpPr txBox="1"/>
          <p:nvPr/>
        </p:nvSpPr>
        <p:spPr>
          <a:xfrm>
            <a:off x="1905000" y="878445"/>
            <a:ext cx="3516802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8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xmlns="" id="{2195DDCE-D426-4219-B6CF-2F1D8E28E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50" y="1662294"/>
            <a:ext cx="4798085" cy="338969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D1FBB6F-BE67-40B0-A30A-35131849C9E3}"/>
              </a:ext>
            </a:extLst>
          </p:cNvPr>
          <p:cNvCxnSpPr/>
          <p:nvPr/>
        </p:nvCxnSpPr>
        <p:spPr>
          <a:xfrm>
            <a:off x="3389289" y="2119286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2744021-9EE4-433C-A50F-EA132725A952}"/>
              </a:ext>
            </a:extLst>
          </p:cNvPr>
          <p:cNvCxnSpPr>
            <a:cxnSpLocks/>
          </p:cNvCxnSpPr>
          <p:nvPr/>
        </p:nvCxnSpPr>
        <p:spPr>
          <a:xfrm>
            <a:off x="3118901" y="3403243"/>
            <a:ext cx="575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7AE8FD9-34CD-4591-8A6E-BFB07DD42863}"/>
              </a:ext>
            </a:extLst>
          </p:cNvPr>
          <p:cNvCxnSpPr>
            <a:cxnSpLocks/>
          </p:cNvCxnSpPr>
          <p:nvPr/>
        </p:nvCxnSpPr>
        <p:spPr>
          <a:xfrm>
            <a:off x="2631234" y="4739734"/>
            <a:ext cx="1356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82CD3DD9-A79B-454C-A534-FB11F72E52AA}"/>
              </a:ext>
            </a:extLst>
          </p:cNvPr>
          <p:cNvSpPr/>
          <p:nvPr/>
        </p:nvSpPr>
        <p:spPr>
          <a:xfrm>
            <a:off x="5326321" y="229109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xmlns="" id="{57685A8F-BDB7-471E-AEA8-F77E9CB2AE26}"/>
              </a:ext>
            </a:extLst>
          </p:cNvPr>
          <p:cNvSpPr/>
          <p:nvPr/>
        </p:nvSpPr>
        <p:spPr>
          <a:xfrm>
            <a:off x="5326320" y="301145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xmlns="" id="{4D50026D-1B0E-454E-A0D8-1DD78EB823E1}"/>
              </a:ext>
            </a:extLst>
          </p:cNvPr>
          <p:cNvSpPr/>
          <p:nvPr/>
        </p:nvSpPr>
        <p:spPr>
          <a:xfrm>
            <a:off x="5326319" y="373181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82A398-4904-43E2-870B-30C19811C8CB}"/>
              </a:ext>
            </a:extLst>
          </p:cNvPr>
          <p:cNvSpPr txBox="1"/>
          <p:nvPr/>
        </p:nvSpPr>
        <p:spPr>
          <a:xfrm>
            <a:off x="2261493" y="476618"/>
            <a:ext cx="749210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8AC9E73C-CC7E-433B-AF5B-E0A5345E289A}"/>
              </a:ext>
            </a:extLst>
          </p:cNvPr>
          <p:cNvSpPr/>
          <p:nvPr/>
        </p:nvSpPr>
        <p:spPr>
          <a:xfrm>
            <a:off x="2848590" y="229109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sầu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xmlns="" id="{6725EE3E-14C6-4363-A246-6889073078EB}"/>
              </a:ext>
            </a:extLst>
          </p:cNvPr>
          <p:cNvSpPr/>
          <p:nvPr/>
        </p:nvSpPr>
        <p:spPr>
          <a:xfrm>
            <a:off x="2848589" y="301145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xmlns="" id="{EAACCA72-405F-4305-A6C1-951CB7EE621D}"/>
              </a:ext>
            </a:extLst>
          </p:cNvPr>
          <p:cNvSpPr/>
          <p:nvPr/>
        </p:nvSpPr>
        <p:spPr>
          <a:xfrm>
            <a:off x="2848588" y="373181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4107986-9860-4578-9ED5-ED12C0064C25}"/>
              </a:ext>
            </a:extLst>
          </p:cNvPr>
          <p:cNvSpPr/>
          <p:nvPr/>
        </p:nvSpPr>
        <p:spPr>
          <a:xfrm>
            <a:off x="3387826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C316B68-912B-473B-8D43-C423567F686C}"/>
              </a:ext>
            </a:extLst>
          </p:cNvPr>
          <p:cNvSpPr/>
          <p:nvPr/>
        </p:nvSpPr>
        <p:spPr>
          <a:xfrm>
            <a:off x="6445660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rgbClr val="7EA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20E033E-F5CA-4C62-88B1-BDB47126AE8F}"/>
              </a:ext>
            </a:extLst>
          </p:cNvPr>
          <p:cNvCxnSpPr>
            <a:stCxn id="6" idx="3"/>
            <a:endCxn id="2" idx="1"/>
          </p:cNvCxnSpPr>
          <p:nvPr/>
        </p:nvCxnSpPr>
        <p:spPr>
          <a:xfrm>
            <a:off x="4487505" y="2503180"/>
            <a:ext cx="838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647B6AC-0B22-48EB-B247-35C6D8C6EE20}"/>
              </a:ext>
            </a:extLst>
          </p:cNvPr>
          <p:cNvCxnSpPr>
            <a:stCxn id="7" idx="3"/>
            <a:endCxn id="4" idx="1"/>
          </p:cNvCxnSpPr>
          <p:nvPr/>
        </p:nvCxnSpPr>
        <p:spPr>
          <a:xfrm>
            <a:off x="4487504" y="3223540"/>
            <a:ext cx="838815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0DB809C-B554-420C-B687-A927B0285F75}"/>
              </a:ext>
            </a:extLst>
          </p:cNvPr>
          <p:cNvCxnSpPr>
            <a:stCxn id="8" idx="3"/>
            <a:endCxn id="3" idx="1"/>
          </p:cNvCxnSpPr>
          <p:nvPr/>
        </p:nvCxnSpPr>
        <p:spPr>
          <a:xfrm flipV="1">
            <a:off x="4487503" y="3223540"/>
            <a:ext cx="838817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772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17431 0.0009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7" y="3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46914E-7 L -0.17986 0.14012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5" y="700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16991 -0.1398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5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build="p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xmlns="" id="{AAC68035-A052-4EF2-8B85-D0D39FB99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661562" y="614731"/>
            <a:ext cx="2468822" cy="1848692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xmlns="" id="{451CB33E-0CE3-4608-BA21-0EAA44113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447893" y="2504654"/>
            <a:ext cx="2752632" cy="1848692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xmlns="" id="{13FBB622-D6B8-419F-BB4A-DC8C3CCE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590399" y="4572516"/>
            <a:ext cx="3047727" cy="184869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B1037C-5BA8-478B-983B-B790C255D937}"/>
              </a:ext>
            </a:extLst>
          </p:cNvPr>
          <p:cNvSpPr txBox="1"/>
          <p:nvPr/>
        </p:nvSpPr>
        <p:spPr>
          <a:xfrm>
            <a:off x="4611404" y="988654"/>
            <a:ext cx="4410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350115-F62C-42B7-949F-A9727E819C79}"/>
              </a:ext>
            </a:extLst>
          </p:cNvPr>
          <p:cNvSpPr txBox="1"/>
          <p:nvPr/>
        </p:nvSpPr>
        <p:spPr>
          <a:xfrm>
            <a:off x="4638126" y="2780585"/>
            <a:ext cx="4410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b)-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8535B2-0701-4756-9D51-8B22236D097F}"/>
              </a:ext>
            </a:extLst>
          </p:cNvPr>
          <p:cNvSpPr txBox="1"/>
          <p:nvPr/>
        </p:nvSpPr>
        <p:spPr>
          <a:xfrm>
            <a:off x="4800721" y="4697099"/>
            <a:ext cx="49305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8126" y="489397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Bài</a:t>
            </a:r>
            <a:r>
              <a:rPr lang="en-US" sz="3200" dirty="0" smtClean="0"/>
              <a:t> 3: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018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Lúc vươn cổ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Lúc rụt đầu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Hễ đi đâu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Cõng nhà đi đó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303969" y="3710536"/>
            <a:ext cx="2672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ốc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sên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127465" y="5468994"/>
              <a:ext cx="26145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voi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582082" y="3772420"/>
            <a:ext cx="1973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rùa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559950" cy="1422439"/>
            <a:chOff x="7595379" y="5098536"/>
            <a:chExt cx="3559950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067624" y="5425033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tía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mũ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ca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loài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côn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trùng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7" cy="1866931"/>
            <a:chOff x="6780706" y="4686364"/>
            <a:chExt cx="4547857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991054" y="5375174"/>
              <a:ext cx="29418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dế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mèn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6000" y="5375175"/>
              <a:ext cx="20697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125414" cy="1842018"/>
            <a:chOff x="6897095" y="2964459"/>
            <a:chExt cx="4125414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7934804" y="3795900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626247" y="3648695"/>
              <a:ext cx="17388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097678" y="587092"/>
            <a:ext cx="72353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bụng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ngọn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lòe</a:t>
            </a:r>
            <a:endParaRPr lang="en-US" sz="36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536261" cy="1866931"/>
            <a:chOff x="6780706" y="4686364"/>
            <a:chExt cx="553626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265423" y="5475696"/>
              <a:ext cx="28600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đóm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465090" y="5459161"/>
              <a:ext cx="20697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029036" y="3710536"/>
              <a:ext cx="134072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347855" y="3674324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288</Words>
  <Application>Microsoft Office PowerPoint</Application>
  <PresentationFormat>Widescreen</PresentationFormat>
  <Paragraphs>74</Paragraphs>
  <Slides>15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Calibri Light</vt:lpstr>
      <vt:lpstr>iCiel Cadena</vt:lpstr>
      <vt:lpstr>Tahoma</vt:lpstr>
      <vt:lpstr>Times New Roman</vt:lpstr>
      <vt:lpstr>汉仪跳跳体简</vt:lpstr>
      <vt:lpstr>等线</vt:lpstr>
      <vt:lpstr>等线 Light</vt:lpstr>
      <vt:lpstr>1_Office Theme</vt:lpstr>
      <vt:lpstr>Office 主题</vt:lpstr>
      <vt:lpstr>千图网拥有20W+精美PPT模板 更多PPT模板下载至：www.58pic.com/office/ppt​​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5</cp:revision>
  <dcterms:created xsi:type="dcterms:W3CDTF">2021-08-03T10:25:26Z</dcterms:created>
  <dcterms:modified xsi:type="dcterms:W3CDTF">2022-03-17T02:51:14Z</dcterms:modified>
</cp:coreProperties>
</file>