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3" r:id="rId17"/>
    <p:sldId id="324" r:id="rId18"/>
    <p:sldId id="343" r:id="rId19"/>
    <p:sldId id="342" r:id="rId20"/>
    <p:sldId id="326" r:id="rId21"/>
    <p:sldId id="327" r:id="rId22"/>
    <p:sldId id="328" r:id="rId23"/>
    <p:sldId id="329" r:id="rId24"/>
    <p:sldId id="330" r:id="rId25"/>
    <p:sldId id="344" r:id="rId26"/>
    <p:sldId id="332" r:id="rId27"/>
    <p:sldId id="333" r:id="rId28"/>
    <p:sldId id="334" r:id="rId29"/>
    <p:sldId id="335" r:id="rId30"/>
    <p:sldId id="336" r:id="rId31"/>
    <p:sldId id="337" r:id="rId32"/>
    <p:sldId id="345" r:id="rId33"/>
    <p:sldId id="339" r:id="rId34"/>
    <p:sldId id="340" r:id="rId35"/>
    <p:sldId id="341" r:id="rId36"/>
  </p:sldIdLst>
  <p:sldSz cx="12192000" cy="6858000"/>
  <p:notesSz cx="7559675" cy="10691495"/>
  <p:embeddedFontLst>
    <p:embeddedFont>
      <p:font typeface="Tahoma" panose="020B0604030504040204" pitchFamily="34" charset="0"/>
      <p:regular r:id="rId40"/>
    </p:embeddedFont>
    <p:embeddedFont>
      <p:font typeface="Wingdings 2" panose="05020102010507070707" pitchFamily="18" charset="2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F75"/>
    <a:srgbClr val="776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font" Target="fonts/font2.fntdata"/><Relationship Id="rId40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415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:notes"/>
          <p:cNvSpPr/>
          <p:nvPr>
            <p:ph type="sldImg" idx="2"/>
          </p:nvPr>
        </p:nvSpPr>
        <p:spPr>
          <a:xfrm>
            <a:off x="381415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rgbClr val="67AFD4"/>
        </a:solidFill>
        <a:effectLst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1362997" y="2069186"/>
            <a:ext cx="9466694" cy="1925766"/>
          </a:xfrm>
          <a:prstGeom prst="rect">
            <a:avLst/>
          </a:prstGeom>
          <a:effectLst>
            <a:outerShdw dist="57150" dir="1980000" algn="bl" rotWithShape="0">
              <a:schemeClr val="dk2"/>
            </a:outerShdw>
          </a:effectLst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7255"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2405246" y="4202344"/>
            <a:ext cx="7382256" cy="517638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75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accen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67" name="Google Shape;67;p11"/>
          <p:cNvSpPr txBox="1"/>
          <p:nvPr>
            <p:ph type="title" hasCustomPrompt="1"/>
          </p:nvPr>
        </p:nvSpPr>
        <p:spPr>
          <a:xfrm>
            <a:off x="415620" y="1474897"/>
            <a:ext cx="11361264" cy="2618127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200"/>
              <a:buNone/>
              <a:defRPr sz="1379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379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/>
          <p:nvPr>
            <p:ph type="subTitle" idx="1"/>
          </p:nvPr>
        </p:nvSpPr>
        <p:spPr>
          <a:xfrm>
            <a:off x="3317893" y="4203170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1"/>
          <p:cNvSpPr/>
          <p:nvPr/>
        </p:nvSpPr>
        <p:spPr>
          <a:xfrm flipH="1">
            <a:off x="10757338" y="3429143"/>
            <a:ext cx="632000" cy="544696"/>
          </a:xfrm>
          <a:custGeom>
            <a:avLst/>
            <a:gdLst/>
            <a:ahLst/>
            <a:cxnLst/>
            <a:rect l="l" t="t" r="r" b="b"/>
            <a:pathLst>
              <a:path w="5805" h="6289" extrusionOk="0">
                <a:moveTo>
                  <a:pt x="2952" y="0"/>
                </a:moveTo>
                <a:cubicBezTo>
                  <a:pt x="2827" y="0"/>
                  <a:pt x="2702" y="75"/>
                  <a:pt x="2669" y="225"/>
                </a:cubicBezTo>
                <a:lnTo>
                  <a:pt x="2402" y="1560"/>
                </a:lnTo>
                <a:cubicBezTo>
                  <a:pt x="2335" y="2027"/>
                  <a:pt x="2002" y="2394"/>
                  <a:pt x="1568" y="2527"/>
                </a:cubicBezTo>
                <a:lnTo>
                  <a:pt x="334" y="2861"/>
                </a:lnTo>
                <a:cubicBezTo>
                  <a:pt x="0" y="2927"/>
                  <a:pt x="0" y="3361"/>
                  <a:pt x="334" y="3428"/>
                </a:cubicBezTo>
                <a:lnTo>
                  <a:pt x="1568" y="3761"/>
                </a:lnTo>
                <a:cubicBezTo>
                  <a:pt x="2002" y="3895"/>
                  <a:pt x="2335" y="4262"/>
                  <a:pt x="2402" y="4729"/>
                </a:cubicBezTo>
                <a:lnTo>
                  <a:pt x="2669" y="6063"/>
                </a:lnTo>
                <a:cubicBezTo>
                  <a:pt x="2702" y="6213"/>
                  <a:pt x="2827" y="6288"/>
                  <a:pt x="2952" y="6288"/>
                </a:cubicBezTo>
                <a:cubicBezTo>
                  <a:pt x="3077" y="6288"/>
                  <a:pt x="3202" y="6213"/>
                  <a:pt x="3236" y="6063"/>
                </a:cubicBezTo>
                <a:lnTo>
                  <a:pt x="3503" y="4595"/>
                </a:lnTo>
                <a:cubicBezTo>
                  <a:pt x="3536" y="4228"/>
                  <a:pt x="3836" y="3895"/>
                  <a:pt x="4203" y="3761"/>
                </a:cubicBezTo>
                <a:lnTo>
                  <a:pt x="5571" y="3428"/>
                </a:lnTo>
                <a:cubicBezTo>
                  <a:pt x="5804" y="3328"/>
                  <a:pt x="5804" y="2961"/>
                  <a:pt x="5571" y="2861"/>
                </a:cubicBezTo>
                <a:lnTo>
                  <a:pt x="4203" y="2527"/>
                </a:lnTo>
                <a:cubicBezTo>
                  <a:pt x="3836" y="2394"/>
                  <a:pt x="3536" y="2060"/>
                  <a:pt x="3503" y="1693"/>
                </a:cubicBezTo>
                <a:lnTo>
                  <a:pt x="3236" y="225"/>
                </a:lnTo>
                <a:cubicBezTo>
                  <a:pt x="3202" y="75"/>
                  <a:pt x="3077" y="0"/>
                  <a:pt x="29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70" name="Google Shape;70;p11"/>
          <p:cNvSpPr/>
          <p:nvPr/>
        </p:nvSpPr>
        <p:spPr>
          <a:xfrm flipH="1">
            <a:off x="1006675" y="2887305"/>
            <a:ext cx="632000" cy="541838"/>
          </a:xfrm>
          <a:custGeom>
            <a:avLst/>
            <a:gdLst/>
            <a:ahLst/>
            <a:cxnLst/>
            <a:rect l="l" t="t" r="r" b="b"/>
            <a:pathLst>
              <a:path w="5805" h="6256" extrusionOk="0">
                <a:moveTo>
                  <a:pt x="2919" y="1"/>
                </a:moveTo>
                <a:cubicBezTo>
                  <a:pt x="2794" y="1"/>
                  <a:pt x="2669" y="76"/>
                  <a:pt x="2636" y="226"/>
                </a:cubicBezTo>
                <a:lnTo>
                  <a:pt x="2402" y="1527"/>
                </a:lnTo>
                <a:cubicBezTo>
                  <a:pt x="2335" y="1994"/>
                  <a:pt x="2002" y="2361"/>
                  <a:pt x="1568" y="2528"/>
                </a:cubicBezTo>
                <a:lnTo>
                  <a:pt x="301" y="2828"/>
                </a:lnTo>
                <a:cubicBezTo>
                  <a:pt x="0" y="2895"/>
                  <a:pt x="0" y="3362"/>
                  <a:pt x="301" y="3428"/>
                </a:cubicBezTo>
                <a:lnTo>
                  <a:pt x="1568" y="3762"/>
                </a:lnTo>
                <a:cubicBezTo>
                  <a:pt x="2002" y="3895"/>
                  <a:pt x="2335" y="4262"/>
                  <a:pt x="2402" y="4729"/>
                </a:cubicBezTo>
                <a:lnTo>
                  <a:pt x="2636" y="6030"/>
                </a:lnTo>
                <a:cubicBezTo>
                  <a:pt x="2669" y="6180"/>
                  <a:pt x="2794" y="6255"/>
                  <a:pt x="2919" y="6255"/>
                </a:cubicBezTo>
                <a:cubicBezTo>
                  <a:pt x="3044" y="6255"/>
                  <a:pt x="3169" y="6180"/>
                  <a:pt x="3203" y="6030"/>
                </a:cubicBezTo>
                <a:lnTo>
                  <a:pt x="3469" y="4596"/>
                </a:lnTo>
                <a:cubicBezTo>
                  <a:pt x="3536" y="4196"/>
                  <a:pt x="3803" y="3862"/>
                  <a:pt x="4203" y="3762"/>
                </a:cubicBezTo>
                <a:lnTo>
                  <a:pt x="5571" y="3428"/>
                </a:lnTo>
                <a:cubicBezTo>
                  <a:pt x="5804" y="3295"/>
                  <a:pt x="5804" y="2961"/>
                  <a:pt x="5571" y="2861"/>
                </a:cubicBezTo>
                <a:lnTo>
                  <a:pt x="4203" y="2494"/>
                </a:lnTo>
                <a:cubicBezTo>
                  <a:pt x="3803" y="2394"/>
                  <a:pt x="3536" y="2061"/>
                  <a:pt x="3469" y="1660"/>
                </a:cubicBezTo>
                <a:lnTo>
                  <a:pt x="3203" y="226"/>
                </a:lnTo>
                <a:cubicBezTo>
                  <a:pt x="3169" y="76"/>
                  <a:pt x="3044" y="1"/>
                  <a:pt x="2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71" name="Google Shape;71;p11"/>
          <p:cNvSpPr/>
          <p:nvPr/>
        </p:nvSpPr>
        <p:spPr>
          <a:xfrm flipH="1">
            <a:off x="9127396" y="5925613"/>
            <a:ext cx="508539" cy="433401"/>
          </a:xfrm>
          <a:custGeom>
            <a:avLst/>
            <a:gdLst/>
            <a:ahLst/>
            <a:cxnLst/>
            <a:rect l="l" t="t" r="r" b="b"/>
            <a:pathLst>
              <a:path w="4671" h="5004" extrusionOk="0">
                <a:moveTo>
                  <a:pt x="2419" y="0"/>
                </a:moveTo>
                <a:cubicBezTo>
                  <a:pt x="2319" y="0"/>
                  <a:pt x="2219" y="67"/>
                  <a:pt x="2202" y="200"/>
                </a:cubicBezTo>
                <a:lnTo>
                  <a:pt x="1935" y="1234"/>
                </a:lnTo>
                <a:cubicBezTo>
                  <a:pt x="1868" y="1601"/>
                  <a:pt x="1602" y="1868"/>
                  <a:pt x="1268" y="1968"/>
                </a:cubicBezTo>
                <a:lnTo>
                  <a:pt x="234" y="2202"/>
                </a:lnTo>
                <a:cubicBezTo>
                  <a:pt x="0" y="2235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369"/>
                  <a:pt x="1868" y="3736"/>
                </a:cubicBezTo>
                <a:lnTo>
                  <a:pt x="2002" y="4804"/>
                </a:lnTo>
                <a:cubicBezTo>
                  <a:pt x="2019" y="4937"/>
                  <a:pt x="2127" y="5004"/>
                  <a:pt x="2235" y="5004"/>
                </a:cubicBezTo>
                <a:cubicBezTo>
                  <a:pt x="2344" y="5004"/>
                  <a:pt x="2452" y="4937"/>
                  <a:pt x="2469" y="4804"/>
                </a:cubicBezTo>
                <a:lnTo>
                  <a:pt x="2736" y="3669"/>
                </a:lnTo>
                <a:cubicBezTo>
                  <a:pt x="2769" y="3369"/>
                  <a:pt x="3003" y="3136"/>
                  <a:pt x="3303" y="3036"/>
                </a:cubicBezTo>
                <a:lnTo>
                  <a:pt x="4404" y="2835"/>
                </a:lnTo>
                <a:cubicBezTo>
                  <a:pt x="4670" y="2769"/>
                  <a:pt x="4670" y="2402"/>
                  <a:pt x="4404" y="2335"/>
                </a:cubicBezTo>
                <a:lnTo>
                  <a:pt x="3336" y="2035"/>
                </a:lnTo>
                <a:cubicBezTo>
                  <a:pt x="3036" y="1901"/>
                  <a:pt x="2836" y="1668"/>
                  <a:pt x="2802" y="1334"/>
                </a:cubicBezTo>
                <a:lnTo>
                  <a:pt x="2636" y="200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72" name="Google Shape;72;p11"/>
          <p:cNvSpPr/>
          <p:nvPr/>
        </p:nvSpPr>
        <p:spPr>
          <a:xfrm>
            <a:off x="9127384" y="185246"/>
            <a:ext cx="726117" cy="541834"/>
          </a:xfrm>
          <a:custGeom>
            <a:avLst/>
            <a:gdLst/>
            <a:ahLst/>
            <a:cxnLst/>
            <a:rect l="l" t="t" r="r" b="b"/>
            <a:pathLst>
              <a:path w="4738" h="5005" extrusionOk="0">
                <a:moveTo>
                  <a:pt x="2419" y="1"/>
                </a:moveTo>
                <a:cubicBezTo>
                  <a:pt x="2319" y="1"/>
                  <a:pt x="2219" y="67"/>
                  <a:pt x="2202" y="201"/>
                </a:cubicBezTo>
                <a:lnTo>
                  <a:pt x="1935" y="1235"/>
                </a:lnTo>
                <a:cubicBezTo>
                  <a:pt x="1868" y="1602"/>
                  <a:pt x="1601" y="1902"/>
                  <a:pt x="1235" y="1969"/>
                </a:cubicBezTo>
                <a:lnTo>
                  <a:pt x="234" y="2202"/>
                </a:lnTo>
                <a:cubicBezTo>
                  <a:pt x="0" y="2269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403"/>
                  <a:pt x="1835" y="3770"/>
                </a:cubicBezTo>
                <a:lnTo>
                  <a:pt x="2002" y="4804"/>
                </a:lnTo>
                <a:cubicBezTo>
                  <a:pt x="2018" y="4937"/>
                  <a:pt x="2118" y="5004"/>
                  <a:pt x="2223" y="5004"/>
                </a:cubicBezTo>
                <a:cubicBezTo>
                  <a:pt x="2327" y="5004"/>
                  <a:pt x="2435" y="4937"/>
                  <a:pt x="2469" y="4804"/>
                </a:cubicBezTo>
                <a:lnTo>
                  <a:pt x="2736" y="3703"/>
                </a:lnTo>
                <a:cubicBezTo>
                  <a:pt x="2769" y="3370"/>
                  <a:pt x="3002" y="3136"/>
                  <a:pt x="3303" y="3069"/>
                </a:cubicBezTo>
                <a:lnTo>
                  <a:pt x="4403" y="2836"/>
                </a:lnTo>
                <a:cubicBezTo>
                  <a:pt x="4737" y="2836"/>
                  <a:pt x="4737" y="2336"/>
                  <a:pt x="4403" y="2336"/>
                </a:cubicBezTo>
                <a:lnTo>
                  <a:pt x="3336" y="2035"/>
                </a:lnTo>
                <a:cubicBezTo>
                  <a:pt x="3036" y="1935"/>
                  <a:pt x="2836" y="1668"/>
                  <a:pt x="2802" y="1335"/>
                </a:cubicBezTo>
                <a:lnTo>
                  <a:pt x="2636" y="201"/>
                </a:lnTo>
                <a:cubicBezTo>
                  <a:pt x="2619" y="67"/>
                  <a:pt x="2519" y="1"/>
                  <a:pt x="24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73" name="Google Shape;73;p11"/>
          <p:cNvSpPr/>
          <p:nvPr/>
        </p:nvSpPr>
        <p:spPr>
          <a:xfrm flipH="1">
            <a:off x="10815434" y="1777195"/>
            <a:ext cx="515834" cy="436345"/>
          </a:xfrm>
          <a:custGeom>
            <a:avLst/>
            <a:gdLst/>
            <a:ahLst/>
            <a:cxnLst/>
            <a:rect l="l" t="t" r="r" b="b"/>
            <a:pathLst>
              <a:path w="4738" h="5038" extrusionOk="0">
                <a:moveTo>
                  <a:pt x="2419" y="0"/>
                </a:moveTo>
                <a:cubicBezTo>
                  <a:pt x="2319" y="0"/>
                  <a:pt x="2219" y="67"/>
                  <a:pt x="2202" y="201"/>
                </a:cubicBezTo>
                <a:lnTo>
                  <a:pt x="1969" y="1235"/>
                </a:lnTo>
                <a:cubicBezTo>
                  <a:pt x="1902" y="1602"/>
                  <a:pt x="1602" y="1868"/>
                  <a:pt x="1268" y="1969"/>
                </a:cubicBezTo>
                <a:lnTo>
                  <a:pt x="268" y="2169"/>
                </a:lnTo>
                <a:cubicBezTo>
                  <a:pt x="1" y="2235"/>
                  <a:pt x="1" y="2602"/>
                  <a:pt x="268" y="2669"/>
                </a:cubicBezTo>
                <a:lnTo>
                  <a:pt x="1235" y="2969"/>
                </a:lnTo>
                <a:cubicBezTo>
                  <a:pt x="1602" y="3069"/>
                  <a:pt x="1835" y="3403"/>
                  <a:pt x="1869" y="3770"/>
                </a:cubicBezTo>
                <a:lnTo>
                  <a:pt x="2002" y="4837"/>
                </a:lnTo>
                <a:cubicBezTo>
                  <a:pt x="2019" y="4971"/>
                  <a:pt x="2127" y="5037"/>
                  <a:pt x="2236" y="5037"/>
                </a:cubicBezTo>
                <a:cubicBezTo>
                  <a:pt x="2344" y="5037"/>
                  <a:pt x="2453" y="4971"/>
                  <a:pt x="2469" y="4837"/>
                </a:cubicBezTo>
                <a:lnTo>
                  <a:pt x="2736" y="3703"/>
                </a:lnTo>
                <a:cubicBezTo>
                  <a:pt x="2803" y="3403"/>
                  <a:pt x="3003" y="3169"/>
                  <a:pt x="3337" y="3069"/>
                </a:cubicBezTo>
                <a:lnTo>
                  <a:pt x="4404" y="2836"/>
                </a:lnTo>
                <a:cubicBezTo>
                  <a:pt x="4415" y="2837"/>
                  <a:pt x="4425" y="2837"/>
                  <a:pt x="4435" y="2837"/>
                </a:cubicBezTo>
                <a:cubicBezTo>
                  <a:pt x="4737" y="2837"/>
                  <a:pt x="4727" y="2368"/>
                  <a:pt x="4404" y="2335"/>
                </a:cubicBezTo>
                <a:lnTo>
                  <a:pt x="3337" y="2035"/>
                </a:lnTo>
                <a:cubicBezTo>
                  <a:pt x="3070" y="1902"/>
                  <a:pt x="2836" y="1668"/>
                  <a:pt x="2803" y="1335"/>
                </a:cubicBezTo>
                <a:lnTo>
                  <a:pt x="2636" y="201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74" name="Google Shape;74;p11"/>
          <p:cNvSpPr/>
          <p:nvPr/>
        </p:nvSpPr>
        <p:spPr>
          <a:xfrm flipH="1">
            <a:off x="1423379" y="4525123"/>
            <a:ext cx="508539" cy="433488"/>
          </a:xfrm>
          <a:custGeom>
            <a:avLst/>
            <a:gdLst/>
            <a:ahLst/>
            <a:cxnLst/>
            <a:rect l="l" t="t" r="r" b="b"/>
            <a:pathLst>
              <a:path w="4671" h="5005" extrusionOk="0">
                <a:moveTo>
                  <a:pt x="2402" y="1"/>
                </a:moveTo>
                <a:cubicBezTo>
                  <a:pt x="2294" y="1"/>
                  <a:pt x="2185" y="68"/>
                  <a:pt x="2169" y="201"/>
                </a:cubicBezTo>
                <a:lnTo>
                  <a:pt x="1935" y="1235"/>
                </a:lnTo>
                <a:cubicBezTo>
                  <a:pt x="1868" y="1602"/>
                  <a:pt x="1602" y="1869"/>
                  <a:pt x="1235" y="1969"/>
                </a:cubicBezTo>
                <a:lnTo>
                  <a:pt x="234" y="2169"/>
                </a:lnTo>
                <a:cubicBezTo>
                  <a:pt x="0" y="2236"/>
                  <a:pt x="0" y="2603"/>
                  <a:pt x="234" y="2670"/>
                </a:cubicBezTo>
                <a:lnTo>
                  <a:pt x="1201" y="2970"/>
                </a:lnTo>
                <a:cubicBezTo>
                  <a:pt x="1568" y="3070"/>
                  <a:pt x="1802" y="3370"/>
                  <a:pt x="1835" y="3737"/>
                </a:cubicBezTo>
                <a:lnTo>
                  <a:pt x="2002" y="4804"/>
                </a:lnTo>
                <a:cubicBezTo>
                  <a:pt x="2019" y="4938"/>
                  <a:pt x="2119" y="5005"/>
                  <a:pt x="2219" y="5005"/>
                </a:cubicBezTo>
                <a:cubicBezTo>
                  <a:pt x="2319" y="5005"/>
                  <a:pt x="2419" y="4938"/>
                  <a:pt x="2435" y="4804"/>
                </a:cubicBezTo>
                <a:lnTo>
                  <a:pt x="2702" y="3670"/>
                </a:lnTo>
                <a:cubicBezTo>
                  <a:pt x="2769" y="3370"/>
                  <a:pt x="3003" y="3137"/>
                  <a:pt x="3303" y="3036"/>
                </a:cubicBezTo>
                <a:lnTo>
                  <a:pt x="4404" y="2836"/>
                </a:lnTo>
                <a:cubicBezTo>
                  <a:pt x="4670" y="2770"/>
                  <a:pt x="4670" y="2403"/>
                  <a:pt x="4404" y="2336"/>
                </a:cubicBezTo>
                <a:lnTo>
                  <a:pt x="3336" y="2036"/>
                </a:lnTo>
                <a:cubicBezTo>
                  <a:pt x="3036" y="1902"/>
                  <a:pt x="2836" y="1669"/>
                  <a:pt x="2802" y="1335"/>
                </a:cubicBezTo>
                <a:lnTo>
                  <a:pt x="2636" y="201"/>
                </a:lnTo>
                <a:cubicBezTo>
                  <a:pt x="2619" y="68"/>
                  <a:pt x="2511" y="1"/>
                  <a:pt x="24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75" name="Google Shape;75;p11"/>
          <p:cNvSpPr/>
          <p:nvPr/>
        </p:nvSpPr>
        <p:spPr>
          <a:xfrm flipH="1">
            <a:off x="2987405" y="6027115"/>
            <a:ext cx="508539" cy="433401"/>
          </a:xfrm>
          <a:custGeom>
            <a:avLst/>
            <a:gdLst/>
            <a:ahLst/>
            <a:cxnLst/>
            <a:rect l="l" t="t" r="r" b="b"/>
            <a:pathLst>
              <a:path w="4671" h="5004" extrusionOk="0">
                <a:moveTo>
                  <a:pt x="2419" y="0"/>
                </a:moveTo>
                <a:cubicBezTo>
                  <a:pt x="2319" y="0"/>
                  <a:pt x="2219" y="67"/>
                  <a:pt x="2202" y="200"/>
                </a:cubicBezTo>
                <a:lnTo>
                  <a:pt x="1935" y="1234"/>
                </a:lnTo>
                <a:cubicBezTo>
                  <a:pt x="1868" y="1601"/>
                  <a:pt x="1602" y="1868"/>
                  <a:pt x="1268" y="1968"/>
                </a:cubicBezTo>
                <a:lnTo>
                  <a:pt x="234" y="2202"/>
                </a:lnTo>
                <a:cubicBezTo>
                  <a:pt x="0" y="2235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369"/>
                  <a:pt x="1868" y="3736"/>
                </a:cubicBezTo>
                <a:lnTo>
                  <a:pt x="2002" y="4804"/>
                </a:lnTo>
                <a:cubicBezTo>
                  <a:pt x="2019" y="4937"/>
                  <a:pt x="2127" y="5004"/>
                  <a:pt x="2235" y="5004"/>
                </a:cubicBezTo>
                <a:cubicBezTo>
                  <a:pt x="2344" y="5004"/>
                  <a:pt x="2452" y="4937"/>
                  <a:pt x="2469" y="4804"/>
                </a:cubicBezTo>
                <a:lnTo>
                  <a:pt x="2736" y="3669"/>
                </a:lnTo>
                <a:cubicBezTo>
                  <a:pt x="2769" y="3369"/>
                  <a:pt x="3003" y="3136"/>
                  <a:pt x="3303" y="3036"/>
                </a:cubicBezTo>
                <a:lnTo>
                  <a:pt x="4404" y="2835"/>
                </a:lnTo>
                <a:cubicBezTo>
                  <a:pt x="4670" y="2769"/>
                  <a:pt x="4670" y="2402"/>
                  <a:pt x="4404" y="2335"/>
                </a:cubicBezTo>
                <a:lnTo>
                  <a:pt x="3336" y="2035"/>
                </a:lnTo>
                <a:cubicBezTo>
                  <a:pt x="3036" y="1901"/>
                  <a:pt x="2836" y="1668"/>
                  <a:pt x="2802" y="1334"/>
                </a:cubicBezTo>
                <a:lnTo>
                  <a:pt x="2636" y="200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3"/>
          <p:cNvGrpSpPr/>
          <p:nvPr/>
        </p:nvGrpSpPr>
        <p:grpSpPr>
          <a:xfrm>
            <a:off x="-152064" y="-318"/>
            <a:ext cx="12774637" cy="6858249"/>
            <a:chOff x="48251" y="0"/>
            <a:chExt cx="10643634" cy="7559950"/>
          </a:xfrm>
        </p:grpSpPr>
        <p:sp>
          <p:nvSpPr>
            <p:cNvPr id="79" name="Google Shape;79;p13"/>
            <p:cNvSpPr/>
            <p:nvPr/>
          </p:nvSpPr>
          <p:spPr>
            <a:xfrm>
              <a:off x="48251" y="6036568"/>
              <a:ext cx="10643634" cy="1523382"/>
            </a:xfrm>
            <a:custGeom>
              <a:avLst/>
              <a:gdLst/>
              <a:ahLst/>
              <a:cxnLst/>
              <a:rect l="l" t="t" r="r" b="b"/>
              <a:pathLst>
                <a:path w="70085" h="16502" extrusionOk="0">
                  <a:moveTo>
                    <a:pt x="6402" y="0"/>
                  </a:moveTo>
                  <a:cubicBezTo>
                    <a:pt x="4245" y="0"/>
                    <a:pt x="1999" y="881"/>
                    <a:pt x="1" y="2291"/>
                  </a:cubicBezTo>
                  <a:lnTo>
                    <a:pt x="701" y="16501"/>
                  </a:lnTo>
                  <a:lnTo>
                    <a:pt x="70084" y="16501"/>
                  </a:lnTo>
                  <a:lnTo>
                    <a:pt x="69384" y="8028"/>
                  </a:lnTo>
                  <a:cubicBezTo>
                    <a:pt x="62680" y="4106"/>
                    <a:pt x="55558" y="926"/>
                    <a:pt x="47883" y="926"/>
                  </a:cubicBezTo>
                  <a:cubicBezTo>
                    <a:pt x="46355" y="926"/>
                    <a:pt x="44805" y="1052"/>
                    <a:pt x="43232" y="1324"/>
                  </a:cubicBezTo>
                  <a:cubicBezTo>
                    <a:pt x="37394" y="2591"/>
                    <a:pt x="34159" y="9163"/>
                    <a:pt x="28321" y="9963"/>
                  </a:cubicBezTo>
                  <a:cubicBezTo>
                    <a:pt x="27783" y="10052"/>
                    <a:pt x="27258" y="10094"/>
                    <a:pt x="26744" y="10094"/>
                  </a:cubicBezTo>
                  <a:cubicBezTo>
                    <a:pt x="19956" y="10094"/>
                    <a:pt x="15118" y="2784"/>
                    <a:pt x="9041" y="490"/>
                  </a:cubicBezTo>
                  <a:cubicBezTo>
                    <a:pt x="8193" y="155"/>
                    <a:pt x="7306" y="0"/>
                    <a:pt x="640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48251" y="4467675"/>
              <a:ext cx="10537175" cy="2500259"/>
            </a:xfrm>
            <a:custGeom>
              <a:avLst/>
              <a:gdLst/>
              <a:ahLst/>
              <a:cxnLst/>
              <a:rect l="l" t="t" r="r" b="b"/>
              <a:pathLst>
                <a:path w="69384" h="27084" extrusionOk="0">
                  <a:moveTo>
                    <a:pt x="6797" y="0"/>
                  </a:moveTo>
                  <a:cubicBezTo>
                    <a:pt x="4573" y="0"/>
                    <a:pt x="2323" y="868"/>
                    <a:pt x="301" y="2241"/>
                  </a:cubicBezTo>
                  <a:cubicBezTo>
                    <a:pt x="201" y="2341"/>
                    <a:pt x="101" y="2441"/>
                    <a:pt x="1" y="2541"/>
                  </a:cubicBezTo>
                  <a:lnTo>
                    <a:pt x="1" y="19253"/>
                  </a:lnTo>
                  <a:cubicBezTo>
                    <a:pt x="1994" y="17869"/>
                    <a:pt x="4236" y="16980"/>
                    <a:pt x="6388" y="16980"/>
                  </a:cubicBezTo>
                  <a:cubicBezTo>
                    <a:pt x="7296" y="16980"/>
                    <a:pt x="8189" y="17138"/>
                    <a:pt x="9041" y="17485"/>
                  </a:cubicBezTo>
                  <a:cubicBezTo>
                    <a:pt x="15128" y="19783"/>
                    <a:pt x="19971" y="27083"/>
                    <a:pt x="26775" y="27083"/>
                  </a:cubicBezTo>
                  <a:cubicBezTo>
                    <a:pt x="27279" y="27083"/>
                    <a:pt x="27794" y="27043"/>
                    <a:pt x="28321" y="26958"/>
                  </a:cubicBezTo>
                  <a:cubicBezTo>
                    <a:pt x="34159" y="26124"/>
                    <a:pt x="37428" y="19553"/>
                    <a:pt x="43232" y="18319"/>
                  </a:cubicBezTo>
                  <a:cubicBezTo>
                    <a:pt x="44799" y="18047"/>
                    <a:pt x="46346" y="17921"/>
                    <a:pt x="47872" y="17921"/>
                  </a:cubicBezTo>
                  <a:cubicBezTo>
                    <a:pt x="55535" y="17921"/>
                    <a:pt x="62680" y="21101"/>
                    <a:pt x="69384" y="25023"/>
                  </a:cubicBezTo>
                  <a:lnTo>
                    <a:pt x="69384" y="9546"/>
                  </a:lnTo>
                  <a:cubicBezTo>
                    <a:pt x="67816" y="7711"/>
                    <a:pt x="66282" y="5810"/>
                    <a:pt x="64714" y="3908"/>
                  </a:cubicBezTo>
                  <a:cubicBezTo>
                    <a:pt x="62281" y="1343"/>
                    <a:pt x="59348" y="76"/>
                    <a:pt x="56456" y="76"/>
                  </a:cubicBezTo>
                  <a:cubicBezTo>
                    <a:pt x="52843" y="76"/>
                    <a:pt x="49295" y="2053"/>
                    <a:pt x="46868" y="5943"/>
                  </a:cubicBezTo>
                  <a:cubicBezTo>
                    <a:pt x="42943" y="11875"/>
                    <a:pt x="37565" y="15143"/>
                    <a:pt x="31508" y="15143"/>
                  </a:cubicBezTo>
                  <a:cubicBezTo>
                    <a:pt x="30821" y="15143"/>
                    <a:pt x="30125" y="15101"/>
                    <a:pt x="29422" y="15016"/>
                  </a:cubicBezTo>
                  <a:cubicBezTo>
                    <a:pt x="21783" y="14182"/>
                    <a:pt x="17780" y="6777"/>
                    <a:pt x="11943" y="1840"/>
                  </a:cubicBezTo>
                  <a:cubicBezTo>
                    <a:pt x="10329" y="552"/>
                    <a:pt x="8571" y="0"/>
                    <a:pt x="679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48251" y="2536538"/>
              <a:ext cx="10537175" cy="3329156"/>
            </a:xfrm>
            <a:custGeom>
              <a:avLst/>
              <a:gdLst/>
              <a:ahLst/>
              <a:cxnLst/>
              <a:rect l="l" t="t" r="r" b="b"/>
              <a:pathLst>
                <a:path w="69384" h="36063" extrusionOk="0">
                  <a:moveTo>
                    <a:pt x="57491" y="0"/>
                  </a:moveTo>
                  <a:cubicBezTo>
                    <a:pt x="56565" y="0"/>
                    <a:pt x="55574" y="161"/>
                    <a:pt x="54506" y="510"/>
                  </a:cubicBezTo>
                  <a:cubicBezTo>
                    <a:pt x="45800" y="3812"/>
                    <a:pt x="41063" y="13286"/>
                    <a:pt x="33058" y="18223"/>
                  </a:cubicBezTo>
                  <a:cubicBezTo>
                    <a:pt x="31678" y="19036"/>
                    <a:pt x="30348" y="19391"/>
                    <a:pt x="29058" y="19391"/>
                  </a:cubicBezTo>
                  <a:cubicBezTo>
                    <a:pt x="22519" y="19391"/>
                    <a:pt x="17004" y="10267"/>
                    <a:pt x="11209" y="5447"/>
                  </a:cubicBezTo>
                  <a:cubicBezTo>
                    <a:pt x="9449" y="4136"/>
                    <a:pt x="7351" y="3473"/>
                    <a:pt x="5243" y="3473"/>
                  </a:cubicBezTo>
                  <a:cubicBezTo>
                    <a:pt x="3434" y="3473"/>
                    <a:pt x="1618" y="3961"/>
                    <a:pt x="1" y="4946"/>
                  </a:cubicBezTo>
                  <a:lnTo>
                    <a:pt x="1" y="23460"/>
                  </a:lnTo>
                  <a:cubicBezTo>
                    <a:pt x="101" y="23360"/>
                    <a:pt x="201" y="23260"/>
                    <a:pt x="301" y="23160"/>
                  </a:cubicBezTo>
                  <a:cubicBezTo>
                    <a:pt x="2319" y="21789"/>
                    <a:pt x="4564" y="20933"/>
                    <a:pt x="6783" y="20933"/>
                  </a:cubicBezTo>
                  <a:cubicBezTo>
                    <a:pt x="8562" y="20933"/>
                    <a:pt x="10325" y="21483"/>
                    <a:pt x="11943" y="22759"/>
                  </a:cubicBezTo>
                  <a:cubicBezTo>
                    <a:pt x="17780" y="27696"/>
                    <a:pt x="21783" y="35101"/>
                    <a:pt x="29422" y="35935"/>
                  </a:cubicBezTo>
                  <a:cubicBezTo>
                    <a:pt x="30125" y="36020"/>
                    <a:pt x="30821" y="36062"/>
                    <a:pt x="31509" y="36062"/>
                  </a:cubicBezTo>
                  <a:cubicBezTo>
                    <a:pt x="37571" y="36062"/>
                    <a:pt x="42973" y="32794"/>
                    <a:pt x="46868" y="26862"/>
                  </a:cubicBezTo>
                  <a:cubicBezTo>
                    <a:pt x="49295" y="22972"/>
                    <a:pt x="52843" y="20995"/>
                    <a:pt x="56456" y="20995"/>
                  </a:cubicBezTo>
                  <a:cubicBezTo>
                    <a:pt x="59348" y="20995"/>
                    <a:pt x="62281" y="22262"/>
                    <a:pt x="64714" y="24827"/>
                  </a:cubicBezTo>
                  <a:cubicBezTo>
                    <a:pt x="66282" y="26729"/>
                    <a:pt x="67816" y="28630"/>
                    <a:pt x="69384" y="30465"/>
                  </a:cubicBezTo>
                  <a:lnTo>
                    <a:pt x="69384" y="10717"/>
                  </a:lnTo>
                  <a:cubicBezTo>
                    <a:pt x="66134" y="5529"/>
                    <a:pt x="62933" y="0"/>
                    <a:pt x="5749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48251" y="609463"/>
              <a:ext cx="10537175" cy="3717248"/>
            </a:xfrm>
            <a:custGeom>
              <a:avLst/>
              <a:gdLst/>
              <a:ahLst/>
              <a:cxnLst/>
              <a:rect l="l" t="t" r="r" b="b"/>
              <a:pathLst>
                <a:path w="69384" h="40267" extrusionOk="0">
                  <a:moveTo>
                    <a:pt x="51842" y="0"/>
                  </a:moveTo>
                  <a:cubicBezTo>
                    <a:pt x="43185" y="0"/>
                    <a:pt x="33833" y="12092"/>
                    <a:pt x="26153" y="16448"/>
                  </a:cubicBezTo>
                  <a:cubicBezTo>
                    <a:pt x="25502" y="16648"/>
                    <a:pt x="24827" y="16748"/>
                    <a:pt x="24151" y="16748"/>
                  </a:cubicBezTo>
                  <a:cubicBezTo>
                    <a:pt x="23476" y="16748"/>
                    <a:pt x="22800" y="16648"/>
                    <a:pt x="22150" y="16448"/>
                  </a:cubicBezTo>
                  <a:cubicBezTo>
                    <a:pt x="16679" y="14780"/>
                    <a:pt x="14144" y="8609"/>
                    <a:pt x="9408" y="6541"/>
                  </a:cubicBezTo>
                  <a:cubicBezTo>
                    <a:pt x="8135" y="5967"/>
                    <a:pt x="6668" y="5681"/>
                    <a:pt x="5156" y="5681"/>
                  </a:cubicBezTo>
                  <a:cubicBezTo>
                    <a:pt x="3419" y="5681"/>
                    <a:pt x="1624" y="6059"/>
                    <a:pt x="1" y="6808"/>
                  </a:cubicBezTo>
                  <a:lnTo>
                    <a:pt x="1" y="25821"/>
                  </a:lnTo>
                  <a:cubicBezTo>
                    <a:pt x="1618" y="24836"/>
                    <a:pt x="3434" y="24348"/>
                    <a:pt x="5243" y="24348"/>
                  </a:cubicBezTo>
                  <a:cubicBezTo>
                    <a:pt x="7351" y="24348"/>
                    <a:pt x="9449" y="25011"/>
                    <a:pt x="11209" y="26322"/>
                  </a:cubicBezTo>
                  <a:cubicBezTo>
                    <a:pt x="17004" y="31142"/>
                    <a:pt x="22543" y="40266"/>
                    <a:pt x="29070" y="40266"/>
                  </a:cubicBezTo>
                  <a:cubicBezTo>
                    <a:pt x="30357" y="40266"/>
                    <a:pt x="31684" y="39911"/>
                    <a:pt x="33058" y="39098"/>
                  </a:cubicBezTo>
                  <a:cubicBezTo>
                    <a:pt x="41063" y="34161"/>
                    <a:pt x="45767" y="24687"/>
                    <a:pt x="54506" y="21385"/>
                  </a:cubicBezTo>
                  <a:cubicBezTo>
                    <a:pt x="55574" y="21036"/>
                    <a:pt x="56565" y="20875"/>
                    <a:pt x="57491" y="20875"/>
                  </a:cubicBezTo>
                  <a:cubicBezTo>
                    <a:pt x="62933" y="20875"/>
                    <a:pt x="66134" y="26404"/>
                    <a:pt x="69384" y="31592"/>
                  </a:cubicBezTo>
                  <a:lnTo>
                    <a:pt x="69384" y="15381"/>
                  </a:lnTo>
                  <a:cubicBezTo>
                    <a:pt x="65915" y="12212"/>
                    <a:pt x="63046" y="8242"/>
                    <a:pt x="59977" y="4506"/>
                  </a:cubicBezTo>
                  <a:cubicBezTo>
                    <a:pt x="57393" y="1276"/>
                    <a:pt x="54654" y="0"/>
                    <a:pt x="5184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48251" y="0"/>
              <a:ext cx="10643634" cy="2155648"/>
            </a:xfrm>
            <a:custGeom>
              <a:avLst/>
              <a:gdLst/>
              <a:ahLst/>
              <a:cxnLst/>
              <a:rect l="l" t="t" r="r" b="b"/>
              <a:pathLst>
                <a:path w="70085" h="23351" extrusionOk="0">
                  <a:moveTo>
                    <a:pt x="701" y="0"/>
                  </a:moveTo>
                  <a:lnTo>
                    <a:pt x="1" y="13410"/>
                  </a:lnTo>
                  <a:cubicBezTo>
                    <a:pt x="1624" y="12679"/>
                    <a:pt x="3419" y="12300"/>
                    <a:pt x="5156" y="12300"/>
                  </a:cubicBezTo>
                  <a:cubicBezTo>
                    <a:pt x="6667" y="12300"/>
                    <a:pt x="8135" y="12587"/>
                    <a:pt x="9408" y="13176"/>
                  </a:cubicBezTo>
                  <a:cubicBezTo>
                    <a:pt x="14144" y="15211"/>
                    <a:pt x="16679" y="21416"/>
                    <a:pt x="22150" y="23050"/>
                  </a:cubicBezTo>
                  <a:cubicBezTo>
                    <a:pt x="22800" y="23250"/>
                    <a:pt x="23476" y="23350"/>
                    <a:pt x="24151" y="23350"/>
                  </a:cubicBezTo>
                  <a:cubicBezTo>
                    <a:pt x="24827" y="23350"/>
                    <a:pt x="25502" y="23250"/>
                    <a:pt x="26153" y="23050"/>
                  </a:cubicBezTo>
                  <a:cubicBezTo>
                    <a:pt x="33831" y="18695"/>
                    <a:pt x="43181" y="6588"/>
                    <a:pt x="51837" y="6588"/>
                  </a:cubicBezTo>
                  <a:cubicBezTo>
                    <a:pt x="54651" y="6588"/>
                    <a:pt x="57391" y="7868"/>
                    <a:pt x="59977" y="11108"/>
                  </a:cubicBezTo>
                  <a:cubicBezTo>
                    <a:pt x="63046" y="14844"/>
                    <a:pt x="65915" y="18814"/>
                    <a:pt x="69384" y="21983"/>
                  </a:cubicBezTo>
                  <a:lnTo>
                    <a:pt x="7008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84" name="Google Shape;84;p13"/>
          <p:cNvSpPr/>
          <p:nvPr/>
        </p:nvSpPr>
        <p:spPr>
          <a:xfrm>
            <a:off x="2237529" y="414650"/>
            <a:ext cx="7777043" cy="60290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85" name="Google Shape;85;p13"/>
          <p:cNvSpPr txBox="1"/>
          <p:nvPr>
            <p:ph type="title"/>
          </p:nvPr>
        </p:nvSpPr>
        <p:spPr>
          <a:xfrm>
            <a:off x="2828171" y="1395064"/>
            <a:ext cx="6534865" cy="4065989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586679" y="414650"/>
            <a:ext cx="10999318" cy="6029040"/>
          </a:xfrm>
          <a:prstGeom prst="roundRect">
            <a:avLst>
              <a:gd name="adj" fmla="val 7376"/>
            </a:avLst>
          </a:prstGeom>
          <a:solidFill>
            <a:schemeClr val="accen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88" name="Google Shape;88;p14"/>
          <p:cNvSpPr txBox="1"/>
          <p:nvPr>
            <p:ph type="title"/>
          </p:nvPr>
        </p:nvSpPr>
        <p:spPr>
          <a:xfrm>
            <a:off x="2046122" y="1081406"/>
            <a:ext cx="8100331" cy="4695483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grpSp>
        <p:nvGrpSpPr>
          <p:cNvPr id="89" name="Google Shape;89;p14"/>
          <p:cNvGrpSpPr/>
          <p:nvPr/>
        </p:nvGrpSpPr>
        <p:grpSpPr>
          <a:xfrm>
            <a:off x="98849" y="991"/>
            <a:ext cx="11994931" cy="6787185"/>
            <a:chOff x="140958" y="-8"/>
            <a:chExt cx="10518680" cy="7481615"/>
          </a:xfrm>
        </p:grpSpPr>
        <p:sp>
          <p:nvSpPr>
            <p:cNvPr id="90" name="Google Shape;90;p14"/>
            <p:cNvSpPr/>
            <p:nvPr/>
          </p:nvSpPr>
          <p:spPr>
            <a:xfrm>
              <a:off x="10346510" y="3946372"/>
              <a:ext cx="156568" cy="155692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93" y="2938"/>
                    <a:pt x="2953" y="2278"/>
                    <a:pt x="2953" y="1469"/>
                  </a:cubicBezTo>
                  <a:cubicBezTo>
                    <a:pt x="2953" y="660"/>
                    <a:pt x="2293" y="1"/>
                    <a:pt x="1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7088195" y="7246227"/>
              <a:ext cx="155773" cy="155692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186230" y="4585813"/>
              <a:ext cx="156621" cy="156487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85" y="1"/>
                  </a:moveTo>
                  <a:cubicBezTo>
                    <a:pt x="660" y="1"/>
                    <a:pt x="1" y="660"/>
                    <a:pt x="1" y="1484"/>
                  </a:cubicBezTo>
                  <a:cubicBezTo>
                    <a:pt x="1" y="2293"/>
                    <a:pt x="660" y="2953"/>
                    <a:pt x="1485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1"/>
                    <a:pt x="1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grpSp>
          <p:nvGrpSpPr>
            <p:cNvPr id="93" name="Google Shape;93;p14"/>
            <p:cNvGrpSpPr/>
            <p:nvPr/>
          </p:nvGrpSpPr>
          <p:grpSpPr>
            <a:xfrm>
              <a:off x="2685770" y="7224391"/>
              <a:ext cx="246401" cy="199355"/>
              <a:chOff x="-2474000" y="3617906"/>
              <a:chExt cx="246327" cy="199415"/>
            </a:xfrm>
          </p:grpSpPr>
          <p:sp>
            <p:nvSpPr>
              <p:cNvPr id="94" name="Google Shape;94;p14"/>
              <p:cNvSpPr/>
              <p:nvPr/>
            </p:nvSpPr>
            <p:spPr>
              <a:xfrm>
                <a:off x="-2384204" y="3660789"/>
                <a:ext cx="156531" cy="156531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53" extrusionOk="0">
                    <a:moveTo>
                      <a:pt x="1484" y="0"/>
                    </a:moveTo>
                    <a:cubicBezTo>
                      <a:pt x="659" y="0"/>
                      <a:pt x="0" y="660"/>
                      <a:pt x="0" y="1484"/>
                    </a:cubicBezTo>
                    <a:cubicBezTo>
                      <a:pt x="0" y="2293"/>
                      <a:pt x="659" y="2953"/>
                      <a:pt x="1484" y="2953"/>
                    </a:cubicBezTo>
                    <a:cubicBezTo>
                      <a:pt x="2293" y="2953"/>
                      <a:pt x="2952" y="2293"/>
                      <a:pt x="2952" y="1484"/>
                    </a:cubicBezTo>
                    <a:cubicBezTo>
                      <a:pt x="2952" y="660"/>
                      <a:pt x="2293" y="0"/>
                      <a:pt x="14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5" name="Google Shape;95;p14"/>
              <p:cNvSpPr/>
              <p:nvPr/>
            </p:nvSpPr>
            <p:spPr>
              <a:xfrm>
                <a:off x="-2474000" y="3617906"/>
                <a:ext cx="156531" cy="155736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8" extrusionOk="0">
                    <a:moveTo>
                      <a:pt x="1469" y="0"/>
                    </a:moveTo>
                    <a:cubicBezTo>
                      <a:pt x="660" y="0"/>
                      <a:pt x="1" y="660"/>
                      <a:pt x="1" y="1469"/>
                    </a:cubicBezTo>
                    <a:cubicBezTo>
                      <a:pt x="1" y="2278"/>
                      <a:pt x="660" y="2938"/>
                      <a:pt x="1469" y="2938"/>
                    </a:cubicBezTo>
                    <a:cubicBezTo>
                      <a:pt x="2279" y="2938"/>
                      <a:pt x="2953" y="2278"/>
                      <a:pt x="2953" y="1469"/>
                    </a:cubicBezTo>
                    <a:cubicBezTo>
                      <a:pt x="2953" y="660"/>
                      <a:pt x="2279" y="0"/>
                      <a:pt x="14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  <p:grpSp>
          <p:nvGrpSpPr>
            <p:cNvPr id="96" name="Google Shape;96;p14"/>
            <p:cNvGrpSpPr/>
            <p:nvPr/>
          </p:nvGrpSpPr>
          <p:grpSpPr>
            <a:xfrm>
              <a:off x="140958" y="357360"/>
              <a:ext cx="247196" cy="199408"/>
              <a:chOff x="-3715608" y="1135417"/>
              <a:chExt cx="247122" cy="199468"/>
            </a:xfrm>
          </p:grpSpPr>
          <p:sp>
            <p:nvSpPr>
              <p:cNvPr id="97" name="Google Shape;97;p14"/>
              <p:cNvSpPr/>
              <p:nvPr/>
            </p:nvSpPr>
            <p:spPr>
              <a:xfrm>
                <a:off x="-3625070" y="1178354"/>
                <a:ext cx="156584" cy="156531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953" extrusionOk="0">
                    <a:moveTo>
                      <a:pt x="1470" y="0"/>
                    </a:moveTo>
                    <a:cubicBezTo>
                      <a:pt x="660" y="0"/>
                      <a:pt x="1" y="659"/>
                      <a:pt x="1" y="1484"/>
                    </a:cubicBezTo>
                    <a:cubicBezTo>
                      <a:pt x="1" y="2293"/>
                      <a:pt x="660" y="2952"/>
                      <a:pt x="1470" y="2952"/>
                    </a:cubicBezTo>
                    <a:cubicBezTo>
                      <a:pt x="2294" y="2952"/>
                      <a:pt x="2953" y="2293"/>
                      <a:pt x="2953" y="1484"/>
                    </a:cubicBezTo>
                    <a:cubicBezTo>
                      <a:pt x="2953" y="659"/>
                      <a:pt x="2294" y="0"/>
                      <a:pt x="14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98" name="Google Shape;98;p14"/>
              <p:cNvSpPr/>
              <p:nvPr/>
            </p:nvSpPr>
            <p:spPr>
              <a:xfrm>
                <a:off x="-3715608" y="1135417"/>
                <a:ext cx="156531" cy="155789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39" extrusionOk="0">
                    <a:moveTo>
                      <a:pt x="1484" y="1"/>
                    </a:moveTo>
                    <a:cubicBezTo>
                      <a:pt x="660" y="1"/>
                      <a:pt x="1" y="660"/>
                      <a:pt x="1" y="1469"/>
                    </a:cubicBezTo>
                    <a:cubicBezTo>
                      <a:pt x="1" y="2279"/>
                      <a:pt x="660" y="2938"/>
                      <a:pt x="1484" y="2938"/>
                    </a:cubicBezTo>
                    <a:cubicBezTo>
                      <a:pt x="2293" y="2938"/>
                      <a:pt x="2953" y="2279"/>
                      <a:pt x="2953" y="1469"/>
                    </a:cubicBezTo>
                    <a:cubicBezTo>
                      <a:pt x="2953" y="660"/>
                      <a:pt x="2293" y="1"/>
                      <a:pt x="14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  <p:sp>
          <p:nvSpPr>
            <p:cNvPr id="99" name="Google Shape;99;p14"/>
            <p:cNvSpPr/>
            <p:nvPr/>
          </p:nvSpPr>
          <p:spPr>
            <a:xfrm>
              <a:off x="3843871" y="183413"/>
              <a:ext cx="156568" cy="156487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1"/>
                  </a:moveTo>
                  <a:cubicBezTo>
                    <a:pt x="659" y="1"/>
                    <a:pt x="0" y="660"/>
                    <a:pt x="0" y="1469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69"/>
                  </a:cubicBezTo>
                  <a:cubicBezTo>
                    <a:pt x="2952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0503070" y="2069852"/>
              <a:ext cx="156568" cy="155692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84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84" y="2938"/>
                  </a:cubicBezTo>
                  <a:cubicBezTo>
                    <a:pt x="2293" y="2938"/>
                    <a:pt x="2953" y="2278"/>
                    <a:pt x="2953" y="1469"/>
                  </a:cubicBezTo>
                  <a:cubicBezTo>
                    <a:pt x="2953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grpSp>
          <p:nvGrpSpPr>
            <p:cNvPr id="101" name="Google Shape;101;p14"/>
            <p:cNvGrpSpPr/>
            <p:nvPr/>
          </p:nvGrpSpPr>
          <p:grpSpPr>
            <a:xfrm>
              <a:off x="10307150" y="339906"/>
              <a:ext cx="235266" cy="234330"/>
              <a:chOff x="-5325835" y="1887712"/>
              <a:chExt cx="235195" cy="234400"/>
            </a:xfrm>
          </p:grpSpPr>
          <p:sp>
            <p:nvSpPr>
              <p:cNvPr id="102" name="Google Shape;102;p14"/>
              <p:cNvSpPr/>
              <p:nvPr/>
            </p:nvSpPr>
            <p:spPr>
              <a:xfrm>
                <a:off x="-5325835" y="1966376"/>
                <a:ext cx="156584" cy="155736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938" extrusionOk="0">
                    <a:moveTo>
                      <a:pt x="1484" y="0"/>
                    </a:moveTo>
                    <a:cubicBezTo>
                      <a:pt x="660" y="0"/>
                      <a:pt x="1" y="660"/>
                      <a:pt x="1" y="1469"/>
                    </a:cubicBezTo>
                    <a:cubicBezTo>
                      <a:pt x="1" y="2278"/>
                      <a:pt x="660" y="2938"/>
                      <a:pt x="1484" y="2938"/>
                    </a:cubicBezTo>
                    <a:cubicBezTo>
                      <a:pt x="2294" y="2938"/>
                      <a:pt x="2953" y="2278"/>
                      <a:pt x="2953" y="1469"/>
                    </a:cubicBezTo>
                    <a:cubicBezTo>
                      <a:pt x="2953" y="660"/>
                      <a:pt x="2294" y="0"/>
                      <a:pt x="1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3" name="Google Shape;103;p14"/>
              <p:cNvSpPr/>
              <p:nvPr/>
            </p:nvSpPr>
            <p:spPr>
              <a:xfrm>
                <a:off x="-5247171" y="1887712"/>
                <a:ext cx="156531" cy="156531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53" extrusionOk="0">
                    <a:moveTo>
                      <a:pt x="1469" y="1"/>
                    </a:moveTo>
                    <a:cubicBezTo>
                      <a:pt x="660" y="1"/>
                      <a:pt x="0" y="660"/>
                      <a:pt x="0" y="1484"/>
                    </a:cubicBezTo>
                    <a:cubicBezTo>
                      <a:pt x="0" y="2293"/>
                      <a:pt x="660" y="2953"/>
                      <a:pt x="1469" y="2953"/>
                    </a:cubicBezTo>
                    <a:cubicBezTo>
                      <a:pt x="2278" y="2953"/>
                      <a:pt x="2953" y="2293"/>
                      <a:pt x="2953" y="1484"/>
                    </a:cubicBezTo>
                    <a:cubicBezTo>
                      <a:pt x="2953" y="660"/>
                      <a:pt x="2278" y="1"/>
                      <a:pt x="14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  <p:sp>
          <p:nvSpPr>
            <p:cNvPr id="104" name="Google Shape;104;p14"/>
            <p:cNvSpPr/>
            <p:nvPr/>
          </p:nvSpPr>
          <p:spPr>
            <a:xfrm>
              <a:off x="7301203" y="-8"/>
              <a:ext cx="156568" cy="156487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69"/>
                  </a:cubicBezTo>
                  <a:cubicBezTo>
                    <a:pt x="2953" y="660"/>
                    <a:pt x="2294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grpSp>
          <p:nvGrpSpPr>
            <p:cNvPr id="105" name="Google Shape;105;p14"/>
            <p:cNvGrpSpPr/>
            <p:nvPr/>
          </p:nvGrpSpPr>
          <p:grpSpPr>
            <a:xfrm rot="8100972">
              <a:off x="389065" y="7224371"/>
              <a:ext cx="246271" cy="199413"/>
              <a:chOff x="-4956421" y="3617906"/>
              <a:chExt cx="246274" cy="199415"/>
            </a:xfrm>
          </p:grpSpPr>
          <p:sp>
            <p:nvSpPr>
              <p:cNvPr id="106" name="Google Shape;106;p14"/>
              <p:cNvSpPr/>
              <p:nvPr/>
            </p:nvSpPr>
            <p:spPr>
              <a:xfrm>
                <a:off x="-4866679" y="3660789"/>
                <a:ext cx="156531" cy="156531"/>
              </a:xfrm>
              <a:custGeom>
                <a:avLst/>
                <a:gdLst/>
                <a:ahLst/>
                <a:cxnLst/>
                <a:rect l="l" t="t" r="r" b="b"/>
                <a:pathLst>
                  <a:path w="2953" h="2953" extrusionOk="0">
                    <a:moveTo>
                      <a:pt x="1484" y="0"/>
                    </a:moveTo>
                    <a:cubicBezTo>
                      <a:pt x="660" y="0"/>
                      <a:pt x="1" y="660"/>
                      <a:pt x="1" y="1484"/>
                    </a:cubicBezTo>
                    <a:cubicBezTo>
                      <a:pt x="1" y="2293"/>
                      <a:pt x="660" y="2953"/>
                      <a:pt x="1484" y="2953"/>
                    </a:cubicBezTo>
                    <a:cubicBezTo>
                      <a:pt x="2294" y="2953"/>
                      <a:pt x="2953" y="2293"/>
                      <a:pt x="2953" y="1484"/>
                    </a:cubicBezTo>
                    <a:cubicBezTo>
                      <a:pt x="2953" y="660"/>
                      <a:pt x="2294" y="0"/>
                      <a:pt x="14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  <p:sp>
            <p:nvSpPr>
              <p:cNvPr id="107" name="Google Shape;107;p14"/>
              <p:cNvSpPr/>
              <p:nvPr/>
            </p:nvSpPr>
            <p:spPr>
              <a:xfrm>
                <a:off x="-4956421" y="3617906"/>
                <a:ext cx="155736" cy="155736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2938" extrusionOk="0">
                    <a:moveTo>
                      <a:pt x="1469" y="0"/>
                    </a:moveTo>
                    <a:cubicBezTo>
                      <a:pt x="660" y="0"/>
                      <a:pt x="0" y="660"/>
                      <a:pt x="0" y="1469"/>
                    </a:cubicBezTo>
                    <a:cubicBezTo>
                      <a:pt x="0" y="2278"/>
                      <a:pt x="660" y="2938"/>
                      <a:pt x="1469" y="2938"/>
                    </a:cubicBezTo>
                    <a:cubicBezTo>
                      <a:pt x="2278" y="2938"/>
                      <a:pt x="2938" y="2278"/>
                      <a:pt x="2938" y="1469"/>
                    </a:cubicBezTo>
                    <a:cubicBezTo>
                      <a:pt x="2938" y="660"/>
                      <a:pt x="2278" y="0"/>
                      <a:pt x="14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04256" tIns="104256" rIns="104256" bIns="104256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5"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">
    <p:bg>
      <p:bgPr>
        <a:solidFill>
          <a:schemeClr val="accent5"/>
        </a:solidFill>
        <a:effectLst/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586679" y="414650"/>
            <a:ext cx="9145458" cy="6029040"/>
          </a:xfrm>
          <a:prstGeom prst="roundRect">
            <a:avLst>
              <a:gd name="adj" fmla="val 7376"/>
            </a:avLst>
          </a:prstGeom>
          <a:solidFill>
            <a:schemeClr val="lt2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10" name="Google Shape;110;p15"/>
          <p:cNvSpPr/>
          <p:nvPr/>
        </p:nvSpPr>
        <p:spPr>
          <a:xfrm>
            <a:off x="10532376" y="-164428"/>
            <a:ext cx="1054535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11" name="Google Shape;111;p15"/>
          <p:cNvSpPr/>
          <p:nvPr/>
        </p:nvSpPr>
        <p:spPr>
          <a:xfrm>
            <a:off x="10352059" y="5071962"/>
            <a:ext cx="1054535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12" name="Google Shape;112;p15"/>
          <p:cNvSpPr txBox="1"/>
          <p:nvPr>
            <p:ph type="title"/>
          </p:nvPr>
        </p:nvSpPr>
        <p:spPr>
          <a:xfrm>
            <a:off x="1427770" y="1688583"/>
            <a:ext cx="7001152" cy="3515693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9">
    <p:bg>
      <p:bgPr>
        <a:solidFill>
          <a:schemeClr val="accent3"/>
        </a:solidFill>
        <a:effectLst/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584085" y="414650"/>
            <a:ext cx="11016423" cy="6029040"/>
          </a:xfrm>
          <a:prstGeom prst="roundRect">
            <a:avLst>
              <a:gd name="adj" fmla="val 7376"/>
            </a:avLst>
          </a:prstGeom>
          <a:solidFill>
            <a:schemeClr val="accent2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15" name="Google Shape;115;p16"/>
          <p:cNvSpPr txBox="1"/>
          <p:nvPr>
            <p:ph type="title"/>
          </p:nvPr>
        </p:nvSpPr>
        <p:spPr>
          <a:xfrm>
            <a:off x="3631944" y="1325665"/>
            <a:ext cx="7143125" cy="3515693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0">
    <p:bg>
      <p:bgPr>
        <a:solidFill>
          <a:schemeClr val="accent5"/>
        </a:solidFill>
        <a:effectLst/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584085" y="414650"/>
            <a:ext cx="11016423" cy="60290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143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1623282" y="1671301"/>
            <a:ext cx="8946012" cy="3515693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3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accent3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21" name="Google Shape;121;p18"/>
          <p:cNvSpPr txBox="1"/>
          <p:nvPr>
            <p:ph type="title"/>
          </p:nvPr>
        </p:nvSpPr>
        <p:spPr>
          <a:xfrm>
            <a:off x="1427770" y="2172474"/>
            <a:ext cx="9390404" cy="3515693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grpSp>
        <p:nvGrpSpPr>
          <p:cNvPr id="122" name="Google Shape;122;p18"/>
          <p:cNvGrpSpPr/>
          <p:nvPr/>
        </p:nvGrpSpPr>
        <p:grpSpPr>
          <a:xfrm>
            <a:off x="302184" y="229475"/>
            <a:ext cx="281889" cy="180899"/>
            <a:chOff x="-3715608" y="1135417"/>
            <a:chExt cx="247122" cy="199468"/>
          </a:xfrm>
        </p:grpSpPr>
        <p:sp>
          <p:nvSpPr>
            <p:cNvPr id="123" name="Google Shape;123;p18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25" name="Google Shape;125;p18"/>
          <p:cNvSpPr/>
          <p:nvPr/>
        </p:nvSpPr>
        <p:spPr>
          <a:xfrm>
            <a:off x="11705624" y="2400638"/>
            <a:ext cx="177635" cy="141241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126" name="Google Shape;126;p18"/>
          <p:cNvGrpSpPr/>
          <p:nvPr/>
        </p:nvGrpSpPr>
        <p:grpSpPr>
          <a:xfrm>
            <a:off x="11586902" y="6390566"/>
            <a:ext cx="415095" cy="288248"/>
            <a:chOff x="-4243092" y="2330173"/>
            <a:chExt cx="363899" cy="317836"/>
          </a:xfrm>
        </p:grpSpPr>
        <p:sp>
          <p:nvSpPr>
            <p:cNvPr id="127" name="Google Shape;127;p18"/>
            <p:cNvSpPr/>
            <p:nvPr/>
          </p:nvSpPr>
          <p:spPr>
            <a:xfrm>
              <a:off x="-4063553" y="2330173"/>
              <a:ext cx="156531" cy="156584"/>
            </a:xfrm>
            <a:custGeom>
              <a:avLst/>
              <a:gdLst/>
              <a:ahLst/>
              <a:cxnLst/>
              <a:rect l="l" t="t" r="r" b="b"/>
              <a:pathLst>
                <a:path w="2953" h="2954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4"/>
                    <a:pt x="660" y="2953"/>
                    <a:pt x="1484" y="2953"/>
                  </a:cubicBezTo>
                  <a:cubicBezTo>
                    <a:pt x="2293" y="2953"/>
                    <a:pt x="2953" y="2294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-4243092" y="2492273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59"/>
                    <a:pt x="1" y="1469"/>
                  </a:cubicBezTo>
                  <a:cubicBezTo>
                    <a:pt x="1" y="2278"/>
                    <a:pt x="660" y="2937"/>
                    <a:pt x="1484" y="2937"/>
                  </a:cubicBezTo>
                  <a:cubicBezTo>
                    <a:pt x="2294" y="2937"/>
                    <a:pt x="2953" y="2278"/>
                    <a:pt x="2953" y="1469"/>
                  </a:cubicBezTo>
                  <a:cubicBezTo>
                    <a:pt x="2953" y="659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-4034929" y="2460468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1"/>
                  </a:moveTo>
                  <a:cubicBezTo>
                    <a:pt x="660" y="1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7" y="2278"/>
                    <a:pt x="2937" y="1469"/>
                  </a:cubicBezTo>
                  <a:cubicBezTo>
                    <a:pt x="2937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30" name="Google Shape;130;p18"/>
          <p:cNvSpPr/>
          <p:nvPr/>
        </p:nvSpPr>
        <p:spPr>
          <a:xfrm>
            <a:off x="3555772" y="87513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131" name="Google Shape;131;p18"/>
          <p:cNvGrpSpPr/>
          <p:nvPr/>
        </p:nvGrpSpPr>
        <p:grpSpPr>
          <a:xfrm>
            <a:off x="302642" y="6444260"/>
            <a:ext cx="280982" cy="180851"/>
            <a:chOff x="-2474000" y="3617906"/>
            <a:chExt cx="246327" cy="199415"/>
          </a:xfrm>
        </p:grpSpPr>
        <p:sp>
          <p:nvSpPr>
            <p:cNvPr id="132" name="Google Shape;132;p18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134" name="Google Shape;134;p18"/>
          <p:cNvGrpSpPr/>
          <p:nvPr/>
        </p:nvGrpSpPr>
        <p:grpSpPr>
          <a:xfrm rot="2054204">
            <a:off x="140696" y="2313789"/>
            <a:ext cx="280831" cy="180896"/>
            <a:chOff x="-4956421" y="3617906"/>
            <a:chExt cx="246274" cy="199415"/>
          </a:xfrm>
        </p:grpSpPr>
        <p:sp>
          <p:nvSpPr>
            <p:cNvPr id="135" name="Google Shape;135;p18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37" name="Google Shape;137;p18"/>
          <p:cNvSpPr/>
          <p:nvPr/>
        </p:nvSpPr>
        <p:spPr>
          <a:xfrm>
            <a:off x="191610" y="4773062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138" name="Google Shape;138;p18"/>
          <p:cNvGrpSpPr/>
          <p:nvPr/>
        </p:nvGrpSpPr>
        <p:grpSpPr>
          <a:xfrm>
            <a:off x="8874336" y="87529"/>
            <a:ext cx="281889" cy="180899"/>
            <a:chOff x="-3715608" y="1135417"/>
            <a:chExt cx="247122" cy="199468"/>
          </a:xfrm>
        </p:grpSpPr>
        <p:sp>
          <p:nvSpPr>
            <p:cNvPr id="139" name="Google Shape;139;p18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41" name="Google Shape;141;p18"/>
          <p:cNvSpPr/>
          <p:nvPr/>
        </p:nvSpPr>
        <p:spPr>
          <a:xfrm>
            <a:off x="4968875" y="6625096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42" name="Google Shape;142;p18"/>
          <p:cNvSpPr/>
          <p:nvPr/>
        </p:nvSpPr>
        <p:spPr>
          <a:xfrm>
            <a:off x="6319332" y="106972"/>
            <a:ext cx="178542" cy="14201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43" name="Google Shape;143;p18"/>
          <p:cNvSpPr/>
          <p:nvPr/>
        </p:nvSpPr>
        <p:spPr>
          <a:xfrm>
            <a:off x="9449694" y="6625099"/>
            <a:ext cx="178602" cy="141962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144" name="Google Shape;144;p18"/>
          <p:cNvGrpSpPr/>
          <p:nvPr/>
        </p:nvGrpSpPr>
        <p:grpSpPr>
          <a:xfrm rot="5930154">
            <a:off x="11869915" y="4753587"/>
            <a:ext cx="280828" cy="180901"/>
            <a:chOff x="-4956421" y="3617906"/>
            <a:chExt cx="246274" cy="199415"/>
          </a:xfrm>
        </p:grpSpPr>
        <p:sp>
          <p:nvSpPr>
            <p:cNvPr id="145" name="Google Shape;145;p18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47" name="Google Shape;147;p18"/>
          <p:cNvSpPr/>
          <p:nvPr/>
        </p:nvSpPr>
        <p:spPr>
          <a:xfrm>
            <a:off x="6962855" y="6538687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148" name="Google Shape;148;p18"/>
          <p:cNvGrpSpPr/>
          <p:nvPr/>
        </p:nvGrpSpPr>
        <p:grpSpPr>
          <a:xfrm>
            <a:off x="11598906" y="291934"/>
            <a:ext cx="280982" cy="180851"/>
            <a:chOff x="-2474000" y="3617906"/>
            <a:chExt cx="246327" cy="199415"/>
          </a:xfrm>
        </p:grpSpPr>
        <p:sp>
          <p:nvSpPr>
            <p:cNvPr id="149" name="Google Shape;149;p18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6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9"/>
          <p:cNvGrpSpPr/>
          <p:nvPr/>
        </p:nvGrpSpPr>
        <p:grpSpPr>
          <a:xfrm>
            <a:off x="27" y="-381697"/>
            <a:ext cx="12192574" cy="7236953"/>
            <a:chOff x="24" y="-420750"/>
            <a:chExt cx="10691998" cy="7977401"/>
          </a:xfrm>
        </p:grpSpPr>
        <p:sp>
          <p:nvSpPr>
            <p:cNvPr id="153" name="Google Shape;153;p19"/>
            <p:cNvSpPr/>
            <p:nvPr/>
          </p:nvSpPr>
          <p:spPr>
            <a:xfrm>
              <a:off x="4459" y="6034342"/>
              <a:ext cx="10687564" cy="1522309"/>
            </a:xfrm>
            <a:custGeom>
              <a:avLst/>
              <a:gdLst/>
              <a:ahLst/>
              <a:cxnLst/>
              <a:rect l="l" t="t" r="r" b="b"/>
              <a:pathLst>
                <a:path w="79525" h="15945" extrusionOk="0">
                  <a:moveTo>
                    <a:pt x="49536" y="2002"/>
                  </a:moveTo>
                  <a:cubicBezTo>
                    <a:pt x="42865" y="3269"/>
                    <a:pt x="39096" y="9941"/>
                    <a:pt x="32424" y="10775"/>
                  </a:cubicBezTo>
                  <a:cubicBezTo>
                    <a:pt x="23685" y="12009"/>
                    <a:pt x="17847" y="3669"/>
                    <a:pt x="10342" y="1168"/>
                  </a:cubicBezTo>
                  <a:cubicBezTo>
                    <a:pt x="7039" y="0"/>
                    <a:pt x="3203" y="934"/>
                    <a:pt x="1" y="2969"/>
                  </a:cubicBezTo>
                  <a:lnTo>
                    <a:pt x="1" y="15945"/>
                  </a:lnTo>
                  <a:lnTo>
                    <a:pt x="79524" y="15945"/>
                  </a:lnTo>
                  <a:lnTo>
                    <a:pt x="79524" y="8806"/>
                  </a:lnTo>
                  <a:cubicBezTo>
                    <a:pt x="70284" y="4036"/>
                    <a:pt x="60377" y="334"/>
                    <a:pt x="49536" y="20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4459" y="4276388"/>
              <a:ext cx="10683129" cy="2904560"/>
            </a:xfrm>
            <a:custGeom>
              <a:avLst/>
              <a:gdLst/>
              <a:ahLst/>
              <a:cxnLst/>
              <a:rect l="l" t="t" r="r" b="b"/>
              <a:pathLst>
                <a:path w="79492" h="30423" extrusionOk="0">
                  <a:moveTo>
                    <a:pt x="10342" y="19582"/>
                  </a:moveTo>
                  <a:cubicBezTo>
                    <a:pt x="17847" y="22083"/>
                    <a:pt x="23685" y="30423"/>
                    <a:pt x="32424" y="29189"/>
                  </a:cubicBezTo>
                  <a:cubicBezTo>
                    <a:pt x="39096" y="28355"/>
                    <a:pt x="42865" y="21683"/>
                    <a:pt x="49536" y="20416"/>
                  </a:cubicBezTo>
                  <a:cubicBezTo>
                    <a:pt x="60377" y="18748"/>
                    <a:pt x="70284" y="22450"/>
                    <a:pt x="79491" y="27220"/>
                  </a:cubicBezTo>
                  <a:lnTo>
                    <a:pt x="79491" y="11543"/>
                  </a:lnTo>
                  <a:cubicBezTo>
                    <a:pt x="77723" y="9708"/>
                    <a:pt x="75955" y="7773"/>
                    <a:pt x="74121" y="5838"/>
                  </a:cubicBezTo>
                  <a:cubicBezTo>
                    <a:pt x="67883" y="1"/>
                    <a:pt x="58710" y="835"/>
                    <a:pt x="53706" y="7907"/>
                  </a:cubicBezTo>
                  <a:cubicBezTo>
                    <a:pt x="48702" y="14578"/>
                    <a:pt x="41597" y="17914"/>
                    <a:pt x="33692" y="17080"/>
                  </a:cubicBezTo>
                  <a:cubicBezTo>
                    <a:pt x="24919" y="16246"/>
                    <a:pt x="20349" y="8741"/>
                    <a:pt x="13677" y="3737"/>
                  </a:cubicBezTo>
                  <a:cubicBezTo>
                    <a:pt x="9508" y="835"/>
                    <a:pt x="4504" y="1669"/>
                    <a:pt x="335" y="4171"/>
                  </a:cubicBezTo>
                  <a:cubicBezTo>
                    <a:pt x="201" y="4237"/>
                    <a:pt x="101" y="4337"/>
                    <a:pt x="1" y="4437"/>
                  </a:cubicBezTo>
                  <a:lnTo>
                    <a:pt x="1" y="21383"/>
                  </a:lnTo>
                  <a:cubicBezTo>
                    <a:pt x="3203" y="19348"/>
                    <a:pt x="7039" y="18414"/>
                    <a:pt x="10342" y="195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4459" y="2251027"/>
              <a:ext cx="10683129" cy="3735743"/>
            </a:xfrm>
            <a:custGeom>
              <a:avLst/>
              <a:gdLst/>
              <a:ahLst/>
              <a:cxnLst/>
              <a:rect l="l" t="t" r="r" b="b"/>
              <a:pathLst>
                <a:path w="79492" h="39129" extrusionOk="0">
                  <a:moveTo>
                    <a:pt x="62446" y="2436"/>
                  </a:moveTo>
                  <a:cubicBezTo>
                    <a:pt x="52438" y="5772"/>
                    <a:pt x="47035" y="15378"/>
                    <a:pt x="37861" y="20382"/>
                  </a:cubicBezTo>
                  <a:cubicBezTo>
                    <a:pt x="28254" y="25386"/>
                    <a:pt x="20749" y="13277"/>
                    <a:pt x="12843" y="7439"/>
                  </a:cubicBezTo>
                  <a:cubicBezTo>
                    <a:pt x="8941" y="4971"/>
                    <a:pt x="4037" y="4804"/>
                    <a:pt x="1" y="6939"/>
                  </a:cubicBezTo>
                  <a:lnTo>
                    <a:pt x="1" y="25652"/>
                  </a:lnTo>
                  <a:cubicBezTo>
                    <a:pt x="101" y="25586"/>
                    <a:pt x="201" y="25486"/>
                    <a:pt x="335" y="25386"/>
                  </a:cubicBezTo>
                  <a:cubicBezTo>
                    <a:pt x="4504" y="22884"/>
                    <a:pt x="9508" y="22050"/>
                    <a:pt x="13677" y="24952"/>
                  </a:cubicBezTo>
                  <a:cubicBezTo>
                    <a:pt x="20349" y="29956"/>
                    <a:pt x="24919" y="37461"/>
                    <a:pt x="33692" y="38295"/>
                  </a:cubicBezTo>
                  <a:cubicBezTo>
                    <a:pt x="41597" y="39129"/>
                    <a:pt x="48702" y="35793"/>
                    <a:pt x="53706" y="29122"/>
                  </a:cubicBezTo>
                  <a:cubicBezTo>
                    <a:pt x="58710" y="22050"/>
                    <a:pt x="67883" y="21216"/>
                    <a:pt x="74121" y="27053"/>
                  </a:cubicBezTo>
                  <a:cubicBezTo>
                    <a:pt x="75955" y="28988"/>
                    <a:pt x="77723" y="30923"/>
                    <a:pt x="79491" y="32758"/>
                  </a:cubicBezTo>
                  <a:lnTo>
                    <a:pt x="79491" y="12777"/>
                  </a:lnTo>
                  <a:cubicBezTo>
                    <a:pt x="75121" y="6639"/>
                    <a:pt x="70852" y="1"/>
                    <a:pt x="62446" y="24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4459" y="-420750"/>
              <a:ext cx="10683129" cy="5095558"/>
            </a:xfrm>
            <a:custGeom>
              <a:avLst/>
              <a:gdLst/>
              <a:ahLst/>
              <a:cxnLst/>
              <a:rect l="l" t="t" r="r" b="b"/>
              <a:pathLst>
                <a:path w="79492" h="53372" extrusionOk="0">
                  <a:moveTo>
                    <a:pt x="68717" y="13343"/>
                  </a:moveTo>
                  <a:cubicBezTo>
                    <a:pt x="56608" y="0"/>
                    <a:pt x="41597" y="19581"/>
                    <a:pt x="29922" y="25418"/>
                  </a:cubicBezTo>
                  <a:cubicBezTo>
                    <a:pt x="28421" y="25852"/>
                    <a:pt x="26853" y="25852"/>
                    <a:pt x="25352" y="25418"/>
                  </a:cubicBezTo>
                  <a:cubicBezTo>
                    <a:pt x="19081" y="23750"/>
                    <a:pt x="16179" y="17513"/>
                    <a:pt x="10742" y="15411"/>
                  </a:cubicBezTo>
                  <a:cubicBezTo>
                    <a:pt x="7640" y="14177"/>
                    <a:pt x="3470" y="14277"/>
                    <a:pt x="1" y="15678"/>
                  </a:cubicBezTo>
                  <a:lnTo>
                    <a:pt x="1" y="34925"/>
                  </a:lnTo>
                  <a:cubicBezTo>
                    <a:pt x="4037" y="32790"/>
                    <a:pt x="8941" y="32957"/>
                    <a:pt x="12843" y="35425"/>
                  </a:cubicBezTo>
                  <a:cubicBezTo>
                    <a:pt x="20749" y="41263"/>
                    <a:pt x="28254" y="53372"/>
                    <a:pt x="37861" y="48368"/>
                  </a:cubicBezTo>
                  <a:cubicBezTo>
                    <a:pt x="47035" y="43364"/>
                    <a:pt x="52438" y="33758"/>
                    <a:pt x="62446" y="30422"/>
                  </a:cubicBezTo>
                  <a:cubicBezTo>
                    <a:pt x="70852" y="27987"/>
                    <a:pt x="75121" y="34625"/>
                    <a:pt x="79491" y="40763"/>
                  </a:cubicBezTo>
                  <a:lnTo>
                    <a:pt x="79491" y="24351"/>
                  </a:lnTo>
                  <a:cubicBezTo>
                    <a:pt x="75522" y="21149"/>
                    <a:pt x="72219" y="17146"/>
                    <a:pt x="68717" y="133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24" y="-420750"/>
              <a:ext cx="10687564" cy="2468155"/>
            </a:xfrm>
            <a:custGeom>
              <a:avLst/>
              <a:gdLst/>
              <a:ahLst/>
              <a:cxnLst/>
              <a:rect l="l" t="t" r="r" b="b"/>
              <a:pathLst>
                <a:path w="79525" h="25852" extrusionOk="0">
                  <a:moveTo>
                    <a:pt x="1" y="4036"/>
                  </a:moveTo>
                  <a:lnTo>
                    <a:pt x="1" y="15678"/>
                  </a:lnTo>
                  <a:cubicBezTo>
                    <a:pt x="3503" y="14277"/>
                    <a:pt x="7673" y="14177"/>
                    <a:pt x="10775" y="15411"/>
                  </a:cubicBezTo>
                  <a:cubicBezTo>
                    <a:pt x="16212" y="17513"/>
                    <a:pt x="19114" y="23750"/>
                    <a:pt x="25385" y="25418"/>
                  </a:cubicBezTo>
                  <a:cubicBezTo>
                    <a:pt x="26886" y="25852"/>
                    <a:pt x="28454" y="25852"/>
                    <a:pt x="29955" y="25418"/>
                  </a:cubicBezTo>
                  <a:cubicBezTo>
                    <a:pt x="41630" y="19581"/>
                    <a:pt x="56641" y="0"/>
                    <a:pt x="68750" y="13343"/>
                  </a:cubicBezTo>
                  <a:cubicBezTo>
                    <a:pt x="72252" y="17146"/>
                    <a:pt x="75555" y="21149"/>
                    <a:pt x="79524" y="24351"/>
                  </a:cubicBezTo>
                  <a:lnTo>
                    <a:pt x="79524" y="403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58" name="Google Shape;158;p19"/>
          <p:cNvSpPr/>
          <p:nvPr/>
        </p:nvSpPr>
        <p:spPr>
          <a:xfrm>
            <a:off x="20954" y="31774"/>
            <a:ext cx="4254379" cy="3114522"/>
          </a:xfrm>
          <a:custGeom>
            <a:avLst/>
            <a:gdLst/>
            <a:ahLst/>
            <a:cxnLst/>
            <a:rect l="l" t="t" r="r" b="b"/>
            <a:pathLst>
              <a:path w="23418" h="21550" extrusionOk="0">
                <a:moveTo>
                  <a:pt x="12042" y="4404"/>
                </a:moveTo>
                <a:lnTo>
                  <a:pt x="16879" y="0"/>
                </a:lnTo>
                <a:lnTo>
                  <a:pt x="16245" y="6071"/>
                </a:lnTo>
                <a:lnTo>
                  <a:pt x="23250" y="8673"/>
                </a:lnTo>
                <a:lnTo>
                  <a:pt x="17213" y="10141"/>
                </a:lnTo>
                <a:lnTo>
                  <a:pt x="23417" y="16712"/>
                </a:lnTo>
                <a:lnTo>
                  <a:pt x="15478" y="14511"/>
                </a:lnTo>
                <a:lnTo>
                  <a:pt x="11509" y="21549"/>
                </a:lnTo>
                <a:lnTo>
                  <a:pt x="8907" y="14244"/>
                </a:lnTo>
                <a:lnTo>
                  <a:pt x="3903" y="17413"/>
                </a:lnTo>
                <a:lnTo>
                  <a:pt x="6372" y="11075"/>
                </a:lnTo>
                <a:lnTo>
                  <a:pt x="0" y="9040"/>
                </a:lnTo>
                <a:lnTo>
                  <a:pt x="6872" y="6138"/>
                </a:lnTo>
                <a:lnTo>
                  <a:pt x="6438" y="2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59" name="Google Shape;159;p19"/>
          <p:cNvSpPr/>
          <p:nvPr/>
        </p:nvSpPr>
        <p:spPr>
          <a:xfrm>
            <a:off x="1297428" y="414650"/>
            <a:ext cx="9597719" cy="602904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60" name="Google Shape;160;p19"/>
          <p:cNvSpPr txBox="1"/>
          <p:nvPr>
            <p:ph type="title"/>
          </p:nvPr>
        </p:nvSpPr>
        <p:spPr>
          <a:xfrm>
            <a:off x="2826831" y="1204692"/>
            <a:ext cx="6538970" cy="249348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7">
    <p:bg>
      <p:bgPr>
        <a:solidFill>
          <a:schemeClr val="accent1"/>
        </a:solidFill>
        <a:effectLst/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accent5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63" name="Google Shape;163;p20"/>
          <p:cNvSpPr txBox="1"/>
          <p:nvPr>
            <p:ph type="title"/>
          </p:nvPr>
        </p:nvSpPr>
        <p:spPr>
          <a:xfrm>
            <a:off x="1021008" y="938797"/>
            <a:ext cx="10210085" cy="247823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accent1"/>
        </a:solidFill>
        <a:effectLst/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2"/>
          </a:solidFill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4" name="Google Shape;14;p3"/>
          <p:cNvSpPr txBox="1"/>
          <p:nvPr>
            <p:ph type="title"/>
          </p:nvPr>
        </p:nvSpPr>
        <p:spPr>
          <a:xfrm>
            <a:off x="1588330" y="1389334"/>
            <a:ext cx="5672079" cy="319999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600"/>
              <a:buNone/>
              <a:defRPr sz="7255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9pPr>
          </a:lstStyle>
          <a:p/>
        </p:txBody>
      </p:sp>
      <p:sp>
        <p:nvSpPr>
          <p:cNvPr id="15" name="Google Shape;15;p3"/>
          <p:cNvSpPr txBox="1"/>
          <p:nvPr>
            <p:ph type="subTitle" idx="1"/>
          </p:nvPr>
        </p:nvSpPr>
        <p:spPr>
          <a:xfrm>
            <a:off x="1588330" y="4758347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18">
    <p:bg>
      <p:bgPr>
        <a:solidFill>
          <a:schemeClr val="dk1"/>
        </a:solidFill>
        <a:effectLst/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586679" y="1261572"/>
            <a:ext cx="10999318" cy="438958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66" name="Google Shape;166;p21"/>
          <p:cNvSpPr txBox="1"/>
          <p:nvPr>
            <p:ph type="title"/>
          </p:nvPr>
        </p:nvSpPr>
        <p:spPr>
          <a:xfrm>
            <a:off x="1021008" y="1551213"/>
            <a:ext cx="10210085" cy="3746752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7" name="Google Shape;167;p21"/>
          <p:cNvSpPr/>
          <p:nvPr/>
        </p:nvSpPr>
        <p:spPr>
          <a:xfrm rot="9587250">
            <a:off x="585752" y="4327062"/>
            <a:ext cx="2069223" cy="2318233"/>
          </a:xfrm>
          <a:custGeom>
            <a:avLst/>
            <a:gdLst/>
            <a:ahLst/>
            <a:cxnLst/>
            <a:rect l="l" t="t" r="r" b="b"/>
            <a:pathLst>
              <a:path w="22631" h="31871" extrusionOk="0">
                <a:moveTo>
                  <a:pt x="9967" y="4237"/>
                </a:moveTo>
                <a:cubicBezTo>
                  <a:pt x="10225" y="4777"/>
                  <a:pt x="10302" y="5369"/>
                  <a:pt x="10199" y="5936"/>
                </a:cubicBezTo>
                <a:cubicBezTo>
                  <a:pt x="10122" y="6476"/>
                  <a:pt x="9684" y="6939"/>
                  <a:pt x="9143" y="7017"/>
                </a:cubicBezTo>
                <a:cubicBezTo>
                  <a:pt x="9057" y="7034"/>
                  <a:pt x="8965" y="7043"/>
                  <a:pt x="8872" y="7043"/>
                </a:cubicBezTo>
                <a:cubicBezTo>
                  <a:pt x="8553" y="7043"/>
                  <a:pt x="8228" y="6930"/>
                  <a:pt x="8088" y="6630"/>
                </a:cubicBezTo>
                <a:cubicBezTo>
                  <a:pt x="7805" y="6090"/>
                  <a:pt x="8294" y="5344"/>
                  <a:pt x="8680" y="4983"/>
                </a:cubicBezTo>
                <a:cubicBezTo>
                  <a:pt x="9066" y="4623"/>
                  <a:pt x="9504" y="4391"/>
                  <a:pt x="9967" y="4237"/>
                </a:cubicBezTo>
                <a:close/>
                <a:moveTo>
                  <a:pt x="15527" y="10517"/>
                </a:moveTo>
                <a:cubicBezTo>
                  <a:pt x="15269" y="11315"/>
                  <a:pt x="14806" y="12010"/>
                  <a:pt x="14060" y="12319"/>
                </a:cubicBezTo>
                <a:lnTo>
                  <a:pt x="14060" y="12293"/>
                </a:lnTo>
                <a:cubicBezTo>
                  <a:pt x="13947" y="12341"/>
                  <a:pt x="13811" y="12370"/>
                  <a:pt x="13678" y="12370"/>
                </a:cubicBezTo>
                <a:cubicBezTo>
                  <a:pt x="13389" y="12370"/>
                  <a:pt x="13115" y="12235"/>
                  <a:pt x="13133" y="11881"/>
                </a:cubicBezTo>
                <a:cubicBezTo>
                  <a:pt x="13184" y="11341"/>
                  <a:pt x="13828" y="10877"/>
                  <a:pt x="14291" y="10697"/>
                </a:cubicBezTo>
                <a:cubicBezTo>
                  <a:pt x="14677" y="10568"/>
                  <a:pt x="15115" y="10517"/>
                  <a:pt x="15527" y="10517"/>
                </a:cubicBezTo>
                <a:close/>
                <a:moveTo>
                  <a:pt x="18458" y="18160"/>
                </a:moveTo>
                <a:cubicBezTo>
                  <a:pt x="19231" y="18160"/>
                  <a:pt x="19986" y="18488"/>
                  <a:pt x="20494" y="19062"/>
                </a:cubicBezTo>
                <a:cubicBezTo>
                  <a:pt x="20016" y="19904"/>
                  <a:pt x="19177" y="20565"/>
                  <a:pt x="18206" y="20565"/>
                </a:cubicBezTo>
                <a:cubicBezTo>
                  <a:pt x="18079" y="20565"/>
                  <a:pt x="17949" y="20553"/>
                  <a:pt x="17817" y="20529"/>
                </a:cubicBezTo>
                <a:lnTo>
                  <a:pt x="17843" y="20529"/>
                </a:lnTo>
                <a:cubicBezTo>
                  <a:pt x="17225" y="20401"/>
                  <a:pt x="16762" y="19989"/>
                  <a:pt x="16865" y="19345"/>
                </a:cubicBezTo>
                <a:cubicBezTo>
                  <a:pt x="16968" y="18728"/>
                  <a:pt x="17457" y="18264"/>
                  <a:pt x="18075" y="18187"/>
                </a:cubicBezTo>
                <a:cubicBezTo>
                  <a:pt x="18202" y="18169"/>
                  <a:pt x="18331" y="18160"/>
                  <a:pt x="18458" y="18160"/>
                </a:cubicBezTo>
                <a:close/>
                <a:moveTo>
                  <a:pt x="17891" y="24040"/>
                </a:moveTo>
                <a:cubicBezTo>
                  <a:pt x="18184" y="24040"/>
                  <a:pt x="18508" y="24174"/>
                  <a:pt x="18718" y="24287"/>
                </a:cubicBezTo>
                <a:cubicBezTo>
                  <a:pt x="19001" y="24442"/>
                  <a:pt x="19233" y="24647"/>
                  <a:pt x="19439" y="24905"/>
                </a:cubicBezTo>
                <a:cubicBezTo>
                  <a:pt x="19154" y="25055"/>
                  <a:pt x="18825" y="25135"/>
                  <a:pt x="18494" y="25135"/>
                </a:cubicBezTo>
                <a:cubicBezTo>
                  <a:pt x="18256" y="25135"/>
                  <a:pt x="18017" y="25094"/>
                  <a:pt x="17792" y="25008"/>
                </a:cubicBezTo>
                <a:cubicBezTo>
                  <a:pt x="17509" y="24879"/>
                  <a:pt x="17071" y="24519"/>
                  <a:pt x="17431" y="24210"/>
                </a:cubicBezTo>
                <a:cubicBezTo>
                  <a:pt x="17555" y="24086"/>
                  <a:pt x="17718" y="24040"/>
                  <a:pt x="17891" y="24040"/>
                </a:cubicBezTo>
                <a:close/>
                <a:moveTo>
                  <a:pt x="4786" y="1"/>
                </a:moveTo>
                <a:cubicBezTo>
                  <a:pt x="3977" y="1"/>
                  <a:pt x="3167" y="151"/>
                  <a:pt x="2400" y="453"/>
                </a:cubicBezTo>
                <a:cubicBezTo>
                  <a:pt x="1576" y="788"/>
                  <a:pt x="830" y="1277"/>
                  <a:pt x="238" y="1920"/>
                </a:cubicBezTo>
                <a:cubicBezTo>
                  <a:pt x="0" y="2178"/>
                  <a:pt x="219" y="2511"/>
                  <a:pt x="474" y="2511"/>
                </a:cubicBezTo>
                <a:cubicBezTo>
                  <a:pt x="550" y="2511"/>
                  <a:pt x="630" y="2481"/>
                  <a:pt x="701" y="2409"/>
                </a:cubicBezTo>
                <a:cubicBezTo>
                  <a:pt x="1808" y="1406"/>
                  <a:pt x="3224" y="839"/>
                  <a:pt x="4691" y="788"/>
                </a:cubicBezTo>
                <a:cubicBezTo>
                  <a:pt x="6106" y="788"/>
                  <a:pt x="7470" y="1303"/>
                  <a:pt x="8526" y="2229"/>
                </a:cubicBezTo>
                <a:cubicBezTo>
                  <a:pt x="8912" y="2590"/>
                  <a:pt x="9246" y="2976"/>
                  <a:pt x="9530" y="3387"/>
                </a:cubicBezTo>
                <a:cubicBezTo>
                  <a:pt x="8938" y="3593"/>
                  <a:pt x="8397" y="3928"/>
                  <a:pt x="7985" y="4366"/>
                </a:cubicBezTo>
                <a:cubicBezTo>
                  <a:pt x="7393" y="4983"/>
                  <a:pt x="6904" y="5936"/>
                  <a:pt x="7187" y="6785"/>
                </a:cubicBezTo>
                <a:cubicBezTo>
                  <a:pt x="7445" y="7428"/>
                  <a:pt x="8062" y="7866"/>
                  <a:pt x="8732" y="7892"/>
                </a:cubicBezTo>
                <a:cubicBezTo>
                  <a:pt x="8785" y="7896"/>
                  <a:pt x="8839" y="7898"/>
                  <a:pt x="8893" y="7898"/>
                </a:cubicBezTo>
                <a:cubicBezTo>
                  <a:pt x="9533" y="7898"/>
                  <a:pt x="10155" y="7616"/>
                  <a:pt x="10559" y="7094"/>
                </a:cubicBezTo>
                <a:cubicBezTo>
                  <a:pt x="11074" y="6347"/>
                  <a:pt x="11228" y="5395"/>
                  <a:pt x="10971" y="4520"/>
                </a:cubicBezTo>
                <a:cubicBezTo>
                  <a:pt x="10919" y="4366"/>
                  <a:pt x="10868" y="4211"/>
                  <a:pt x="10816" y="4057"/>
                </a:cubicBezTo>
                <a:cubicBezTo>
                  <a:pt x="10917" y="4050"/>
                  <a:pt x="11018" y="4046"/>
                  <a:pt x="11119" y="4046"/>
                </a:cubicBezTo>
                <a:cubicBezTo>
                  <a:pt x="12145" y="4046"/>
                  <a:pt x="13134" y="4402"/>
                  <a:pt x="13931" y="5035"/>
                </a:cubicBezTo>
                <a:cubicBezTo>
                  <a:pt x="15063" y="5910"/>
                  <a:pt x="15758" y="7274"/>
                  <a:pt x="15784" y="8690"/>
                </a:cubicBezTo>
                <a:cubicBezTo>
                  <a:pt x="15784" y="8973"/>
                  <a:pt x="15784" y="9256"/>
                  <a:pt x="15733" y="9513"/>
                </a:cubicBezTo>
                <a:cubicBezTo>
                  <a:pt x="15603" y="9500"/>
                  <a:pt x="15473" y="9494"/>
                  <a:pt x="15343" y="9494"/>
                </a:cubicBezTo>
                <a:cubicBezTo>
                  <a:pt x="14704" y="9494"/>
                  <a:pt x="14076" y="9651"/>
                  <a:pt x="13519" y="9951"/>
                </a:cubicBezTo>
                <a:cubicBezTo>
                  <a:pt x="12824" y="10337"/>
                  <a:pt x="12181" y="11032"/>
                  <a:pt x="12155" y="11855"/>
                </a:cubicBezTo>
                <a:cubicBezTo>
                  <a:pt x="12155" y="12664"/>
                  <a:pt x="12799" y="13323"/>
                  <a:pt x="13602" y="13323"/>
                </a:cubicBezTo>
                <a:cubicBezTo>
                  <a:pt x="13617" y="13323"/>
                  <a:pt x="13632" y="13323"/>
                  <a:pt x="13648" y="13322"/>
                </a:cubicBezTo>
                <a:cubicBezTo>
                  <a:pt x="14497" y="13271"/>
                  <a:pt x="15269" y="12808"/>
                  <a:pt x="15733" y="12113"/>
                </a:cubicBezTo>
                <a:cubicBezTo>
                  <a:pt x="16067" y="11649"/>
                  <a:pt x="16299" y="11160"/>
                  <a:pt x="16479" y="10620"/>
                </a:cubicBezTo>
                <a:cubicBezTo>
                  <a:pt x="16968" y="10749"/>
                  <a:pt x="17431" y="10955"/>
                  <a:pt x="17843" y="11212"/>
                </a:cubicBezTo>
                <a:cubicBezTo>
                  <a:pt x="20134" y="12550"/>
                  <a:pt x="21549" y="15459"/>
                  <a:pt x="20880" y="18084"/>
                </a:cubicBezTo>
                <a:cubicBezTo>
                  <a:pt x="20726" y="17955"/>
                  <a:pt x="20546" y="17827"/>
                  <a:pt x="20391" y="17724"/>
                </a:cubicBezTo>
                <a:cubicBezTo>
                  <a:pt x="19817" y="17367"/>
                  <a:pt x="19113" y="17167"/>
                  <a:pt x="18430" y="17167"/>
                </a:cubicBezTo>
                <a:cubicBezTo>
                  <a:pt x="17339" y="17167"/>
                  <a:pt x="16303" y="17679"/>
                  <a:pt x="15938" y="18882"/>
                </a:cubicBezTo>
                <a:cubicBezTo>
                  <a:pt x="15681" y="19706"/>
                  <a:pt x="15990" y="20606"/>
                  <a:pt x="16685" y="21096"/>
                </a:cubicBezTo>
                <a:cubicBezTo>
                  <a:pt x="17159" y="21386"/>
                  <a:pt x="17687" y="21531"/>
                  <a:pt x="18221" y="21531"/>
                </a:cubicBezTo>
                <a:cubicBezTo>
                  <a:pt x="18586" y="21531"/>
                  <a:pt x="18955" y="21463"/>
                  <a:pt x="19310" y="21327"/>
                </a:cubicBezTo>
                <a:cubicBezTo>
                  <a:pt x="20057" y="21044"/>
                  <a:pt x="20700" y="20555"/>
                  <a:pt x="21138" y="19886"/>
                </a:cubicBezTo>
                <a:cubicBezTo>
                  <a:pt x="21163" y="19937"/>
                  <a:pt x="21189" y="19989"/>
                  <a:pt x="21215" y="20040"/>
                </a:cubicBezTo>
                <a:cubicBezTo>
                  <a:pt x="21807" y="21224"/>
                  <a:pt x="21704" y="22640"/>
                  <a:pt x="20906" y="23695"/>
                </a:cubicBezTo>
                <a:cubicBezTo>
                  <a:pt x="20700" y="23952"/>
                  <a:pt x="20468" y="24210"/>
                  <a:pt x="20185" y="24416"/>
                </a:cubicBezTo>
                <a:cubicBezTo>
                  <a:pt x="20134" y="24339"/>
                  <a:pt x="20082" y="24261"/>
                  <a:pt x="20031" y="24184"/>
                </a:cubicBezTo>
                <a:cubicBezTo>
                  <a:pt x="19593" y="23644"/>
                  <a:pt x="18950" y="23258"/>
                  <a:pt x="18229" y="23129"/>
                </a:cubicBezTo>
                <a:cubicBezTo>
                  <a:pt x="18112" y="23111"/>
                  <a:pt x="17992" y="23102"/>
                  <a:pt x="17873" y="23102"/>
                </a:cubicBezTo>
                <a:cubicBezTo>
                  <a:pt x="17287" y="23102"/>
                  <a:pt x="16710" y="23328"/>
                  <a:pt x="16453" y="23927"/>
                </a:cubicBezTo>
                <a:cubicBezTo>
                  <a:pt x="16144" y="24622"/>
                  <a:pt x="16530" y="25368"/>
                  <a:pt x="17200" y="25728"/>
                </a:cubicBezTo>
                <a:cubicBezTo>
                  <a:pt x="17601" y="25951"/>
                  <a:pt x="18053" y="26063"/>
                  <a:pt x="18507" y="26063"/>
                </a:cubicBezTo>
                <a:cubicBezTo>
                  <a:pt x="18840" y="26063"/>
                  <a:pt x="19175" y="26003"/>
                  <a:pt x="19490" y="25883"/>
                </a:cubicBezTo>
                <a:cubicBezTo>
                  <a:pt x="19645" y="25831"/>
                  <a:pt x="19799" y="25754"/>
                  <a:pt x="19954" y="25677"/>
                </a:cubicBezTo>
                <a:cubicBezTo>
                  <a:pt x="20108" y="26089"/>
                  <a:pt x="20237" y="26501"/>
                  <a:pt x="20314" y="26938"/>
                </a:cubicBezTo>
                <a:cubicBezTo>
                  <a:pt x="20443" y="28045"/>
                  <a:pt x="20211" y="29177"/>
                  <a:pt x="19619" y="30104"/>
                </a:cubicBezTo>
                <a:cubicBezTo>
                  <a:pt x="19490" y="30336"/>
                  <a:pt x="19310" y="30542"/>
                  <a:pt x="19156" y="30747"/>
                </a:cubicBezTo>
                <a:cubicBezTo>
                  <a:pt x="19001" y="30928"/>
                  <a:pt x="18873" y="31236"/>
                  <a:pt x="18693" y="31365"/>
                </a:cubicBezTo>
                <a:cubicBezTo>
                  <a:pt x="18456" y="31537"/>
                  <a:pt x="18615" y="31871"/>
                  <a:pt x="18823" y="31871"/>
                </a:cubicBezTo>
                <a:cubicBezTo>
                  <a:pt x="18865" y="31871"/>
                  <a:pt x="18908" y="31858"/>
                  <a:pt x="18950" y="31828"/>
                </a:cubicBezTo>
                <a:cubicBezTo>
                  <a:pt x="19207" y="31648"/>
                  <a:pt x="19593" y="31545"/>
                  <a:pt x="19876" y="31288"/>
                </a:cubicBezTo>
                <a:cubicBezTo>
                  <a:pt x="20134" y="31031"/>
                  <a:pt x="20340" y="30747"/>
                  <a:pt x="20520" y="30439"/>
                </a:cubicBezTo>
                <a:cubicBezTo>
                  <a:pt x="20880" y="29769"/>
                  <a:pt x="21112" y="29049"/>
                  <a:pt x="21215" y="28302"/>
                </a:cubicBezTo>
                <a:cubicBezTo>
                  <a:pt x="21318" y="27247"/>
                  <a:pt x="21138" y="26192"/>
                  <a:pt x="20674" y="25239"/>
                </a:cubicBezTo>
                <a:cubicBezTo>
                  <a:pt x="21704" y="24493"/>
                  <a:pt x="22373" y="23386"/>
                  <a:pt x="22528" y="22125"/>
                </a:cubicBezTo>
                <a:cubicBezTo>
                  <a:pt x="22631" y="21018"/>
                  <a:pt x="22322" y="19886"/>
                  <a:pt x="21652" y="18959"/>
                </a:cubicBezTo>
                <a:cubicBezTo>
                  <a:pt x="21936" y="18290"/>
                  <a:pt x="22064" y="17544"/>
                  <a:pt x="22064" y="16823"/>
                </a:cubicBezTo>
                <a:cubicBezTo>
                  <a:pt x="22039" y="15047"/>
                  <a:pt x="21395" y="13348"/>
                  <a:pt x="20237" y="11984"/>
                </a:cubicBezTo>
                <a:cubicBezTo>
                  <a:pt x="19336" y="10877"/>
                  <a:pt x="18075" y="10054"/>
                  <a:pt x="16685" y="9693"/>
                </a:cubicBezTo>
                <a:cubicBezTo>
                  <a:pt x="17071" y="6836"/>
                  <a:pt x="15321" y="4134"/>
                  <a:pt x="12541" y="3362"/>
                </a:cubicBezTo>
                <a:cubicBezTo>
                  <a:pt x="12078" y="3224"/>
                  <a:pt x="11603" y="3156"/>
                  <a:pt x="11124" y="3156"/>
                </a:cubicBezTo>
                <a:cubicBezTo>
                  <a:pt x="10885" y="3156"/>
                  <a:pt x="10645" y="3173"/>
                  <a:pt x="10405" y="3207"/>
                </a:cubicBezTo>
                <a:cubicBezTo>
                  <a:pt x="9735" y="2126"/>
                  <a:pt x="8783" y="1225"/>
                  <a:pt x="7651" y="659"/>
                </a:cubicBezTo>
                <a:cubicBezTo>
                  <a:pt x="6748" y="222"/>
                  <a:pt x="5767" y="1"/>
                  <a:pt x="47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68" name="Google Shape;168;p21"/>
          <p:cNvSpPr/>
          <p:nvPr/>
        </p:nvSpPr>
        <p:spPr>
          <a:xfrm rot="8226907">
            <a:off x="10645412" y="190149"/>
            <a:ext cx="941490" cy="2350318"/>
          </a:xfrm>
          <a:custGeom>
            <a:avLst/>
            <a:gdLst/>
            <a:ahLst/>
            <a:cxnLst/>
            <a:rect l="l" t="t" r="r" b="b"/>
            <a:pathLst>
              <a:path w="10297" h="32312" extrusionOk="0">
                <a:moveTo>
                  <a:pt x="4785" y="11901"/>
                </a:moveTo>
                <a:cubicBezTo>
                  <a:pt x="4989" y="11901"/>
                  <a:pt x="5199" y="11946"/>
                  <a:pt x="5406" y="12046"/>
                </a:cubicBezTo>
                <a:cubicBezTo>
                  <a:pt x="6075" y="12406"/>
                  <a:pt x="5895" y="13230"/>
                  <a:pt x="5354" y="13616"/>
                </a:cubicBezTo>
                <a:cubicBezTo>
                  <a:pt x="5140" y="13775"/>
                  <a:pt x="4905" y="13843"/>
                  <a:pt x="4670" y="13843"/>
                </a:cubicBezTo>
                <a:cubicBezTo>
                  <a:pt x="4144" y="13843"/>
                  <a:pt x="3615" y="13502"/>
                  <a:pt x="3295" y="13075"/>
                </a:cubicBezTo>
                <a:cubicBezTo>
                  <a:pt x="3244" y="13024"/>
                  <a:pt x="3218" y="12972"/>
                  <a:pt x="3166" y="12895"/>
                </a:cubicBezTo>
                <a:cubicBezTo>
                  <a:pt x="3244" y="12792"/>
                  <a:pt x="3321" y="12715"/>
                  <a:pt x="3398" y="12612"/>
                </a:cubicBezTo>
                <a:cubicBezTo>
                  <a:pt x="3751" y="12203"/>
                  <a:pt x="4253" y="11901"/>
                  <a:pt x="4785" y="11901"/>
                </a:cubicBezTo>
                <a:close/>
                <a:moveTo>
                  <a:pt x="4281" y="19272"/>
                </a:moveTo>
                <a:cubicBezTo>
                  <a:pt x="4715" y="19272"/>
                  <a:pt x="5146" y="19402"/>
                  <a:pt x="5509" y="19639"/>
                </a:cubicBezTo>
                <a:cubicBezTo>
                  <a:pt x="6126" y="20128"/>
                  <a:pt x="6229" y="20926"/>
                  <a:pt x="5534" y="21363"/>
                </a:cubicBezTo>
                <a:cubicBezTo>
                  <a:pt x="5237" y="21542"/>
                  <a:pt x="4957" y="21620"/>
                  <a:pt x="4697" y="21620"/>
                </a:cubicBezTo>
                <a:cubicBezTo>
                  <a:pt x="3829" y="21620"/>
                  <a:pt x="3170" y="20755"/>
                  <a:pt x="2755" y="19845"/>
                </a:cubicBezTo>
                <a:cubicBezTo>
                  <a:pt x="2961" y="19664"/>
                  <a:pt x="3218" y="19536"/>
                  <a:pt x="3475" y="19433"/>
                </a:cubicBezTo>
                <a:cubicBezTo>
                  <a:pt x="3734" y="19323"/>
                  <a:pt x="4008" y="19272"/>
                  <a:pt x="4281" y="19272"/>
                </a:cubicBezTo>
                <a:close/>
                <a:moveTo>
                  <a:pt x="9575" y="0"/>
                </a:moveTo>
                <a:cubicBezTo>
                  <a:pt x="9318" y="0"/>
                  <a:pt x="9035" y="26"/>
                  <a:pt x="8777" y="103"/>
                </a:cubicBezTo>
                <a:cubicBezTo>
                  <a:pt x="8494" y="232"/>
                  <a:pt x="8211" y="386"/>
                  <a:pt x="7954" y="566"/>
                </a:cubicBezTo>
                <a:cubicBezTo>
                  <a:pt x="6487" y="1467"/>
                  <a:pt x="5226" y="2626"/>
                  <a:pt x="4196" y="4015"/>
                </a:cubicBezTo>
                <a:cubicBezTo>
                  <a:pt x="2780" y="5869"/>
                  <a:pt x="1905" y="8056"/>
                  <a:pt x="1622" y="10399"/>
                </a:cubicBezTo>
                <a:cubicBezTo>
                  <a:pt x="1519" y="11248"/>
                  <a:pt x="1622" y="12097"/>
                  <a:pt x="1931" y="12895"/>
                </a:cubicBezTo>
                <a:cubicBezTo>
                  <a:pt x="1880" y="12972"/>
                  <a:pt x="1854" y="13075"/>
                  <a:pt x="1802" y="13153"/>
                </a:cubicBezTo>
                <a:cubicBezTo>
                  <a:pt x="1262" y="14362"/>
                  <a:pt x="979" y="15701"/>
                  <a:pt x="1004" y="17039"/>
                </a:cubicBezTo>
                <a:cubicBezTo>
                  <a:pt x="1030" y="17888"/>
                  <a:pt x="1159" y="18738"/>
                  <a:pt x="1416" y="19536"/>
                </a:cubicBezTo>
                <a:cubicBezTo>
                  <a:pt x="1082" y="19973"/>
                  <a:pt x="850" y="20462"/>
                  <a:pt x="696" y="20977"/>
                </a:cubicBezTo>
                <a:cubicBezTo>
                  <a:pt x="1" y="23551"/>
                  <a:pt x="1365" y="25970"/>
                  <a:pt x="2806" y="27978"/>
                </a:cubicBezTo>
                <a:cubicBezTo>
                  <a:pt x="3501" y="28956"/>
                  <a:pt x="4299" y="29857"/>
                  <a:pt x="5174" y="30655"/>
                </a:cubicBezTo>
                <a:cubicBezTo>
                  <a:pt x="6049" y="31401"/>
                  <a:pt x="7104" y="32096"/>
                  <a:pt x="8263" y="32276"/>
                </a:cubicBezTo>
                <a:cubicBezTo>
                  <a:pt x="8438" y="32300"/>
                  <a:pt x="8613" y="32312"/>
                  <a:pt x="8788" y="32312"/>
                </a:cubicBezTo>
                <a:cubicBezTo>
                  <a:pt x="9177" y="32312"/>
                  <a:pt x="9563" y="32254"/>
                  <a:pt x="9936" y="32148"/>
                </a:cubicBezTo>
                <a:cubicBezTo>
                  <a:pt x="10296" y="32019"/>
                  <a:pt x="10219" y="31478"/>
                  <a:pt x="9833" y="31453"/>
                </a:cubicBezTo>
                <a:cubicBezTo>
                  <a:pt x="7954" y="31324"/>
                  <a:pt x="6384" y="30320"/>
                  <a:pt x="5148" y="28956"/>
                </a:cubicBezTo>
                <a:cubicBezTo>
                  <a:pt x="4479" y="28210"/>
                  <a:pt x="3887" y="27437"/>
                  <a:pt x="3347" y="26614"/>
                </a:cubicBezTo>
                <a:cubicBezTo>
                  <a:pt x="2729" y="25739"/>
                  <a:pt x="2240" y="24786"/>
                  <a:pt x="1931" y="23783"/>
                </a:cubicBezTo>
                <a:cubicBezTo>
                  <a:pt x="1648" y="22830"/>
                  <a:pt x="1699" y="21852"/>
                  <a:pt x="2008" y="20926"/>
                </a:cubicBezTo>
                <a:cubicBezTo>
                  <a:pt x="2574" y="21878"/>
                  <a:pt x="3372" y="22599"/>
                  <a:pt x="4556" y="22701"/>
                </a:cubicBezTo>
                <a:cubicBezTo>
                  <a:pt x="4620" y="22706"/>
                  <a:pt x="4683" y="22709"/>
                  <a:pt x="4747" y="22709"/>
                </a:cubicBezTo>
                <a:cubicBezTo>
                  <a:pt x="5682" y="22709"/>
                  <a:pt x="6568" y="22181"/>
                  <a:pt x="7001" y="21337"/>
                </a:cubicBezTo>
                <a:cubicBezTo>
                  <a:pt x="7491" y="20231"/>
                  <a:pt x="6796" y="18969"/>
                  <a:pt x="5792" y="18455"/>
                </a:cubicBezTo>
                <a:cubicBezTo>
                  <a:pt x="5303" y="18223"/>
                  <a:pt x="4775" y="18107"/>
                  <a:pt x="4247" y="18107"/>
                </a:cubicBezTo>
                <a:cubicBezTo>
                  <a:pt x="3720" y="18107"/>
                  <a:pt x="3192" y="18223"/>
                  <a:pt x="2703" y="18455"/>
                </a:cubicBezTo>
                <a:cubicBezTo>
                  <a:pt x="2574" y="18506"/>
                  <a:pt x="2446" y="18583"/>
                  <a:pt x="2317" y="18661"/>
                </a:cubicBezTo>
                <a:lnTo>
                  <a:pt x="2291" y="18558"/>
                </a:lnTo>
                <a:cubicBezTo>
                  <a:pt x="2060" y="17502"/>
                  <a:pt x="2034" y="16421"/>
                  <a:pt x="2240" y="15366"/>
                </a:cubicBezTo>
                <a:cubicBezTo>
                  <a:pt x="2317" y="14903"/>
                  <a:pt x="2446" y="14439"/>
                  <a:pt x="2600" y="14002"/>
                </a:cubicBezTo>
                <a:cubicBezTo>
                  <a:pt x="3138" y="14576"/>
                  <a:pt x="3901" y="14950"/>
                  <a:pt x="4671" y="14950"/>
                </a:cubicBezTo>
                <a:cubicBezTo>
                  <a:pt x="5006" y="14950"/>
                  <a:pt x="5343" y="14879"/>
                  <a:pt x="5663" y="14723"/>
                </a:cubicBezTo>
                <a:cubicBezTo>
                  <a:pt x="6615" y="14259"/>
                  <a:pt x="7233" y="13075"/>
                  <a:pt x="6821" y="12046"/>
                </a:cubicBezTo>
                <a:cubicBezTo>
                  <a:pt x="6460" y="11216"/>
                  <a:pt x="5605" y="10808"/>
                  <a:pt x="4753" y="10808"/>
                </a:cubicBezTo>
                <a:cubicBezTo>
                  <a:pt x="4574" y="10808"/>
                  <a:pt x="4396" y="10826"/>
                  <a:pt x="4222" y="10862"/>
                </a:cubicBezTo>
                <a:cubicBezTo>
                  <a:pt x="3655" y="10965"/>
                  <a:pt x="3141" y="11274"/>
                  <a:pt x="2755" y="11685"/>
                </a:cubicBezTo>
                <a:cubicBezTo>
                  <a:pt x="2703" y="11196"/>
                  <a:pt x="2703" y="10682"/>
                  <a:pt x="2780" y="10193"/>
                </a:cubicBezTo>
                <a:cubicBezTo>
                  <a:pt x="3347" y="6512"/>
                  <a:pt x="5534" y="3269"/>
                  <a:pt x="8752" y="1364"/>
                </a:cubicBezTo>
                <a:cubicBezTo>
                  <a:pt x="8932" y="1261"/>
                  <a:pt x="9164" y="1184"/>
                  <a:pt x="9318" y="1055"/>
                </a:cubicBezTo>
                <a:cubicBezTo>
                  <a:pt x="9498" y="901"/>
                  <a:pt x="9678" y="747"/>
                  <a:pt x="9833" y="566"/>
                </a:cubicBezTo>
                <a:cubicBezTo>
                  <a:pt x="10013" y="361"/>
                  <a:pt x="9884" y="0"/>
                  <a:pt x="95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69" name="Google Shape;169;p21"/>
          <p:cNvSpPr/>
          <p:nvPr/>
        </p:nvSpPr>
        <p:spPr>
          <a:xfrm rot="228241">
            <a:off x="3477960" y="209285"/>
            <a:ext cx="4954773" cy="1036217"/>
          </a:xfrm>
          <a:custGeom>
            <a:avLst/>
            <a:gdLst/>
            <a:ahLst/>
            <a:cxnLst/>
            <a:rect l="l" t="t" r="r" b="b"/>
            <a:pathLst>
              <a:path w="208508" h="54814" fill="none" extrusionOk="0">
                <a:moveTo>
                  <a:pt x="0" y="30173"/>
                </a:moveTo>
                <a:cubicBezTo>
                  <a:pt x="4437" y="16570"/>
                  <a:pt x="18521" y="6762"/>
                  <a:pt x="32819" y="7297"/>
                </a:cubicBezTo>
                <a:cubicBezTo>
                  <a:pt x="47143" y="7858"/>
                  <a:pt x="60425" y="18708"/>
                  <a:pt x="63793" y="32605"/>
                </a:cubicBezTo>
                <a:cubicBezTo>
                  <a:pt x="65369" y="38992"/>
                  <a:pt x="64514" y="46743"/>
                  <a:pt x="59196" y="50644"/>
                </a:cubicBezTo>
                <a:cubicBezTo>
                  <a:pt x="53530" y="54814"/>
                  <a:pt x="44604" y="52328"/>
                  <a:pt x="40863" y="46368"/>
                </a:cubicBezTo>
                <a:cubicBezTo>
                  <a:pt x="37095" y="40436"/>
                  <a:pt x="38110" y="32258"/>
                  <a:pt x="42119" y="26458"/>
                </a:cubicBezTo>
                <a:cubicBezTo>
                  <a:pt x="46154" y="20686"/>
                  <a:pt x="52702" y="17078"/>
                  <a:pt x="59490" y="15234"/>
                </a:cubicBezTo>
                <a:cubicBezTo>
                  <a:pt x="73761" y="11359"/>
                  <a:pt x="89796" y="14887"/>
                  <a:pt x="101100" y="24401"/>
                </a:cubicBezTo>
                <a:cubicBezTo>
                  <a:pt x="107114" y="29478"/>
                  <a:pt x="112218" y="36320"/>
                  <a:pt x="119808" y="38485"/>
                </a:cubicBezTo>
                <a:cubicBezTo>
                  <a:pt x="126462" y="40409"/>
                  <a:pt x="133544" y="38244"/>
                  <a:pt x="139932" y="35598"/>
                </a:cubicBezTo>
                <a:cubicBezTo>
                  <a:pt x="146452" y="32872"/>
                  <a:pt x="153080" y="29371"/>
                  <a:pt x="156822" y="23385"/>
                </a:cubicBezTo>
                <a:cubicBezTo>
                  <a:pt x="160563" y="17399"/>
                  <a:pt x="160216" y="8392"/>
                  <a:pt x="154390" y="4384"/>
                </a:cubicBezTo>
                <a:cubicBezTo>
                  <a:pt x="148003" y="1"/>
                  <a:pt x="138141" y="4624"/>
                  <a:pt x="135950" y="12080"/>
                </a:cubicBezTo>
                <a:cubicBezTo>
                  <a:pt x="133731" y="19537"/>
                  <a:pt x="137981" y="27795"/>
                  <a:pt x="144475" y="32044"/>
                </a:cubicBezTo>
                <a:cubicBezTo>
                  <a:pt x="150969" y="36266"/>
                  <a:pt x="159173" y="37042"/>
                  <a:pt x="166897" y="36240"/>
                </a:cubicBezTo>
                <a:cubicBezTo>
                  <a:pt x="183306" y="34422"/>
                  <a:pt x="198325" y="26058"/>
                  <a:pt x="208507" y="13043"/>
                </a:cubicBezTo>
              </a:path>
            </a:pathLst>
          </a:custGeom>
          <a:noFill/>
          <a:ln w="100225" cap="flat" cmpd="sng">
            <a:solidFill>
              <a:schemeClr val="accent6"/>
            </a:solidFill>
            <a:prstDash val="solid"/>
            <a:miter lim="26724"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19">
    <p:bg>
      <p:bgPr>
        <a:solidFill>
          <a:schemeClr val="accent2"/>
        </a:solidFill>
        <a:effectLst/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/>
          <p:nvPr/>
        </p:nvSpPr>
        <p:spPr>
          <a:xfrm>
            <a:off x="586679" y="414650"/>
            <a:ext cx="10999318" cy="6029040"/>
          </a:xfrm>
          <a:prstGeom prst="roundRect">
            <a:avLst>
              <a:gd name="adj" fmla="val 7376"/>
            </a:avLst>
          </a:prstGeom>
          <a:solidFill>
            <a:schemeClr val="lt2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72" name="Google Shape;172;p22"/>
          <p:cNvSpPr txBox="1"/>
          <p:nvPr>
            <p:ph type="title"/>
          </p:nvPr>
        </p:nvSpPr>
        <p:spPr>
          <a:xfrm>
            <a:off x="2046122" y="952972"/>
            <a:ext cx="8100331" cy="2347877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2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75" name="Google Shape;175;p23"/>
          <p:cNvSpPr txBox="1"/>
          <p:nvPr>
            <p:ph type="title"/>
          </p:nvPr>
        </p:nvSpPr>
        <p:spPr>
          <a:xfrm>
            <a:off x="1021351" y="631338"/>
            <a:ext cx="10149875" cy="763666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6" name="Google Shape;176;p23"/>
          <p:cNvSpPr/>
          <p:nvPr/>
        </p:nvSpPr>
        <p:spPr>
          <a:xfrm rot="-2115393" flipH="1">
            <a:off x="10709316" y="713366"/>
            <a:ext cx="576218" cy="445382"/>
          </a:xfrm>
          <a:custGeom>
            <a:avLst/>
            <a:gdLst/>
            <a:ahLst/>
            <a:cxnLst/>
            <a:rect l="l" t="t" r="r" b="b"/>
            <a:pathLst>
              <a:path w="9532" h="9263" extrusionOk="0">
                <a:moveTo>
                  <a:pt x="3163" y="1"/>
                </a:moveTo>
                <a:lnTo>
                  <a:pt x="3478" y="3088"/>
                </a:lnTo>
                <a:lnTo>
                  <a:pt x="1" y="4077"/>
                </a:lnTo>
                <a:lnTo>
                  <a:pt x="2593" y="5081"/>
                </a:lnTo>
                <a:lnTo>
                  <a:pt x="1335" y="7404"/>
                </a:lnTo>
                <a:lnTo>
                  <a:pt x="1335" y="7404"/>
                </a:lnTo>
                <a:lnTo>
                  <a:pt x="3927" y="5995"/>
                </a:lnTo>
                <a:lnTo>
                  <a:pt x="4811" y="9262"/>
                </a:lnTo>
                <a:lnTo>
                  <a:pt x="5621" y="5725"/>
                </a:lnTo>
                <a:lnTo>
                  <a:pt x="8648" y="6999"/>
                </a:lnTo>
                <a:lnTo>
                  <a:pt x="8648" y="6999"/>
                </a:lnTo>
                <a:lnTo>
                  <a:pt x="6700" y="4661"/>
                </a:lnTo>
                <a:lnTo>
                  <a:pt x="9532" y="3837"/>
                </a:lnTo>
                <a:lnTo>
                  <a:pt x="6325" y="3388"/>
                </a:lnTo>
                <a:lnTo>
                  <a:pt x="8273" y="1050"/>
                </a:lnTo>
                <a:lnTo>
                  <a:pt x="4991" y="2458"/>
                </a:lnTo>
                <a:lnTo>
                  <a:pt x="3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77" name="Google Shape;177;p23"/>
          <p:cNvSpPr/>
          <p:nvPr/>
        </p:nvSpPr>
        <p:spPr>
          <a:xfrm rot="-2115393" flipH="1">
            <a:off x="955426" y="713366"/>
            <a:ext cx="576218" cy="445382"/>
          </a:xfrm>
          <a:custGeom>
            <a:avLst/>
            <a:gdLst/>
            <a:ahLst/>
            <a:cxnLst/>
            <a:rect l="l" t="t" r="r" b="b"/>
            <a:pathLst>
              <a:path w="9532" h="9263" extrusionOk="0">
                <a:moveTo>
                  <a:pt x="3163" y="1"/>
                </a:moveTo>
                <a:lnTo>
                  <a:pt x="3478" y="3088"/>
                </a:lnTo>
                <a:lnTo>
                  <a:pt x="1" y="4077"/>
                </a:lnTo>
                <a:lnTo>
                  <a:pt x="2593" y="5081"/>
                </a:lnTo>
                <a:lnTo>
                  <a:pt x="1335" y="7404"/>
                </a:lnTo>
                <a:lnTo>
                  <a:pt x="1335" y="7404"/>
                </a:lnTo>
                <a:lnTo>
                  <a:pt x="3927" y="5995"/>
                </a:lnTo>
                <a:lnTo>
                  <a:pt x="4811" y="9262"/>
                </a:lnTo>
                <a:lnTo>
                  <a:pt x="5621" y="5725"/>
                </a:lnTo>
                <a:lnTo>
                  <a:pt x="8648" y="6999"/>
                </a:lnTo>
                <a:lnTo>
                  <a:pt x="8648" y="6999"/>
                </a:lnTo>
                <a:lnTo>
                  <a:pt x="6700" y="4661"/>
                </a:lnTo>
                <a:lnTo>
                  <a:pt x="9532" y="3837"/>
                </a:lnTo>
                <a:lnTo>
                  <a:pt x="6325" y="3388"/>
                </a:lnTo>
                <a:lnTo>
                  <a:pt x="8273" y="1050"/>
                </a:lnTo>
                <a:lnTo>
                  <a:pt x="4991" y="2458"/>
                </a:lnTo>
                <a:lnTo>
                  <a:pt x="316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bg>
      <p:bgPr>
        <a:solidFill>
          <a:schemeClr val="accent3"/>
        </a:solidFill>
        <a:effectLst/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24"/>
          <p:cNvGrpSpPr/>
          <p:nvPr/>
        </p:nvGrpSpPr>
        <p:grpSpPr>
          <a:xfrm rot="7782516">
            <a:off x="7561843" y="554388"/>
            <a:ext cx="4335965" cy="3480517"/>
            <a:chOff x="-3824434" y="2365159"/>
            <a:chExt cx="509243" cy="514014"/>
          </a:xfrm>
        </p:grpSpPr>
        <p:sp>
          <p:nvSpPr>
            <p:cNvPr id="180" name="Google Shape;180;p24"/>
            <p:cNvSpPr/>
            <p:nvPr/>
          </p:nvSpPr>
          <p:spPr>
            <a:xfrm>
              <a:off x="-3762467" y="2417584"/>
              <a:ext cx="408370" cy="413140"/>
            </a:xfrm>
            <a:custGeom>
              <a:avLst/>
              <a:gdLst/>
              <a:ahLst/>
              <a:cxnLst/>
              <a:rect l="l" t="t" r="r" b="b"/>
              <a:pathLst>
                <a:path w="7704" h="7794" extrusionOk="0">
                  <a:moveTo>
                    <a:pt x="4931" y="0"/>
                  </a:moveTo>
                  <a:lnTo>
                    <a:pt x="3537" y="2668"/>
                  </a:lnTo>
                  <a:lnTo>
                    <a:pt x="1379" y="1019"/>
                  </a:lnTo>
                  <a:lnTo>
                    <a:pt x="2458" y="3297"/>
                  </a:lnTo>
                  <a:lnTo>
                    <a:pt x="0" y="3357"/>
                  </a:lnTo>
                  <a:lnTo>
                    <a:pt x="2488" y="4391"/>
                  </a:lnTo>
                  <a:lnTo>
                    <a:pt x="420" y="5860"/>
                  </a:lnTo>
                  <a:lnTo>
                    <a:pt x="3357" y="5425"/>
                  </a:lnTo>
                  <a:lnTo>
                    <a:pt x="4301" y="7793"/>
                  </a:lnTo>
                  <a:lnTo>
                    <a:pt x="4706" y="5245"/>
                  </a:lnTo>
                  <a:lnTo>
                    <a:pt x="7703" y="5171"/>
                  </a:lnTo>
                  <a:lnTo>
                    <a:pt x="5845" y="3822"/>
                  </a:lnTo>
                  <a:lnTo>
                    <a:pt x="7343" y="2233"/>
                  </a:lnTo>
                  <a:lnTo>
                    <a:pt x="4961" y="2818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-3824434" y="2365159"/>
              <a:ext cx="509243" cy="514014"/>
            </a:xfrm>
            <a:custGeom>
              <a:avLst/>
              <a:gdLst/>
              <a:ahLst/>
              <a:cxnLst/>
              <a:rect l="l" t="t" r="r" b="b"/>
              <a:pathLst>
                <a:path w="9607" h="9697" extrusionOk="0">
                  <a:moveTo>
                    <a:pt x="5860" y="1993"/>
                  </a:moveTo>
                  <a:lnTo>
                    <a:pt x="5875" y="4121"/>
                  </a:lnTo>
                  <a:lnTo>
                    <a:pt x="7748" y="3657"/>
                  </a:lnTo>
                  <a:lnTo>
                    <a:pt x="6624" y="4841"/>
                  </a:lnTo>
                  <a:lnTo>
                    <a:pt x="8123" y="5920"/>
                  </a:lnTo>
                  <a:lnTo>
                    <a:pt x="5650" y="5980"/>
                  </a:lnTo>
                  <a:lnTo>
                    <a:pt x="5365" y="7838"/>
                  </a:lnTo>
                  <a:lnTo>
                    <a:pt x="4676" y="6145"/>
                  </a:lnTo>
                  <a:lnTo>
                    <a:pt x="2578" y="6459"/>
                  </a:lnTo>
                  <a:lnTo>
                    <a:pt x="2578" y="6459"/>
                  </a:lnTo>
                  <a:lnTo>
                    <a:pt x="4167" y="5335"/>
                  </a:lnTo>
                  <a:lnTo>
                    <a:pt x="2338" y="4571"/>
                  </a:lnTo>
                  <a:lnTo>
                    <a:pt x="4002" y="4526"/>
                  </a:lnTo>
                  <a:lnTo>
                    <a:pt x="3207" y="2818"/>
                  </a:lnTo>
                  <a:lnTo>
                    <a:pt x="3207" y="2818"/>
                  </a:lnTo>
                  <a:lnTo>
                    <a:pt x="4781" y="4031"/>
                  </a:lnTo>
                  <a:lnTo>
                    <a:pt x="5860" y="1993"/>
                  </a:lnTo>
                  <a:close/>
                  <a:moveTo>
                    <a:pt x="6340" y="0"/>
                  </a:moveTo>
                  <a:lnTo>
                    <a:pt x="4616" y="3282"/>
                  </a:lnTo>
                  <a:lnTo>
                    <a:pt x="1889" y="1184"/>
                  </a:lnTo>
                  <a:lnTo>
                    <a:pt x="3237" y="4046"/>
                  </a:lnTo>
                  <a:lnTo>
                    <a:pt x="0" y="4121"/>
                  </a:lnTo>
                  <a:lnTo>
                    <a:pt x="3162" y="5440"/>
                  </a:lnTo>
                  <a:lnTo>
                    <a:pt x="615" y="7253"/>
                  </a:lnTo>
                  <a:lnTo>
                    <a:pt x="4376" y="6684"/>
                  </a:lnTo>
                  <a:lnTo>
                    <a:pt x="5575" y="9696"/>
                  </a:lnTo>
                  <a:lnTo>
                    <a:pt x="6085" y="6474"/>
                  </a:lnTo>
                  <a:lnTo>
                    <a:pt x="9606" y="6384"/>
                  </a:lnTo>
                  <a:lnTo>
                    <a:pt x="7389" y="4766"/>
                  </a:lnTo>
                  <a:lnTo>
                    <a:pt x="9262" y="2773"/>
                  </a:lnTo>
                  <a:lnTo>
                    <a:pt x="6369" y="3477"/>
                  </a:lnTo>
                  <a:lnTo>
                    <a:pt x="6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82" name="Google Shape;182;p24"/>
          <p:cNvSpPr/>
          <p:nvPr/>
        </p:nvSpPr>
        <p:spPr>
          <a:xfrm>
            <a:off x="426665" y="4178193"/>
            <a:ext cx="3431964" cy="2513553"/>
          </a:xfrm>
          <a:custGeom>
            <a:avLst/>
            <a:gdLst/>
            <a:ahLst/>
            <a:cxnLst/>
            <a:rect l="l" t="t" r="r" b="b"/>
            <a:pathLst>
              <a:path w="18081" h="16646" extrusionOk="0">
                <a:moveTo>
                  <a:pt x="6572" y="0"/>
                </a:moveTo>
                <a:lnTo>
                  <a:pt x="5471" y="4904"/>
                </a:lnTo>
                <a:lnTo>
                  <a:pt x="134" y="4804"/>
                </a:lnTo>
                <a:lnTo>
                  <a:pt x="3036" y="8273"/>
                </a:lnTo>
                <a:lnTo>
                  <a:pt x="1" y="13143"/>
                </a:lnTo>
                <a:lnTo>
                  <a:pt x="4904" y="11609"/>
                </a:lnTo>
                <a:lnTo>
                  <a:pt x="6172" y="16645"/>
                </a:lnTo>
                <a:lnTo>
                  <a:pt x="7873" y="12442"/>
                </a:lnTo>
                <a:lnTo>
                  <a:pt x="12743" y="15845"/>
                </a:lnTo>
                <a:lnTo>
                  <a:pt x="12110" y="9707"/>
                </a:lnTo>
                <a:lnTo>
                  <a:pt x="18080" y="7539"/>
                </a:lnTo>
                <a:lnTo>
                  <a:pt x="11276" y="6205"/>
                </a:lnTo>
                <a:lnTo>
                  <a:pt x="14378" y="2569"/>
                </a:lnTo>
                <a:lnTo>
                  <a:pt x="8874" y="4070"/>
                </a:lnTo>
                <a:lnTo>
                  <a:pt x="657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3" name="Google Shape;183;p24"/>
          <p:cNvSpPr/>
          <p:nvPr/>
        </p:nvSpPr>
        <p:spPr>
          <a:xfrm>
            <a:off x="682525" y="-205068"/>
            <a:ext cx="9136564" cy="7268432"/>
          </a:xfrm>
          <a:prstGeom prst="ellipse">
            <a:avLst/>
          </a:prstGeom>
          <a:solidFill>
            <a:schemeClr val="accent5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4" name="Google Shape;184;p24"/>
          <p:cNvSpPr/>
          <p:nvPr/>
        </p:nvSpPr>
        <p:spPr>
          <a:xfrm>
            <a:off x="11113436" y="2933631"/>
            <a:ext cx="335571" cy="284705"/>
          </a:xfrm>
          <a:custGeom>
            <a:avLst/>
            <a:gdLst/>
            <a:ahLst/>
            <a:cxnLst/>
            <a:rect l="l" t="t" r="r" b="b"/>
            <a:pathLst>
              <a:path w="2136" h="2278" extrusionOk="0">
                <a:moveTo>
                  <a:pt x="1052" y="1"/>
                </a:moveTo>
                <a:cubicBezTo>
                  <a:pt x="1002" y="1"/>
                  <a:pt x="951" y="34"/>
                  <a:pt x="935" y="101"/>
                </a:cubicBezTo>
                <a:lnTo>
                  <a:pt x="868" y="568"/>
                </a:lnTo>
                <a:cubicBezTo>
                  <a:pt x="835" y="735"/>
                  <a:pt x="735" y="868"/>
                  <a:pt x="568" y="935"/>
                </a:cubicBezTo>
                <a:lnTo>
                  <a:pt x="101" y="1035"/>
                </a:lnTo>
                <a:cubicBezTo>
                  <a:pt x="1" y="1068"/>
                  <a:pt x="1" y="1235"/>
                  <a:pt x="101" y="1235"/>
                </a:cubicBezTo>
                <a:lnTo>
                  <a:pt x="568" y="1369"/>
                </a:lnTo>
                <a:cubicBezTo>
                  <a:pt x="735" y="1402"/>
                  <a:pt x="835" y="1535"/>
                  <a:pt x="868" y="1702"/>
                </a:cubicBezTo>
                <a:lnTo>
                  <a:pt x="935" y="2203"/>
                </a:lnTo>
                <a:cubicBezTo>
                  <a:pt x="951" y="2253"/>
                  <a:pt x="1002" y="2278"/>
                  <a:pt x="1052" y="2278"/>
                </a:cubicBezTo>
                <a:cubicBezTo>
                  <a:pt x="1102" y="2278"/>
                  <a:pt x="1152" y="2253"/>
                  <a:pt x="1168" y="2203"/>
                </a:cubicBezTo>
                <a:lnTo>
                  <a:pt x="1268" y="1669"/>
                </a:lnTo>
                <a:cubicBezTo>
                  <a:pt x="1268" y="1535"/>
                  <a:pt x="1368" y="1402"/>
                  <a:pt x="1502" y="1369"/>
                </a:cubicBezTo>
                <a:lnTo>
                  <a:pt x="2002" y="1269"/>
                </a:lnTo>
                <a:cubicBezTo>
                  <a:pt x="2136" y="1269"/>
                  <a:pt x="2136" y="1035"/>
                  <a:pt x="2002" y="1035"/>
                </a:cubicBezTo>
                <a:lnTo>
                  <a:pt x="1502" y="902"/>
                </a:lnTo>
                <a:cubicBezTo>
                  <a:pt x="1368" y="868"/>
                  <a:pt x="1268" y="735"/>
                  <a:pt x="1268" y="601"/>
                </a:cubicBezTo>
                <a:lnTo>
                  <a:pt x="1168" y="101"/>
                </a:lnTo>
                <a:cubicBezTo>
                  <a:pt x="1152" y="34"/>
                  <a:pt x="1102" y="1"/>
                  <a:pt x="10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5" name="Google Shape;185;p24"/>
          <p:cNvSpPr/>
          <p:nvPr/>
        </p:nvSpPr>
        <p:spPr>
          <a:xfrm>
            <a:off x="243316" y="1418276"/>
            <a:ext cx="340756" cy="281580"/>
          </a:xfrm>
          <a:custGeom>
            <a:avLst/>
            <a:gdLst/>
            <a:ahLst/>
            <a:cxnLst/>
            <a:rect l="l" t="t" r="r" b="b"/>
            <a:pathLst>
              <a:path w="2169" h="2253" extrusionOk="0">
                <a:moveTo>
                  <a:pt x="1067" y="1"/>
                </a:moveTo>
                <a:cubicBezTo>
                  <a:pt x="1026" y="1"/>
                  <a:pt x="984" y="26"/>
                  <a:pt x="967" y="76"/>
                </a:cubicBezTo>
                <a:lnTo>
                  <a:pt x="867" y="576"/>
                </a:lnTo>
                <a:cubicBezTo>
                  <a:pt x="867" y="710"/>
                  <a:pt x="734" y="877"/>
                  <a:pt x="567" y="910"/>
                </a:cubicBezTo>
                <a:lnTo>
                  <a:pt x="133" y="1043"/>
                </a:lnTo>
                <a:cubicBezTo>
                  <a:pt x="0" y="1043"/>
                  <a:pt x="0" y="1210"/>
                  <a:pt x="133" y="1244"/>
                </a:cubicBezTo>
                <a:lnTo>
                  <a:pt x="567" y="1344"/>
                </a:lnTo>
                <a:cubicBezTo>
                  <a:pt x="734" y="1410"/>
                  <a:pt x="867" y="1544"/>
                  <a:pt x="867" y="1711"/>
                </a:cubicBezTo>
                <a:lnTo>
                  <a:pt x="967" y="2178"/>
                </a:lnTo>
                <a:cubicBezTo>
                  <a:pt x="984" y="2228"/>
                  <a:pt x="1026" y="2253"/>
                  <a:pt x="1067" y="2253"/>
                </a:cubicBezTo>
                <a:cubicBezTo>
                  <a:pt x="1109" y="2253"/>
                  <a:pt x="1151" y="2228"/>
                  <a:pt x="1168" y="2178"/>
                </a:cubicBezTo>
                <a:lnTo>
                  <a:pt x="1268" y="1677"/>
                </a:lnTo>
                <a:cubicBezTo>
                  <a:pt x="1301" y="1510"/>
                  <a:pt x="1401" y="1410"/>
                  <a:pt x="1534" y="1377"/>
                </a:cubicBezTo>
                <a:lnTo>
                  <a:pt x="2035" y="1244"/>
                </a:lnTo>
                <a:cubicBezTo>
                  <a:pt x="2168" y="1244"/>
                  <a:pt x="2168" y="1010"/>
                  <a:pt x="2035" y="1010"/>
                </a:cubicBezTo>
                <a:lnTo>
                  <a:pt x="1534" y="910"/>
                </a:lnTo>
                <a:cubicBezTo>
                  <a:pt x="1401" y="843"/>
                  <a:pt x="1301" y="743"/>
                  <a:pt x="1268" y="610"/>
                </a:cubicBezTo>
                <a:lnTo>
                  <a:pt x="1168" y="76"/>
                </a:lnTo>
                <a:cubicBezTo>
                  <a:pt x="1151" y="26"/>
                  <a:pt x="1109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6" name="Google Shape;186;p24"/>
          <p:cNvSpPr/>
          <p:nvPr/>
        </p:nvSpPr>
        <p:spPr>
          <a:xfrm>
            <a:off x="10501393" y="636842"/>
            <a:ext cx="335571" cy="281580"/>
          </a:xfrm>
          <a:custGeom>
            <a:avLst/>
            <a:gdLst/>
            <a:ahLst/>
            <a:cxnLst/>
            <a:rect l="l" t="t" r="r" b="b"/>
            <a:pathLst>
              <a:path w="2136" h="2253" extrusionOk="0">
                <a:moveTo>
                  <a:pt x="1047" y="1"/>
                </a:moveTo>
                <a:cubicBezTo>
                  <a:pt x="1001" y="1"/>
                  <a:pt x="951" y="26"/>
                  <a:pt x="935" y="76"/>
                </a:cubicBezTo>
                <a:lnTo>
                  <a:pt x="868" y="543"/>
                </a:lnTo>
                <a:cubicBezTo>
                  <a:pt x="835" y="710"/>
                  <a:pt x="701" y="843"/>
                  <a:pt x="568" y="910"/>
                </a:cubicBezTo>
                <a:lnTo>
                  <a:pt x="101" y="1010"/>
                </a:lnTo>
                <a:cubicBezTo>
                  <a:pt x="1" y="1043"/>
                  <a:pt x="1" y="1210"/>
                  <a:pt x="101" y="1243"/>
                </a:cubicBezTo>
                <a:lnTo>
                  <a:pt x="534" y="1343"/>
                </a:lnTo>
                <a:cubicBezTo>
                  <a:pt x="701" y="1377"/>
                  <a:pt x="835" y="1510"/>
                  <a:pt x="868" y="1710"/>
                </a:cubicBezTo>
                <a:lnTo>
                  <a:pt x="935" y="2177"/>
                </a:lnTo>
                <a:cubicBezTo>
                  <a:pt x="951" y="2227"/>
                  <a:pt x="1001" y="2252"/>
                  <a:pt x="1047" y="2252"/>
                </a:cubicBezTo>
                <a:cubicBezTo>
                  <a:pt x="1093" y="2252"/>
                  <a:pt x="1135" y="2227"/>
                  <a:pt x="1135" y="2177"/>
                </a:cubicBezTo>
                <a:lnTo>
                  <a:pt x="1235" y="1644"/>
                </a:lnTo>
                <a:cubicBezTo>
                  <a:pt x="1268" y="1510"/>
                  <a:pt x="1368" y="1410"/>
                  <a:pt x="1502" y="1343"/>
                </a:cubicBezTo>
                <a:lnTo>
                  <a:pt x="2002" y="1243"/>
                </a:lnTo>
                <a:cubicBezTo>
                  <a:pt x="2135" y="1243"/>
                  <a:pt x="2135" y="1010"/>
                  <a:pt x="2002" y="1010"/>
                </a:cubicBezTo>
                <a:lnTo>
                  <a:pt x="1502" y="876"/>
                </a:lnTo>
                <a:cubicBezTo>
                  <a:pt x="1368" y="843"/>
                  <a:pt x="1268" y="743"/>
                  <a:pt x="1235" y="576"/>
                </a:cubicBezTo>
                <a:lnTo>
                  <a:pt x="1135" y="76"/>
                </a:lnTo>
                <a:cubicBezTo>
                  <a:pt x="1135" y="26"/>
                  <a:pt x="1093" y="1"/>
                  <a:pt x="10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7" name="Google Shape;187;p24"/>
          <p:cNvSpPr/>
          <p:nvPr/>
        </p:nvSpPr>
        <p:spPr>
          <a:xfrm>
            <a:off x="634351" y="454746"/>
            <a:ext cx="879352" cy="726651"/>
          </a:xfrm>
          <a:custGeom>
            <a:avLst/>
            <a:gdLst/>
            <a:ahLst/>
            <a:cxnLst/>
            <a:rect l="l" t="t" r="r" b="b"/>
            <a:pathLst>
              <a:path w="2169" h="2253" extrusionOk="0">
                <a:moveTo>
                  <a:pt x="1067" y="1"/>
                </a:moveTo>
                <a:cubicBezTo>
                  <a:pt x="1026" y="1"/>
                  <a:pt x="984" y="26"/>
                  <a:pt x="967" y="76"/>
                </a:cubicBezTo>
                <a:lnTo>
                  <a:pt x="867" y="576"/>
                </a:lnTo>
                <a:cubicBezTo>
                  <a:pt x="867" y="710"/>
                  <a:pt x="734" y="877"/>
                  <a:pt x="567" y="910"/>
                </a:cubicBezTo>
                <a:lnTo>
                  <a:pt x="133" y="1043"/>
                </a:lnTo>
                <a:cubicBezTo>
                  <a:pt x="0" y="1043"/>
                  <a:pt x="0" y="1210"/>
                  <a:pt x="133" y="1244"/>
                </a:cubicBezTo>
                <a:lnTo>
                  <a:pt x="567" y="1344"/>
                </a:lnTo>
                <a:cubicBezTo>
                  <a:pt x="734" y="1410"/>
                  <a:pt x="867" y="1544"/>
                  <a:pt x="867" y="1711"/>
                </a:cubicBezTo>
                <a:lnTo>
                  <a:pt x="967" y="2178"/>
                </a:lnTo>
                <a:cubicBezTo>
                  <a:pt x="984" y="2228"/>
                  <a:pt x="1026" y="2253"/>
                  <a:pt x="1067" y="2253"/>
                </a:cubicBezTo>
                <a:cubicBezTo>
                  <a:pt x="1109" y="2253"/>
                  <a:pt x="1151" y="2228"/>
                  <a:pt x="1168" y="2178"/>
                </a:cubicBezTo>
                <a:lnTo>
                  <a:pt x="1268" y="1677"/>
                </a:lnTo>
                <a:cubicBezTo>
                  <a:pt x="1301" y="1510"/>
                  <a:pt x="1401" y="1410"/>
                  <a:pt x="1534" y="1377"/>
                </a:cubicBezTo>
                <a:lnTo>
                  <a:pt x="2035" y="1244"/>
                </a:lnTo>
                <a:cubicBezTo>
                  <a:pt x="2168" y="1244"/>
                  <a:pt x="2168" y="1010"/>
                  <a:pt x="2035" y="1010"/>
                </a:cubicBezTo>
                <a:lnTo>
                  <a:pt x="1534" y="910"/>
                </a:lnTo>
                <a:cubicBezTo>
                  <a:pt x="1401" y="843"/>
                  <a:pt x="1301" y="743"/>
                  <a:pt x="1268" y="610"/>
                </a:cubicBezTo>
                <a:lnTo>
                  <a:pt x="1168" y="76"/>
                </a:lnTo>
                <a:cubicBezTo>
                  <a:pt x="1151" y="26"/>
                  <a:pt x="1109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8" name="Google Shape;188;p24"/>
          <p:cNvSpPr txBox="1"/>
          <p:nvPr>
            <p:ph type="title"/>
          </p:nvPr>
        </p:nvSpPr>
        <p:spPr>
          <a:xfrm>
            <a:off x="1698032" y="1254496"/>
            <a:ext cx="7053152" cy="3640067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9" name="Google Shape;189;p24"/>
          <p:cNvSpPr txBox="1"/>
          <p:nvPr>
            <p:ph type="subTitle" idx="1"/>
          </p:nvPr>
        </p:nvSpPr>
        <p:spPr>
          <a:xfrm>
            <a:off x="3220422" y="4894450"/>
            <a:ext cx="4060771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bg>
      <p:bgPr>
        <a:solidFill>
          <a:schemeClr val="dk1"/>
        </a:solidFill>
        <a:effectLst/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accent2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92" name="Google Shape;192;p25"/>
          <p:cNvSpPr txBox="1"/>
          <p:nvPr>
            <p:ph type="title"/>
          </p:nvPr>
        </p:nvSpPr>
        <p:spPr>
          <a:xfrm>
            <a:off x="4192652" y="1308224"/>
            <a:ext cx="6333024" cy="3100385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1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2pPr>
            <a:lvl3pPr lvl="2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3pPr>
            <a:lvl4pPr lvl="3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4pPr>
            <a:lvl5pPr lvl="4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5pPr>
            <a:lvl6pPr lvl="5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6pPr>
            <a:lvl7pPr lvl="6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7pPr>
            <a:lvl8pPr lvl="7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8pPr>
            <a:lvl9pPr lvl="8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9pPr>
          </a:lstStyle>
          <a:p/>
        </p:txBody>
      </p:sp>
      <p:sp>
        <p:nvSpPr>
          <p:cNvPr id="193" name="Google Shape;193;p25"/>
          <p:cNvSpPr txBox="1"/>
          <p:nvPr>
            <p:ph type="subTitle" idx="1"/>
          </p:nvPr>
        </p:nvSpPr>
        <p:spPr>
          <a:xfrm>
            <a:off x="4968885" y="4823425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194" name="Google Shape;194;p25"/>
          <p:cNvGrpSpPr/>
          <p:nvPr/>
        </p:nvGrpSpPr>
        <p:grpSpPr>
          <a:xfrm>
            <a:off x="302184" y="229475"/>
            <a:ext cx="281889" cy="180899"/>
            <a:chOff x="-3715608" y="1135417"/>
            <a:chExt cx="247122" cy="199468"/>
          </a:xfrm>
        </p:grpSpPr>
        <p:sp>
          <p:nvSpPr>
            <p:cNvPr id="195" name="Google Shape;195;p25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196" name="Google Shape;196;p25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197" name="Google Shape;197;p25"/>
          <p:cNvSpPr/>
          <p:nvPr/>
        </p:nvSpPr>
        <p:spPr>
          <a:xfrm>
            <a:off x="11705624" y="2400638"/>
            <a:ext cx="177635" cy="141241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198" name="Google Shape;198;p25"/>
          <p:cNvGrpSpPr/>
          <p:nvPr/>
        </p:nvGrpSpPr>
        <p:grpSpPr>
          <a:xfrm>
            <a:off x="11586902" y="6390566"/>
            <a:ext cx="415095" cy="288248"/>
            <a:chOff x="-4243092" y="2330173"/>
            <a:chExt cx="363899" cy="317836"/>
          </a:xfrm>
        </p:grpSpPr>
        <p:sp>
          <p:nvSpPr>
            <p:cNvPr id="199" name="Google Shape;199;p25"/>
            <p:cNvSpPr/>
            <p:nvPr/>
          </p:nvSpPr>
          <p:spPr>
            <a:xfrm>
              <a:off x="-4063553" y="2330173"/>
              <a:ext cx="156531" cy="156584"/>
            </a:xfrm>
            <a:custGeom>
              <a:avLst/>
              <a:gdLst/>
              <a:ahLst/>
              <a:cxnLst/>
              <a:rect l="l" t="t" r="r" b="b"/>
              <a:pathLst>
                <a:path w="2953" h="2954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4"/>
                    <a:pt x="660" y="2953"/>
                    <a:pt x="1484" y="2953"/>
                  </a:cubicBezTo>
                  <a:cubicBezTo>
                    <a:pt x="2293" y="2953"/>
                    <a:pt x="2953" y="2294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-4243092" y="2492273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59"/>
                    <a:pt x="1" y="1469"/>
                  </a:cubicBezTo>
                  <a:cubicBezTo>
                    <a:pt x="1" y="2278"/>
                    <a:pt x="660" y="2937"/>
                    <a:pt x="1484" y="2937"/>
                  </a:cubicBezTo>
                  <a:cubicBezTo>
                    <a:pt x="2294" y="2937"/>
                    <a:pt x="2953" y="2278"/>
                    <a:pt x="2953" y="1469"/>
                  </a:cubicBezTo>
                  <a:cubicBezTo>
                    <a:pt x="2953" y="659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-4034929" y="2460468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1"/>
                  </a:moveTo>
                  <a:cubicBezTo>
                    <a:pt x="660" y="1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7" y="2278"/>
                    <a:pt x="2937" y="1469"/>
                  </a:cubicBezTo>
                  <a:cubicBezTo>
                    <a:pt x="2937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02" name="Google Shape;202;p25"/>
          <p:cNvSpPr/>
          <p:nvPr/>
        </p:nvSpPr>
        <p:spPr>
          <a:xfrm>
            <a:off x="3555772" y="87513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03" name="Google Shape;203;p25"/>
          <p:cNvGrpSpPr/>
          <p:nvPr/>
        </p:nvGrpSpPr>
        <p:grpSpPr>
          <a:xfrm>
            <a:off x="302642" y="6444260"/>
            <a:ext cx="280982" cy="180851"/>
            <a:chOff x="-2474000" y="3617906"/>
            <a:chExt cx="246327" cy="199415"/>
          </a:xfrm>
        </p:grpSpPr>
        <p:sp>
          <p:nvSpPr>
            <p:cNvPr id="204" name="Google Shape;204;p25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206" name="Google Shape;206;p25"/>
          <p:cNvGrpSpPr/>
          <p:nvPr/>
        </p:nvGrpSpPr>
        <p:grpSpPr>
          <a:xfrm rot="2054204">
            <a:off x="140696" y="2313789"/>
            <a:ext cx="280831" cy="180896"/>
            <a:chOff x="-4956421" y="3617906"/>
            <a:chExt cx="246274" cy="199415"/>
          </a:xfrm>
        </p:grpSpPr>
        <p:sp>
          <p:nvSpPr>
            <p:cNvPr id="207" name="Google Shape;207;p25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09" name="Google Shape;209;p25"/>
          <p:cNvSpPr/>
          <p:nvPr/>
        </p:nvSpPr>
        <p:spPr>
          <a:xfrm>
            <a:off x="191610" y="4773062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10" name="Google Shape;210;p25"/>
          <p:cNvGrpSpPr/>
          <p:nvPr/>
        </p:nvGrpSpPr>
        <p:grpSpPr>
          <a:xfrm>
            <a:off x="8874336" y="87529"/>
            <a:ext cx="281889" cy="180899"/>
            <a:chOff x="-3715608" y="1135417"/>
            <a:chExt cx="247122" cy="199468"/>
          </a:xfrm>
        </p:grpSpPr>
        <p:sp>
          <p:nvSpPr>
            <p:cNvPr id="211" name="Google Shape;211;p25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13" name="Google Shape;213;p25"/>
          <p:cNvSpPr/>
          <p:nvPr/>
        </p:nvSpPr>
        <p:spPr>
          <a:xfrm>
            <a:off x="4968875" y="6625096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14" name="Google Shape;214;p25"/>
          <p:cNvSpPr/>
          <p:nvPr/>
        </p:nvSpPr>
        <p:spPr>
          <a:xfrm>
            <a:off x="6319332" y="106972"/>
            <a:ext cx="178542" cy="14201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15" name="Google Shape;215;p25"/>
          <p:cNvSpPr/>
          <p:nvPr/>
        </p:nvSpPr>
        <p:spPr>
          <a:xfrm>
            <a:off x="9449694" y="6625099"/>
            <a:ext cx="178602" cy="141962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16" name="Google Shape;216;p25"/>
          <p:cNvGrpSpPr/>
          <p:nvPr/>
        </p:nvGrpSpPr>
        <p:grpSpPr>
          <a:xfrm rot="5930154">
            <a:off x="11869915" y="4753587"/>
            <a:ext cx="280828" cy="180901"/>
            <a:chOff x="-4956421" y="3617906"/>
            <a:chExt cx="246274" cy="199415"/>
          </a:xfrm>
        </p:grpSpPr>
        <p:sp>
          <p:nvSpPr>
            <p:cNvPr id="217" name="Google Shape;217;p25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19" name="Google Shape;219;p25"/>
          <p:cNvSpPr/>
          <p:nvPr/>
        </p:nvSpPr>
        <p:spPr>
          <a:xfrm>
            <a:off x="6962855" y="6538687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bg>
      <p:bgPr>
        <a:solidFill>
          <a:schemeClr val="accent2"/>
        </a:solidFill>
        <a:effectLst/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accent5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22" name="Google Shape;222;p26"/>
          <p:cNvSpPr txBox="1"/>
          <p:nvPr>
            <p:ph type="title"/>
          </p:nvPr>
        </p:nvSpPr>
        <p:spPr>
          <a:xfrm>
            <a:off x="2046122" y="2685430"/>
            <a:ext cx="8100331" cy="247823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3" name="Google Shape;223;p26"/>
          <p:cNvSpPr txBox="1"/>
          <p:nvPr>
            <p:ph type="subTitle" idx="1"/>
          </p:nvPr>
        </p:nvSpPr>
        <p:spPr>
          <a:xfrm>
            <a:off x="3317893" y="5029239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5">
    <p:bg>
      <p:bgPr>
        <a:solidFill>
          <a:schemeClr val="accent1"/>
        </a:solidFill>
        <a:effectLst/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26" name="Google Shape;226;p27"/>
          <p:cNvSpPr txBox="1"/>
          <p:nvPr>
            <p:ph type="title"/>
          </p:nvPr>
        </p:nvSpPr>
        <p:spPr>
          <a:xfrm>
            <a:off x="2670205" y="1325937"/>
            <a:ext cx="8100331" cy="247823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7" name="Google Shape;227;p27"/>
          <p:cNvSpPr txBox="1"/>
          <p:nvPr>
            <p:ph type="subTitle" idx="1"/>
          </p:nvPr>
        </p:nvSpPr>
        <p:spPr>
          <a:xfrm>
            <a:off x="1422040" y="4235843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">
    <p:bg>
      <p:bgPr>
        <a:solidFill>
          <a:schemeClr val="accent2"/>
        </a:solidFill>
        <a:effectLst/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/>
          <p:nvPr/>
        </p:nvSpPr>
        <p:spPr>
          <a:xfrm>
            <a:off x="586679" y="414650"/>
            <a:ext cx="10999318" cy="3853981"/>
          </a:xfrm>
          <a:prstGeom prst="roundRect">
            <a:avLst>
              <a:gd name="adj" fmla="val 7376"/>
            </a:avLst>
          </a:prstGeom>
          <a:solidFill>
            <a:schemeClr val="dk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30" name="Google Shape;230;p28"/>
          <p:cNvSpPr/>
          <p:nvPr/>
        </p:nvSpPr>
        <p:spPr>
          <a:xfrm>
            <a:off x="586679" y="4475990"/>
            <a:ext cx="10999318" cy="1952709"/>
          </a:xfrm>
          <a:prstGeom prst="roundRect">
            <a:avLst>
              <a:gd name="adj" fmla="val 16810"/>
            </a:avLst>
          </a:prstGeom>
          <a:solidFill>
            <a:schemeClr val="accent5"/>
          </a:solidFill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31" name="Google Shape;231;p28"/>
          <p:cNvSpPr txBox="1"/>
          <p:nvPr>
            <p:ph type="title"/>
          </p:nvPr>
        </p:nvSpPr>
        <p:spPr>
          <a:xfrm>
            <a:off x="1177179" y="1102521"/>
            <a:ext cx="10140980" cy="247823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32" name="Google Shape;232;p28"/>
          <p:cNvSpPr txBox="1"/>
          <p:nvPr>
            <p:ph type="subTitle" idx="1"/>
          </p:nvPr>
        </p:nvSpPr>
        <p:spPr>
          <a:xfrm>
            <a:off x="1177179" y="5089018"/>
            <a:ext cx="6305655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1">
    <p:bg>
      <p:bgPr>
        <a:solidFill>
          <a:schemeClr val="accent1"/>
        </a:solidFill>
        <a:effectLst/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/>
          <p:nvPr/>
        </p:nvSpPr>
        <p:spPr>
          <a:xfrm>
            <a:off x="584085" y="414650"/>
            <a:ext cx="11016423" cy="6029040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35" name="Google Shape;235;p29"/>
          <p:cNvSpPr txBox="1"/>
          <p:nvPr>
            <p:ph type="title"/>
          </p:nvPr>
        </p:nvSpPr>
        <p:spPr>
          <a:xfrm>
            <a:off x="1540664" y="991822"/>
            <a:ext cx="9111248" cy="247823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7255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36" name="Google Shape;236;p29"/>
          <p:cNvSpPr txBox="1"/>
          <p:nvPr>
            <p:ph type="subTitle" idx="1"/>
          </p:nvPr>
        </p:nvSpPr>
        <p:spPr>
          <a:xfrm>
            <a:off x="1424862" y="3851985"/>
            <a:ext cx="4874978" cy="1022485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2">
    <p:bg>
      <p:bgPr>
        <a:solidFill>
          <a:schemeClr val="dk1"/>
        </a:solidFill>
        <a:effectLst/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/>
          <p:nvPr/>
        </p:nvSpPr>
        <p:spPr>
          <a:xfrm>
            <a:off x="584085" y="414650"/>
            <a:ext cx="11016423" cy="6029040"/>
          </a:xfrm>
          <a:prstGeom prst="roundRect">
            <a:avLst>
              <a:gd name="adj" fmla="val 7376"/>
            </a:avLst>
          </a:prstGeom>
          <a:solidFill>
            <a:schemeClr val="accent5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39" name="Google Shape;239;p30"/>
          <p:cNvSpPr txBox="1"/>
          <p:nvPr>
            <p:ph type="title"/>
          </p:nvPr>
        </p:nvSpPr>
        <p:spPr>
          <a:xfrm>
            <a:off x="1578980" y="933218"/>
            <a:ext cx="9034617" cy="1106308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725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9pPr>
          </a:lstStyle>
          <a:p/>
        </p:txBody>
      </p:sp>
      <p:sp>
        <p:nvSpPr>
          <p:cNvPr id="240" name="Google Shape;240;p30"/>
          <p:cNvSpPr txBox="1"/>
          <p:nvPr>
            <p:ph type="subTitle" idx="1"/>
          </p:nvPr>
        </p:nvSpPr>
        <p:spPr>
          <a:xfrm>
            <a:off x="1828886" y="5294087"/>
            <a:ext cx="8534803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1021351" y="631338"/>
            <a:ext cx="10149875" cy="763666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type="body" idx="1"/>
          </p:nvPr>
        </p:nvSpPr>
        <p:spPr>
          <a:xfrm>
            <a:off x="1021351" y="1642475"/>
            <a:ext cx="10149875" cy="4449455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14655" lvl="0" indent="-2997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450"/>
            </a:lvl1pPr>
            <a:lvl2pPr marL="829310" lvl="1" indent="-311150">
              <a:spcBef>
                <a:spcPts val="0"/>
              </a:spcBef>
              <a:spcAft>
                <a:spcPts val="0"/>
              </a:spcAft>
              <a:buSzPts val="1800"/>
              <a:buAutoNum type="alphaLcPeriod"/>
              <a:defRPr/>
            </a:lvl2pPr>
            <a:lvl3pPr marL="1244600" lvl="2" indent="-311150">
              <a:spcBef>
                <a:spcPts val="0"/>
              </a:spcBef>
              <a:spcAft>
                <a:spcPts val="0"/>
              </a:spcAft>
              <a:buSzPts val="1800"/>
              <a:buAutoNum type="romanLcPeriod"/>
              <a:defRPr/>
            </a:lvl3pPr>
            <a:lvl4pPr marL="1659255" lvl="3" indent="-311150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/>
            </a:lvl4pPr>
            <a:lvl5pPr marL="2073910" lvl="4" indent="-311150">
              <a:spcBef>
                <a:spcPts val="0"/>
              </a:spcBef>
              <a:spcAft>
                <a:spcPts val="0"/>
              </a:spcAft>
              <a:buSzPts val="1800"/>
              <a:buAutoNum type="alphaLcPeriod"/>
              <a:defRPr/>
            </a:lvl5pPr>
            <a:lvl6pPr marL="2488565" lvl="5" indent="-311150">
              <a:spcBef>
                <a:spcPts val="0"/>
              </a:spcBef>
              <a:spcAft>
                <a:spcPts val="0"/>
              </a:spcAft>
              <a:buSzPts val="1800"/>
              <a:buAutoNum type="romanLcPeriod"/>
              <a:defRPr/>
            </a:lvl6pPr>
            <a:lvl7pPr marL="2903220" lvl="6" indent="-311150"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/>
            </a:lvl7pPr>
            <a:lvl8pPr marL="3317875" lvl="7" indent="-311150">
              <a:spcBef>
                <a:spcPts val="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marL="3733165" lvl="8" indent="-311150">
              <a:spcBef>
                <a:spcPts val="0"/>
              </a:spcBef>
              <a:spcAft>
                <a:spcPts val="0"/>
              </a:spcAft>
              <a:buSzPts val="1800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2_1">
    <p:bg>
      <p:bgPr>
        <a:solidFill>
          <a:schemeClr val="accent3"/>
        </a:solidFill>
        <a:effectLst/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/>
          <p:nvPr/>
        </p:nvSpPr>
        <p:spPr>
          <a:xfrm>
            <a:off x="2454908" y="414650"/>
            <a:ext cx="9145458" cy="6029040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43" name="Google Shape;243;p31"/>
          <p:cNvSpPr/>
          <p:nvPr/>
        </p:nvSpPr>
        <p:spPr>
          <a:xfrm>
            <a:off x="452205" y="-1"/>
            <a:ext cx="1054535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44" name="Google Shape;244;p31"/>
          <p:cNvSpPr/>
          <p:nvPr/>
        </p:nvSpPr>
        <p:spPr>
          <a:xfrm>
            <a:off x="632522" y="5012927"/>
            <a:ext cx="1054535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45" name="Google Shape;245;p31"/>
          <p:cNvSpPr txBox="1"/>
          <p:nvPr>
            <p:ph type="title"/>
          </p:nvPr>
        </p:nvSpPr>
        <p:spPr>
          <a:xfrm>
            <a:off x="4648847" y="2262920"/>
            <a:ext cx="6174288" cy="2205541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600"/>
              <a:buNone/>
              <a:defRPr sz="7255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9pPr>
          </a:lstStyle>
          <a:p/>
        </p:txBody>
      </p:sp>
      <p:sp>
        <p:nvSpPr>
          <p:cNvPr id="246" name="Google Shape;246;p31"/>
          <p:cNvSpPr txBox="1"/>
          <p:nvPr>
            <p:ph type="subTitle" idx="1"/>
          </p:nvPr>
        </p:nvSpPr>
        <p:spPr>
          <a:xfrm>
            <a:off x="5785601" y="4844759"/>
            <a:ext cx="5037477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14">
    <p:bg>
      <p:bgPr>
        <a:solidFill>
          <a:schemeClr val="accent5"/>
        </a:solidFill>
        <a:effectLst/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accent2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49" name="Google Shape;249;p32"/>
          <p:cNvSpPr txBox="1"/>
          <p:nvPr>
            <p:ph type="title"/>
          </p:nvPr>
        </p:nvSpPr>
        <p:spPr>
          <a:xfrm>
            <a:off x="1133561" y="1346984"/>
            <a:ext cx="9925455" cy="2205541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600"/>
              <a:buNone/>
              <a:defRPr sz="7255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9pPr>
          </a:lstStyle>
          <a:p/>
        </p:txBody>
      </p:sp>
      <p:sp>
        <p:nvSpPr>
          <p:cNvPr id="250" name="Google Shape;250;p32"/>
          <p:cNvSpPr txBox="1"/>
          <p:nvPr>
            <p:ph type="subTitle" idx="1"/>
          </p:nvPr>
        </p:nvSpPr>
        <p:spPr>
          <a:xfrm>
            <a:off x="5506929" y="3842414"/>
            <a:ext cx="5316292" cy="1290557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CUSTOM_15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/>
          <p:nvPr/>
        </p:nvSpPr>
        <p:spPr>
          <a:xfrm>
            <a:off x="586679" y="414650"/>
            <a:ext cx="10999318" cy="3853981"/>
          </a:xfrm>
          <a:prstGeom prst="roundRect">
            <a:avLst>
              <a:gd name="adj" fmla="val 7376"/>
            </a:avLst>
          </a:prstGeom>
          <a:solidFill>
            <a:schemeClr val="accen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53" name="Google Shape;253;p33"/>
          <p:cNvSpPr/>
          <p:nvPr/>
        </p:nvSpPr>
        <p:spPr>
          <a:xfrm>
            <a:off x="586679" y="4475990"/>
            <a:ext cx="10999318" cy="1952709"/>
          </a:xfrm>
          <a:prstGeom prst="roundRect">
            <a:avLst>
              <a:gd name="adj" fmla="val 16810"/>
            </a:avLst>
          </a:prstGeom>
          <a:solidFill>
            <a:schemeClr val="accent5"/>
          </a:solidFill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54" name="Google Shape;254;p33"/>
          <p:cNvSpPr txBox="1"/>
          <p:nvPr>
            <p:ph type="title"/>
          </p:nvPr>
        </p:nvSpPr>
        <p:spPr>
          <a:xfrm>
            <a:off x="1270744" y="533990"/>
            <a:ext cx="7534150" cy="3615301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5" name="Google Shape;255;p33"/>
          <p:cNvSpPr txBox="1"/>
          <p:nvPr>
            <p:ph type="subTitle" idx="1"/>
          </p:nvPr>
        </p:nvSpPr>
        <p:spPr>
          <a:xfrm>
            <a:off x="4355493" y="5089018"/>
            <a:ext cx="6305655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CUSTOM_20">
    <p:bg>
      <p:bgPr>
        <a:solidFill>
          <a:schemeClr val="accent5"/>
        </a:solidFill>
        <a:effectLst/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/>
          <p:nvPr/>
        </p:nvSpPr>
        <p:spPr>
          <a:xfrm>
            <a:off x="1468534" y="414648"/>
            <a:ext cx="9255616" cy="602904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58" name="Google Shape;258;p34"/>
          <p:cNvSpPr/>
          <p:nvPr/>
        </p:nvSpPr>
        <p:spPr>
          <a:xfrm rot="-899987">
            <a:off x="10937574" y="475366"/>
            <a:ext cx="693783" cy="628999"/>
          </a:xfrm>
          <a:custGeom>
            <a:avLst/>
            <a:gdLst/>
            <a:ahLst/>
            <a:cxnLst/>
            <a:rect l="l" t="t" r="r" b="b"/>
            <a:pathLst>
              <a:path w="11021" h="12560" extrusionOk="0">
                <a:moveTo>
                  <a:pt x="6812" y="0"/>
                </a:moveTo>
                <a:cubicBezTo>
                  <a:pt x="6685" y="0"/>
                  <a:pt x="6589" y="65"/>
                  <a:pt x="6561" y="176"/>
                </a:cubicBezTo>
                <a:lnTo>
                  <a:pt x="4927" y="4379"/>
                </a:lnTo>
                <a:lnTo>
                  <a:pt x="3792" y="2744"/>
                </a:lnTo>
                <a:cubicBezTo>
                  <a:pt x="3727" y="2646"/>
                  <a:pt x="3636" y="2605"/>
                  <a:pt x="3548" y="2605"/>
                </a:cubicBezTo>
                <a:cubicBezTo>
                  <a:pt x="3369" y="2605"/>
                  <a:pt x="3203" y="2776"/>
                  <a:pt x="3292" y="2978"/>
                </a:cubicBezTo>
                <a:lnTo>
                  <a:pt x="3893" y="5079"/>
                </a:lnTo>
                <a:lnTo>
                  <a:pt x="423" y="4779"/>
                </a:lnTo>
                <a:cubicBezTo>
                  <a:pt x="412" y="4778"/>
                  <a:pt x="401" y="4777"/>
                  <a:pt x="390" y="4777"/>
                </a:cubicBezTo>
                <a:cubicBezTo>
                  <a:pt x="83" y="4777"/>
                  <a:pt x="0" y="5216"/>
                  <a:pt x="290" y="5313"/>
                </a:cubicBezTo>
                <a:lnTo>
                  <a:pt x="3792" y="6614"/>
                </a:lnTo>
                <a:lnTo>
                  <a:pt x="2558" y="7881"/>
                </a:lnTo>
                <a:cubicBezTo>
                  <a:pt x="2366" y="8074"/>
                  <a:pt x="2536" y="8357"/>
                  <a:pt x="2770" y="8357"/>
                </a:cubicBezTo>
                <a:cubicBezTo>
                  <a:pt x="2820" y="8357"/>
                  <a:pt x="2873" y="8344"/>
                  <a:pt x="2925" y="8315"/>
                </a:cubicBezTo>
                <a:lnTo>
                  <a:pt x="4159" y="7414"/>
                </a:lnTo>
                <a:lnTo>
                  <a:pt x="3526" y="12284"/>
                </a:lnTo>
                <a:cubicBezTo>
                  <a:pt x="3526" y="12384"/>
                  <a:pt x="3592" y="12518"/>
                  <a:pt x="3726" y="12551"/>
                </a:cubicBezTo>
                <a:cubicBezTo>
                  <a:pt x="3749" y="12557"/>
                  <a:pt x="3772" y="12560"/>
                  <a:pt x="3794" y="12560"/>
                </a:cubicBezTo>
                <a:cubicBezTo>
                  <a:pt x="3903" y="12560"/>
                  <a:pt x="4004" y="12495"/>
                  <a:pt x="4059" y="12384"/>
                </a:cubicBezTo>
                <a:lnTo>
                  <a:pt x="5727" y="7848"/>
                </a:lnTo>
                <a:lnTo>
                  <a:pt x="6661" y="9516"/>
                </a:lnTo>
                <a:cubicBezTo>
                  <a:pt x="6707" y="9630"/>
                  <a:pt x="6796" y="9678"/>
                  <a:pt x="6887" y="9678"/>
                </a:cubicBezTo>
                <a:cubicBezTo>
                  <a:pt x="7063" y="9678"/>
                  <a:pt x="7249" y="9502"/>
                  <a:pt x="7162" y="9282"/>
                </a:cubicBezTo>
                <a:lnTo>
                  <a:pt x="6561" y="7347"/>
                </a:lnTo>
                <a:lnTo>
                  <a:pt x="10597" y="7648"/>
                </a:lnTo>
                <a:cubicBezTo>
                  <a:pt x="10608" y="7649"/>
                  <a:pt x="10619" y="7649"/>
                  <a:pt x="10629" y="7649"/>
                </a:cubicBezTo>
                <a:cubicBezTo>
                  <a:pt x="10937" y="7649"/>
                  <a:pt x="11020" y="7179"/>
                  <a:pt x="10697" y="7114"/>
                </a:cubicBezTo>
                <a:lnTo>
                  <a:pt x="6961" y="5880"/>
                </a:lnTo>
                <a:lnTo>
                  <a:pt x="8763" y="4078"/>
                </a:lnTo>
                <a:cubicBezTo>
                  <a:pt x="8976" y="3892"/>
                  <a:pt x="8806" y="3578"/>
                  <a:pt x="8576" y="3578"/>
                </a:cubicBezTo>
                <a:cubicBezTo>
                  <a:pt x="8518" y="3578"/>
                  <a:pt x="8456" y="3598"/>
                  <a:pt x="8396" y="3645"/>
                </a:cubicBezTo>
                <a:lnTo>
                  <a:pt x="6528" y="4779"/>
                </a:lnTo>
                <a:lnTo>
                  <a:pt x="7095" y="309"/>
                </a:lnTo>
                <a:cubicBezTo>
                  <a:pt x="7095" y="176"/>
                  <a:pt x="6995" y="76"/>
                  <a:pt x="6895" y="9"/>
                </a:cubicBezTo>
                <a:cubicBezTo>
                  <a:pt x="6866" y="3"/>
                  <a:pt x="6838" y="0"/>
                  <a:pt x="68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59" name="Google Shape;259;p34"/>
          <p:cNvSpPr/>
          <p:nvPr/>
        </p:nvSpPr>
        <p:spPr>
          <a:xfrm rot="-894105">
            <a:off x="626615" y="1503121"/>
            <a:ext cx="395387" cy="304311"/>
          </a:xfrm>
          <a:custGeom>
            <a:avLst/>
            <a:gdLst/>
            <a:ahLst/>
            <a:cxnLst/>
            <a:rect l="l" t="t" r="r" b="b"/>
            <a:pathLst>
              <a:path w="3870" h="3744" extrusionOk="0">
                <a:moveTo>
                  <a:pt x="2323" y="1"/>
                </a:moveTo>
                <a:cubicBezTo>
                  <a:pt x="2276" y="1"/>
                  <a:pt x="2228" y="19"/>
                  <a:pt x="2202" y="59"/>
                </a:cubicBezTo>
                <a:cubicBezTo>
                  <a:pt x="1796" y="1073"/>
                  <a:pt x="1264" y="1307"/>
                  <a:pt x="585" y="1307"/>
                </a:cubicBezTo>
                <a:cubicBezTo>
                  <a:pt x="482" y="1307"/>
                  <a:pt x="377" y="1302"/>
                  <a:pt x="267" y="1293"/>
                </a:cubicBezTo>
                <a:cubicBezTo>
                  <a:pt x="67" y="1293"/>
                  <a:pt x="1" y="1560"/>
                  <a:pt x="167" y="1660"/>
                </a:cubicBezTo>
                <a:cubicBezTo>
                  <a:pt x="935" y="1993"/>
                  <a:pt x="1402" y="2761"/>
                  <a:pt x="1335" y="3595"/>
                </a:cubicBezTo>
                <a:cubicBezTo>
                  <a:pt x="1354" y="3692"/>
                  <a:pt x="1430" y="3744"/>
                  <a:pt x="1510" y="3744"/>
                </a:cubicBezTo>
                <a:cubicBezTo>
                  <a:pt x="1567" y="3744"/>
                  <a:pt x="1627" y="3717"/>
                  <a:pt x="1668" y="3661"/>
                </a:cubicBezTo>
                <a:cubicBezTo>
                  <a:pt x="1802" y="3261"/>
                  <a:pt x="2102" y="2927"/>
                  <a:pt x="2502" y="2694"/>
                </a:cubicBezTo>
                <a:cubicBezTo>
                  <a:pt x="2736" y="2627"/>
                  <a:pt x="2969" y="2560"/>
                  <a:pt x="3236" y="2560"/>
                </a:cubicBezTo>
                <a:cubicBezTo>
                  <a:pt x="3436" y="2527"/>
                  <a:pt x="3703" y="2594"/>
                  <a:pt x="3803" y="2427"/>
                </a:cubicBezTo>
                <a:cubicBezTo>
                  <a:pt x="3870" y="2327"/>
                  <a:pt x="3803" y="2194"/>
                  <a:pt x="3703" y="2160"/>
                </a:cubicBezTo>
                <a:cubicBezTo>
                  <a:pt x="3536" y="2093"/>
                  <a:pt x="3336" y="2027"/>
                  <a:pt x="3203" y="1927"/>
                </a:cubicBezTo>
                <a:cubicBezTo>
                  <a:pt x="3003" y="1793"/>
                  <a:pt x="2836" y="1626"/>
                  <a:pt x="2736" y="1460"/>
                </a:cubicBezTo>
                <a:cubicBezTo>
                  <a:pt x="2502" y="1059"/>
                  <a:pt x="2402" y="592"/>
                  <a:pt x="2469" y="125"/>
                </a:cubicBezTo>
                <a:cubicBezTo>
                  <a:pt x="2469" y="45"/>
                  <a:pt x="2396" y="1"/>
                  <a:pt x="23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60" name="Google Shape;260;p34"/>
          <p:cNvSpPr/>
          <p:nvPr/>
        </p:nvSpPr>
        <p:spPr>
          <a:xfrm rot="-444629">
            <a:off x="703545" y="528217"/>
            <a:ext cx="241543" cy="187498"/>
          </a:xfrm>
          <a:custGeom>
            <a:avLst/>
            <a:gdLst/>
            <a:ahLst/>
            <a:cxnLst/>
            <a:rect l="l" t="t" r="r" b="b"/>
            <a:pathLst>
              <a:path w="3837" h="3744" extrusionOk="0">
                <a:moveTo>
                  <a:pt x="2297" y="1"/>
                </a:moveTo>
                <a:cubicBezTo>
                  <a:pt x="2255" y="1"/>
                  <a:pt x="2216" y="19"/>
                  <a:pt x="2202" y="59"/>
                </a:cubicBezTo>
                <a:cubicBezTo>
                  <a:pt x="1743" y="1099"/>
                  <a:pt x="1172" y="1297"/>
                  <a:pt x="437" y="1297"/>
                </a:cubicBezTo>
                <a:cubicBezTo>
                  <a:pt x="371" y="1297"/>
                  <a:pt x="303" y="1296"/>
                  <a:pt x="234" y="1293"/>
                </a:cubicBezTo>
                <a:cubicBezTo>
                  <a:pt x="34" y="1293"/>
                  <a:pt x="1" y="1560"/>
                  <a:pt x="168" y="1660"/>
                </a:cubicBezTo>
                <a:cubicBezTo>
                  <a:pt x="935" y="1960"/>
                  <a:pt x="1402" y="2761"/>
                  <a:pt x="1335" y="3595"/>
                </a:cubicBezTo>
                <a:cubicBezTo>
                  <a:pt x="1354" y="3692"/>
                  <a:pt x="1431" y="3744"/>
                  <a:pt x="1510" y="3744"/>
                </a:cubicBezTo>
                <a:cubicBezTo>
                  <a:pt x="1568" y="3744"/>
                  <a:pt x="1627" y="3717"/>
                  <a:pt x="1669" y="3661"/>
                </a:cubicBezTo>
                <a:cubicBezTo>
                  <a:pt x="1802" y="3261"/>
                  <a:pt x="2102" y="2894"/>
                  <a:pt x="2503" y="2694"/>
                </a:cubicBezTo>
                <a:cubicBezTo>
                  <a:pt x="2736" y="2594"/>
                  <a:pt x="2970" y="2561"/>
                  <a:pt x="3236" y="2527"/>
                </a:cubicBezTo>
                <a:cubicBezTo>
                  <a:pt x="3303" y="2527"/>
                  <a:pt x="3377" y="2531"/>
                  <a:pt x="3449" y="2531"/>
                </a:cubicBezTo>
                <a:cubicBezTo>
                  <a:pt x="3592" y="2531"/>
                  <a:pt x="3726" y="2516"/>
                  <a:pt x="3770" y="2427"/>
                </a:cubicBezTo>
                <a:cubicBezTo>
                  <a:pt x="3837" y="2327"/>
                  <a:pt x="3803" y="2194"/>
                  <a:pt x="3703" y="2160"/>
                </a:cubicBezTo>
                <a:cubicBezTo>
                  <a:pt x="3537" y="2094"/>
                  <a:pt x="3336" y="1994"/>
                  <a:pt x="3170" y="1893"/>
                </a:cubicBezTo>
                <a:cubicBezTo>
                  <a:pt x="3003" y="1793"/>
                  <a:pt x="2836" y="1627"/>
                  <a:pt x="2703" y="1426"/>
                </a:cubicBezTo>
                <a:cubicBezTo>
                  <a:pt x="2469" y="1060"/>
                  <a:pt x="2369" y="593"/>
                  <a:pt x="2436" y="126"/>
                </a:cubicBezTo>
                <a:cubicBezTo>
                  <a:pt x="2436" y="45"/>
                  <a:pt x="2362" y="1"/>
                  <a:pt x="22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61" name="Google Shape;261;p34"/>
          <p:cNvSpPr/>
          <p:nvPr/>
        </p:nvSpPr>
        <p:spPr>
          <a:xfrm rot="-894105">
            <a:off x="558109" y="5949196"/>
            <a:ext cx="395387" cy="304311"/>
          </a:xfrm>
          <a:custGeom>
            <a:avLst/>
            <a:gdLst/>
            <a:ahLst/>
            <a:cxnLst/>
            <a:rect l="l" t="t" r="r" b="b"/>
            <a:pathLst>
              <a:path w="3870" h="3744" extrusionOk="0">
                <a:moveTo>
                  <a:pt x="2323" y="1"/>
                </a:moveTo>
                <a:cubicBezTo>
                  <a:pt x="2276" y="1"/>
                  <a:pt x="2228" y="19"/>
                  <a:pt x="2202" y="59"/>
                </a:cubicBezTo>
                <a:cubicBezTo>
                  <a:pt x="1796" y="1073"/>
                  <a:pt x="1264" y="1307"/>
                  <a:pt x="585" y="1307"/>
                </a:cubicBezTo>
                <a:cubicBezTo>
                  <a:pt x="482" y="1307"/>
                  <a:pt x="377" y="1302"/>
                  <a:pt x="267" y="1293"/>
                </a:cubicBezTo>
                <a:cubicBezTo>
                  <a:pt x="67" y="1293"/>
                  <a:pt x="1" y="1560"/>
                  <a:pt x="167" y="1660"/>
                </a:cubicBezTo>
                <a:cubicBezTo>
                  <a:pt x="935" y="1993"/>
                  <a:pt x="1402" y="2761"/>
                  <a:pt x="1335" y="3595"/>
                </a:cubicBezTo>
                <a:cubicBezTo>
                  <a:pt x="1354" y="3692"/>
                  <a:pt x="1430" y="3744"/>
                  <a:pt x="1510" y="3744"/>
                </a:cubicBezTo>
                <a:cubicBezTo>
                  <a:pt x="1567" y="3744"/>
                  <a:pt x="1627" y="3717"/>
                  <a:pt x="1668" y="3661"/>
                </a:cubicBezTo>
                <a:cubicBezTo>
                  <a:pt x="1802" y="3261"/>
                  <a:pt x="2102" y="2927"/>
                  <a:pt x="2502" y="2694"/>
                </a:cubicBezTo>
                <a:cubicBezTo>
                  <a:pt x="2736" y="2627"/>
                  <a:pt x="2969" y="2560"/>
                  <a:pt x="3236" y="2560"/>
                </a:cubicBezTo>
                <a:cubicBezTo>
                  <a:pt x="3436" y="2527"/>
                  <a:pt x="3703" y="2594"/>
                  <a:pt x="3803" y="2427"/>
                </a:cubicBezTo>
                <a:cubicBezTo>
                  <a:pt x="3870" y="2327"/>
                  <a:pt x="3803" y="2194"/>
                  <a:pt x="3703" y="2160"/>
                </a:cubicBezTo>
                <a:cubicBezTo>
                  <a:pt x="3536" y="2093"/>
                  <a:pt x="3336" y="2027"/>
                  <a:pt x="3203" y="1927"/>
                </a:cubicBezTo>
                <a:cubicBezTo>
                  <a:pt x="3003" y="1793"/>
                  <a:pt x="2836" y="1626"/>
                  <a:pt x="2736" y="1460"/>
                </a:cubicBezTo>
                <a:cubicBezTo>
                  <a:pt x="2502" y="1059"/>
                  <a:pt x="2402" y="592"/>
                  <a:pt x="2469" y="125"/>
                </a:cubicBezTo>
                <a:cubicBezTo>
                  <a:pt x="2469" y="45"/>
                  <a:pt x="2396" y="1"/>
                  <a:pt x="23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62" name="Google Shape;262;p34"/>
          <p:cNvSpPr/>
          <p:nvPr/>
        </p:nvSpPr>
        <p:spPr>
          <a:xfrm rot="9905895">
            <a:off x="11227725" y="1934480"/>
            <a:ext cx="395387" cy="304311"/>
          </a:xfrm>
          <a:custGeom>
            <a:avLst/>
            <a:gdLst/>
            <a:ahLst/>
            <a:cxnLst/>
            <a:rect l="l" t="t" r="r" b="b"/>
            <a:pathLst>
              <a:path w="3870" h="3744" extrusionOk="0">
                <a:moveTo>
                  <a:pt x="2323" y="1"/>
                </a:moveTo>
                <a:cubicBezTo>
                  <a:pt x="2276" y="1"/>
                  <a:pt x="2228" y="19"/>
                  <a:pt x="2202" y="59"/>
                </a:cubicBezTo>
                <a:cubicBezTo>
                  <a:pt x="1796" y="1073"/>
                  <a:pt x="1264" y="1307"/>
                  <a:pt x="585" y="1307"/>
                </a:cubicBezTo>
                <a:cubicBezTo>
                  <a:pt x="482" y="1307"/>
                  <a:pt x="377" y="1302"/>
                  <a:pt x="267" y="1293"/>
                </a:cubicBezTo>
                <a:cubicBezTo>
                  <a:pt x="67" y="1293"/>
                  <a:pt x="1" y="1560"/>
                  <a:pt x="167" y="1660"/>
                </a:cubicBezTo>
                <a:cubicBezTo>
                  <a:pt x="935" y="1993"/>
                  <a:pt x="1402" y="2761"/>
                  <a:pt x="1335" y="3595"/>
                </a:cubicBezTo>
                <a:cubicBezTo>
                  <a:pt x="1354" y="3692"/>
                  <a:pt x="1430" y="3744"/>
                  <a:pt x="1510" y="3744"/>
                </a:cubicBezTo>
                <a:cubicBezTo>
                  <a:pt x="1567" y="3744"/>
                  <a:pt x="1627" y="3717"/>
                  <a:pt x="1668" y="3661"/>
                </a:cubicBezTo>
                <a:cubicBezTo>
                  <a:pt x="1802" y="3261"/>
                  <a:pt x="2102" y="2927"/>
                  <a:pt x="2502" y="2694"/>
                </a:cubicBezTo>
                <a:cubicBezTo>
                  <a:pt x="2736" y="2627"/>
                  <a:pt x="2969" y="2560"/>
                  <a:pt x="3236" y="2560"/>
                </a:cubicBezTo>
                <a:cubicBezTo>
                  <a:pt x="3436" y="2527"/>
                  <a:pt x="3703" y="2594"/>
                  <a:pt x="3803" y="2427"/>
                </a:cubicBezTo>
                <a:cubicBezTo>
                  <a:pt x="3870" y="2327"/>
                  <a:pt x="3803" y="2194"/>
                  <a:pt x="3703" y="2160"/>
                </a:cubicBezTo>
                <a:cubicBezTo>
                  <a:pt x="3536" y="2093"/>
                  <a:pt x="3336" y="2027"/>
                  <a:pt x="3203" y="1927"/>
                </a:cubicBezTo>
                <a:cubicBezTo>
                  <a:pt x="3003" y="1793"/>
                  <a:pt x="2836" y="1626"/>
                  <a:pt x="2736" y="1460"/>
                </a:cubicBezTo>
                <a:cubicBezTo>
                  <a:pt x="2502" y="1059"/>
                  <a:pt x="2402" y="592"/>
                  <a:pt x="2469" y="125"/>
                </a:cubicBezTo>
                <a:cubicBezTo>
                  <a:pt x="2469" y="45"/>
                  <a:pt x="2396" y="1"/>
                  <a:pt x="23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63" name="Google Shape;263;p34"/>
          <p:cNvSpPr/>
          <p:nvPr/>
        </p:nvSpPr>
        <p:spPr>
          <a:xfrm rot="10355371">
            <a:off x="11304638" y="3026196"/>
            <a:ext cx="241543" cy="187498"/>
          </a:xfrm>
          <a:custGeom>
            <a:avLst/>
            <a:gdLst/>
            <a:ahLst/>
            <a:cxnLst/>
            <a:rect l="l" t="t" r="r" b="b"/>
            <a:pathLst>
              <a:path w="3837" h="3744" extrusionOk="0">
                <a:moveTo>
                  <a:pt x="2297" y="1"/>
                </a:moveTo>
                <a:cubicBezTo>
                  <a:pt x="2255" y="1"/>
                  <a:pt x="2216" y="19"/>
                  <a:pt x="2202" y="59"/>
                </a:cubicBezTo>
                <a:cubicBezTo>
                  <a:pt x="1743" y="1099"/>
                  <a:pt x="1172" y="1297"/>
                  <a:pt x="437" y="1297"/>
                </a:cubicBezTo>
                <a:cubicBezTo>
                  <a:pt x="371" y="1297"/>
                  <a:pt x="303" y="1296"/>
                  <a:pt x="234" y="1293"/>
                </a:cubicBezTo>
                <a:cubicBezTo>
                  <a:pt x="34" y="1293"/>
                  <a:pt x="1" y="1560"/>
                  <a:pt x="168" y="1660"/>
                </a:cubicBezTo>
                <a:cubicBezTo>
                  <a:pt x="935" y="1960"/>
                  <a:pt x="1402" y="2761"/>
                  <a:pt x="1335" y="3595"/>
                </a:cubicBezTo>
                <a:cubicBezTo>
                  <a:pt x="1354" y="3692"/>
                  <a:pt x="1431" y="3744"/>
                  <a:pt x="1510" y="3744"/>
                </a:cubicBezTo>
                <a:cubicBezTo>
                  <a:pt x="1568" y="3744"/>
                  <a:pt x="1627" y="3717"/>
                  <a:pt x="1669" y="3661"/>
                </a:cubicBezTo>
                <a:cubicBezTo>
                  <a:pt x="1802" y="3261"/>
                  <a:pt x="2102" y="2894"/>
                  <a:pt x="2503" y="2694"/>
                </a:cubicBezTo>
                <a:cubicBezTo>
                  <a:pt x="2736" y="2594"/>
                  <a:pt x="2970" y="2561"/>
                  <a:pt x="3236" y="2527"/>
                </a:cubicBezTo>
                <a:cubicBezTo>
                  <a:pt x="3303" y="2527"/>
                  <a:pt x="3377" y="2531"/>
                  <a:pt x="3449" y="2531"/>
                </a:cubicBezTo>
                <a:cubicBezTo>
                  <a:pt x="3592" y="2531"/>
                  <a:pt x="3726" y="2516"/>
                  <a:pt x="3770" y="2427"/>
                </a:cubicBezTo>
                <a:cubicBezTo>
                  <a:pt x="3837" y="2327"/>
                  <a:pt x="3803" y="2194"/>
                  <a:pt x="3703" y="2160"/>
                </a:cubicBezTo>
                <a:cubicBezTo>
                  <a:pt x="3537" y="2094"/>
                  <a:pt x="3336" y="1994"/>
                  <a:pt x="3170" y="1893"/>
                </a:cubicBezTo>
                <a:cubicBezTo>
                  <a:pt x="3003" y="1793"/>
                  <a:pt x="2836" y="1627"/>
                  <a:pt x="2703" y="1426"/>
                </a:cubicBezTo>
                <a:cubicBezTo>
                  <a:pt x="2469" y="1060"/>
                  <a:pt x="2369" y="593"/>
                  <a:pt x="2436" y="126"/>
                </a:cubicBezTo>
                <a:cubicBezTo>
                  <a:pt x="2436" y="45"/>
                  <a:pt x="2362" y="1"/>
                  <a:pt x="22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64" name="Google Shape;264;p34"/>
          <p:cNvGrpSpPr/>
          <p:nvPr/>
        </p:nvGrpSpPr>
        <p:grpSpPr>
          <a:xfrm>
            <a:off x="11004705" y="6239273"/>
            <a:ext cx="730030" cy="348480"/>
            <a:chOff x="8164149" y="2531020"/>
            <a:chExt cx="289925" cy="173966"/>
          </a:xfrm>
        </p:grpSpPr>
        <p:sp>
          <p:nvSpPr>
            <p:cNvPr id="265" name="Google Shape;265;p34"/>
            <p:cNvSpPr/>
            <p:nvPr/>
          </p:nvSpPr>
          <p:spPr>
            <a:xfrm rot="-641783">
              <a:off x="8316640" y="2541753"/>
              <a:ext cx="127147" cy="122747"/>
            </a:xfrm>
            <a:custGeom>
              <a:avLst/>
              <a:gdLst/>
              <a:ahLst/>
              <a:cxnLst/>
              <a:rect l="l" t="t" r="r" b="b"/>
              <a:pathLst>
                <a:path w="5086" h="4910" extrusionOk="0">
                  <a:moveTo>
                    <a:pt x="3084" y="0"/>
                  </a:moveTo>
                  <a:cubicBezTo>
                    <a:pt x="3021" y="0"/>
                    <a:pt x="2964" y="30"/>
                    <a:pt x="2951" y="97"/>
                  </a:cubicBezTo>
                  <a:cubicBezTo>
                    <a:pt x="2383" y="1411"/>
                    <a:pt x="1655" y="1709"/>
                    <a:pt x="719" y="1709"/>
                  </a:cubicBezTo>
                  <a:cubicBezTo>
                    <a:pt x="610" y="1709"/>
                    <a:pt x="497" y="1705"/>
                    <a:pt x="382" y="1698"/>
                  </a:cubicBezTo>
                  <a:cubicBezTo>
                    <a:pt x="361" y="1693"/>
                    <a:pt x="341" y="1691"/>
                    <a:pt x="322" y="1691"/>
                  </a:cubicBezTo>
                  <a:cubicBezTo>
                    <a:pt x="70" y="1691"/>
                    <a:pt x="1" y="2072"/>
                    <a:pt x="249" y="2165"/>
                  </a:cubicBezTo>
                  <a:cubicBezTo>
                    <a:pt x="1250" y="2599"/>
                    <a:pt x="1883" y="3599"/>
                    <a:pt x="1817" y="4667"/>
                  </a:cubicBezTo>
                  <a:cubicBezTo>
                    <a:pt x="1797" y="4822"/>
                    <a:pt x="1902" y="4910"/>
                    <a:pt x="2013" y="4910"/>
                  </a:cubicBezTo>
                  <a:cubicBezTo>
                    <a:pt x="2093" y="4910"/>
                    <a:pt x="2175" y="4865"/>
                    <a:pt x="2217" y="4767"/>
                  </a:cubicBezTo>
                  <a:cubicBezTo>
                    <a:pt x="2417" y="4233"/>
                    <a:pt x="2817" y="3800"/>
                    <a:pt x="3318" y="3533"/>
                  </a:cubicBezTo>
                  <a:cubicBezTo>
                    <a:pt x="3618" y="3399"/>
                    <a:pt x="3952" y="3333"/>
                    <a:pt x="4285" y="3333"/>
                  </a:cubicBezTo>
                  <a:cubicBezTo>
                    <a:pt x="4552" y="3299"/>
                    <a:pt x="4886" y="3366"/>
                    <a:pt x="5019" y="3166"/>
                  </a:cubicBezTo>
                  <a:cubicBezTo>
                    <a:pt x="5086" y="3032"/>
                    <a:pt x="5052" y="2866"/>
                    <a:pt x="4919" y="2799"/>
                  </a:cubicBezTo>
                  <a:cubicBezTo>
                    <a:pt x="4685" y="2732"/>
                    <a:pt x="4452" y="2632"/>
                    <a:pt x="4218" y="2499"/>
                  </a:cubicBezTo>
                  <a:cubicBezTo>
                    <a:pt x="3985" y="2332"/>
                    <a:pt x="3785" y="2132"/>
                    <a:pt x="3618" y="1898"/>
                  </a:cubicBezTo>
                  <a:cubicBezTo>
                    <a:pt x="3318" y="1365"/>
                    <a:pt x="3184" y="764"/>
                    <a:pt x="3284" y="164"/>
                  </a:cubicBezTo>
                  <a:cubicBezTo>
                    <a:pt x="3284" y="64"/>
                    <a:pt x="3178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66" name="Google Shape;266;p34"/>
            <p:cNvSpPr/>
            <p:nvPr/>
          </p:nvSpPr>
          <p:spPr>
            <a:xfrm rot="-641783">
              <a:off x="8172001" y="2603300"/>
              <a:ext cx="95923" cy="93598"/>
            </a:xfrm>
            <a:custGeom>
              <a:avLst/>
              <a:gdLst/>
              <a:ahLst/>
              <a:cxnLst/>
              <a:rect l="l" t="t" r="r" b="b"/>
              <a:pathLst>
                <a:path w="3837" h="3744" extrusionOk="0">
                  <a:moveTo>
                    <a:pt x="2297" y="1"/>
                  </a:moveTo>
                  <a:cubicBezTo>
                    <a:pt x="2255" y="1"/>
                    <a:pt x="2216" y="19"/>
                    <a:pt x="2202" y="59"/>
                  </a:cubicBezTo>
                  <a:cubicBezTo>
                    <a:pt x="1743" y="1099"/>
                    <a:pt x="1172" y="1297"/>
                    <a:pt x="437" y="1297"/>
                  </a:cubicBezTo>
                  <a:cubicBezTo>
                    <a:pt x="371" y="1297"/>
                    <a:pt x="303" y="1296"/>
                    <a:pt x="234" y="1293"/>
                  </a:cubicBezTo>
                  <a:cubicBezTo>
                    <a:pt x="34" y="1293"/>
                    <a:pt x="1" y="1560"/>
                    <a:pt x="168" y="1660"/>
                  </a:cubicBezTo>
                  <a:cubicBezTo>
                    <a:pt x="935" y="1960"/>
                    <a:pt x="1402" y="2761"/>
                    <a:pt x="1335" y="3595"/>
                  </a:cubicBezTo>
                  <a:cubicBezTo>
                    <a:pt x="1354" y="3692"/>
                    <a:pt x="1431" y="3744"/>
                    <a:pt x="1510" y="3744"/>
                  </a:cubicBezTo>
                  <a:cubicBezTo>
                    <a:pt x="1568" y="3744"/>
                    <a:pt x="1627" y="3717"/>
                    <a:pt x="1669" y="3661"/>
                  </a:cubicBezTo>
                  <a:cubicBezTo>
                    <a:pt x="1802" y="3261"/>
                    <a:pt x="2102" y="2894"/>
                    <a:pt x="2503" y="2694"/>
                  </a:cubicBezTo>
                  <a:cubicBezTo>
                    <a:pt x="2736" y="2594"/>
                    <a:pt x="2970" y="2561"/>
                    <a:pt x="3236" y="2527"/>
                  </a:cubicBezTo>
                  <a:cubicBezTo>
                    <a:pt x="3303" y="2527"/>
                    <a:pt x="3377" y="2531"/>
                    <a:pt x="3449" y="2531"/>
                  </a:cubicBezTo>
                  <a:cubicBezTo>
                    <a:pt x="3592" y="2531"/>
                    <a:pt x="3726" y="2516"/>
                    <a:pt x="3770" y="2427"/>
                  </a:cubicBezTo>
                  <a:cubicBezTo>
                    <a:pt x="3837" y="2327"/>
                    <a:pt x="3803" y="2194"/>
                    <a:pt x="3703" y="2160"/>
                  </a:cubicBezTo>
                  <a:cubicBezTo>
                    <a:pt x="3537" y="2094"/>
                    <a:pt x="3336" y="1994"/>
                    <a:pt x="3170" y="1893"/>
                  </a:cubicBezTo>
                  <a:cubicBezTo>
                    <a:pt x="3003" y="1793"/>
                    <a:pt x="2836" y="1627"/>
                    <a:pt x="2703" y="1426"/>
                  </a:cubicBezTo>
                  <a:cubicBezTo>
                    <a:pt x="2469" y="1060"/>
                    <a:pt x="2369" y="593"/>
                    <a:pt x="2436" y="126"/>
                  </a:cubicBezTo>
                  <a:cubicBezTo>
                    <a:pt x="2436" y="45"/>
                    <a:pt x="2362" y="1"/>
                    <a:pt x="2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67" name="Google Shape;267;p34"/>
          <p:cNvSpPr/>
          <p:nvPr/>
        </p:nvSpPr>
        <p:spPr>
          <a:xfrm rot="10355371">
            <a:off x="11739109" y="4270487"/>
            <a:ext cx="241543" cy="187498"/>
          </a:xfrm>
          <a:custGeom>
            <a:avLst/>
            <a:gdLst/>
            <a:ahLst/>
            <a:cxnLst/>
            <a:rect l="l" t="t" r="r" b="b"/>
            <a:pathLst>
              <a:path w="3837" h="3744" extrusionOk="0">
                <a:moveTo>
                  <a:pt x="2297" y="1"/>
                </a:moveTo>
                <a:cubicBezTo>
                  <a:pt x="2255" y="1"/>
                  <a:pt x="2216" y="19"/>
                  <a:pt x="2202" y="59"/>
                </a:cubicBezTo>
                <a:cubicBezTo>
                  <a:pt x="1743" y="1099"/>
                  <a:pt x="1172" y="1297"/>
                  <a:pt x="437" y="1297"/>
                </a:cubicBezTo>
                <a:cubicBezTo>
                  <a:pt x="371" y="1297"/>
                  <a:pt x="303" y="1296"/>
                  <a:pt x="234" y="1293"/>
                </a:cubicBezTo>
                <a:cubicBezTo>
                  <a:pt x="34" y="1293"/>
                  <a:pt x="1" y="1560"/>
                  <a:pt x="168" y="1660"/>
                </a:cubicBezTo>
                <a:cubicBezTo>
                  <a:pt x="935" y="1960"/>
                  <a:pt x="1402" y="2761"/>
                  <a:pt x="1335" y="3595"/>
                </a:cubicBezTo>
                <a:cubicBezTo>
                  <a:pt x="1354" y="3692"/>
                  <a:pt x="1431" y="3744"/>
                  <a:pt x="1510" y="3744"/>
                </a:cubicBezTo>
                <a:cubicBezTo>
                  <a:pt x="1568" y="3744"/>
                  <a:pt x="1627" y="3717"/>
                  <a:pt x="1669" y="3661"/>
                </a:cubicBezTo>
                <a:cubicBezTo>
                  <a:pt x="1802" y="3261"/>
                  <a:pt x="2102" y="2894"/>
                  <a:pt x="2503" y="2694"/>
                </a:cubicBezTo>
                <a:cubicBezTo>
                  <a:pt x="2736" y="2594"/>
                  <a:pt x="2970" y="2561"/>
                  <a:pt x="3236" y="2527"/>
                </a:cubicBezTo>
                <a:cubicBezTo>
                  <a:pt x="3303" y="2527"/>
                  <a:pt x="3377" y="2531"/>
                  <a:pt x="3449" y="2531"/>
                </a:cubicBezTo>
                <a:cubicBezTo>
                  <a:pt x="3592" y="2531"/>
                  <a:pt x="3726" y="2516"/>
                  <a:pt x="3770" y="2427"/>
                </a:cubicBezTo>
                <a:cubicBezTo>
                  <a:pt x="3837" y="2327"/>
                  <a:pt x="3803" y="2194"/>
                  <a:pt x="3703" y="2160"/>
                </a:cubicBezTo>
                <a:cubicBezTo>
                  <a:pt x="3537" y="2094"/>
                  <a:pt x="3336" y="1994"/>
                  <a:pt x="3170" y="1893"/>
                </a:cubicBezTo>
                <a:cubicBezTo>
                  <a:pt x="3003" y="1793"/>
                  <a:pt x="2836" y="1627"/>
                  <a:pt x="2703" y="1426"/>
                </a:cubicBezTo>
                <a:cubicBezTo>
                  <a:pt x="2469" y="1060"/>
                  <a:pt x="2369" y="593"/>
                  <a:pt x="2436" y="126"/>
                </a:cubicBezTo>
                <a:cubicBezTo>
                  <a:pt x="2436" y="45"/>
                  <a:pt x="2362" y="1"/>
                  <a:pt x="22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68" name="Google Shape;268;p34"/>
          <p:cNvSpPr txBox="1"/>
          <p:nvPr>
            <p:ph type="title"/>
          </p:nvPr>
        </p:nvSpPr>
        <p:spPr>
          <a:xfrm>
            <a:off x="3137462" y="1201041"/>
            <a:ext cx="5917710" cy="3314026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1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2pPr>
            <a:lvl3pPr lvl="2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3pPr>
            <a:lvl4pPr lvl="3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4pPr>
            <a:lvl5pPr lvl="4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5pPr>
            <a:lvl6pPr lvl="5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6pPr>
            <a:lvl7pPr lvl="6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7pPr>
            <a:lvl8pPr lvl="7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8pPr>
            <a:lvl9pPr lvl="8" rtl="0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9pPr>
          </a:lstStyle>
          <a:p/>
        </p:txBody>
      </p:sp>
      <p:sp>
        <p:nvSpPr>
          <p:cNvPr id="269" name="Google Shape;269;p34"/>
          <p:cNvSpPr txBox="1"/>
          <p:nvPr>
            <p:ph type="subTitle" idx="1"/>
          </p:nvPr>
        </p:nvSpPr>
        <p:spPr>
          <a:xfrm>
            <a:off x="3317893" y="4825316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72" name="Google Shape;272;p35"/>
          <p:cNvSpPr txBox="1"/>
          <p:nvPr>
            <p:ph type="ctrTitle"/>
          </p:nvPr>
        </p:nvSpPr>
        <p:spPr>
          <a:xfrm>
            <a:off x="3195550" y="1071175"/>
            <a:ext cx="5801395" cy="1155568"/>
          </a:xfrm>
          <a:prstGeom prst="rect">
            <a:avLst/>
          </a:prstGeom>
          <a:effectLst>
            <a:outerShdw dist="57150" dir="1980000" algn="bl" rotWithShape="0">
              <a:schemeClr val="accent2"/>
            </a:outerShdw>
          </a:effectLst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530"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5985"/>
            </a:lvl9pPr>
          </a:lstStyle>
          <a:p/>
        </p:txBody>
      </p:sp>
      <p:sp>
        <p:nvSpPr>
          <p:cNvPr id="273" name="Google Shape;273;p35"/>
          <p:cNvSpPr txBox="1"/>
          <p:nvPr>
            <p:ph type="subTitle" idx="1"/>
          </p:nvPr>
        </p:nvSpPr>
        <p:spPr>
          <a:xfrm>
            <a:off x="3195550" y="3174300"/>
            <a:ext cx="5801395" cy="145003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995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65"/>
            </a:lvl9pPr>
          </a:lstStyle>
          <a:p/>
        </p:txBody>
      </p:sp>
      <p:sp>
        <p:nvSpPr>
          <p:cNvPr id="274" name="Google Shape;274;p35"/>
          <p:cNvSpPr txBox="1"/>
          <p:nvPr/>
        </p:nvSpPr>
        <p:spPr>
          <a:xfrm>
            <a:off x="3309341" y="4785734"/>
            <a:ext cx="5573896" cy="81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6" tIns="104256" rIns="104256" bIns="104256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82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CREDITS: This presentation template was created by </a:t>
            </a:r>
            <a:r>
              <a:rPr lang="en-GB" sz="1825" b="1">
                <a:solidFill>
                  <a:schemeClr val="accen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/>
              </a:rPr>
              <a:t>Slidesgo</a:t>
            </a:r>
            <a:r>
              <a:rPr lang="en-GB" sz="182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, including icons by </a:t>
            </a:r>
            <a:r>
              <a:rPr lang="en-GB" sz="1825" b="1">
                <a:solidFill>
                  <a:schemeClr val="lt2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/>
              </a:rPr>
              <a:t>Flaticon</a:t>
            </a:r>
            <a:r>
              <a:rPr lang="en-GB" sz="1825" b="1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-GB" sz="182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and infographics &amp; images by </a:t>
            </a:r>
            <a:r>
              <a:rPr lang="en-GB" sz="1825" b="1">
                <a:solidFill>
                  <a:schemeClr val="accent5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/>
              </a:rPr>
              <a:t>Freepik</a:t>
            </a:r>
            <a:endParaRPr sz="1825" b="1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bg>
      <p:bgPr>
        <a:solidFill>
          <a:schemeClr val="accent2"/>
        </a:solidFill>
        <a:effectLst/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/>
          <p:nvPr/>
        </p:nvSpPr>
        <p:spPr>
          <a:xfrm rot="10800000" flipH="1">
            <a:off x="586679" y="2574718"/>
            <a:ext cx="10999318" cy="3853981"/>
          </a:xfrm>
          <a:prstGeom prst="roundRect">
            <a:avLst>
              <a:gd name="adj" fmla="val 7376"/>
            </a:avLst>
          </a:prstGeom>
          <a:solidFill>
            <a:schemeClr val="accen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77" name="Google Shape;277;p36"/>
          <p:cNvSpPr/>
          <p:nvPr/>
        </p:nvSpPr>
        <p:spPr>
          <a:xfrm rot="10800000" flipH="1">
            <a:off x="586679" y="414650"/>
            <a:ext cx="10999318" cy="1952709"/>
          </a:xfrm>
          <a:prstGeom prst="roundRect">
            <a:avLst>
              <a:gd name="adj" fmla="val 16810"/>
            </a:avLst>
          </a:prstGeom>
          <a:solidFill>
            <a:schemeClr val="accent5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78" name="Google Shape;278;p36"/>
          <p:cNvGrpSpPr/>
          <p:nvPr/>
        </p:nvGrpSpPr>
        <p:grpSpPr>
          <a:xfrm>
            <a:off x="302184" y="229475"/>
            <a:ext cx="281889" cy="180899"/>
            <a:chOff x="-3715608" y="1135417"/>
            <a:chExt cx="247122" cy="199468"/>
          </a:xfrm>
        </p:grpSpPr>
        <p:sp>
          <p:nvSpPr>
            <p:cNvPr id="279" name="Google Shape;279;p36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81" name="Google Shape;281;p36"/>
          <p:cNvSpPr/>
          <p:nvPr/>
        </p:nvSpPr>
        <p:spPr>
          <a:xfrm>
            <a:off x="11705624" y="2400638"/>
            <a:ext cx="177635" cy="141241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82" name="Google Shape;282;p36"/>
          <p:cNvGrpSpPr/>
          <p:nvPr/>
        </p:nvGrpSpPr>
        <p:grpSpPr>
          <a:xfrm>
            <a:off x="11586902" y="6390566"/>
            <a:ext cx="415095" cy="288248"/>
            <a:chOff x="-4243092" y="2330173"/>
            <a:chExt cx="363899" cy="317836"/>
          </a:xfrm>
        </p:grpSpPr>
        <p:sp>
          <p:nvSpPr>
            <p:cNvPr id="283" name="Google Shape;283;p36"/>
            <p:cNvSpPr/>
            <p:nvPr/>
          </p:nvSpPr>
          <p:spPr>
            <a:xfrm>
              <a:off x="-4063553" y="2330173"/>
              <a:ext cx="156531" cy="156584"/>
            </a:xfrm>
            <a:custGeom>
              <a:avLst/>
              <a:gdLst/>
              <a:ahLst/>
              <a:cxnLst/>
              <a:rect l="l" t="t" r="r" b="b"/>
              <a:pathLst>
                <a:path w="2953" h="2954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4"/>
                    <a:pt x="660" y="2953"/>
                    <a:pt x="1484" y="2953"/>
                  </a:cubicBezTo>
                  <a:cubicBezTo>
                    <a:pt x="2293" y="2953"/>
                    <a:pt x="2953" y="2294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-4243092" y="2492273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59"/>
                    <a:pt x="1" y="1469"/>
                  </a:cubicBezTo>
                  <a:cubicBezTo>
                    <a:pt x="1" y="2278"/>
                    <a:pt x="660" y="2937"/>
                    <a:pt x="1484" y="2937"/>
                  </a:cubicBezTo>
                  <a:cubicBezTo>
                    <a:pt x="2294" y="2937"/>
                    <a:pt x="2953" y="2278"/>
                    <a:pt x="2953" y="1469"/>
                  </a:cubicBezTo>
                  <a:cubicBezTo>
                    <a:pt x="2953" y="659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-4034929" y="2460468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1"/>
                  </a:moveTo>
                  <a:cubicBezTo>
                    <a:pt x="660" y="1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7" y="2278"/>
                    <a:pt x="2937" y="1469"/>
                  </a:cubicBezTo>
                  <a:cubicBezTo>
                    <a:pt x="2937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86" name="Google Shape;286;p36"/>
          <p:cNvSpPr/>
          <p:nvPr/>
        </p:nvSpPr>
        <p:spPr>
          <a:xfrm>
            <a:off x="3555772" y="87513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87" name="Google Shape;287;p36"/>
          <p:cNvGrpSpPr/>
          <p:nvPr/>
        </p:nvGrpSpPr>
        <p:grpSpPr>
          <a:xfrm>
            <a:off x="302642" y="6444260"/>
            <a:ext cx="280982" cy="180851"/>
            <a:chOff x="-2474000" y="3617906"/>
            <a:chExt cx="246327" cy="199415"/>
          </a:xfrm>
        </p:grpSpPr>
        <p:sp>
          <p:nvSpPr>
            <p:cNvPr id="288" name="Google Shape;288;p36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290" name="Google Shape;290;p36"/>
          <p:cNvGrpSpPr/>
          <p:nvPr/>
        </p:nvGrpSpPr>
        <p:grpSpPr>
          <a:xfrm rot="2054204">
            <a:off x="140696" y="2313789"/>
            <a:ext cx="280831" cy="180896"/>
            <a:chOff x="-4956421" y="3617906"/>
            <a:chExt cx="246274" cy="199415"/>
          </a:xfrm>
        </p:grpSpPr>
        <p:sp>
          <p:nvSpPr>
            <p:cNvPr id="291" name="Google Shape;291;p36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93" name="Google Shape;293;p36"/>
          <p:cNvSpPr/>
          <p:nvPr/>
        </p:nvSpPr>
        <p:spPr>
          <a:xfrm>
            <a:off x="191610" y="4773062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294" name="Google Shape;294;p36"/>
          <p:cNvGrpSpPr/>
          <p:nvPr/>
        </p:nvGrpSpPr>
        <p:grpSpPr>
          <a:xfrm>
            <a:off x="8874336" y="87529"/>
            <a:ext cx="281889" cy="180899"/>
            <a:chOff x="-3715608" y="1135417"/>
            <a:chExt cx="247122" cy="199468"/>
          </a:xfrm>
        </p:grpSpPr>
        <p:sp>
          <p:nvSpPr>
            <p:cNvPr id="295" name="Google Shape;295;p36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297" name="Google Shape;297;p36"/>
          <p:cNvSpPr/>
          <p:nvPr/>
        </p:nvSpPr>
        <p:spPr>
          <a:xfrm>
            <a:off x="4968875" y="6625096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98" name="Google Shape;298;p36"/>
          <p:cNvSpPr/>
          <p:nvPr/>
        </p:nvSpPr>
        <p:spPr>
          <a:xfrm>
            <a:off x="6319332" y="106972"/>
            <a:ext cx="178542" cy="14201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99" name="Google Shape;299;p36"/>
          <p:cNvSpPr/>
          <p:nvPr/>
        </p:nvSpPr>
        <p:spPr>
          <a:xfrm>
            <a:off x="9449694" y="6625099"/>
            <a:ext cx="178602" cy="141962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300" name="Google Shape;300;p36"/>
          <p:cNvGrpSpPr/>
          <p:nvPr/>
        </p:nvGrpSpPr>
        <p:grpSpPr>
          <a:xfrm rot="5930154">
            <a:off x="11869915" y="4753587"/>
            <a:ext cx="280828" cy="180901"/>
            <a:chOff x="-4956421" y="3617906"/>
            <a:chExt cx="246274" cy="199415"/>
          </a:xfrm>
        </p:grpSpPr>
        <p:sp>
          <p:nvSpPr>
            <p:cNvPr id="301" name="Google Shape;301;p36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303" name="Google Shape;303;p36"/>
          <p:cNvSpPr/>
          <p:nvPr/>
        </p:nvSpPr>
        <p:spPr>
          <a:xfrm>
            <a:off x="6962855" y="6538687"/>
            <a:ext cx="178542" cy="141962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3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7"/>
          <p:cNvGrpSpPr/>
          <p:nvPr/>
        </p:nvGrpSpPr>
        <p:grpSpPr>
          <a:xfrm>
            <a:off x="27" y="-381697"/>
            <a:ext cx="12192574" cy="7236953"/>
            <a:chOff x="24" y="-420750"/>
            <a:chExt cx="10691998" cy="7977401"/>
          </a:xfrm>
        </p:grpSpPr>
        <p:sp>
          <p:nvSpPr>
            <p:cNvPr id="306" name="Google Shape;306;p37"/>
            <p:cNvSpPr/>
            <p:nvPr/>
          </p:nvSpPr>
          <p:spPr>
            <a:xfrm>
              <a:off x="4459" y="6034342"/>
              <a:ext cx="10687564" cy="1522309"/>
            </a:xfrm>
            <a:custGeom>
              <a:avLst/>
              <a:gdLst/>
              <a:ahLst/>
              <a:cxnLst/>
              <a:rect l="l" t="t" r="r" b="b"/>
              <a:pathLst>
                <a:path w="79525" h="15945" extrusionOk="0">
                  <a:moveTo>
                    <a:pt x="49536" y="2002"/>
                  </a:moveTo>
                  <a:cubicBezTo>
                    <a:pt x="42865" y="3269"/>
                    <a:pt x="39096" y="9941"/>
                    <a:pt x="32424" y="10775"/>
                  </a:cubicBezTo>
                  <a:cubicBezTo>
                    <a:pt x="23685" y="12009"/>
                    <a:pt x="17847" y="3669"/>
                    <a:pt x="10342" y="1168"/>
                  </a:cubicBezTo>
                  <a:cubicBezTo>
                    <a:pt x="7039" y="0"/>
                    <a:pt x="3203" y="934"/>
                    <a:pt x="1" y="2969"/>
                  </a:cubicBezTo>
                  <a:lnTo>
                    <a:pt x="1" y="15945"/>
                  </a:lnTo>
                  <a:lnTo>
                    <a:pt x="79524" y="15945"/>
                  </a:lnTo>
                  <a:lnTo>
                    <a:pt x="79524" y="8806"/>
                  </a:lnTo>
                  <a:cubicBezTo>
                    <a:pt x="70284" y="4036"/>
                    <a:pt x="60377" y="334"/>
                    <a:pt x="49536" y="20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4459" y="4276388"/>
              <a:ext cx="10683129" cy="2904560"/>
            </a:xfrm>
            <a:custGeom>
              <a:avLst/>
              <a:gdLst/>
              <a:ahLst/>
              <a:cxnLst/>
              <a:rect l="l" t="t" r="r" b="b"/>
              <a:pathLst>
                <a:path w="79492" h="30423" extrusionOk="0">
                  <a:moveTo>
                    <a:pt x="10342" y="19582"/>
                  </a:moveTo>
                  <a:cubicBezTo>
                    <a:pt x="17847" y="22083"/>
                    <a:pt x="23685" y="30423"/>
                    <a:pt x="32424" y="29189"/>
                  </a:cubicBezTo>
                  <a:cubicBezTo>
                    <a:pt x="39096" y="28355"/>
                    <a:pt x="42865" y="21683"/>
                    <a:pt x="49536" y="20416"/>
                  </a:cubicBezTo>
                  <a:cubicBezTo>
                    <a:pt x="60377" y="18748"/>
                    <a:pt x="70284" y="22450"/>
                    <a:pt x="79491" y="27220"/>
                  </a:cubicBezTo>
                  <a:lnTo>
                    <a:pt x="79491" y="11543"/>
                  </a:lnTo>
                  <a:cubicBezTo>
                    <a:pt x="77723" y="9708"/>
                    <a:pt x="75955" y="7773"/>
                    <a:pt x="74121" y="5838"/>
                  </a:cubicBezTo>
                  <a:cubicBezTo>
                    <a:pt x="67883" y="1"/>
                    <a:pt x="58710" y="835"/>
                    <a:pt x="53706" y="7907"/>
                  </a:cubicBezTo>
                  <a:cubicBezTo>
                    <a:pt x="48702" y="14578"/>
                    <a:pt x="41597" y="17914"/>
                    <a:pt x="33692" y="17080"/>
                  </a:cubicBezTo>
                  <a:cubicBezTo>
                    <a:pt x="24919" y="16246"/>
                    <a:pt x="20349" y="8741"/>
                    <a:pt x="13677" y="3737"/>
                  </a:cubicBezTo>
                  <a:cubicBezTo>
                    <a:pt x="9508" y="835"/>
                    <a:pt x="4504" y="1669"/>
                    <a:pt x="335" y="4171"/>
                  </a:cubicBezTo>
                  <a:cubicBezTo>
                    <a:pt x="201" y="4237"/>
                    <a:pt x="101" y="4337"/>
                    <a:pt x="1" y="4437"/>
                  </a:cubicBezTo>
                  <a:lnTo>
                    <a:pt x="1" y="21383"/>
                  </a:lnTo>
                  <a:cubicBezTo>
                    <a:pt x="3203" y="19348"/>
                    <a:pt x="7039" y="18414"/>
                    <a:pt x="10342" y="195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4459" y="2251027"/>
              <a:ext cx="10683129" cy="3735743"/>
            </a:xfrm>
            <a:custGeom>
              <a:avLst/>
              <a:gdLst/>
              <a:ahLst/>
              <a:cxnLst/>
              <a:rect l="l" t="t" r="r" b="b"/>
              <a:pathLst>
                <a:path w="79492" h="39129" extrusionOk="0">
                  <a:moveTo>
                    <a:pt x="62446" y="2436"/>
                  </a:moveTo>
                  <a:cubicBezTo>
                    <a:pt x="52438" y="5772"/>
                    <a:pt x="47035" y="15378"/>
                    <a:pt x="37861" y="20382"/>
                  </a:cubicBezTo>
                  <a:cubicBezTo>
                    <a:pt x="28254" y="25386"/>
                    <a:pt x="20749" y="13277"/>
                    <a:pt x="12843" y="7439"/>
                  </a:cubicBezTo>
                  <a:cubicBezTo>
                    <a:pt x="8941" y="4971"/>
                    <a:pt x="4037" y="4804"/>
                    <a:pt x="1" y="6939"/>
                  </a:cubicBezTo>
                  <a:lnTo>
                    <a:pt x="1" y="25652"/>
                  </a:lnTo>
                  <a:cubicBezTo>
                    <a:pt x="101" y="25586"/>
                    <a:pt x="201" y="25486"/>
                    <a:pt x="335" y="25386"/>
                  </a:cubicBezTo>
                  <a:cubicBezTo>
                    <a:pt x="4504" y="22884"/>
                    <a:pt x="9508" y="22050"/>
                    <a:pt x="13677" y="24952"/>
                  </a:cubicBezTo>
                  <a:cubicBezTo>
                    <a:pt x="20349" y="29956"/>
                    <a:pt x="24919" y="37461"/>
                    <a:pt x="33692" y="38295"/>
                  </a:cubicBezTo>
                  <a:cubicBezTo>
                    <a:pt x="41597" y="39129"/>
                    <a:pt x="48702" y="35793"/>
                    <a:pt x="53706" y="29122"/>
                  </a:cubicBezTo>
                  <a:cubicBezTo>
                    <a:pt x="58710" y="22050"/>
                    <a:pt x="67883" y="21216"/>
                    <a:pt x="74121" y="27053"/>
                  </a:cubicBezTo>
                  <a:cubicBezTo>
                    <a:pt x="75955" y="28988"/>
                    <a:pt x="77723" y="30923"/>
                    <a:pt x="79491" y="32758"/>
                  </a:cubicBezTo>
                  <a:lnTo>
                    <a:pt x="79491" y="12777"/>
                  </a:lnTo>
                  <a:cubicBezTo>
                    <a:pt x="75121" y="6639"/>
                    <a:pt x="70852" y="1"/>
                    <a:pt x="62446" y="24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4459" y="-420750"/>
              <a:ext cx="10683129" cy="5095558"/>
            </a:xfrm>
            <a:custGeom>
              <a:avLst/>
              <a:gdLst/>
              <a:ahLst/>
              <a:cxnLst/>
              <a:rect l="l" t="t" r="r" b="b"/>
              <a:pathLst>
                <a:path w="79492" h="53372" extrusionOk="0">
                  <a:moveTo>
                    <a:pt x="68717" y="13343"/>
                  </a:moveTo>
                  <a:cubicBezTo>
                    <a:pt x="56608" y="0"/>
                    <a:pt x="41597" y="19581"/>
                    <a:pt x="29922" y="25418"/>
                  </a:cubicBezTo>
                  <a:cubicBezTo>
                    <a:pt x="28421" y="25852"/>
                    <a:pt x="26853" y="25852"/>
                    <a:pt x="25352" y="25418"/>
                  </a:cubicBezTo>
                  <a:cubicBezTo>
                    <a:pt x="19081" y="23750"/>
                    <a:pt x="16179" y="17513"/>
                    <a:pt x="10742" y="15411"/>
                  </a:cubicBezTo>
                  <a:cubicBezTo>
                    <a:pt x="7640" y="14177"/>
                    <a:pt x="3470" y="14277"/>
                    <a:pt x="1" y="15678"/>
                  </a:cubicBezTo>
                  <a:lnTo>
                    <a:pt x="1" y="34925"/>
                  </a:lnTo>
                  <a:cubicBezTo>
                    <a:pt x="4037" y="32790"/>
                    <a:pt x="8941" y="32957"/>
                    <a:pt x="12843" y="35425"/>
                  </a:cubicBezTo>
                  <a:cubicBezTo>
                    <a:pt x="20749" y="41263"/>
                    <a:pt x="28254" y="53372"/>
                    <a:pt x="37861" y="48368"/>
                  </a:cubicBezTo>
                  <a:cubicBezTo>
                    <a:pt x="47035" y="43364"/>
                    <a:pt x="52438" y="33758"/>
                    <a:pt x="62446" y="30422"/>
                  </a:cubicBezTo>
                  <a:cubicBezTo>
                    <a:pt x="70852" y="27987"/>
                    <a:pt x="75121" y="34625"/>
                    <a:pt x="79491" y="40763"/>
                  </a:cubicBezTo>
                  <a:lnTo>
                    <a:pt x="79491" y="24351"/>
                  </a:lnTo>
                  <a:cubicBezTo>
                    <a:pt x="75522" y="21149"/>
                    <a:pt x="72219" y="17146"/>
                    <a:pt x="68717" y="133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24" y="-420750"/>
              <a:ext cx="10687564" cy="2468155"/>
            </a:xfrm>
            <a:custGeom>
              <a:avLst/>
              <a:gdLst/>
              <a:ahLst/>
              <a:cxnLst/>
              <a:rect l="l" t="t" r="r" b="b"/>
              <a:pathLst>
                <a:path w="79525" h="25852" extrusionOk="0">
                  <a:moveTo>
                    <a:pt x="1" y="4036"/>
                  </a:moveTo>
                  <a:lnTo>
                    <a:pt x="1" y="15678"/>
                  </a:lnTo>
                  <a:cubicBezTo>
                    <a:pt x="3503" y="14277"/>
                    <a:pt x="7673" y="14177"/>
                    <a:pt x="10775" y="15411"/>
                  </a:cubicBezTo>
                  <a:cubicBezTo>
                    <a:pt x="16212" y="17513"/>
                    <a:pt x="19114" y="23750"/>
                    <a:pt x="25385" y="25418"/>
                  </a:cubicBezTo>
                  <a:cubicBezTo>
                    <a:pt x="26886" y="25852"/>
                    <a:pt x="28454" y="25852"/>
                    <a:pt x="29955" y="25418"/>
                  </a:cubicBezTo>
                  <a:cubicBezTo>
                    <a:pt x="41630" y="19581"/>
                    <a:pt x="56641" y="0"/>
                    <a:pt x="68750" y="13343"/>
                  </a:cubicBezTo>
                  <a:cubicBezTo>
                    <a:pt x="72252" y="17146"/>
                    <a:pt x="75555" y="21149"/>
                    <a:pt x="79524" y="24351"/>
                  </a:cubicBezTo>
                  <a:lnTo>
                    <a:pt x="79524" y="403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311" name="Google Shape;311;p37"/>
          <p:cNvGrpSpPr/>
          <p:nvPr/>
        </p:nvGrpSpPr>
        <p:grpSpPr>
          <a:xfrm rot="7782516">
            <a:off x="7909420" y="-344266"/>
            <a:ext cx="4335965" cy="3480517"/>
            <a:chOff x="-3824434" y="2365159"/>
            <a:chExt cx="509243" cy="514014"/>
          </a:xfrm>
        </p:grpSpPr>
        <p:sp>
          <p:nvSpPr>
            <p:cNvPr id="312" name="Google Shape;312;p37"/>
            <p:cNvSpPr/>
            <p:nvPr/>
          </p:nvSpPr>
          <p:spPr>
            <a:xfrm>
              <a:off x="-3762467" y="2417584"/>
              <a:ext cx="408370" cy="413140"/>
            </a:xfrm>
            <a:custGeom>
              <a:avLst/>
              <a:gdLst/>
              <a:ahLst/>
              <a:cxnLst/>
              <a:rect l="l" t="t" r="r" b="b"/>
              <a:pathLst>
                <a:path w="7704" h="7794" extrusionOk="0">
                  <a:moveTo>
                    <a:pt x="4931" y="0"/>
                  </a:moveTo>
                  <a:lnTo>
                    <a:pt x="3537" y="2668"/>
                  </a:lnTo>
                  <a:lnTo>
                    <a:pt x="1379" y="1019"/>
                  </a:lnTo>
                  <a:lnTo>
                    <a:pt x="2458" y="3297"/>
                  </a:lnTo>
                  <a:lnTo>
                    <a:pt x="0" y="3357"/>
                  </a:lnTo>
                  <a:lnTo>
                    <a:pt x="2488" y="4391"/>
                  </a:lnTo>
                  <a:lnTo>
                    <a:pt x="420" y="5860"/>
                  </a:lnTo>
                  <a:lnTo>
                    <a:pt x="3357" y="5425"/>
                  </a:lnTo>
                  <a:lnTo>
                    <a:pt x="4301" y="7793"/>
                  </a:lnTo>
                  <a:lnTo>
                    <a:pt x="4706" y="5245"/>
                  </a:lnTo>
                  <a:lnTo>
                    <a:pt x="7703" y="5171"/>
                  </a:lnTo>
                  <a:lnTo>
                    <a:pt x="5845" y="3822"/>
                  </a:lnTo>
                  <a:lnTo>
                    <a:pt x="7343" y="2233"/>
                  </a:lnTo>
                  <a:lnTo>
                    <a:pt x="4961" y="2818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-3824434" y="2365159"/>
              <a:ext cx="509243" cy="514014"/>
            </a:xfrm>
            <a:custGeom>
              <a:avLst/>
              <a:gdLst/>
              <a:ahLst/>
              <a:cxnLst/>
              <a:rect l="l" t="t" r="r" b="b"/>
              <a:pathLst>
                <a:path w="9607" h="9697" extrusionOk="0">
                  <a:moveTo>
                    <a:pt x="5860" y="1993"/>
                  </a:moveTo>
                  <a:lnTo>
                    <a:pt x="5875" y="4121"/>
                  </a:lnTo>
                  <a:lnTo>
                    <a:pt x="7748" y="3657"/>
                  </a:lnTo>
                  <a:lnTo>
                    <a:pt x="6624" y="4841"/>
                  </a:lnTo>
                  <a:lnTo>
                    <a:pt x="8123" y="5920"/>
                  </a:lnTo>
                  <a:lnTo>
                    <a:pt x="5650" y="5980"/>
                  </a:lnTo>
                  <a:lnTo>
                    <a:pt x="5365" y="7838"/>
                  </a:lnTo>
                  <a:lnTo>
                    <a:pt x="4676" y="6145"/>
                  </a:lnTo>
                  <a:lnTo>
                    <a:pt x="2578" y="6459"/>
                  </a:lnTo>
                  <a:lnTo>
                    <a:pt x="2578" y="6459"/>
                  </a:lnTo>
                  <a:lnTo>
                    <a:pt x="4167" y="5335"/>
                  </a:lnTo>
                  <a:lnTo>
                    <a:pt x="2338" y="4571"/>
                  </a:lnTo>
                  <a:lnTo>
                    <a:pt x="4002" y="4526"/>
                  </a:lnTo>
                  <a:lnTo>
                    <a:pt x="3207" y="2818"/>
                  </a:lnTo>
                  <a:lnTo>
                    <a:pt x="3207" y="2818"/>
                  </a:lnTo>
                  <a:lnTo>
                    <a:pt x="4781" y="4031"/>
                  </a:lnTo>
                  <a:lnTo>
                    <a:pt x="5860" y="1993"/>
                  </a:lnTo>
                  <a:close/>
                  <a:moveTo>
                    <a:pt x="6340" y="0"/>
                  </a:moveTo>
                  <a:lnTo>
                    <a:pt x="4616" y="3282"/>
                  </a:lnTo>
                  <a:lnTo>
                    <a:pt x="1889" y="1184"/>
                  </a:lnTo>
                  <a:lnTo>
                    <a:pt x="3237" y="4046"/>
                  </a:lnTo>
                  <a:lnTo>
                    <a:pt x="0" y="4121"/>
                  </a:lnTo>
                  <a:lnTo>
                    <a:pt x="3162" y="5440"/>
                  </a:lnTo>
                  <a:lnTo>
                    <a:pt x="615" y="7253"/>
                  </a:lnTo>
                  <a:lnTo>
                    <a:pt x="4376" y="6684"/>
                  </a:lnTo>
                  <a:lnTo>
                    <a:pt x="5575" y="9696"/>
                  </a:lnTo>
                  <a:lnTo>
                    <a:pt x="6085" y="6474"/>
                  </a:lnTo>
                  <a:lnTo>
                    <a:pt x="9606" y="6384"/>
                  </a:lnTo>
                  <a:lnTo>
                    <a:pt x="7389" y="4766"/>
                  </a:lnTo>
                  <a:lnTo>
                    <a:pt x="9262" y="2773"/>
                  </a:lnTo>
                  <a:lnTo>
                    <a:pt x="6369" y="3477"/>
                  </a:lnTo>
                  <a:lnTo>
                    <a:pt x="63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314" name="Google Shape;314;p37"/>
          <p:cNvSpPr/>
          <p:nvPr/>
        </p:nvSpPr>
        <p:spPr>
          <a:xfrm>
            <a:off x="-3" y="3774668"/>
            <a:ext cx="4206192" cy="3080594"/>
          </a:xfrm>
          <a:custGeom>
            <a:avLst/>
            <a:gdLst/>
            <a:ahLst/>
            <a:cxnLst/>
            <a:rect l="l" t="t" r="r" b="b"/>
            <a:pathLst>
              <a:path w="18081" h="16646" extrusionOk="0">
                <a:moveTo>
                  <a:pt x="6572" y="0"/>
                </a:moveTo>
                <a:lnTo>
                  <a:pt x="5471" y="4904"/>
                </a:lnTo>
                <a:lnTo>
                  <a:pt x="134" y="4804"/>
                </a:lnTo>
                <a:lnTo>
                  <a:pt x="3036" y="8273"/>
                </a:lnTo>
                <a:lnTo>
                  <a:pt x="1" y="13143"/>
                </a:lnTo>
                <a:lnTo>
                  <a:pt x="4904" y="11609"/>
                </a:lnTo>
                <a:lnTo>
                  <a:pt x="6172" y="16645"/>
                </a:lnTo>
                <a:lnTo>
                  <a:pt x="7873" y="12442"/>
                </a:lnTo>
                <a:lnTo>
                  <a:pt x="12743" y="15845"/>
                </a:lnTo>
                <a:lnTo>
                  <a:pt x="12110" y="9707"/>
                </a:lnTo>
                <a:lnTo>
                  <a:pt x="18080" y="7539"/>
                </a:lnTo>
                <a:lnTo>
                  <a:pt x="11276" y="6205"/>
                </a:lnTo>
                <a:lnTo>
                  <a:pt x="14378" y="2569"/>
                </a:lnTo>
                <a:lnTo>
                  <a:pt x="8874" y="4070"/>
                </a:lnTo>
                <a:lnTo>
                  <a:pt x="657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15" name="Google Shape;315;p37"/>
          <p:cNvSpPr/>
          <p:nvPr/>
        </p:nvSpPr>
        <p:spPr>
          <a:xfrm>
            <a:off x="586679" y="1261572"/>
            <a:ext cx="10999318" cy="4389581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4">
    <p:bg>
      <p:bgPr>
        <a:solidFill>
          <a:schemeClr val="dk1"/>
        </a:solidFill>
        <a:effectLst/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"/>
          <p:cNvSpPr/>
          <p:nvPr/>
        </p:nvSpPr>
        <p:spPr>
          <a:xfrm>
            <a:off x="2207766" y="414650"/>
            <a:ext cx="7777043" cy="6021147"/>
          </a:xfrm>
          <a:prstGeom prst="roundRect">
            <a:avLst>
              <a:gd name="adj" fmla="val 7376"/>
            </a:avLst>
          </a:prstGeom>
          <a:solidFill>
            <a:schemeClr val="accent5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18" name="Google Shape;318;p38"/>
          <p:cNvSpPr/>
          <p:nvPr/>
        </p:nvSpPr>
        <p:spPr>
          <a:xfrm>
            <a:off x="529149" y="163927"/>
            <a:ext cx="1054535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19" name="Google Shape;319;p38"/>
          <p:cNvSpPr/>
          <p:nvPr/>
        </p:nvSpPr>
        <p:spPr>
          <a:xfrm>
            <a:off x="10608892" y="5071962"/>
            <a:ext cx="1054535" cy="2103213"/>
          </a:xfrm>
          <a:custGeom>
            <a:avLst/>
            <a:gdLst/>
            <a:ahLst/>
            <a:cxnLst/>
            <a:rect l="l" t="t" r="r" b="b"/>
            <a:pathLst>
              <a:path w="13811" h="34625" extrusionOk="0">
                <a:moveTo>
                  <a:pt x="4949" y="11005"/>
                </a:moveTo>
                <a:cubicBezTo>
                  <a:pt x="5000" y="11005"/>
                  <a:pt x="5052" y="11006"/>
                  <a:pt x="5104" y="11008"/>
                </a:cubicBezTo>
                <a:lnTo>
                  <a:pt x="5304" y="11008"/>
                </a:lnTo>
                <a:cubicBezTo>
                  <a:pt x="6839" y="11108"/>
                  <a:pt x="8273" y="11709"/>
                  <a:pt x="9407" y="12743"/>
                </a:cubicBezTo>
                <a:cubicBezTo>
                  <a:pt x="8206" y="14110"/>
                  <a:pt x="6572" y="14978"/>
                  <a:pt x="4771" y="15178"/>
                </a:cubicBezTo>
                <a:cubicBezTo>
                  <a:pt x="4673" y="15184"/>
                  <a:pt x="4574" y="15187"/>
                  <a:pt x="4475" y="15187"/>
                </a:cubicBezTo>
                <a:cubicBezTo>
                  <a:pt x="3446" y="15187"/>
                  <a:pt x="2330" y="14865"/>
                  <a:pt x="1935" y="14044"/>
                </a:cubicBezTo>
                <a:cubicBezTo>
                  <a:pt x="1635" y="13243"/>
                  <a:pt x="1902" y="12342"/>
                  <a:pt x="2569" y="11809"/>
                </a:cubicBezTo>
                <a:cubicBezTo>
                  <a:pt x="3231" y="11273"/>
                  <a:pt x="4071" y="11005"/>
                  <a:pt x="4949" y="11005"/>
                </a:cubicBezTo>
                <a:close/>
                <a:moveTo>
                  <a:pt x="5871" y="19881"/>
                </a:moveTo>
                <a:cubicBezTo>
                  <a:pt x="7472" y="19914"/>
                  <a:pt x="9007" y="20648"/>
                  <a:pt x="10074" y="21849"/>
                </a:cubicBezTo>
                <a:cubicBezTo>
                  <a:pt x="9007" y="23117"/>
                  <a:pt x="7539" y="23984"/>
                  <a:pt x="5905" y="24217"/>
                </a:cubicBezTo>
                <a:cubicBezTo>
                  <a:pt x="5740" y="24237"/>
                  <a:pt x="5572" y="24246"/>
                  <a:pt x="5404" y="24246"/>
                </a:cubicBezTo>
                <a:cubicBezTo>
                  <a:pt x="4106" y="24246"/>
                  <a:pt x="2776" y="23683"/>
                  <a:pt x="2569" y="22650"/>
                </a:cubicBezTo>
                <a:cubicBezTo>
                  <a:pt x="2302" y="21482"/>
                  <a:pt x="3570" y="20315"/>
                  <a:pt x="4804" y="20014"/>
                </a:cubicBezTo>
                <a:cubicBezTo>
                  <a:pt x="5171" y="19914"/>
                  <a:pt x="5504" y="19881"/>
                  <a:pt x="5871" y="19881"/>
                </a:cubicBezTo>
                <a:close/>
                <a:moveTo>
                  <a:pt x="6238" y="0"/>
                </a:moveTo>
                <a:lnTo>
                  <a:pt x="5871" y="1434"/>
                </a:lnTo>
                <a:cubicBezTo>
                  <a:pt x="9140" y="2368"/>
                  <a:pt x="11309" y="5404"/>
                  <a:pt x="11142" y="8773"/>
                </a:cubicBezTo>
                <a:cubicBezTo>
                  <a:pt x="11042" y="9740"/>
                  <a:pt x="10741" y="10674"/>
                  <a:pt x="10274" y="11542"/>
                </a:cubicBezTo>
                <a:cubicBezTo>
                  <a:pt x="8907" y="10341"/>
                  <a:pt x="7172" y="9607"/>
                  <a:pt x="5338" y="9540"/>
                </a:cubicBezTo>
                <a:cubicBezTo>
                  <a:pt x="5200" y="9530"/>
                  <a:pt x="5063" y="9525"/>
                  <a:pt x="4926" y="9525"/>
                </a:cubicBezTo>
                <a:cubicBezTo>
                  <a:pt x="3704" y="9525"/>
                  <a:pt x="2528" y="9924"/>
                  <a:pt x="1568" y="10674"/>
                </a:cubicBezTo>
                <a:cubicBezTo>
                  <a:pt x="401" y="11675"/>
                  <a:pt x="0" y="13276"/>
                  <a:pt x="568" y="14711"/>
                </a:cubicBezTo>
                <a:cubicBezTo>
                  <a:pt x="1297" y="16200"/>
                  <a:pt x="3051" y="16692"/>
                  <a:pt x="4467" y="16692"/>
                </a:cubicBezTo>
                <a:cubicBezTo>
                  <a:pt x="4605" y="16692"/>
                  <a:pt x="4740" y="16688"/>
                  <a:pt x="4871" y="16679"/>
                </a:cubicBezTo>
                <a:cubicBezTo>
                  <a:pt x="7005" y="16445"/>
                  <a:pt x="8974" y="15445"/>
                  <a:pt x="10375" y="13877"/>
                </a:cubicBezTo>
                <a:cubicBezTo>
                  <a:pt x="11142" y="14877"/>
                  <a:pt x="11609" y="16078"/>
                  <a:pt x="11675" y="17379"/>
                </a:cubicBezTo>
                <a:cubicBezTo>
                  <a:pt x="11709" y="18480"/>
                  <a:pt x="11442" y="19581"/>
                  <a:pt x="10908" y="20582"/>
                </a:cubicBezTo>
                <a:cubicBezTo>
                  <a:pt x="9584" y="19178"/>
                  <a:pt x="7777" y="18426"/>
                  <a:pt x="5920" y="18426"/>
                </a:cubicBezTo>
                <a:cubicBezTo>
                  <a:pt x="5437" y="18426"/>
                  <a:pt x="4952" y="18477"/>
                  <a:pt x="4470" y="18580"/>
                </a:cubicBezTo>
                <a:cubicBezTo>
                  <a:pt x="2502" y="19047"/>
                  <a:pt x="634" y="20882"/>
                  <a:pt x="1068" y="22950"/>
                </a:cubicBezTo>
                <a:cubicBezTo>
                  <a:pt x="1454" y="24793"/>
                  <a:pt x="3457" y="25762"/>
                  <a:pt x="5352" y="25762"/>
                </a:cubicBezTo>
                <a:cubicBezTo>
                  <a:pt x="5584" y="25762"/>
                  <a:pt x="5813" y="25748"/>
                  <a:pt x="6038" y="25719"/>
                </a:cubicBezTo>
                <a:cubicBezTo>
                  <a:pt x="7906" y="25452"/>
                  <a:pt x="9607" y="24551"/>
                  <a:pt x="10908" y="23183"/>
                </a:cubicBezTo>
                <a:lnTo>
                  <a:pt x="10908" y="23183"/>
                </a:lnTo>
                <a:cubicBezTo>
                  <a:pt x="11709" y="25118"/>
                  <a:pt x="11575" y="27320"/>
                  <a:pt x="10575" y="29121"/>
                </a:cubicBezTo>
                <a:cubicBezTo>
                  <a:pt x="9374" y="31189"/>
                  <a:pt x="7372" y="32657"/>
                  <a:pt x="5037" y="33157"/>
                </a:cubicBezTo>
                <a:lnTo>
                  <a:pt x="5371" y="34625"/>
                </a:lnTo>
                <a:cubicBezTo>
                  <a:pt x="8106" y="34024"/>
                  <a:pt x="10508" y="32290"/>
                  <a:pt x="11909" y="29855"/>
                </a:cubicBezTo>
                <a:cubicBezTo>
                  <a:pt x="13277" y="27386"/>
                  <a:pt x="13277" y="24384"/>
                  <a:pt x="11909" y="21882"/>
                </a:cubicBezTo>
                <a:cubicBezTo>
                  <a:pt x="13810" y="19014"/>
                  <a:pt x="13577" y="15244"/>
                  <a:pt x="11342" y="12643"/>
                </a:cubicBezTo>
                <a:cubicBezTo>
                  <a:pt x="12076" y="11508"/>
                  <a:pt x="12543" y="10241"/>
                  <a:pt x="12643" y="8907"/>
                </a:cubicBezTo>
                <a:cubicBezTo>
                  <a:pt x="12976" y="4937"/>
                  <a:pt x="10074" y="934"/>
                  <a:pt x="6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20" name="Google Shape;320;p38"/>
          <p:cNvSpPr/>
          <p:nvPr/>
        </p:nvSpPr>
        <p:spPr>
          <a:xfrm rot="-899987">
            <a:off x="10937574" y="475366"/>
            <a:ext cx="693783" cy="628999"/>
          </a:xfrm>
          <a:custGeom>
            <a:avLst/>
            <a:gdLst/>
            <a:ahLst/>
            <a:cxnLst/>
            <a:rect l="l" t="t" r="r" b="b"/>
            <a:pathLst>
              <a:path w="11021" h="12560" extrusionOk="0">
                <a:moveTo>
                  <a:pt x="6812" y="0"/>
                </a:moveTo>
                <a:cubicBezTo>
                  <a:pt x="6685" y="0"/>
                  <a:pt x="6589" y="65"/>
                  <a:pt x="6561" y="176"/>
                </a:cubicBezTo>
                <a:lnTo>
                  <a:pt x="4927" y="4379"/>
                </a:lnTo>
                <a:lnTo>
                  <a:pt x="3792" y="2744"/>
                </a:lnTo>
                <a:cubicBezTo>
                  <a:pt x="3727" y="2646"/>
                  <a:pt x="3636" y="2605"/>
                  <a:pt x="3548" y="2605"/>
                </a:cubicBezTo>
                <a:cubicBezTo>
                  <a:pt x="3369" y="2605"/>
                  <a:pt x="3203" y="2776"/>
                  <a:pt x="3292" y="2978"/>
                </a:cubicBezTo>
                <a:lnTo>
                  <a:pt x="3893" y="5079"/>
                </a:lnTo>
                <a:lnTo>
                  <a:pt x="423" y="4779"/>
                </a:lnTo>
                <a:cubicBezTo>
                  <a:pt x="412" y="4778"/>
                  <a:pt x="401" y="4777"/>
                  <a:pt x="390" y="4777"/>
                </a:cubicBezTo>
                <a:cubicBezTo>
                  <a:pt x="83" y="4777"/>
                  <a:pt x="0" y="5216"/>
                  <a:pt x="290" y="5313"/>
                </a:cubicBezTo>
                <a:lnTo>
                  <a:pt x="3792" y="6614"/>
                </a:lnTo>
                <a:lnTo>
                  <a:pt x="2558" y="7881"/>
                </a:lnTo>
                <a:cubicBezTo>
                  <a:pt x="2366" y="8074"/>
                  <a:pt x="2536" y="8357"/>
                  <a:pt x="2770" y="8357"/>
                </a:cubicBezTo>
                <a:cubicBezTo>
                  <a:pt x="2820" y="8357"/>
                  <a:pt x="2873" y="8344"/>
                  <a:pt x="2925" y="8315"/>
                </a:cubicBezTo>
                <a:lnTo>
                  <a:pt x="4159" y="7414"/>
                </a:lnTo>
                <a:lnTo>
                  <a:pt x="3526" y="12284"/>
                </a:lnTo>
                <a:cubicBezTo>
                  <a:pt x="3526" y="12384"/>
                  <a:pt x="3592" y="12518"/>
                  <a:pt x="3726" y="12551"/>
                </a:cubicBezTo>
                <a:cubicBezTo>
                  <a:pt x="3749" y="12557"/>
                  <a:pt x="3772" y="12560"/>
                  <a:pt x="3794" y="12560"/>
                </a:cubicBezTo>
                <a:cubicBezTo>
                  <a:pt x="3903" y="12560"/>
                  <a:pt x="4004" y="12495"/>
                  <a:pt x="4059" y="12384"/>
                </a:cubicBezTo>
                <a:lnTo>
                  <a:pt x="5727" y="7848"/>
                </a:lnTo>
                <a:lnTo>
                  <a:pt x="6661" y="9516"/>
                </a:lnTo>
                <a:cubicBezTo>
                  <a:pt x="6707" y="9630"/>
                  <a:pt x="6796" y="9678"/>
                  <a:pt x="6887" y="9678"/>
                </a:cubicBezTo>
                <a:cubicBezTo>
                  <a:pt x="7063" y="9678"/>
                  <a:pt x="7249" y="9502"/>
                  <a:pt x="7162" y="9282"/>
                </a:cubicBezTo>
                <a:lnTo>
                  <a:pt x="6561" y="7347"/>
                </a:lnTo>
                <a:lnTo>
                  <a:pt x="10597" y="7648"/>
                </a:lnTo>
                <a:cubicBezTo>
                  <a:pt x="10608" y="7649"/>
                  <a:pt x="10619" y="7649"/>
                  <a:pt x="10629" y="7649"/>
                </a:cubicBezTo>
                <a:cubicBezTo>
                  <a:pt x="10937" y="7649"/>
                  <a:pt x="11020" y="7179"/>
                  <a:pt x="10697" y="7114"/>
                </a:cubicBezTo>
                <a:lnTo>
                  <a:pt x="6961" y="5880"/>
                </a:lnTo>
                <a:lnTo>
                  <a:pt x="8763" y="4078"/>
                </a:lnTo>
                <a:cubicBezTo>
                  <a:pt x="8976" y="3892"/>
                  <a:pt x="8806" y="3578"/>
                  <a:pt x="8576" y="3578"/>
                </a:cubicBezTo>
                <a:cubicBezTo>
                  <a:pt x="8518" y="3578"/>
                  <a:pt x="8456" y="3598"/>
                  <a:pt x="8396" y="3645"/>
                </a:cubicBezTo>
                <a:lnTo>
                  <a:pt x="6528" y="4779"/>
                </a:lnTo>
                <a:lnTo>
                  <a:pt x="7095" y="309"/>
                </a:lnTo>
                <a:cubicBezTo>
                  <a:pt x="7095" y="176"/>
                  <a:pt x="6995" y="76"/>
                  <a:pt x="6895" y="9"/>
                </a:cubicBezTo>
                <a:cubicBezTo>
                  <a:pt x="6866" y="3"/>
                  <a:pt x="6838" y="0"/>
                  <a:pt x="68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21" name="Google Shape;321;p38"/>
          <p:cNvSpPr/>
          <p:nvPr/>
        </p:nvSpPr>
        <p:spPr>
          <a:xfrm rot="9905895">
            <a:off x="11227725" y="1934480"/>
            <a:ext cx="395387" cy="304311"/>
          </a:xfrm>
          <a:custGeom>
            <a:avLst/>
            <a:gdLst/>
            <a:ahLst/>
            <a:cxnLst/>
            <a:rect l="l" t="t" r="r" b="b"/>
            <a:pathLst>
              <a:path w="3870" h="3744" extrusionOk="0">
                <a:moveTo>
                  <a:pt x="2323" y="1"/>
                </a:moveTo>
                <a:cubicBezTo>
                  <a:pt x="2276" y="1"/>
                  <a:pt x="2228" y="19"/>
                  <a:pt x="2202" y="59"/>
                </a:cubicBezTo>
                <a:cubicBezTo>
                  <a:pt x="1796" y="1073"/>
                  <a:pt x="1264" y="1307"/>
                  <a:pt x="585" y="1307"/>
                </a:cubicBezTo>
                <a:cubicBezTo>
                  <a:pt x="482" y="1307"/>
                  <a:pt x="377" y="1302"/>
                  <a:pt x="267" y="1293"/>
                </a:cubicBezTo>
                <a:cubicBezTo>
                  <a:pt x="67" y="1293"/>
                  <a:pt x="1" y="1560"/>
                  <a:pt x="167" y="1660"/>
                </a:cubicBezTo>
                <a:cubicBezTo>
                  <a:pt x="935" y="1993"/>
                  <a:pt x="1402" y="2761"/>
                  <a:pt x="1335" y="3595"/>
                </a:cubicBezTo>
                <a:cubicBezTo>
                  <a:pt x="1354" y="3692"/>
                  <a:pt x="1430" y="3744"/>
                  <a:pt x="1510" y="3744"/>
                </a:cubicBezTo>
                <a:cubicBezTo>
                  <a:pt x="1567" y="3744"/>
                  <a:pt x="1627" y="3717"/>
                  <a:pt x="1668" y="3661"/>
                </a:cubicBezTo>
                <a:cubicBezTo>
                  <a:pt x="1802" y="3261"/>
                  <a:pt x="2102" y="2927"/>
                  <a:pt x="2502" y="2694"/>
                </a:cubicBezTo>
                <a:cubicBezTo>
                  <a:pt x="2736" y="2627"/>
                  <a:pt x="2969" y="2560"/>
                  <a:pt x="3236" y="2560"/>
                </a:cubicBezTo>
                <a:cubicBezTo>
                  <a:pt x="3436" y="2527"/>
                  <a:pt x="3703" y="2594"/>
                  <a:pt x="3803" y="2427"/>
                </a:cubicBezTo>
                <a:cubicBezTo>
                  <a:pt x="3870" y="2327"/>
                  <a:pt x="3803" y="2194"/>
                  <a:pt x="3703" y="2160"/>
                </a:cubicBezTo>
                <a:cubicBezTo>
                  <a:pt x="3536" y="2093"/>
                  <a:pt x="3336" y="2027"/>
                  <a:pt x="3203" y="1927"/>
                </a:cubicBezTo>
                <a:cubicBezTo>
                  <a:pt x="3003" y="1793"/>
                  <a:pt x="2836" y="1626"/>
                  <a:pt x="2736" y="1460"/>
                </a:cubicBezTo>
                <a:cubicBezTo>
                  <a:pt x="2502" y="1059"/>
                  <a:pt x="2402" y="592"/>
                  <a:pt x="2469" y="125"/>
                </a:cubicBezTo>
                <a:cubicBezTo>
                  <a:pt x="2469" y="45"/>
                  <a:pt x="2396" y="1"/>
                  <a:pt x="23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22" name="Google Shape;322;p38"/>
          <p:cNvSpPr/>
          <p:nvPr/>
        </p:nvSpPr>
        <p:spPr>
          <a:xfrm rot="10355371">
            <a:off x="11304638" y="3026196"/>
            <a:ext cx="241543" cy="187498"/>
          </a:xfrm>
          <a:custGeom>
            <a:avLst/>
            <a:gdLst/>
            <a:ahLst/>
            <a:cxnLst/>
            <a:rect l="l" t="t" r="r" b="b"/>
            <a:pathLst>
              <a:path w="3837" h="3744" extrusionOk="0">
                <a:moveTo>
                  <a:pt x="2297" y="1"/>
                </a:moveTo>
                <a:cubicBezTo>
                  <a:pt x="2255" y="1"/>
                  <a:pt x="2216" y="19"/>
                  <a:pt x="2202" y="59"/>
                </a:cubicBezTo>
                <a:cubicBezTo>
                  <a:pt x="1743" y="1099"/>
                  <a:pt x="1172" y="1297"/>
                  <a:pt x="437" y="1297"/>
                </a:cubicBezTo>
                <a:cubicBezTo>
                  <a:pt x="371" y="1297"/>
                  <a:pt x="303" y="1296"/>
                  <a:pt x="234" y="1293"/>
                </a:cubicBezTo>
                <a:cubicBezTo>
                  <a:pt x="34" y="1293"/>
                  <a:pt x="1" y="1560"/>
                  <a:pt x="168" y="1660"/>
                </a:cubicBezTo>
                <a:cubicBezTo>
                  <a:pt x="935" y="1960"/>
                  <a:pt x="1402" y="2761"/>
                  <a:pt x="1335" y="3595"/>
                </a:cubicBezTo>
                <a:cubicBezTo>
                  <a:pt x="1354" y="3692"/>
                  <a:pt x="1431" y="3744"/>
                  <a:pt x="1510" y="3744"/>
                </a:cubicBezTo>
                <a:cubicBezTo>
                  <a:pt x="1568" y="3744"/>
                  <a:pt x="1627" y="3717"/>
                  <a:pt x="1669" y="3661"/>
                </a:cubicBezTo>
                <a:cubicBezTo>
                  <a:pt x="1802" y="3261"/>
                  <a:pt x="2102" y="2894"/>
                  <a:pt x="2503" y="2694"/>
                </a:cubicBezTo>
                <a:cubicBezTo>
                  <a:pt x="2736" y="2594"/>
                  <a:pt x="2970" y="2561"/>
                  <a:pt x="3236" y="2527"/>
                </a:cubicBezTo>
                <a:cubicBezTo>
                  <a:pt x="3303" y="2527"/>
                  <a:pt x="3377" y="2531"/>
                  <a:pt x="3449" y="2531"/>
                </a:cubicBezTo>
                <a:cubicBezTo>
                  <a:pt x="3592" y="2531"/>
                  <a:pt x="3726" y="2516"/>
                  <a:pt x="3770" y="2427"/>
                </a:cubicBezTo>
                <a:cubicBezTo>
                  <a:pt x="3837" y="2327"/>
                  <a:pt x="3803" y="2194"/>
                  <a:pt x="3703" y="2160"/>
                </a:cubicBezTo>
                <a:cubicBezTo>
                  <a:pt x="3537" y="2094"/>
                  <a:pt x="3336" y="1994"/>
                  <a:pt x="3170" y="1893"/>
                </a:cubicBezTo>
                <a:cubicBezTo>
                  <a:pt x="3003" y="1793"/>
                  <a:pt x="2836" y="1627"/>
                  <a:pt x="2703" y="1426"/>
                </a:cubicBezTo>
                <a:cubicBezTo>
                  <a:pt x="2469" y="1060"/>
                  <a:pt x="2369" y="593"/>
                  <a:pt x="2436" y="126"/>
                </a:cubicBezTo>
                <a:cubicBezTo>
                  <a:pt x="2436" y="45"/>
                  <a:pt x="2362" y="1"/>
                  <a:pt x="22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23" name="Google Shape;323;p38"/>
          <p:cNvSpPr/>
          <p:nvPr/>
        </p:nvSpPr>
        <p:spPr>
          <a:xfrm rot="9900013">
            <a:off x="901278" y="5888268"/>
            <a:ext cx="693783" cy="628999"/>
          </a:xfrm>
          <a:custGeom>
            <a:avLst/>
            <a:gdLst/>
            <a:ahLst/>
            <a:cxnLst/>
            <a:rect l="l" t="t" r="r" b="b"/>
            <a:pathLst>
              <a:path w="11021" h="12560" extrusionOk="0">
                <a:moveTo>
                  <a:pt x="6812" y="0"/>
                </a:moveTo>
                <a:cubicBezTo>
                  <a:pt x="6685" y="0"/>
                  <a:pt x="6589" y="65"/>
                  <a:pt x="6561" y="176"/>
                </a:cubicBezTo>
                <a:lnTo>
                  <a:pt x="4927" y="4379"/>
                </a:lnTo>
                <a:lnTo>
                  <a:pt x="3792" y="2744"/>
                </a:lnTo>
                <a:cubicBezTo>
                  <a:pt x="3727" y="2646"/>
                  <a:pt x="3636" y="2605"/>
                  <a:pt x="3548" y="2605"/>
                </a:cubicBezTo>
                <a:cubicBezTo>
                  <a:pt x="3369" y="2605"/>
                  <a:pt x="3203" y="2776"/>
                  <a:pt x="3292" y="2978"/>
                </a:cubicBezTo>
                <a:lnTo>
                  <a:pt x="3893" y="5079"/>
                </a:lnTo>
                <a:lnTo>
                  <a:pt x="423" y="4779"/>
                </a:lnTo>
                <a:cubicBezTo>
                  <a:pt x="412" y="4778"/>
                  <a:pt x="401" y="4777"/>
                  <a:pt x="390" y="4777"/>
                </a:cubicBezTo>
                <a:cubicBezTo>
                  <a:pt x="83" y="4777"/>
                  <a:pt x="0" y="5216"/>
                  <a:pt x="290" y="5313"/>
                </a:cubicBezTo>
                <a:lnTo>
                  <a:pt x="3792" y="6614"/>
                </a:lnTo>
                <a:lnTo>
                  <a:pt x="2558" y="7881"/>
                </a:lnTo>
                <a:cubicBezTo>
                  <a:pt x="2366" y="8074"/>
                  <a:pt x="2536" y="8357"/>
                  <a:pt x="2770" y="8357"/>
                </a:cubicBezTo>
                <a:cubicBezTo>
                  <a:pt x="2820" y="8357"/>
                  <a:pt x="2873" y="8344"/>
                  <a:pt x="2925" y="8315"/>
                </a:cubicBezTo>
                <a:lnTo>
                  <a:pt x="4159" y="7414"/>
                </a:lnTo>
                <a:lnTo>
                  <a:pt x="3526" y="12284"/>
                </a:lnTo>
                <a:cubicBezTo>
                  <a:pt x="3526" y="12384"/>
                  <a:pt x="3592" y="12518"/>
                  <a:pt x="3726" y="12551"/>
                </a:cubicBezTo>
                <a:cubicBezTo>
                  <a:pt x="3749" y="12557"/>
                  <a:pt x="3772" y="12560"/>
                  <a:pt x="3794" y="12560"/>
                </a:cubicBezTo>
                <a:cubicBezTo>
                  <a:pt x="3903" y="12560"/>
                  <a:pt x="4004" y="12495"/>
                  <a:pt x="4059" y="12384"/>
                </a:cubicBezTo>
                <a:lnTo>
                  <a:pt x="5727" y="7848"/>
                </a:lnTo>
                <a:lnTo>
                  <a:pt x="6661" y="9516"/>
                </a:lnTo>
                <a:cubicBezTo>
                  <a:pt x="6707" y="9630"/>
                  <a:pt x="6796" y="9678"/>
                  <a:pt x="6887" y="9678"/>
                </a:cubicBezTo>
                <a:cubicBezTo>
                  <a:pt x="7063" y="9678"/>
                  <a:pt x="7249" y="9502"/>
                  <a:pt x="7162" y="9282"/>
                </a:cubicBezTo>
                <a:lnTo>
                  <a:pt x="6561" y="7347"/>
                </a:lnTo>
                <a:lnTo>
                  <a:pt x="10597" y="7648"/>
                </a:lnTo>
                <a:cubicBezTo>
                  <a:pt x="10608" y="7649"/>
                  <a:pt x="10619" y="7649"/>
                  <a:pt x="10629" y="7649"/>
                </a:cubicBezTo>
                <a:cubicBezTo>
                  <a:pt x="10937" y="7649"/>
                  <a:pt x="11020" y="7179"/>
                  <a:pt x="10697" y="7114"/>
                </a:cubicBezTo>
                <a:lnTo>
                  <a:pt x="6961" y="5880"/>
                </a:lnTo>
                <a:lnTo>
                  <a:pt x="8763" y="4078"/>
                </a:lnTo>
                <a:cubicBezTo>
                  <a:pt x="8976" y="3892"/>
                  <a:pt x="8806" y="3578"/>
                  <a:pt x="8576" y="3578"/>
                </a:cubicBezTo>
                <a:cubicBezTo>
                  <a:pt x="8518" y="3578"/>
                  <a:pt x="8456" y="3598"/>
                  <a:pt x="8396" y="3645"/>
                </a:cubicBezTo>
                <a:lnTo>
                  <a:pt x="6528" y="4779"/>
                </a:lnTo>
                <a:lnTo>
                  <a:pt x="7095" y="309"/>
                </a:lnTo>
                <a:cubicBezTo>
                  <a:pt x="7095" y="176"/>
                  <a:pt x="6995" y="76"/>
                  <a:pt x="6895" y="9"/>
                </a:cubicBezTo>
                <a:cubicBezTo>
                  <a:pt x="6866" y="3"/>
                  <a:pt x="6838" y="0"/>
                  <a:pt x="68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24" name="Google Shape;324;p38"/>
          <p:cNvSpPr/>
          <p:nvPr/>
        </p:nvSpPr>
        <p:spPr>
          <a:xfrm rot="-894105">
            <a:off x="909523" y="4753842"/>
            <a:ext cx="395387" cy="304311"/>
          </a:xfrm>
          <a:custGeom>
            <a:avLst/>
            <a:gdLst/>
            <a:ahLst/>
            <a:cxnLst/>
            <a:rect l="l" t="t" r="r" b="b"/>
            <a:pathLst>
              <a:path w="3870" h="3744" extrusionOk="0">
                <a:moveTo>
                  <a:pt x="2323" y="1"/>
                </a:moveTo>
                <a:cubicBezTo>
                  <a:pt x="2276" y="1"/>
                  <a:pt x="2228" y="19"/>
                  <a:pt x="2202" y="59"/>
                </a:cubicBezTo>
                <a:cubicBezTo>
                  <a:pt x="1796" y="1073"/>
                  <a:pt x="1264" y="1307"/>
                  <a:pt x="585" y="1307"/>
                </a:cubicBezTo>
                <a:cubicBezTo>
                  <a:pt x="482" y="1307"/>
                  <a:pt x="377" y="1302"/>
                  <a:pt x="267" y="1293"/>
                </a:cubicBezTo>
                <a:cubicBezTo>
                  <a:pt x="67" y="1293"/>
                  <a:pt x="1" y="1560"/>
                  <a:pt x="167" y="1660"/>
                </a:cubicBezTo>
                <a:cubicBezTo>
                  <a:pt x="935" y="1993"/>
                  <a:pt x="1402" y="2761"/>
                  <a:pt x="1335" y="3595"/>
                </a:cubicBezTo>
                <a:cubicBezTo>
                  <a:pt x="1354" y="3692"/>
                  <a:pt x="1430" y="3744"/>
                  <a:pt x="1510" y="3744"/>
                </a:cubicBezTo>
                <a:cubicBezTo>
                  <a:pt x="1567" y="3744"/>
                  <a:pt x="1627" y="3717"/>
                  <a:pt x="1668" y="3661"/>
                </a:cubicBezTo>
                <a:cubicBezTo>
                  <a:pt x="1802" y="3261"/>
                  <a:pt x="2102" y="2927"/>
                  <a:pt x="2502" y="2694"/>
                </a:cubicBezTo>
                <a:cubicBezTo>
                  <a:pt x="2736" y="2627"/>
                  <a:pt x="2969" y="2560"/>
                  <a:pt x="3236" y="2560"/>
                </a:cubicBezTo>
                <a:cubicBezTo>
                  <a:pt x="3436" y="2527"/>
                  <a:pt x="3703" y="2594"/>
                  <a:pt x="3803" y="2427"/>
                </a:cubicBezTo>
                <a:cubicBezTo>
                  <a:pt x="3870" y="2327"/>
                  <a:pt x="3803" y="2194"/>
                  <a:pt x="3703" y="2160"/>
                </a:cubicBezTo>
                <a:cubicBezTo>
                  <a:pt x="3536" y="2093"/>
                  <a:pt x="3336" y="2027"/>
                  <a:pt x="3203" y="1927"/>
                </a:cubicBezTo>
                <a:cubicBezTo>
                  <a:pt x="3003" y="1793"/>
                  <a:pt x="2836" y="1626"/>
                  <a:pt x="2736" y="1460"/>
                </a:cubicBezTo>
                <a:cubicBezTo>
                  <a:pt x="2502" y="1059"/>
                  <a:pt x="2402" y="592"/>
                  <a:pt x="2469" y="125"/>
                </a:cubicBezTo>
                <a:cubicBezTo>
                  <a:pt x="2469" y="45"/>
                  <a:pt x="2396" y="1"/>
                  <a:pt x="23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25" name="Google Shape;325;p38"/>
          <p:cNvSpPr/>
          <p:nvPr/>
        </p:nvSpPr>
        <p:spPr>
          <a:xfrm rot="-444629">
            <a:off x="986453" y="3778939"/>
            <a:ext cx="241543" cy="187498"/>
          </a:xfrm>
          <a:custGeom>
            <a:avLst/>
            <a:gdLst/>
            <a:ahLst/>
            <a:cxnLst/>
            <a:rect l="l" t="t" r="r" b="b"/>
            <a:pathLst>
              <a:path w="3837" h="3744" extrusionOk="0">
                <a:moveTo>
                  <a:pt x="2297" y="1"/>
                </a:moveTo>
                <a:cubicBezTo>
                  <a:pt x="2255" y="1"/>
                  <a:pt x="2216" y="19"/>
                  <a:pt x="2202" y="59"/>
                </a:cubicBezTo>
                <a:cubicBezTo>
                  <a:pt x="1743" y="1099"/>
                  <a:pt x="1172" y="1297"/>
                  <a:pt x="437" y="1297"/>
                </a:cubicBezTo>
                <a:cubicBezTo>
                  <a:pt x="371" y="1297"/>
                  <a:pt x="303" y="1296"/>
                  <a:pt x="234" y="1293"/>
                </a:cubicBezTo>
                <a:cubicBezTo>
                  <a:pt x="34" y="1293"/>
                  <a:pt x="1" y="1560"/>
                  <a:pt x="168" y="1660"/>
                </a:cubicBezTo>
                <a:cubicBezTo>
                  <a:pt x="935" y="1960"/>
                  <a:pt x="1402" y="2761"/>
                  <a:pt x="1335" y="3595"/>
                </a:cubicBezTo>
                <a:cubicBezTo>
                  <a:pt x="1354" y="3692"/>
                  <a:pt x="1431" y="3744"/>
                  <a:pt x="1510" y="3744"/>
                </a:cubicBezTo>
                <a:cubicBezTo>
                  <a:pt x="1568" y="3744"/>
                  <a:pt x="1627" y="3717"/>
                  <a:pt x="1669" y="3661"/>
                </a:cubicBezTo>
                <a:cubicBezTo>
                  <a:pt x="1802" y="3261"/>
                  <a:pt x="2102" y="2894"/>
                  <a:pt x="2503" y="2694"/>
                </a:cubicBezTo>
                <a:cubicBezTo>
                  <a:pt x="2736" y="2594"/>
                  <a:pt x="2970" y="2561"/>
                  <a:pt x="3236" y="2527"/>
                </a:cubicBezTo>
                <a:cubicBezTo>
                  <a:pt x="3303" y="2527"/>
                  <a:pt x="3377" y="2531"/>
                  <a:pt x="3449" y="2531"/>
                </a:cubicBezTo>
                <a:cubicBezTo>
                  <a:pt x="3592" y="2531"/>
                  <a:pt x="3726" y="2516"/>
                  <a:pt x="3770" y="2427"/>
                </a:cubicBezTo>
                <a:cubicBezTo>
                  <a:pt x="3837" y="2327"/>
                  <a:pt x="3803" y="2194"/>
                  <a:pt x="3703" y="2160"/>
                </a:cubicBezTo>
                <a:cubicBezTo>
                  <a:pt x="3537" y="2094"/>
                  <a:pt x="3336" y="1994"/>
                  <a:pt x="3170" y="1893"/>
                </a:cubicBezTo>
                <a:cubicBezTo>
                  <a:pt x="3003" y="1793"/>
                  <a:pt x="2836" y="1627"/>
                  <a:pt x="2703" y="1426"/>
                </a:cubicBezTo>
                <a:cubicBezTo>
                  <a:pt x="2469" y="1060"/>
                  <a:pt x="2369" y="593"/>
                  <a:pt x="2436" y="126"/>
                </a:cubicBezTo>
                <a:cubicBezTo>
                  <a:pt x="2436" y="45"/>
                  <a:pt x="2362" y="1"/>
                  <a:pt x="22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596629" y="414650"/>
            <a:ext cx="10999318" cy="197012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2" name="Google Shape;22;p5"/>
          <p:cNvSpPr/>
          <p:nvPr/>
        </p:nvSpPr>
        <p:spPr>
          <a:xfrm>
            <a:off x="6445234" y="2816936"/>
            <a:ext cx="5149003" cy="3619111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3" name="Google Shape;23;p5"/>
          <p:cNvSpPr/>
          <p:nvPr/>
        </p:nvSpPr>
        <p:spPr>
          <a:xfrm>
            <a:off x="598368" y="2816936"/>
            <a:ext cx="5149003" cy="3619111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1021351" y="631331"/>
            <a:ext cx="10149875" cy="763666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type="body" idx="1"/>
          </p:nvPr>
        </p:nvSpPr>
        <p:spPr>
          <a:xfrm>
            <a:off x="1021436" y="3128008"/>
            <a:ext cx="4235586" cy="3033163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marL="414655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450"/>
            </a:lvl1pPr>
            <a:lvl2pPr marL="829310" lvl="1" indent="-29400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60"/>
            </a:lvl2pPr>
            <a:lvl3pPr marL="1244600" lvl="2" indent="-29400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60"/>
            </a:lvl3pPr>
            <a:lvl4pPr marL="1659255" lvl="3" indent="-294005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60"/>
            </a:lvl4pPr>
            <a:lvl5pPr marL="2073910" lvl="4" indent="-29400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60"/>
            </a:lvl5pPr>
            <a:lvl6pPr marL="2488565" lvl="5" indent="-29400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60"/>
            </a:lvl6pPr>
            <a:lvl7pPr marL="2903220" lvl="6" indent="-294005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60"/>
            </a:lvl7pPr>
            <a:lvl8pPr marL="3317875" lvl="7" indent="-29400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60"/>
            </a:lvl8pPr>
            <a:lvl9pPr marL="3733165" lvl="8" indent="-29400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60"/>
            </a:lvl9pPr>
          </a:lstStyle>
          <a:p/>
        </p:txBody>
      </p:sp>
      <p:sp>
        <p:nvSpPr>
          <p:cNvPr id="26" name="Google Shape;26;p5"/>
          <p:cNvSpPr txBox="1"/>
          <p:nvPr>
            <p:ph type="body" idx="2"/>
          </p:nvPr>
        </p:nvSpPr>
        <p:spPr>
          <a:xfrm>
            <a:off x="6929909" y="3128008"/>
            <a:ext cx="4233533" cy="3033163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marL="414655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450"/>
            </a:lvl1pPr>
            <a:lvl2pPr marL="829310" lvl="1" indent="-29400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60"/>
            </a:lvl2pPr>
            <a:lvl3pPr marL="1244600" lvl="2" indent="-29400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60"/>
            </a:lvl3pPr>
            <a:lvl4pPr marL="1659255" lvl="3" indent="-294005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60"/>
            </a:lvl4pPr>
            <a:lvl5pPr marL="2073910" lvl="4" indent="-29400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60"/>
            </a:lvl5pPr>
            <a:lvl6pPr marL="2488565" lvl="5" indent="-29400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60"/>
            </a:lvl6pPr>
            <a:lvl7pPr marL="2903220" lvl="6" indent="-294005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60"/>
            </a:lvl7pPr>
            <a:lvl8pPr marL="3317875" lvl="7" indent="-29400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60"/>
            </a:lvl8pPr>
            <a:lvl9pPr marL="3733165" lvl="8" indent="-29400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6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6"/>
          <p:cNvGrpSpPr/>
          <p:nvPr/>
        </p:nvGrpSpPr>
        <p:grpSpPr>
          <a:xfrm>
            <a:off x="27" y="-381697"/>
            <a:ext cx="12192574" cy="7236953"/>
            <a:chOff x="24" y="-420750"/>
            <a:chExt cx="10691998" cy="7977401"/>
          </a:xfrm>
        </p:grpSpPr>
        <p:sp>
          <p:nvSpPr>
            <p:cNvPr id="29" name="Google Shape;29;p6"/>
            <p:cNvSpPr/>
            <p:nvPr/>
          </p:nvSpPr>
          <p:spPr>
            <a:xfrm flipH="1">
              <a:off x="24" y="6034342"/>
              <a:ext cx="10687564" cy="1522309"/>
            </a:xfrm>
            <a:custGeom>
              <a:avLst/>
              <a:gdLst/>
              <a:ahLst/>
              <a:cxnLst/>
              <a:rect l="l" t="t" r="r" b="b"/>
              <a:pathLst>
                <a:path w="79525" h="15945" extrusionOk="0">
                  <a:moveTo>
                    <a:pt x="49536" y="2002"/>
                  </a:moveTo>
                  <a:cubicBezTo>
                    <a:pt x="42865" y="3269"/>
                    <a:pt x="39096" y="9941"/>
                    <a:pt x="32424" y="10775"/>
                  </a:cubicBezTo>
                  <a:cubicBezTo>
                    <a:pt x="23685" y="12009"/>
                    <a:pt x="17847" y="3669"/>
                    <a:pt x="10342" y="1168"/>
                  </a:cubicBezTo>
                  <a:cubicBezTo>
                    <a:pt x="7039" y="0"/>
                    <a:pt x="3203" y="934"/>
                    <a:pt x="1" y="2969"/>
                  </a:cubicBezTo>
                  <a:lnTo>
                    <a:pt x="1" y="15945"/>
                  </a:lnTo>
                  <a:lnTo>
                    <a:pt x="79524" y="15945"/>
                  </a:lnTo>
                  <a:lnTo>
                    <a:pt x="79524" y="8806"/>
                  </a:lnTo>
                  <a:cubicBezTo>
                    <a:pt x="70284" y="4036"/>
                    <a:pt x="60377" y="334"/>
                    <a:pt x="49536" y="20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0" name="Google Shape;30;p6"/>
            <p:cNvSpPr/>
            <p:nvPr/>
          </p:nvSpPr>
          <p:spPr>
            <a:xfrm flipH="1">
              <a:off x="4459" y="4276388"/>
              <a:ext cx="10683129" cy="2904560"/>
            </a:xfrm>
            <a:custGeom>
              <a:avLst/>
              <a:gdLst/>
              <a:ahLst/>
              <a:cxnLst/>
              <a:rect l="l" t="t" r="r" b="b"/>
              <a:pathLst>
                <a:path w="79492" h="30423" extrusionOk="0">
                  <a:moveTo>
                    <a:pt x="10342" y="19582"/>
                  </a:moveTo>
                  <a:cubicBezTo>
                    <a:pt x="17847" y="22083"/>
                    <a:pt x="23685" y="30423"/>
                    <a:pt x="32424" y="29189"/>
                  </a:cubicBezTo>
                  <a:cubicBezTo>
                    <a:pt x="39096" y="28355"/>
                    <a:pt x="42865" y="21683"/>
                    <a:pt x="49536" y="20416"/>
                  </a:cubicBezTo>
                  <a:cubicBezTo>
                    <a:pt x="60377" y="18748"/>
                    <a:pt x="70284" y="22450"/>
                    <a:pt x="79491" y="27220"/>
                  </a:cubicBezTo>
                  <a:lnTo>
                    <a:pt x="79491" y="11543"/>
                  </a:lnTo>
                  <a:cubicBezTo>
                    <a:pt x="77723" y="9708"/>
                    <a:pt x="75955" y="7773"/>
                    <a:pt x="74121" y="5838"/>
                  </a:cubicBezTo>
                  <a:cubicBezTo>
                    <a:pt x="67883" y="1"/>
                    <a:pt x="58710" y="835"/>
                    <a:pt x="53706" y="7907"/>
                  </a:cubicBezTo>
                  <a:cubicBezTo>
                    <a:pt x="48702" y="14578"/>
                    <a:pt x="41597" y="17914"/>
                    <a:pt x="33692" y="17080"/>
                  </a:cubicBezTo>
                  <a:cubicBezTo>
                    <a:pt x="24919" y="16246"/>
                    <a:pt x="20349" y="8741"/>
                    <a:pt x="13677" y="3737"/>
                  </a:cubicBezTo>
                  <a:cubicBezTo>
                    <a:pt x="9508" y="835"/>
                    <a:pt x="4504" y="1669"/>
                    <a:pt x="335" y="4171"/>
                  </a:cubicBezTo>
                  <a:cubicBezTo>
                    <a:pt x="201" y="4237"/>
                    <a:pt x="101" y="4337"/>
                    <a:pt x="1" y="4437"/>
                  </a:cubicBezTo>
                  <a:lnTo>
                    <a:pt x="1" y="21383"/>
                  </a:lnTo>
                  <a:cubicBezTo>
                    <a:pt x="3203" y="19348"/>
                    <a:pt x="7039" y="18414"/>
                    <a:pt x="10342" y="195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1" name="Google Shape;31;p6"/>
            <p:cNvSpPr/>
            <p:nvPr/>
          </p:nvSpPr>
          <p:spPr>
            <a:xfrm flipH="1">
              <a:off x="4459" y="2251027"/>
              <a:ext cx="10683129" cy="3735743"/>
            </a:xfrm>
            <a:custGeom>
              <a:avLst/>
              <a:gdLst/>
              <a:ahLst/>
              <a:cxnLst/>
              <a:rect l="l" t="t" r="r" b="b"/>
              <a:pathLst>
                <a:path w="79492" h="39129" extrusionOk="0">
                  <a:moveTo>
                    <a:pt x="62446" y="2436"/>
                  </a:moveTo>
                  <a:cubicBezTo>
                    <a:pt x="52438" y="5772"/>
                    <a:pt x="47035" y="15378"/>
                    <a:pt x="37861" y="20382"/>
                  </a:cubicBezTo>
                  <a:cubicBezTo>
                    <a:pt x="28254" y="25386"/>
                    <a:pt x="20749" y="13277"/>
                    <a:pt x="12843" y="7439"/>
                  </a:cubicBezTo>
                  <a:cubicBezTo>
                    <a:pt x="8941" y="4971"/>
                    <a:pt x="4037" y="4804"/>
                    <a:pt x="1" y="6939"/>
                  </a:cubicBezTo>
                  <a:lnTo>
                    <a:pt x="1" y="25652"/>
                  </a:lnTo>
                  <a:cubicBezTo>
                    <a:pt x="101" y="25586"/>
                    <a:pt x="201" y="25486"/>
                    <a:pt x="335" y="25386"/>
                  </a:cubicBezTo>
                  <a:cubicBezTo>
                    <a:pt x="4504" y="22884"/>
                    <a:pt x="9508" y="22050"/>
                    <a:pt x="13677" y="24952"/>
                  </a:cubicBezTo>
                  <a:cubicBezTo>
                    <a:pt x="20349" y="29956"/>
                    <a:pt x="24919" y="37461"/>
                    <a:pt x="33692" y="38295"/>
                  </a:cubicBezTo>
                  <a:cubicBezTo>
                    <a:pt x="41597" y="39129"/>
                    <a:pt x="48702" y="35793"/>
                    <a:pt x="53706" y="29122"/>
                  </a:cubicBezTo>
                  <a:cubicBezTo>
                    <a:pt x="58710" y="22050"/>
                    <a:pt x="67883" y="21216"/>
                    <a:pt x="74121" y="27053"/>
                  </a:cubicBezTo>
                  <a:cubicBezTo>
                    <a:pt x="75955" y="28988"/>
                    <a:pt x="77723" y="30923"/>
                    <a:pt x="79491" y="32758"/>
                  </a:cubicBezTo>
                  <a:lnTo>
                    <a:pt x="79491" y="12777"/>
                  </a:lnTo>
                  <a:cubicBezTo>
                    <a:pt x="75121" y="6639"/>
                    <a:pt x="70852" y="1"/>
                    <a:pt x="62446" y="24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2" name="Google Shape;32;p6"/>
            <p:cNvSpPr/>
            <p:nvPr/>
          </p:nvSpPr>
          <p:spPr>
            <a:xfrm flipH="1">
              <a:off x="4459" y="-420750"/>
              <a:ext cx="10683129" cy="5095558"/>
            </a:xfrm>
            <a:custGeom>
              <a:avLst/>
              <a:gdLst/>
              <a:ahLst/>
              <a:cxnLst/>
              <a:rect l="l" t="t" r="r" b="b"/>
              <a:pathLst>
                <a:path w="79492" h="53372" extrusionOk="0">
                  <a:moveTo>
                    <a:pt x="68717" y="13343"/>
                  </a:moveTo>
                  <a:cubicBezTo>
                    <a:pt x="56608" y="0"/>
                    <a:pt x="41597" y="19581"/>
                    <a:pt x="29922" y="25418"/>
                  </a:cubicBezTo>
                  <a:cubicBezTo>
                    <a:pt x="28421" y="25852"/>
                    <a:pt x="26853" y="25852"/>
                    <a:pt x="25352" y="25418"/>
                  </a:cubicBezTo>
                  <a:cubicBezTo>
                    <a:pt x="19081" y="23750"/>
                    <a:pt x="16179" y="17513"/>
                    <a:pt x="10742" y="15411"/>
                  </a:cubicBezTo>
                  <a:cubicBezTo>
                    <a:pt x="7640" y="14177"/>
                    <a:pt x="3470" y="14277"/>
                    <a:pt x="1" y="15678"/>
                  </a:cubicBezTo>
                  <a:lnTo>
                    <a:pt x="1" y="34925"/>
                  </a:lnTo>
                  <a:cubicBezTo>
                    <a:pt x="4037" y="32790"/>
                    <a:pt x="8941" y="32957"/>
                    <a:pt x="12843" y="35425"/>
                  </a:cubicBezTo>
                  <a:cubicBezTo>
                    <a:pt x="20749" y="41263"/>
                    <a:pt x="28254" y="53372"/>
                    <a:pt x="37861" y="48368"/>
                  </a:cubicBezTo>
                  <a:cubicBezTo>
                    <a:pt x="47035" y="43364"/>
                    <a:pt x="52438" y="33758"/>
                    <a:pt x="62446" y="30422"/>
                  </a:cubicBezTo>
                  <a:cubicBezTo>
                    <a:pt x="70852" y="27987"/>
                    <a:pt x="75121" y="34625"/>
                    <a:pt x="79491" y="40763"/>
                  </a:cubicBezTo>
                  <a:lnTo>
                    <a:pt x="79491" y="24351"/>
                  </a:lnTo>
                  <a:cubicBezTo>
                    <a:pt x="75522" y="21149"/>
                    <a:pt x="72219" y="17146"/>
                    <a:pt x="68717" y="133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3" name="Google Shape;33;p6"/>
            <p:cNvSpPr/>
            <p:nvPr/>
          </p:nvSpPr>
          <p:spPr>
            <a:xfrm flipH="1">
              <a:off x="4459" y="-420750"/>
              <a:ext cx="10687564" cy="2468155"/>
            </a:xfrm>
            <a:custGeom>
              <a:avLst/>
              <a:gdLst/>
              <a:ahLst/>
              <a:cxnLst/>
              <a:rect l="l" t="t" r="r" b="b"/>
              <a:pathLst>
                <a:path w="79525" h="25852" extrusionOk="0">
                  <a:moveTo>
                    <a:pt x="1" y="4036"/>
                  </a:moveTo>
                  <a:lnTo>
                    <a:pt x="1" y="15678"/>
                  </a:lnTo>
                  <a:cubicBezTo>
                    <a:pt x="3503" y="14277"/>
                    <a:pt x="7673" y="14177"/>
                    <a:pt x="10775" y="15411"/>
                  </a:cubicBezTo>
                  <a:cubicBezTo>
                    <a:pt x="16212" y="17513"/>
                    <a:pt x="19114" y="23750"/>
                    <a:pt x="25385" y="25418"/>
                  </a:cubicBezTo>
                  <a:cubicBezTo>
                    <a:pt x="26886" y="25852"/>
                    <a:pt x="28454" y="25852"/>
                    <a:pt x="29955" y="25418"/>
                  </a:cubicBezTo>
                  <a:cubicBezTo>
                    <a:pt x="41630" y="19581"/>
                    <a:pt x="56641" y="0"/>
                    <a:pt x="68750" y="13343"/>
                  </a:cubicBezTo>
                  <a:cubicBezTo>
                    <a:pt x="72252" y="17146"/>
                    <a:pt x="75555" y="21149"/>
                    <a:pt x="79524" y="24351"/>
                  </a:cubicBezTo>
                  <a:lnTo>
                    <a:pt x="79524" y="4036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6814100" y="225675"/>
              <a:ext cx="3730780" cy="3433184"/>
            </a:xfrm>
            <a:custGeom>
              <a:avLst/>
              <a:gdLst/>
              <a:ahLst/>
              <a:cxnLst/>
              <a:rect l="l" t="t" r="r" b="b"/>
              <a:pathLst>
                <a:path w="23418" h="21550" extrusionOk="0">
                  <a:moveTo>
                    <a:pt x="12042" y="4404"/>
                  </a:moveTo>
                  <a:lnTo>
                    <a:pt x="16879" y="0"/>
                  </a:lnTo>
                  <a:lnTo>
                    <a:pt x="16245" y="6071"/>
                  </a:lnTo>
                  <a:lnTo>
                    <a:pt x="23250" y="8673"/>
                  </a:lnTo>
                  <a:lnTo>
                    <a:pt x="17213" y="10141"/>
                  </a:lnTo>
                  <a:lnTo>
                    <a:pt x="23417" y="16712"/>
                  </a:lnTo>
                  <a:lnTo>
                    <a:pt x="15478" y="14511"/>
                  </a:lnTo>
                  <a:lnTo>
                    <a:pt x="11509" y="21549"/>
                  </a:lnTo>
                  <a:lnTo>
                    <a:pt x="8907" y="14244"/>
                  </a:lnTo>
                  <a:lnTo>
                    <a:pt x="3903" y="17413"/>
                  </a:lnTo>
                  <a:lnTo>
                    <a:pt x="6372" y="11075"/>
                  </a:lnTo>
                  <a:lnTo>
                    <a:pt x="0" y="9040"/>
                  </a:lnTo>
                  <a:lnTo>
                    <a:pt x="6872" y="6138"/>
                  </a:lnTo>
                  <a:lnTo>
                    <a:pt x="6438" y="23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35" name="Google Shape;35;p6"/>
          <p:cNvSpPr/>
          <p:nvPr/>
        </p:nvSpPr>
        <p:spPr>
          <a:xfrm>
            <a:off x="2289957" y="414650"/>
            <a:ext cx="7603597" cy="6048907"/>
          </a:xfrm>
          <a:prstGeom prst="ellipse">
            <a:avLst/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6" name="Google Shape;36;p6"/>
          <p:cNvSpPr txBox="1"/>
          <p:nvPr>
            <p:ph type="title"/>
          </p:nvPr>
        </p:nvSpPr>
        <p:spPr>
          <a:xfrm>
            <a:off x="3069597" y="1777192"/>
            <a:ext cx="6032657" cy="3312393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7255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/>
          <p:nvPr/>
        </p:nvSpPr>
        <p:spPr>
          <a:xfrm>
            <a:off x="1006675" y="3429143"/>
            <a:ext cx="632000" cy="544696"/>
          </a:xfrm>
          <a:custGeom>
            <a:avLst/>
            <a:gdLst/>
            <a:ahLst/>
            <a:cxnLst/>
            <a:rect l="l" t="t" r="r" b="b"/>
            <a:pathLst>
              <a:path w="5805" h="6289" extrusionOk="0">
                <a:moveTo>
                  <a:pt x="2952" y="0"/>
                </a:moveTo>
                <a:cubicBezTo>
                  <a:pt x="2827" y="0"/>
                  <a:pt x="2702" y="75"/>
                  <a:pt x="2669" y="225"/>
                </a:cubicBezTo>
                <a:lnTo>
                  <a:pt x="2402" y="1560"/>
                </a:lnTo>
                <a:cubicBezTo>
                  <a:pt x="2335" y="2027"/>
                  <a:pt x="2002" y="2394"/>
                  <a:pt x="1568" y="2527"/>
                </a:cubicBezTo>
                <a:lnTo>
                  <a:pt x="334" y="2861"/>
                </a:lnTo>
                <a:cubicBezTo>
                  <a:pt x="0" y="2927"/>
                  <a:pt x="0" y="3361"/>
                  <a:pt x="334" y="3428"/>
                </a:cubicBezTo>
                <a:lnTo>
                  <a:pt x="1568" y="3761"/>
                </a:lnTo>
                <a:cubicBezTo>
                  <a:pt x="2002" y="3895"/>
                  <a:pt x="2335" y="4262"/>
                  <a:pt x="2402" y="4729"/>
                </a:cubicBezTo>
                <a:lnTo>
                  <a:pt x="2669" y="6063"/>
                </a:lnTo>
                <a:cubicBezTo>
                  <a:pt x="2702" y="6213"/>
                  <a:pt x="2827" y="6288"/>
                  <a:pt x="2952" y="6288"/>
                </a:cubicBezTo>
                <a:cubicBezTo>
                  <a:pt x="3077" y="6288"/>
                  <a:pt x="3202" y="6213"/>
                  <a:pt x="3236" y="6063"/>
                </a:cubicBezTo>
                <a:lnTo>
                  <a:pt x="3503" y="4595"/>
                </a:lnTo>
                <a:cubicBezTo>
                  <a:pt x="3536" y="4228"/>
                  <a:pt x="3836" y="3895"/>
                  <a:pt x="4203" y="3761"/>
                </a:cubicBezTo>
                <a:lnTo>
                  <a:pt x="5571" y="3428"/>
                </a:lnTo>
                <a:cubicBezTo>
                  <a:pt x="5804" y="3328"/>
                  <a:pt x="5804" y="2961"/>
                  <a:pt x="5571" y="2861"/>
                </a:cubicBezTo>
                <a:lnTo>
                  <a:pt x="4203" y="2527"/>
                </a:lnTo>
                <a:cubicBezTo>
                  <a:pt x="3836" y="2394"/>
                  <a:pt x="3536" y="2060"/>
                  <a:pt x="3503" y="1693"/>
                </a:cubicBezTo>
                <a:lnTo>
                  <a:pt x="3236" y="225"/>
                </a:lnTo>
                <a:cubicBezTo>
                  <a:pt x="3202" y="75"/>
                  <a:pt x="3077" y="0"/>
                  <a:pt x="29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8" name="Google Shape;38;p6"/>
          <p:cNvSpPr/>
          <p:nvPr/>
        </p:nvSpPr>
        <p:spPr>
          <a:xfrm>
            <a:off x="10757338" y="2887305"/>
            <a:ext cx="632000" cy="541838"/>
          </a:xfrm>
          <a:custGeom>
            <a:avLst/>
            <a:gdLst/>
            <a:ahLst/>
            <a:cxnLst/>
            <a:rect l="l" t="t" r="r" b="b"/>
            <a:pathLst>
              <a:path w="5805" h="6256" extrusionOk="0">
                <a:moveTo>
                  <a:pt x="2919" y="1"/>
                </a:moveTo>
                <a:cubicBezTo>
                  <a:pt x="2794" y="1"/>
                  <a:pt x="2669" y="76"/>
                  <a:pt x="2636" y="226"/>
                </a:cubicBezTo>
                <a:lnTo>
                  <a:pt x="2402" y="1527"/>
                </a:lnTo>
                <a:cubicBezTo>
                  <a:pt x="2335" y="1994"/>
                  <a:pt x="2002" y="2361"/>
                  <a:pt x="1568" y="2528"/>
                </a:cubicBezTo>
                <a:lnTo>
                  <a:pt x="301" y="2828"/>
                </a:lnTo>
                <a:cubicBezTo>
                  <a:pt x="0" y="2895"/>
                  <a:pt x="0" y="3362"/>
                  <a:pt x="301" y="3428"/>
                </a:cubicBezTo>
                <a:lnTo>
                  <a:pt x="1568" y="3762"/>
                </a:lnTo>
                <a:cubicBezTo>
                  <a:pt x="2002" y="3895"/>
                  <a:pt x="2335" y="4262"/>
                  <a:pt x="2402" y="4729"/>
                </a:cubicBezTo>
                <a:lnTo>
                  <a:pt x="2636" y="6030"/>
                </a:lnTo>
                <a:cubicBezTo>
                  <a:pt x="2669" y="6180"/>
                  <a:pt x="2794" y="6255"/>
                  <a:pt x="2919" y="6255"/>
                </a:cubicBezTo>
                <a:cubicBezTo>
                  <a:pt x="3044" y="6255"/>
                  <a:pt x="3169" y="6180"/>
                  <a:pt x="3203" y="6030"/>
                </a:cubicBezTo>
                <a:lnTo>
                  <a:pt x="3469" y="4596"/>
                </a:lnTo>
                <a:cubicBezTo>
                  <a:pt x="3536" y="4196"/>
                  <a:pt x="3803" y="3862"/>
                  <a:pt x="4203" y="3762"/>
                </a:cubicBezTo>
                <a:lnTo>
                  <a:pt x="5571" y="3428"/>
                </a:lnTo>
                <a:cubicBezTo>
                  <a:pt x="5804" y="3295"/>
                  <a:pt x="5804" y="2961"/>
                  <a:pt x="5571" y="2861"/>
                </a:cubicBezTo>
                <a:lnTo>
                  <a:pt x="4203" y="2494"/>
                </a:lnTo>
                <a:cubicBezTo>
                  <a:pt x="3803" y="2394"/>
                  <a:pt x="3536" y="2061"/>
                  <a:pt x="3469" y="1660"/>
                </a:cubicBezTo>
                <a:lnTo>
                  <a:pt x="3203" y="226"/>
                </a:lnTo>
                <a:cubicBezTo>
                  <a:pt x="3169" y="76"/>
                  <a:pt x="3044" y="1"/>
                  <a:pt x="29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9" name="Google Shape;39;p6"/>
          <p:cNvSpPr/>
          <p:nvPr/>
        </p:nvSpPr>
        <p:spPr>
          <a:xfrm>
            <a:off x="2760078" y="5925613"/>
            <a:ext cx="508539" cy="433401"/>
          </a:xfrm>
          <a:custGeom>
            <a:avLst/>
            <a:gdLst/>
            <a:ahLst/>
            <a:cxnLst/>
            <a:rect l="l" t="t" r="r" b="b"/>
            <a:pathLst>
              <a:path w="4671" h="5004" extrusionOk="0">
                <a:moveTo>
                  <a:pt x="2419" y="0"/>
                </a:moveTo>
                <a:cubicBezTo>
                  <a:pt x="2319" y="0"/>
                  <a:pt x="2219" y="67"/>
                  <a:pt x="2202" y="200"/>
                </a:cubicBezTo>
                <a:lnTo>
                  <a:pt x="1935" y="1234"/>
                </a:lnTo>
                <a:cubicBezTo>
                  <a:pt x="1868" y="1601"/>
                  <a:pt x="1602" y="1868"/>
                  <a:pt x="1268" y="1968"/>
                </a:cubicBezTo>
                <a:lnTo>
                  <a:pt x="234" y="2202"/>
                </a:lnTo>
                <a:cubicBezTo>
                  <a:pt x="0" y="2235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369"/>
                  <a:pt x="1868" y="3736"/>
                </a:cubicBezTo>
                <a:lnTo>
                  <a:pt x="2002" y="4804"/>
                </a:lnTo>
                <a:cubicBezTo>
                  <a:pt x="2019" y="4937"/>
                  <a:pt x="2127" y="5004"/>
                  <a:pt x="2235" y="5004"/>
                </a:cubicBezTo>
                <a:cubicBezTo>
                  <a:pt x="2344" y="5004"/>
                  <a:pt x="2452" y="4937"/>
                  <a:pt x="2469" y="4804"/>
                </a:cubicBezTo>
                <a:lnTo>
                  <a:pt x="2736" y="3669"/>
                </a:lnTo>
                <a:cubicBezTo>
                  <a:pt x="2769" y="3369"/>
                  <a:pt x="3003" y="3136"/>
                  <a:pt x="3303" y="3036"/>
                </a:cubicBezTo>
                <a:lnTo>
                  <a:pt x="4404" y="2835"/>
                </a:lnTo>
                <a:cubicBezTo>
                  <a:pt x="4670" y="2769"/>
                  <a:pt x="4670" y="2402"/>
                  <a:pt x="4404" y="2335"/>
                </a:cubicBezTo>
                <a:lnTo>
                  <a:pt x="3336" y="2035"/>
                </a:lnTo>
                <a:cubicBezTo>
                  <a:pt x="3036" y="1901"/>
                  <a:pt x="2836" y="1668"/>
                  <a:pt x="2802" y="1334"/>
                </a:cubicBezTo>
                <a:lnTo>
                  <a:pt x="2636" y="200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40" name="Google Shape;40;p6"/>
          <p:cNvSpPr/>
          <p:nvPr/>
        </p:nvSpPr>
        <p:spPr>
          <a:xfrm flipH="1">
            <a:off x="2542512" y="185246"/>
            <a:ext cx="726117" cy="541834"/>
          </a:xfrm>
          <a:custGeom>
            <a:avLst/>
            <a:gdLst/>
            <a:ahLst/>
            <a:cxnLst/>
            <a:rect l="l" t="t" r="r" b="b"/>
            <a:pathLst>
              <a:path w="4738" h="5005" extrusionOk="0">
                <a:moveTo>
                  <a:pt x="2419" y="1"/>
                </a:moveTo>
                <a:cubicBezTo>
                  <a:pt x="2319" y="1"/>
                  <a:pt x="2219" y="67"/>
                  <a:pt x="2202" y="201"/>
                </a:cubicBezTo>
                <a:lnTo>
                  <a:pt x="1935" y="1235"/>
                </a:lnTo>
                <a:cubicBezTo>
                  <a:pt x="1868" y="1602"/>
                  <a:pt x="1601" y="1902"/>
                  <a:pt x="1235" y="1969"/>
                </a:cubicBezTo>
                <a:lnTo>
                  <a:pt x="234" y="2202"/>
                </a:lnTo>
                <a:cubicBezTo>
                  <a:pt x="0" y="2269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403"/>
                  <a:pt x="1835" y="3770"/>
                </a:cubicBezTo>
                <a:lnTo>
                  <a:pt x="2002" y="4804"/>
                </a:lnTo>
                <a:cubicBezTo>
                  <a:pt x="2018" y="4937"/>
                  <a:pt x="2118" y="5004"/>
                  <a:pt x="2223" y="5004"/>
                </a:cubicBezTo>
                <a:cubicBezTo>
                  <a:pt x="2327" y="5004"/>
                  <a:pt x="2435" y="4937"/>
                  <a:pt x="2469" y="4804"/>
                </a:cubicBezTo>
                <a:lnTo>
                  <a:pt x="2736" y="3703"/>
                </a:lnTo>
                <a:cubicBezTo>
                  <a:pt x="2769" y="3370"/>
                  <a:pt x="3002" y="3136"/>
                  <a:pt x="3303" y="3069"/>
                </a:cubicBezTo>
                <a:lnTo>
                  <a:pt x="4403" y="2836"/>
                </a:lnTo>
                <a:cubicBezTo>
                  <a:pt x="4737" y="2836"/>
                  <a:pt x="4737" y="2336"/>
                  <a:pt x="4403" y="2336"/>
                </a:cubicBezTo>
                <a:lnTo>
                  <a:pt x="3336" y="2035"/>
                </a:lnTo>
                <a:cubicBezTo>
                  <a:pt x="3036" y="1935"/>
                  <a:pt x="2836" y="1668"/>
                  <a:pt x="2802" y="1335"/>
                </a:cubicBezTo>
                <a:lnTo>
                  <a:pt x="2636" y="201"/>
                </a:lnTo>
                <a:cubicBezTo>
                  <a:pt x="2619" y="67"/>
                  <a:pt x="2519" y="1"/>
                  <a:pt x="24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41" name="Google Shape;41;p6"/>
          <p:cNvSpPr/>
          <p:nvPr/>
        </p:nvSpPr>
        <p:spPr>
          <a:xfrm>
            <a:off x="1064745" y="1777195"/>
            <a:ext cx="515834" cy="436345"/>
          </a:xfrm>
          <a:custGeom>
            <a:avLst/>
            <a:gdLst/>
            <a:ahLst/>
            <a:cxnLst/>
            <a:rect l="l" t="t" r="r" b="b"/>
            <a:pathLst>
              <a:path w="4738" h="5038" extrusionOk="0">
                <a:moveTo>
                  <a:pt x="2419" y="0"/>
                </a:moveTo>
                <a:cubicBezTo>
                  <a:pt x="2319" y="0"/>
                  <a:pt x="2219" y="67"/>
                  <a:pt x="2202" y="201"/>
                </a:cubicBezTo>
                <a:lnTo>
                  <a:pt x="1969" y="1235"/>
                </a:lnTo>
                <a:cubicBezTo>
                  <a:pt x="1902" y="1602"/>
                  <a:pt x="1602" y="1868"/>
                  <a:pt x="1268" y="1969"/>
                </a:cubicBezTo>
                <a:lnTo>
                  <a:pt x="268" y="2169"/>
                </a:lnTo>
                <a:cubicBezTo>
                  <a:pt x="1" y="2235"/>
                  <a:pt x="1" y="2602"/>
                  <a:pt x="268" y="2669"/>
                </a:cubicBezTo>
                <a:lnTo>
                  <a:pt x="1235" y="2969"/>
                </a:lnTo>
                <a:cubicBezTo>
                  <a:pt x="1602" y="3069"/>
                  <a:pt x="1835" y="3403"/>
                  <a:pt x="1869" y="3770"/>
                </a:cubicBezTo>
                <a:lnTo>
                  <a:pt x="2002" y="4837"/>
                </a:lnTo>
                <a:cubicBezTo>
                  <a:pt x="2019" y="4971"/>
                  <a:pt x="2127" y="5037"/>
                  <a:pt x="2236" y="5037"/>
                </a:cubicBezTo>
                <a:cubicBezTo>
                  <a:pt x="2344" y="5037"/>
                  <a:pt x="2453" y="4971"/>
                  <a:pt x="2469" y="4837"/>
                </a:cubicBezTo>
                <a:lnTo>
                  <a:pt x="2736" y="3703"/>
                </a:lnTo>
                <a:cubicBezTo>
                  <a:pt x="2803" y="3403"/>
                  <a:pt x="3003" y="3169"/>
                  <a:pt x="3337" y="3069"/>
                </a:cubicBezTo>
                <a:lnTo>
                  <a:pt x="4404" y="2836"/>
                </a:lnTo>
                <a:cubicBezTo>
                  <a:pt x="4415" y="2837"/>
                  <a:pt x="4425" y="2837"/>
                  <a:pt x="4435" y="2837"/>
                </a:cubicBezTo>
                <a:cubicBezTo>
                  <a:pt x="4737" y="2837"/>
                  <a:pt x="4727" y="2368"/>
                  <a:pt x="4404" y="2335"/>
                </a:cubicBezTo>
                <a:lnTo>
                  <a:pt x="3337" y="2035"/>
                </a:lnTo>
                <a:cubicBezTo>
                  <a:pt x="3070" y="1902"/>
                  <a:pt x="2836" y="1668"/>
                  <a:pt x="2803" y="1335"/>
                </a:cubicBezTo>
                <a:lnTo>
                  <a:pt x="2636" y="201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42" name="Google Shape;42;p6"/>
          <p:cNvSpPr/>
          <p:nvPr/>
        </p:nvSpPr>
        <p:spPr>
          <a:xfrm>
            <a:off x="10464095" y="4525123"/>
            <a:ext cx="508539" cy="433488"/>
          </a:xfrm>
          <a:custGeom>
            <a:avLst/>
            <a:gdLst/>
            <a:ahLst/>
            <a:cxnLst/>
            <a:rect l="l" t="t" r="r" b="b"/>
            <a:pathLst>
              <a:path w="4671" h="5005" extrusionOk="0">
                <a:moveTo>
                  <a:pt x="2402" y="1"/>
                </a:moveTo>
                <a:cubicBezTo>
                  <a:pt x="2294" y="1"/>
                  <a:pt x="2185" y="68"/>
                  <a:pt x="2169" y="201"/>
                </a:cubicBezTo>
                <a:lnTo>
                  <a:pt x="1935" y="1235"/>
                </a:lnTo>
                <a:cubicBezTo>
                  <a:pt x="1868" y="1602"/>
                  <a:pt x="1602" y="1869"/>
                  <a:pt x="1235" y="1969"/>
                </a:cubicBezTo>
                <a:lnTo>
                  <a:pt x="234" y="2169"/>
                </a:lnTo>
                <a:cubicBezTo>
                  <a:pt x="0" y="2236"/>
                  <a:pt x="0" y="2603"/>
                  <a:pt x="234" y="2670"/>
                </a:cubicBezTo>
                <a:lnTo>
                  <a:pt x="1201" y="2970"/>
                </a:lnTo>
                <a:cubicBezTo>
                  <a:pt x="1568" y="3070"/>
                  <a:pt x="1802" y="3370"/>
                  <a:pt x="1835" y="3737"/>
                </a:cubicBezTo>
                <a:lnTo>
                  <a:pt x="2002" y="4804"/>
                </a:lnTo>
                <a:cubicBezTo>
                  <a:pt x="2019" y="4938"/>
                  <a:pt x="2119" y="5005"/>
                  <a:pt x="2219" y="5005"/>
                </a:cubicBezTo>
                <a:cubicBezTo>
                  <a:pt x="2319" y="5005"/>
                  <a:pt x="2419" y="4938"/>
                  <a:pt x="2435" y="4804"/>
                </a:cubicBezTo>
                <a:lnTo>
                  <a:pt x="2702" y="3670"/>
                </a:lnTo>
                <a:cubicBezTo>
                  <a:pt x="2769" y="3370"/>
                  <a:pt x="3003" y="3137"/>
                  <a:pt x="3303" y="3036"/>
                </a:cubicBezTo>
                <a:lnTo>
                  <a:pt x="4404" y="2836"/>
                </a:lnTo>
                <a:cubicBezTo>
                  <a:pt x="4670" y="2770"/>
                  <a:pt x="4670" y="2403"/>
                  <a:pt x="4404" y="2336"/>
                </a:cubicBezTo>
                <a:lnTo>
                  <a:pt x="3336" y="2036"/>
                </a:lnTo>
                <a:cubicBezTo>
                  <a:pt x="3036" y="1902"/>
                  <a:pt x="2836" y="1669"/>
                  <a:pt x="2802" y="1335"/>
                </a:cubicBezTo>
                <a:lnTo>
                  <a:pt x="2636" y="201"/>
                </a:lnTo>
                <a:cubicBezTo>
                  <a:pt x="2619" y="68"/>
                  <a:pt x="2511" y="1"/>
                  <a:pt x="240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43" name="Google Shape;43;p6"/>
          <p:cNvSpPr/>
          <p:nvPr/>
        </p:nvSpPr>
        <p:spPr>
          <a:xfrm>
            <a:off x="8900070" y="6027115"/>
            <a:ext cx="508539" cy="433401"/>
          </a:xfrm>
          <a:custGeom>
            <a:avLst/>
            <a:gdLst/>
            <a:ahLst/>
            <a:cxnLst/>
            <a:rect l="l" t="t" r="r" b="b"/>
            <a:pathLst>
              <a:path w="4671" h="5004" extrusionOk="0">
                <a:moveTo>
                  <a:pt x="2419" y="0"/>
                </a:moveTo>
                <a:cubicBezTo>
                  <a:pt x="2319" y="0"/>
                  <a:pt x="2219" y="67"/>
                  <a:pt x="2202" y="200"/>
                </a:cubicBezTo>
                <a:lnTo>
                  <a:pt x="1935" y="1234"/>
                </a:lnTo>
                <a:cubicBezTo>
                  <a:pt x="1868" y="1601"/>
                  <a:pt x="1602" y="1868"/>
                  <a:pt x="1268" y="1968"/>
                </a:cubicBezTo>
                <a:lnTo>
                  <a:pt x="234" y="2202"/>
                </a:lnTo>
                <a:cubicBezTo>
                  <a:pt x="0" y="2235"/>
                  <a:pt x="0" y="2602"/>
                  <a:pt x="234" y="2669"/>
                </a:cubicBezTo>
                <a:lnTo>
                  <a:pt x="1235" y="2969"/>
                </a:lnTo>
                <a:cubicBezTo>
                  <a:pt x="1568" y="3069"/>
                  <a:pt x="1802" y="3369"/>
                  <a:pt x="1868" y="3736"/>
                </a:cubicBezTo>
                <a:lnTo>
                  <a:pt x="2002" y="4804"/>
                </a:lnTo>
                <a:cubicBezTo>
                  <a:pt x="2019" y="4937"/>
                  <a:pt x="2127" y="5004"/>
                  <a:pt x="2235" y="5004"/>
                </a:cubicBezTo>
                <a:cubicBezTo>
                  <a:pt x="2344" y="5004"/>
                  <a:pt x="2452" y="4937"/>
                  <a:pt x="2469" y="4804"/>
                </a:cubicBezTo>
                <a:lnTo>
                  <a:pt x="2736" y="3669"/>
                </a:lnTo>
                <a:cubicBezTo>
                  <a:pt x="2769" y="3369"/>
                  <a:pt x="3003" y="3136"/>
                  <a:pt x="3303" y="3036"/>
                </a:cubicBezTo>
                <a:lnTo>
                  <a:pt x="4404" y="2835"/>
                </a:lnTo>
                <a:cubicBezTo>
                  <a:pt x="4670" y="2769"/>
                  <a:pt x="4670" y="2402"/>
                  <a:pt x="4404" y="2335"/>
                </a:cubicBezTo>
                <a:lnTo>
                  <a:pt x="3336" y="2035"/>
                </a:lnTo>
                <a:cubicBezTo>
                  <a:pt x="3036" y="1901"/>
                  <a:pt x="2836" y="1668"/>
                  <a:pt x="2802" y="1334"/>
                </a:cubicBezTo>
                <a:lnTo>
                  <a:pt x="2636" y="200"/>
                </a:lnTo>
                <a:cubicBezTo>
                  <a:pt x="2619" y="67"/>
                  <a:pt x="2519" y="0"/>
                  <a:pt x="24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596629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1021351" y="631323"/>
            <a:ext cx="10149875" cy="1528964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type="body" idx="1"/>
          </p:nvPr>
        </p:nvSpPr>
        <p:spPr>
          <a:xfrm>
            <a:off x="1021351" y="2472003"/>
            <a:ext cx="10149875" cy="333471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14655" lvl="0" indent="-2997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●"/>
              <a:defRPr sz="1450"/>
            </a:lvl1pPr>
            <a:lvl2pPr marL="829310" lvl="1" indent="-31115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244600" lvl="2" indent="-31115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659255" lvl="3" indent="-31115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073910" lvl="4" indent="-31115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488565" lvl="5" indent="-31115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903220" lvl="6" indent="-31115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317875" lvl="7" indent="-31115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733165" lvl="8" indent="-31115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5"/>
        </a:solidFill>
        <a:effectLst/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/>
          <p:nvPr/>
        </p:nvSpPr>
        <p:spPr>
          <a:xfrm>
            <a:off x="1468534" y="414648"/>
            <a:ext cx="9255616" cy="602904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143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50" name="Google Shape;50;p8"/>
          <p:cNvSpPr txBox="1"/>
          <p:nvPr>
            <p:ph type="title"/>
          </p:nvPr>
        </p:nvSpPr>
        <p:spPr>
          <a:xfrm>
            <a:off x="3515971" y="1974235"/>
            <a:ext cx="5160634" cy="2228946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7255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5535"/>
            </a:lvl9pPr>
          </a:lstStyle>
          <a:p/>
        </p:txBody>
      </p:sp>
      <p:sp>
        <p:nvSpPr>
          <p:cNvPr id="51" name="Google Shape;51;p8"/>
          <p:cNvSpPr txBox="1"/>
          <p:nvPr>
            <p:ph type="subTitle" idx="1"/>
          </p:nvPr>
        </p:nvSpPr>
        <p:spPr>
          <a:xfrm>
            <a:off x="3317893" y="4203170"/>
            <a:ext cx="5556790" cy="726653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1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2" name="Google Shape;52;p8"/>
          <p:cNvSpPr/>
          <p:nvPr/>
        </p:nvSpPr>
        <p:spPr>
          <a:xfrm>
            <a:off x="729553" y="3786453"/>
            <a:ext cx="478165" cy="407369"/>
          </a:xfrm>
          <a:custGeom>
            <a:avLst/>
            <a:gdLst/>
            <a:ahLst/>
            <a:cxnLst/>
            <a:rect l="l" t="t" r="r" b="b"/>
            <a:pathLst>
              <a:path w="4671" h="5005" extrusionOk="0">
                <a:moveTo>
                  <a:pt x="2286" y="1"/>
                </a:moveTo>
                <a:cubicBezTo>
                  <a:pt x="2186" y="1"/>
                  <a:pt x="2086" y="67"/>
                  <a:pt x="2069" y="201"/>
                </a:cubicBezTo>
                <a:lnTo>
                  <a:pt x="1902" y="1268"/>
                </a:lnTo>
                <a:cubicBezTo>
                  <a:pt x="1836" y="1602"/>
                  <a:pt x="1602" y="1935"/>
                  <a:pt x="1235" y="2035"/>
                </a:cubicBezTo>
                <a:lnTo>
                  <a:pt x="268" y="2302"/>
                </a:lnTo>
                <a:cubicBezTo>
                  <a:pt x="1" y="2369"/>
                  <a:pt x="1" y="2703"/>
                  <a:pt x="268" y="2769"/>
                </a:cubicBezTo>
                <a:lnTo>
                  <a:pt x="1268" y="3003"/>
                </a:lnTo>
                <a:cubicBezTo>
                  <a:pt x="1602" y="3103"/>
                  <a:pt x="1869" y="3403"/>
                  <a:pt x="1936" y="3770"/>
                </a:cubicBezTo>
                <a:lnTo>
                  <a:pt x="2169" y="4804"/>
                </a:lnTo>
                <a:cubicBezTo>
                  <a:pt x="2186" y="4937"/>
                  <a:pt x="2286" y="5004"/>
                  <a:pt x="2386" y="5004"/>
                </a:cubicBezTo>
                <a:cubicBezTo>
                  <a:pt x="2486" y="5004"/>
                  <a:pt x="2586" y="4937"/>
                  <a:pt x="2603" y="4804"/>
                </a:cubicBezTo>
                <a:lnTo>
                  <a:pt x="2803" y="3670"/>
                </a:lnTo>
                <a:cubicBezTo>
                  <a:pt x="2836" y="3370"/>
                  <a:pt x="3036" y="3103"/>
                  <a:pt x="3337" y="3003"/>
                </a:cubicBezTo>
                <a:lnTo>
                  <a:pt x="4404" y="2703"/>
                </a:lnTo>
                <a:cubicBezTo>
                  <a:pt x="4671" y="2669"/>
                  <a:pt x="4671" y="2302"/>
                  <a:pt x="4404" y="2236"/>
                </a:cubicBezTo>
                <a:lnTo>
                  <a:pt x="3337" y="1969"/>
                </a:lnTo>
                <a:cubicBezTo>
                  <a:pt x="3036" y="1902"/>
                  <a:pt x="2803" y="1635"/>
                  <a:pt x="2770" y="1335"/>
                </a:cubicBezTo>
                <a:lnTo>
                  <a:pt x="2503" y="201"/>
                </a:lnTo>
                <a:cubicBezTo>
                  <a:pt x="2486" y="67"/>
                  <a:pt x="2386" y="1"/>
                  <a:pt x="228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53" name="Google Shape;53;p8"/>
          <p:cNvSpPr/>
          <p:nvPr/>
        </p:nvSpPr>
        <p:spPr>
          <a:xfrm>
            <a:off x="11430193" y="4309477"/>
            <a:ext cx="313416" cy="263827"/>
          </a:xfrm>
          <a:custGeom>
            <a:avLst/>
            <a:gdLst/>
            <a:ahLst/>
            <a:cxnLst/>
            <a:rect l="l" t="t" r="r" b="b"/>
            <a:pathLst>
              <a:path w="4704" h="4980" extrusionOk="0">
                <a:moveTo>
                  <a:pt x="2419" y="1"/>
                </a:moveTo>
                <a:cubicBezTo>
                  <a:pt x="2319" y="1"/>
                  <a:pt x="2219" y="67"/>
                  <a:pt x="2202" y="201"/>
                </a:cubicBezTo>
                <a:lnTo>
                  <a:pt x="1969" y="1235"/>
                </a:lnTo>
                <a:cubicBezTo>
                  <a:pt x="1902" y="1569"/>
                  <a:pt x="1602" y="1869"/>
                  <a:pt x="1268" y="1969"/>
                </a:cubicBezTo>
                <a:lnTo>
                  <a:pt x="267" y="2169"/>
                </a:lnTo>
                <a:cubicBezTo>
                  <a:pt x="1" y="2236"/>
                  <a:pt x="1" y="2569"/>
                  <a:pt x="267" y="2636"/>
                </a:cubicBezTo>
                <a:lnTo>
                  <a:pt x="1235" y="2936"/>
                </a:lnTo>
                <a:cubicBezTo>
                  <a:pt x="1568" y="3070"/>
                  <a:pt x="1835" y="3370"/>
                  <a:pt x="1869" y="3737"/>
                </a:cubicBezTo>
                <a:lnTo>
                  <a:pt x="2035" y="4804"/>
                </a:lnTo>
                <a:cubicBezTo>
                  <a:pt x="2052" y="4921"/>
                  <a:pt x="2152" y="4979"/>
                  <a:pt x="2252" y="4979"/>
                </a:cubicBezTo>
                <a:cubicBezTo>
                  <a:pt x="2352" y="4979"/>
                  <a:pt x="2452" y="4921"/>
                  <a:pt x="2469" y="4804"/>
                </a:cubicBezTo>
                <a:lnTo>
                  <a:pt x="2736" y="3670"/>
                </a:lnTo>
                <a:cubicBezTo>
                  <a:pt x="2803" y="3370"/>
                  <a:pt x="3036" y="3103"/>
                  <a:pt x="3336" y="3036"/>
                </a:cubicBezTo>
                <a:lnTo>
                  <a:pt x="4404" y="2803"/>
                </a:lnTo>
                <a:cubicBezTo>
                  <a:pt x="4704" y="2769"/>
                  <a:pt x="4704" y="2369"/>
                  <a:pt x="4437" y="2336"/>
                </a:cubicBezTo>
                <a:lnTo>
                  <a:pt x="3370" y="2002"/>
                </a:lnTo>
                <a:cubicBezTo>
                  <a:pt x="3069" y="1902"/>
                  <a:pt x="2869" y="1635"/>
                  <a:pt x="2803" y="1335"/>
                </a:cubicBezTo>
                <a:lnTo>
                  <a:pt x="2636" y="201"/>
                </a:lnTo>
                <a:cubicBezTo>
                  <a:pt x="2619" y="67"/>
                  <a:pt x="2519" y="1"/>
                  <a:pt x="241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9"/>
          <p:cNvGrpSpPr/>
          <p:nvPr/>
        </p:nvGrpSpPr>
        <p:grpSpPr>
          <a:xfrm>
            <a:off x="107" y="-5769"/>
            <a:ext cx="12192578" cy="6858154"/>
            <a:chOff x="-2735350" y="5890488"/>
            <a:chExt cx="1988100" cy="1988125"/>
          </a:xfrm>
        </p:grpSpPr>
        <p:sp>
          <p:nvSpPr>
            <p:cNvPr id="56" name="Google Shape;56;p9"/>
            <p:cNvSpPr/>
            <p:nvPr/>
          </p:nvSpPr>
          <p:spPr>
            <a:xfrm>
              <a:off x="-2735350" y="7496388"/>
              <a:ext cx="1988100" cy="382225"/>
            </a:xfrm>
            <a:custGeom>
              <a:avLst/>
              <a:gdLst/>
              <a:ahLst/>
              <a:cxnLst/>
              <a:rect l="l" t="t" r="r" b="b"/>
              <a:pathLst>
                <a:path w="79524" h="15289" extrusionOk="0">
                  <a:moveTo>
                    <a:pt x="7299" y="1"/>
                  </a:moveTo>
                  <a:cubicBezTo>
                    <a:pt x="4831" y="1"/>
                    <a:pt x="2268" y="886"/>
                    <a:pt x="0" y="2312"/>
                  </a:cubicBezTo>
                  <a:lnTo>
                    <a:pt x="0" y="15288"/>
                  </a:lnTo>
                  <a:lnTo>
                    <a:pt x="79524" y="15288"/>
                  </a:lnTo>
                  <a:lnTo>
                    <a:pt x="79524" y="8117"/>
                  </a:lnTo>
                  <a:cubicBezTo>
                    <a:pt x="71822" y="4168"/>
                    <a:pt x="63680" y="939"/>
                    <a:pt x="54904" y="939"/>
                  </a:cubicBezTo>
                  <a:cubicBezTo>
                    <a:pt x="53152" y="939"/>
                    <a:pt x="51374" y="1067"/>
                    <a:pt x="49569" y="1345"/>
                  </a:cubicBezTo>
                  <a:cubicBezTo>
                    <a:pt x="42898" y="2613"/>
                    <a:pt x="39128" y="9284"/>
                    <a:pt x="32457" y="10118"/>
                  </a:cubicBezTo>
                  <a:cubicBezTo>
                    <a:pt x="31861" y="10202"/>
                    <a:pt x="31278" y="10242"/>
                    <a:pt x="30708" y="10242"/>
                  </a:cubicBezTo>
                  <a:cubicBezTo>
                    <a:pt x="22913" y="10242"/>
                    <a:pt x="17368" y="2842"/>
                    <a:pt x="10374" y="511"/>
                  </a:cubicBezTo>
                  <a:cubicBezTo>
                    <a:pt x="9387" y="162"/>
                    <a:pt x="8351" y="1"/>
                    <a:pt x="7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-2735350" y="7067113"/>
              <a:ext cx="1988100" cy="685325"/>
            </a:xfrm>
            <a:custGeom>
              <a:avLst/>
              <a:gdLst/>
              <a:ahLst/>
              <a:cxnLst/>
              <a:rect l="l" t="t" r="r" b="b"/>
              <a:pathLst>
                <a:path w="79524" h="27413" extrusionOk="0">
                  <a:moveTo>
                    <a:pt x="7828" y="0"/>
                  </a:moveTo>
                  <a:cubicBezTo>
                    <a:pt x="5274" y="0"/>
                    <a:pt x="2691" y="877"/>
                    <a:pt x="367" y="2271"/>
                  </a:cubicBezTo>
                  <a:cubicBezTo>
                    <a:pt x="234" y="2338"/>
                    <a:pt x="134" y="2438"/>
                    <a:pt x="0" y="2538"/>
                  </a:cubicBezTo>
                  <a:lnTo>
                    <a:pt x="0" y="19483"/>
                  </a:lnTo>
                  <a:cubicBezTo>
                    <a:pt x="2268" y="18057"/>
                    <a:pt x="4831" y="17172"/>
                    <a:pt x="7299" y="17172"/>
                  </a:cubicBezTo>
                  <a:cubicBezTo>
                    <a:pt x="8351" y="17172"/>
                    <a:pt x="9387" y="17333"/>
                    <a:pt x="10374" y="17682"/>
                  </a:cubicBezTo>
                  <a:cubicBezTo>
                    <a:pt x="17368" y="20013"/>
                    <a:pt x="22913" y="27413"/>
                    <a:pt x="30708" y="27413"/>
                  </a:cubicBezTo>
                  <a:cubicBezTo>
                    <a:pt x="31278" y="27413"/>
                    <a:pt x="31861" y="27373"/>
                    <a:pt x="32457" y="27289"/>
                  </a:cubicBezTo>
                  <a:cubicBezTo>
                    <a:pt x="39128" y="26455"/>
                    <a:pt x="42898" y="19784"/>
                    <a:pt x="49569" y="18516"/>
                  </a:cubicBezTo>
                  <a:cubicBezTo>
                    <a:pt x="51374" y="18238"/>
                    <a:pt x="53152" y="18110"/>
                    <a:pt x="54904" y="18110"/>
                  </a:cubicBezTo>
                  <a:cubicBezTo>
                    <a:pt x="63680" y="18110"/>
                    <a:pt x="71822" y="21339"/>
                    <a:pt x="79524" y="25288"/>
                  </a:cubicBezTo>
                  <a:lnTo>
                    <a:pt x="79524" y="9643"/>
                  </a:lnTo>
                  <a:cubicBezTo>
                    <a:pt x="77722" y="7808"/>
                    <a:pt x="75988" y="5874"/>
                    <a:pt x="74153" y="3939"/>
                  </a:cubicBezTo>
                  <a:cubicBezTo>
                    <a:pt x="71384" y="1348"/>
                    <a:pt x="68037" y="71"/>
                    <a:pt x="64732" y="71"/>
                  </a:cubicBezTo>
                  <a:cubicBezTo>
                    <a:pt x="60593" y="71"/>
                    <a:pt x="56521" y="2075"/>
                    <a:pt x="53739" y="6007"/>
                  </a:cubicBezTo>
                  <a:cubicBezTo>
                    <a:pt x="49241" y="12005"/>
                    <a:pt x="43044" y="15306"/>
                    <a:pt x="36094" y="15306"/>
                  </a:cubicBezTo>
                  <a:cubicBezTo>
                    <a:pt x="35313" y="15306"/>
                    <a:pt x="34523" y="15265"/>
                    <a:pt x="33724" y="15180"/>
                  </a:cubicBezTo>
                  <a:cubicBezTo>
                    <a:pt x="24951" y="14346"/>
                    <a:pt x="20381" y="6841"/>
                    <a:pt x="13710" y="1837"/>
                  </a:cubicBezTo>
                  <a:cubicBezTo>
                    <a:pt x="11864" y="553"/>
                    <a:pt x="9856" y="0"/>
                    <a:pt x="7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58" name="Google Shape;58;p9"/>
            <p:cNvSpPr/>
            <p:nvPr/>
          </p:nvSpPr>
          <p:spPr>
            <a:xfrm>
              <a:off x="-2735350" y="6537238"/>
              <a:ext cx="1988100" cy="912550"/>
            </a:xfrm>
            <a:custGeom>
              <a:avLst/>
              <a:gdLst/>
              <a:ahLst/>
              <a:cxnLst/>
              <a:rect l="l" t="t" r="r" b="b"/>
              <a:pathLst>
                <a:path w="79524" h="36502" extrusionOk="0">
                  <a:moveTo>
                    <a:pt x="65894" y="0"/>
                  </a:moveTo>
                  <a:cubicBezTo>
                    <a:pt x="64834" y="0"/>
                    <a:pt x="63700" y="162"/>
                    <a:pt x="62478" y="516"/>
                  </a:cubicBezTo>
                  <a:cubicBezTo>
                    <a:pt x="52471" y="3852"/>
                    <a:pt x="47067" y="13459"/>
                    <a:pt x="37894" y="18463"/>
                  </a:cubicBezTo>
                  <a:cubicBezTo>
                    <a:pt x="36311" y="19287"/>
                    <a:pt x="34786" y="19647"/>
                    <a:pt x="33306" y="19647"/>
                  </a:cubicBezTo>
                  <a:cubicBezTo>
                    <a:pt x="25803" y="19647"/>
                    <a:pt x="19479" y="10396"/>
                    <a:pt x="12876" y="5520"/>
                  </a:cubicBezTo>
                  <a:cubicBezTo>
                    <a:pt x="10777" y="4193"/>
                    <a:pt x="8389" y="3521"/>
                    <a:pt x="5997" y="3521"/>
                  </a:cubicBezTo>
                  <a:cubicBezTo>
                    <a:pt x="3941" y="3521"/>
                    <a:pt x="1881" y="4017"/>
                    <a:pt x="0" y="5020"/>
                  </a:cubicBezTo>
                  <a:lnTo>
                    <a:pt x="0" y="23733"/>
                  </a:lnTo>
                  <a:cubicBezTo>
                    <a:pt x="134" y="23633"/>
                    <a:pt x="234" y="23533"/>
                    <a:pt x="367" y="23466"/>
                  </a:cubicBezTo>
                  <a:cubicBezTo>
                    <a:pt x="2691" y="22072"/>
                    <a:pt x="5274" y="21195"/>
                    <a:pt x="7828" y="21195"/>
                  </a:cubicBezTo>
                  <a:cubicBezTo>
                    <a:pt x="9856" y="21195"/>
                    <a:pt x="11864" y="21748"/>
                    <a:pt x="13710" y="23032"/>
                  </a:cubicBezTo>
                  <a:cubicBezTo>
                    <a:pt x="20381" y="28036"/>
                    <a:pt x="24951" y="35541"/>
                    <a:pt x="33724" y="36375"/>
                  </a:cubicBezTo>
                  <a:cubicBezTo>
                    <a:pt x="34523" y="36460"/>
                    <a:pt x="35313" y="36501"/>
                    <a:pt x="36094" y="36501"/>
                  </a:cubicBezTo>
                  <a:cubicBezTo>
                    <a:pt x="43044" y="36501"/>
                    <a:pt x="49241" y="33200"/>
                    <a:pt x="53739" y="27202"/>
                  </a:cubicBezTo>
                  <a:cubicBezTo>
                    <a:pt x="56521" y="23270"/>
                    <a:pt x="60593" y="21266"/>
                    <a:pt x="64732" y="21266"/>
                  </a:cubicBezTo>
                  <a:cubicBezTo>
                    <a:pt x="68037" y="21266"/>
                    <a:pt x="71384" y="22543"/>
                    <a:pt x="74153" y="25134"/>
                  </a:cubicBezTo>
                  <a:cubicBezTo>
                    <a:pt x="75988" y="27069"/>
                    <a:pt x="77722" y="29003"/>
                    <a:pt x="79524" y="30838"/>
                  </a:cubicBezTo>
                  <a:lnTo>
                    <a:pt x="79524" y="10857"/>
                  </a:lnTo>
                  <a:cubicBezTo>
                    <a:pt x="75789" y="5611"/>
                    <a:pt x="72127" y="0"/>
                    <a:pt x="65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-2735350" y="6009038"/>
              <a:ext cx="1988100" cy="1019375"/>
            </a:xfrm>
            <a:custGeom>
              <a:avLst/>
              <a:gdLst/>
              <a:ahLst/>
              <a:cxnLst/>
              <a:rect l="l" t="t" r="r" b="b"/>
              <a:pathLst>
                <a:path w="79524" h="40775" extrusionOk="0">
                  <a:moveTo>
                    <a:pt x="59408" y="1"/>
                  </a:moveTo>
                  <a:cubicBezTo>
                    <a:pt x="49478" y="1"/>
                    <a:pt x="38766" y="12235"/>
                    <a:pt x="29955" y="16641"/>
                  </a:cubicBezTo>
                  <a:cubicBezTo>
                    <a:pt x="29204" y="16858"/>
                    <a:pt x="28429" y="16966"/>
                    <a:pt x="27658" y="16966"/>
                  </a:cubicBezTo>
                  <a:cubicBezTo>
                    <a:pt x="26886" y="16966"/>
                    <a:pt x="26119" y="16858"/>
                    <a:pt x="25385" y="16641"/>
                  </a:cubicBezTo>
                  <a:cubicBezTo>
                    <a:pt x="19114" y="14973"/>
                    <a:pt x="16212" y="8735"/>
                    <a:pt x="10775" y="6634"/>
                  </a:cubicBezTo>
                  <a:cubicBezTo>
                    <a:pt x="9316" y="6059"/>
                    <a:pt x="7641" y="5774"/>
                    <a:pt x="5913" y="5774"/>
                  </a:cubicBezTo>
                  <a:cubicBezTo>
                    <a:pt x="3928" y="5774"/>
                    <a:pt x="1873" y="6151"/>
                    <a:pt x="0" y="6900"/>
                  </a:cubicBezTo>
                  <a:lnTo>
                    <a:pt x="0" y="26148"/>
                  </a:lnTo>
                  <a:cubicBezTo>
                    <a:pt x="1881" y="25145"/>
                    <a:pt x="3941" y="24649"/>
                    <a:pt x="5997" y="24649"/>
                  </a:cubicBezTo>
                  <a:cubicBezTo>
                    <a:pt x="8389" y="24649"/>
                    <a:pt x="10777" y="25321"/>
                    <a:pt x="12876" y="26648"/>
                  </a:cubicBezTo>
                  <a:cubicBezTo>
                    <a:pt x="19479" y="31524"/>
                    <a:pt x="25803" y="40775"/>
                    <a:pt x="33306" y="40775"/>
                  </a:cubicBezTo>
                  <a:cubicBezTo>
                    <a:pt x="34786" y="40775"/>
                    <a:pt x="36311" y="40415"/>
                    <a:pt x="37894" y="39591"/>
                  </a:cubicBezTo>
                  <a:cubicBezTo>
                    <a:pt x="47067" y="34587"/>
                    <a:pt x="52471" y="24980"/>
                    <a:pt x="62478" y="21644"/>
                  </a:cubicBezTo>
                  <a:cubicBezTo>
                    <a:pt x="63700" y="21290"/>
                    <a:pt x="64834" y="21128"/>
                    <a:pt x="65894" y="21128"/>
                  </a:cubicBezTo>
                  <a:cubicBezTo>
                    <a:pt x="72127" y="21128"/>
                    <a:pt x="75789" y="26739"/>
                    <a:pt x="79524" y="31985"/>
                  </a:cubicBezTo>
                  <a:lnTo>
                    <a:pt x="79524" y="15573"/>
                  </a:lnTo>
                  <a:cubicBezTo>
                    <a:pt x="75554" y="12371"/>
                    <a:pt x="72252" y="8368"/>
                    <a:pt x="68749" y="4565"/>
                  </a:cubicBezTo>
                  <a:cubicBezTo>
                    <a:pt x="65779" y="1293"/>
                    <a:pt x="62635" y="1"/>
                    <a:pt x="594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-2735350" y="5890488"/>
              <a:ext cx="1988100" cy="542725"/>
            </a:xfrm>
            <a:custGeom>
              <a:avLst/>
              <a:gdLst/>
              <a:ahLst/>
              <a:cxnLst/>
              <a:rect l="l" t="t" r="r" b="b"/>
              <a:pathLst>
                <a:path w="79524" h="21709" extrusionOk="0">
                  <a:moveTo>
                    <a:pt x="0" y="1"/>
                  </a:moveTo>
                  <a:lnTo>
                    <a:pt x="0" y="11642"/>
                  </a:lnTo>
                  <a:cubicBezTo>
                    <a:pt x="1873" y="10893"/>
                    <a:pt x="3928" y="10516"/>
                    <a:pt x="5913" y="10516"/>
                  </a:cubicBezTo>
                  <a:cubicBezTo>
                    <a:pt x="7641" y="10516"/>
                    <a:pt x="9316" y="10801"/>
                    <a:pt x="10775" y="11376"/>
                  </a:cubicBezTo>
                  <a:cubicBezTo>
                    <a:pt x="16212" y="13477"/>
                    <a:pt x="19114" y="19715"/>
                    <a:pt x="25385" y="21383"/>
                  </a:cubicBezTo>
                  <a:cubicBezTo>
                    <a:pt x="26119" y="21600"/>
                    <a:pt x="26886" y="21708"/>
                    <a:pt x="27658" y="21708"/>
                  </a:cubicBezTo>
                  <a:cubicBezTo>
                    <a:pt x="28429" y="21708"/>
                    <a:pt x="29204" y="21600"/>
                    <a:pt x="29955" y="21383"/>
                  </a:cubicBezTo>
                  <a:cubicBezTo>
                    <a:pt x="38766" y="16977"/>
                    <a:pt x="49478" y="4743"/>
                    <a:pt x="59408" y="4743"/>
                  </a:cubicBezTo>
                  <a:cubicBezTo>
                    <a:pt x="62635" y="4743"/>
                    <a:pt x="65779" y="6035"/>
                    <a:pt x="68749" y="9307"/>
                  </a:cubicBezTo>
                  <a:cubicBezTo>
                    <a:pt x="72252" y="13110"/>
                    <a:pt x="75554" y="17113"/>
                    <a:pt x="79524" y="20315"/>
                  </a:cubicBezTo>
                  <a:lnTo>
                    <a:pt x="79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61" name="Google Shape;61;p9"/>
          <p:cNvSpPr/>
          <p:nvPr/>
        </p:nvSpPr>
        <p:spPr>
          <a:xfrm>
            <a:off x="586684" y="414648"/>
            <a:ext cx="10999318" cy="6021147"/>
          </a:xfrm>
          <a:prstGeom prst="roundRect">
            <a:avLst>
              <a:gd name="adj" fmla="val 7376"/>
            </a:avLst>
          </a:prstGeom>
          <a:solidFill>
            <a:schemeClr val="lt1"/>
          </a:solidFill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62" name="Google Shape;62;p9"/>
          <p:cNvSpPr txBox="1"/>
          <p:nvPr>
            <p:ph type="title"/>
          </p:nvPr>
        </p:nvSpPr>
        <p:spPr>
          <a:xfrm>
            <a:off x="2500208" y="1685362"/>
            <a:ext cx="7192388" cy="349773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None/>
              <a:defRPr sz="7255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175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584085" y="3473645"/>
            <a:ext cx="7518755" cy="2055039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725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600"/>
              <a:buNone/>
              <a:defRPr sz="4175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9" Type="http://schemas.openxmlformats.org/officeDocument/2006/relationships/theme" Target="../theme/theme1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20" y="593392"/>
            <a:ext cx="11361264" cy="763666"/>
          </a:xfrm>
          <a:prstGeom prst="rect">
            <a:avLst/>
          </a:prstGeom>
          <a:noFill/>
          <a:ln>
            <a:noFill/>
          </a:ln>
          <a:effectLst>
            <a:outerShdw dist="57150" dir="1980000" algn="bl" rotWithShape="0">
              <a:schemeClr val="dk2"/>
            </a:outerShdw>
          </a:effectLst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Paytone One" panose="00000500000000000000"/>
              <a:buNone/>
              <a:defRPr sz="4535">
                <a:solidFill>
                  <a:schemeClr val="dk1"/>
                </a:solidFill>
                <a:latin typeface="Paytone One" panose="00000500000000000000"/>
                <a:ea typeface="Paytone One" panose="00000500000000000000"/>
                <a:cs typeface="Paytone One" panose="00000500000000000000"/>
                <a:sym typeface="Paytone One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26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415620" y="1536700"/>
            <a:ext cx="11361264" cy="455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14655" lvl="0" indent="-3397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icksand Medium"/>
              <a:buChar char="●"/>
              <a:defRPr sz="208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82931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○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244600" lvl="2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■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659255" lvl="3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073910" lvl="4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○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488565" lvl="5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■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2903220" lvl="6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317875" lvl="7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○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3733165" lvl="8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■"/>
              <a:defRPr sz="1635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27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AFD4"/>
        </a:solidFill>
        <a:effectLst/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"/>
          <p:cNvSpPr txBox="1"/>
          <p:nvPr>
            <p:ph type="ctrTitle"/>
          </p:nvPr>
        </p:nvSpPr>
        <p:spPr>
          <a:xfrm>
            <a:off x="1362997" y="1719686"/>
            <a:ext cx="9466694" cy="2420726"/>
          </a:xfrm>
          <a:prstGeom prst="rect">
            <a:avLst/>
          </a:prstGeom>
        </p:spPr>
        <p:txBody>
          <a:bodyPr spcFirstLastPara="1" wrap="square" lIns="132337" tIns="132337" rIns="132337" bIns="132337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GB" sz="7525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br>
              <a:rPr lang="vi-VN" altLang="en-GB" sz="7525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GB" sz="7525">
                <a:latin typeface="Times New Roman" panose="02020603050405020304" pitchFamily="18" charset="0"/>
                <a:cs typeface="Times New Roman" panose="02020603050405020304" pitchFamily="18" charset="0"/>
              </a:rPr>
              <a:t>LỚP: 4</a:t>
            </a:r>
            <a:endParaRPr lang="vi-VN" altLang="en-GB" sz="7525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4" name="Google Shape;344;p44"/>
          <p:cNvGrpSpPr/>
          <p:nvPr/>
        </p:nvGrpSpPr>
        <p:grpSpPr>
          <a:xfrm>
            <a:off x="9185287" y="4518534"/>
            <a:ext cx="2126138" cy="3870210"/>
            <a:chOff x="14689125" y="4945300"/>
            <a:chExt cx="978775" cy="1782600"/>
          </a:xfrm>
        </p:grpSpPr>
        <p:sp>
          <p:nvSpPr>
            <p:cNvPr id="345" name="Google Shape;345;p44"/>
            <p:cNvSpPr/>
            <p:nvPr/>
          </p:nvSpPr>
          <p:spPr>
            <a:xfrm>
              <a:off x="14930775" y="5957350"/>
              <a:ext cx="546375" cy="770550"/>
            </a:xfrm>
            <a:custGeom>
              <a:avLst/>
              <a:gdLst/>
              <a:ahLst/>
              <a:cxnLst/>
              <a:rect l="l" t="t" r="r" b="b"/>
              <a:pathLst>
                <a:path w="21855" h="30822" extrusionOk="0">
                  <a:moveTo>
                    <a:pt x="20305" y="1"/>
                  </a:moveTo>
                  <a:lnTo>
                    <a:pt x="0" y="1065"/>
                  </a:lnTo>
                  <a:lnTo>
                    <a:pt x="1520" y="30822"/>
                  </a:lnTo>
                  <a:lnTo>
                    <a:pt x="21855" y="29788"/>
                  </a:lnTo>
                  <a:lnTo>
                    <a:pt x="203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14689125" y="4945300"/>
              <a:ext cx="978775" cy="1148925"/>
            </a:xfrm>
            <a:custGeom>
              <a:avLst/>
              <a:gdLst/>
              <a:ahLst/>
              <a:cxnLst/>
              <a:rect l="l" t="t" r="r" b="b"/>
              <a:pathLst>
                <a:path w="39151" h="45957" extrusionOk="0">
                  <a:moveTo>
                    <a:pt x="19105" y="0"/>
                  </a:moveTo>
                  <a:cubicBezTo>
                    <a:pt x="18990" y="0"/>
                    <a:pt x="18873" y="9"/>
                    <a:pt x="18755" y="26"/>
                  </a:cubicBezTo>
                  <a:cubicBezTo>
                    <a:pt x="14438" y="665"/>
                    <a:pt x="17052" y="15862"/>
                    <a:pt x="17052" y="15862"/>
                  </a:cubicBezTo>
                  <a:cubicBezTo>
                    <a:pt x="17052" y="15862"/>
                    <a:pt x="15509" y="8762"/>
                    <a:pt x="10102" y="8762"/>
                  </a:cubicBezTo>
                  <a:cubicBezTo>
                    <a:pt x="9632" y="8762"/>
                    <a:pt x="9133" y="8815"/>
                    <a:pt x="8602" y="8932"/>
                  </a:cubicBezTo>
                  <a:cubicBezTo>
                    <a:pt x="2007" y="10391"/>
                    <a:pt x="1338" y="21394"/>
                    <a:pt x="3830" y="23431"/>
                  </a:cubicBezTo>
                  <a:cubicBezTo>
                    <a:pt x="4309" y="23827"/>
                    <a:pt x="4848" y="24005"/>
                    <a:pt x="5413" y="24005"/>
                  </a:cubicBezTo>
                  <a:cubicBezTo>
                    <a:pt x="7751" y="24005"/>
                    <a:pt x="10536" y="20960"/>
                    <a:pt x="11368" y="17777"/>
                  </a:cubicBezTo>
                  <a:cubicBezTo>
                    <a:pt x="11368" y="17777"/>
                    <a:pt x="14438" y="18719"/>
                    <a:pt x="13861" y="25072"/>
                  </a:cubicBezTo>
                  <a:cubicBezTo>
                    <a:pt x="13465" y="29430"/>
                    <a:pt x="12239" y="31772"/>
                    <a:pt x="10723" y="31772"/>
                  </a:cubicBezTo>
                  <a:cubicBezTo>
                    <a:pt x="10029" y="31772"/>
                    <a:pt x="9275" y="31281"/>
                    <a:pt x="8511" y="30270"/>
                  </a:cubicBezTo>
                  <a:cubicBezTo>
                    <a:pt x="8511" y="30270"/>
                    <a:pt x="8719" y="24616"/>
                    <a:pt x="5301" y="24616"/>
                  </a:cubicBezTo>
                  <a:cubicBezTo>
                    <a:pt x="5018" y="24616"/>
                    <a:pt x="4711" y="24654"/>
                    <a:pt x="4377" y="24738"/>
                  </a:cubicBezTo>
                  <a:cubicBezTo>
                    <a:pt x="0" y="25802"/>
                    <a:pt x="1156" y="38233"/>
                    <a:pt x="9575" y="39540"/>
                  </a:cubicBezTo>
                  <a:cubicBezTo>
                    <a:pt x="8299" y="40300"/>
                    <a:pt x="7691" y="41820"/>
                    <a:pt x="8086" y="43279"/>
                  </a:cubicBezTo>
                  <a:cubicBezTo>
                    <a:pt x="8508" y="45297"/>
                    <a:pt x="13133" y="45956"/>
                    <a:pt x="17108" y="45956"/>
                  </a:cubicBezTo>
                  <a:cubicBezTo>
                    <a:pt x="18282" y="45956"/>
                    <a:pt x="19400" y="45899"/>
                    <a:pt x="20335" y="45802"/>
                  </a:cubicBezTo>
                  <a:cubicBezTo>
                    <a:pt x="24469" y="45376"/>
                    <a:pt x="31673" y="43735"/>
                    <a:pt x="31703" y="41334"/>
                  </a:cubicBezTo>
                  <a:cubicBezTo>
                    <a:pt x="31703" y="38963"/>
                    <a:pt x="30518" y="38689"/>
                    <a:pt x="30518" y="38689"/>
                  </a:cubicBezTo>
                  <a:cubicBezTo>
                    <a:pt x="30518" y="38689"/>
                    <a:pt x="39150" y="32337"/>
                    <a:pt x="35472" y="22185"/>
                  </a:cubicBezTo>
                  <a:cubicBezTo>
                    <a:pt x="35472" y="22185"/>
                    <a:pt x="39150" y="4859"/>
                    <a:pt x="34925" y="3127"/>
                  </a:cubicBezTo>
                  <a:cubicBezTo>
                    <a:pt x="34663" y="3018"/>
                    <a:pt x="34421" y="2967"/>
                    <a:pt x="34196" y="2967"/>
                  </a:cubicBezTo>
                  <a:cubicBezTo>
                    <a:pt x="31463" y="2967"/>
                    <a:pt x="31388" y="10499"/>
                    <a:pt x="31470" y="13544"/>
                  </a:cubicBezTo>
                  <a:lnTo>
                    <a:pt x="31470" y="13544"/>
                  </a:lnTo>
                  <a:cubicBezTo>
                    <a:pt x="31290" y="10051"/>
                    <a:pt x="30527" y="466"/>
                    <a:pt x="27569" y="391"/>
                  </a:cubicBezTo>
                  <a:cubicBezTo>
                    <a:pt x="27549" y="390"/>
                    <a:pt x="27528" y="390"/>
                    <a:pt x="27507" y="390"/>
                  </a:cubicBezTo>
                  <a:cubicBezTo>
                    <a:pt x="23991" y="390"/>
                    <a:pt x="24682" y="10665"/>
                    <a:pt x="24682" y="10665"/>
                  </a:cubicBezTo>
                  <a:cubicBezTo>
                    <a:pt x="24682" y="10665"/>
                    <a:pt x="23158" y="0"/>
                    <a:pt x="19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14928500" y="5803100"/>
              <a:ext cx="157325" cy="152750"/>
            </a:xfrm>
            <a:custGeom>
              <a:avLst/>
              <a:gdLst/>
              <a:ahLst/>
              <a:cxnLst/>
              <a:rect l="l" t="t" r="r" b="b"/>
              <a:pathLst>
                <a:path w="6293" h="6110" fill="none" extrusionOk="0">
                  <a:moveTo>
                    <a:pt x="0" y="5228"/>
                  </a:moveTo>
                  <a:cubicBezTo>
                    <a:pt x="0" y="5228"/>
                    <a:pt x="4499" y="6110"/>
                    <a:pt x="6292" y="0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15110100" y="5394650"/>
              <a:ext cx="417200" cy="96925"/>
            </a:xfrm>
            <a:custGeom>
              <a:avLst/>
              <a:gdLst/>
              <a:ahLst/>
              <a:cxnLst/>
              <a:rect l="l" t="t" r="r" b="b"/>
              <a:pathLst>
                <a:path w="16688" h="3877" extrusionOk="0">
                  <a:moveTo>
                    <a:pt x="4148" y="1"/>
                  </a:moveTo>
                  <a:cubicBezTo>
                    <a:pt x="2948" y="1"/>
                    <a:pt x="1756" y="97"/>
                    <a:pt x="578" y="290"/>
                  </a:cubicBezTo>
                  <a:cubicBezTo>
                    <a:pt x="457" y="320"/>
                    <a:pt x="365" y="320"/>
                    <a:pt x="335" y="320"/>
                  </a:cubicBezTo>
                  <a:cubicBezTo>
                    <a:pt x="1" y="381"/>
                    <a:pt x="31" y="867"/>
                    <a:pt x="365" y="867"/>
                  </a:cubicBezTo>
                  <a:cubicBezTo>
                    <a:pt x="396" y="867"/>
                    <a:pt x="517" y="867"/>
                    <a:pt x="669" y="837"/>
                  </a:cubicBezTo>
                  <a:cubicBezTo>
                    <a:pt x="1824" y="643"/>
                    <a:pt x="2993" y="547"/>
                    <a:pt x="4170" y="547"/>
                  </a:cubicBezTo>
                  <a:cubicBezTo>
                    <a:pt x="8167" y="547"/>
                    <a:pt x="12257" y="1655"/>
                    <a:pt x="16202" y="3815"/>
                  </a:cubicBezTo>
                  <a:cubicBezTo>
                    <a:pt x="16232" y="3846"/>
                    <a:pt x="16293" y="3876"/>
                    <a:pt x="16354" y="3876"/>
                  </a:cubicBezTo>
                  <a:cubicBezTo>
                    <a:pt x="16627" y="3846"/>
                    <a:pt x="16688" y="3481"/>
                    <a:pt x="16445" y="3329"/>
                  </a:cubicBezTo>
                  <a:cubicBezTo>
                    <a:pt x="12425" y="1119"/>
                    <a:pt x="8242" y="1"/>
                    <a:pt x="4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15296275" y="5119200"/>
              <a:ext cx="22075" cy="282700"/>
            </a:xfrm>
            <a:custGeom>
              <a:avLst/>
              <a:gdLst/>
              <a:ahLst/>
              <a:cxnLst/>
              <a:rect l="l" t="t" r="r" b="b"/>
              <a:pathLst>
                <a:path w="883" h="11308" fill="none" extrusionOk="0">
                  <a:moveTo>
                    <a:pt x="244" y="11308"/>
                  </a:moveTo>
                  <a:cubicBezTo>
                    <a:pt x="244" y="11308"/>
                    <a:pt x="882" y="5046"/>
                    <a:pt x="1" y="0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15461925" y="5154150"/>
              <a:ext cx="19800" cy="302475"/>
            </a:xfrm>
            <a:custGeom>
              <a:avLst/>
              <a:gdLst/>
              <a:ahLst/>
              <a:cxnLst/>
              <a:rect l="l" t="t" r="r" b="b"/>
              <a:pathLst>
                <a:path w="792" h="12099" fill="none" extrusionOk="0">
                  <a:moveTo>
                    <a:pt x="1" y="12098"/>
                  </a:moveTo>
                  <a:cubicBezTo>
                    <a:pt x="1" y="12098"/>
                    <a:pt x="791" y="5624"/>
                    <a:pt x="244" y="1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14869475" y="5300050"/>
              <a:ext cx="114525" cy="247800"/>
            </a:xfrm>
            <a:custGeom>
              <a:avLst/>
              <a:gdLst/>
              <a:ahLst/>
              <a:cxnLst/>
              <a:rect l="l" t="t" r="r" b="b"/>
              <a:pathLst>
                <a:path w="4581" h="9912" extrusionOk="0">
                  <a:moveTo>
                    <a:pt x="4246" y="1"/>
                  </a:moveTo>
                  <a:cubicBezTo>
                    <a:pt x="4109" y="1"/>
                    <a:pt x="3972" y="92"/>
                    <a:pt x="3972" y="274"/>
                  </a:cubicBezTo>
                  <a:cubicBezTo>
                    <a:pt x="4033" y="7174"/>
                    <a:pt x="294" y="9362"/>
                    <a:pt x="264" y="9393"/>
                  </a:cubicBezTo>
                  <a:cubicBezTo>
                    <a:pt x="0" y="9539"/>
                    <a:pt x="132" y="9911"/>
                    <a:pt x="413" y="9911"/>
                  </a:cubicBezTo>
                  <a:cubicBezTo>
                    <a:pt x="424" y="9911"/>
                    <a:pt x="435" y="9911"/>
                    <a:pt x="446" y="9909"/>
                  </a:cubicBezTo>
                  <a:cubicBezTo>
                    <a:pt x="477" y="9879"/>
                    <a:pt x="507" y="9879"/>
                    <a:pt x="537" y="9849"/>
                  </a:cubicBezTo>
                  <a:cubicBezTo>
                    <a:pt x="689" y="9758"/>
                    <a:pt x="4580" y="7508"/>
                    <a:pt x="4519" y="274"/>
                  </a:cubicBezTo>
                  <a:cubicBezTo>
                    <a:pt x="4519" y="92"/>
                    <a:pt x="4382" y="1"/>
                    <a:pt x="4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15123775" y="5984700"/>
              <a:ext cx="328300" cy="82100"/>
            </a:xfrm>
            <a:custGeom>
              <a:avLst/>
              <a:gdLst/>
              <a:ahLst/>
              <a:cxnLst/>
              <a:rect l="l" t="t" r="r" b="b"/>
              <a:pathLst>
                <a:path w="13132" h="3284" fill="none" extrusionOk="0">
                  <a:moveTo>
                    <a:pt x="1" y="2889"/>
                  </a:moveTo>
                  <a:cubicBezTo>
                    <a:pt x="1" y="2889"/>
                    <a:pt x="7083" y="3284"/>
                    <a:pt x="13132" y="1"/>
                  </a:cubicBezTo>
                </a:path>
              </a:pathLst>
            </a:custGeom>
            <a:noFill/>
            <a:ln w="20525" cap="rnd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14806900" y="5254450"/>
              <a:ext cx="26625" cy="46375"/>
            </a:xfrm>
            <a:custGeom>
              <a:avLst/>
              <a:gdLst/>
              <a:ahLst/>
              <a:cxnLst/>
              <a:rect l="l" t="t" r="r" b="b"/>
              <a:pathLst>
                <a:path w="1065" h="1855" fill="none" extrusionOk="0">
                  <a:moveTo>
                    <a:pt x="1" y="1855"/>
                  </a:moveTo>
                  <a:cubicBezTo>
                    <a:pt x="305" y="1186"/>
                    <a:pt x="670" y="578"/>
                    <a:pt x="1065" y="1"/>
                  </a:cubicBezTo>
                </a:path>
              </a:pathLst>
            </a:custGeom>
            <a:noFill/>
            <a:ln w="20525" cap="rnd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14775750" y="5344875"/>
              <a:ext cx="15975" cy="151250"/>
            </a:xfrm>
            <a:custGeom>
              <a:avLst/>
              <a:gdLst/>
              <a:ahLst/>
              <a:cxnLst/>
              <a:rect l="l" t="t" r="r" b="b"/>
              <a:pathLst>
                <a:path w="639" h="6050" fill="none" extrusionOk="0">
                  <a:moveTo>
                    <a:pt x="639" y="6050"/>
                  </a:moveTo>
                  <a:cubicBezTo>
                    <a:pt x="1" y="4074"/>
                    <a:pt x="1" y="1977"/>
                    <a:pt x="578" y="1"/>
                  </a:cubicBezTo>
                </a:path>
              </a:pathLst>
            </a:custGeom>
            <a:noFill/>
            <a:ln w="20525" cap="rnd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15230175" y="5865400"/>
              <a:ext cx="221150" cy="133025"/>
            </a:xfrm>
            <a:custGeom>
              <a:avLst/>
              <a:gdLst/>
              <a:ahLst/>
              <a:cxnLst/>
              <a:rect l="l" t="t" r="r" b="b"/>
              <a:pathLst>
                <a:path w="8846" h="5321" fill="none" extrusionOk="0">
                  <a:moveTo>
                    <a:pt x="0" y="1"/>
                  </a:moveTo>
                  <a:cubicBezTo>
                    <a:pt x="0" y="1"/>
                    <a:pt x="3344" y="5320"/>
                    <a:pt x="8845" y="1855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15208900" y="5598675"/>
              <a:ext cx="227975" cy="130750"/>
            </a:xfrm>
            <a:custGeom>
              <a:avLst/>
              <a:gdLst/>
              <a:ahLst/>
              <a:cxnLst/>
              <a:rect l="l" t="t" r="r" b="b"/>
              <a:pathLst>
                <a:path w="9119" h="5230" fill="none" extrusionOk="0">
                  <a:moveTo>
                    <a:pt x="0" y="5229"/>
                  </a:moveTo>
                  <a:cubicBezTo>
                    <a:pt x="1885" y="1977"/>
                    <a:pt x="5380" y="1"/>
                    <a:pt x="9119" y="92"/>
                  </a:cubicBezTo>
                </a:path>
              </a:pathLst>
            </a:custGeom>
            <a:noFill/>
            <a:ln w="12925" cap="rnd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357" name="Google Shape;357;p44"/>
          <p:cNvGrpSpPr/>
          <p:nvPr/>
        </p:nvGrpSpPr>
        <p:grpSpPr>
          <a:xfrm flipH="1">
            <a:off x="8594253" y="392060"/>
            <a:ext cx="2528118" cy="1185289"/>
            <a:chOff x="1560750" y="1691750"/>
            <a:chExt cx="578875" cy="271550"/>
          </a:xfrm>
        </p:grpSpPr>
        <p:sp>
          <p:nvSpPr>
            <p:cNvPr id="358" name="Google Shape;358;p44"/>
            <p:cNvSpPr/>
            <p:nvPr/>
          </p:nvSpPr>
          <p:spPr>
            <a:xfrm>
              <a:off x="1981875" y="1692500"/>
              <a:ext cx="123650" cy="161500"/>
            </a:xfrm>
            <a:custGeom>
              <a:avLst/>
              <a:gdLst/>
              <a:ahLst/>
              <a:cxnLst/>
              <a:rect l="l" t="t" r="r" b="b"/>
              <a:pathLst>
                <a:path w="4946" h="6460" extrusionOk="0">
                  <a:moveTo>
                    <a:pt x="1529" y="1"/>
                  </a:moveTo>
                  <a:cubicBezTo>
                    <a:pt x="1499" y="91"/>
                    <a:pt x="1439" y="166"/>
                    <a:pt x="1379" y="226"/>
                  </a:cubicBezTo>
                  <a:lnTo>
                    <a:pt x="135" y="1619"/>
                  </a:lnTo>
                  <a:cubicBezTo>
                    <a:pt x="0" y="1889"/>
                    <a:pt x="105" y="2234"/>
                    <a:pt x="390" y="2369"/>
                  </a:cubicBezTo>
                  <a:lnTo>
                    <a:pt x="1709" y="2998"/>
                  </a:lnTo>
                  <a:cubicBezTo>
                    <a:pt x="2023" y="3133"/>
                    <a:pt x="2128" y="3523"/>
                    <a:pt x="1948" y="3807"/>
                  </a:cubicBezTo>
                  <a:lnTo>
                    <a:pt x="1169" y="5036"/>
                  </a:lnTo>
                  <a:cubicBezTo>
                    <a:pt x="974" y="5351"/>
                    <a:pt x="1124" y="5770"/>
                    <a:pt x="1469" y="5875"/>
                  </a:cubicBezTo>
                  <a:lnTo>
                    <a:pt x="3042" y="6370"/>
                  </a:lnTo>
                  <a:cubicBezTo>
                    <a:pt x="3102" y="6385"/>
                    <a:pt x="3147" y="6415"/>
                    <a:pt x="3192" y="6460"/>
                  </a:cubicBezTo>
                  <a:lnTo>
                    <a:pt x="3222" y="6430"/>
                  </a:lnTo>
                  <a:lnTo>
                    <a:pt x="4946" y="4242"/>
                  </a:lnTo>
                  <a:cubicBezTo>
                    <a:pt x="4481" y="3882"/>
                    <a:pt x="4151" y="3373"/>
                    <a:pt x="4016" y="2803"/>
                  </a:cubicBezTo>
                  <a:cubicBezTo>
                    <a:pt x="3852" y="2204"/>
                    <a:pt x="3912" y="1559"/>
                    <a:pt x="4196" y="990"/>
                  </a:cubicBezTo>
                  <a:lnTo>
                    <a:pt x="1574" y="1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rgbClr val="D47A9F">
                <a:alpha val="27370"/>
              </a:srgbClr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2078150" y="1717600"/>
              <a:ext cx="61475" cy="81325"/>
            </a:xfrm>
            <a:custGeom>
              <a:avLst/>
              <a:gdLst/>
              <a:ahLst/>
              <a:cxnLst/>
              <a:rect l="l" t="t" r="r" b="b"/>
              <a:pathLst>
                <a:path w="2459" h="3253" extrusionOk="0">
                  <a:moveTo>
                    <a:pt x="360" y="1"/>
                  </a:moveTo>
                  <a:cubicBezTo>
                    <a:pt x="75" y="570"/>
                    <a:pt x="1" y="1215"/>
                    <a:pt x="165" y="1814"/>
                  </a:cubicBezTo>
                  <a:cubicBezTo>
                    <a:pt x="315" y="2384"/>
                    <a:pt x="630" y="2893"/>
                    <a:pt x="1095" y="3253"/>
                  </a:cubicBezTo>
                  <a:lnTo>
                    <a:pt x="2009" y="2129"/>
                  </a:lnTo>
                  <a:cubicBezTo>
                    <a:pt x="2458" y="1544"/>
                    <a:pt x="2218" y="690"/>
                    <a:pt x="1529" y="436"/>
                  </a:cubicBezTo>
                  <a:lnTo>
                    <a:pt x="3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1560750" y="1782425"/>
              <a:ext cx="134525" cy="180875"/>
            </a:xfrm>
            <a:custGeom>
              <a:avLst/>
              <a:gdLst/>
              <a:ahLst/>
              <a:cxnLst/>
              <a:rect l="l" t="t" r="r" b="b"/>
              <a:pathLst>
                <a:path w="5381" h="7235" extrusionOk="0">
                  <a:moveTo>
                    <a:pt x="3642" y="1"/>
                  </a:moveTo>
                  <a:lnTo>
                    <a:pt x="2354" y="330"/>
                  </a:lnTo>
                  <a:cubicBezTo>
                    <a:pt x="885" y="705"/>
                    <a:pt x="1" y="2203"/>
                    <a:pt x="376" y="3672"/>
                  </a:cubicBezTo>
                  <a:lnTo>
                    <a:pt x="750" y="5171"/>
                  </a:lnTo>
                  <a:cubicBezTo>
                    <a:pt x="1067" y="6411"/>
                    <a:pt x="2185" y="7235"/>
                    <a:pt x="3410" y="7235"/>
                  </a:cubicBezTo>
                  <a:cubicBezTo>
                    <a:pt x="3635" y="7235"/>
                    <a:pt x="3864" y="7207"/>
                    <a:pt x="4092" y="7149"/>
                  </a:cubicBezTo>
                  <a:lnTo>
                    <a:pt x="5381" y="6819"/>
                  </a:lnTo>
                  <a:lnTo>
                    <a:pt x="36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1651800" y="1691750"/>
              <a:ext cx="410275" cy="261175"/>
            </a:xfrm>
            <a:custGeom>
              <a:avLst/>
              <a:gdLst/>
              <a:ahLst/>
              <a:cxnLst/>
              <a:rect l="l" t="t" r="r" b="b"/>
              <a:pathLst>
                <a:path w="16411" h="10447" extrusionOk="0">
                  <a:moveTo>
                    <a:pt x="14393" y="0"/>
                  </a:moveTo>
                  <a:cubicBezTo>
                    <a:pt x="14305" y="0"/>
                    <a:pt x="14217" y="11"/>
                    <a:pt x="14132" y="31"/>
                  </a:cubicBezTo>
                  <a:lnTo>
                    <a:pt x="0" y="3628"/>
                  </a:lnTo>
                  <a:lnTo>
                    <a:pt x="1739" y="10446"/>
                  </a:lnTo>
                  <a:lnTo>
                    <a:pt x="15841" y="6850"/>
                  </a:lnTo>
                  <a:cubicBezTo>
                    <a:pt x="16065" y="6790"/>
                    <a:pt x="16260" y="6670"/>
                    <a:pt x="16410" y="6490"/>
                  </a:cubicBezTo>
                  <a:cubicBezTo>
                    <a:pt x="16350" y="6460"/>
                    <a:pt x="16305" y="6430"/>
                    <a:pt x="16245" y="6415"/>
                  </a:cubicBezTo>
                  <a:lnTo>
                    <a:pt x="14687" y="5920"/>
                  </a:lnTo>
                  <a:cubicBezTo>
                    <a:pt x="14327" y="5815"/>
                    <a:pt x="14177" y="5396"/>
                    <a:pt x="14372" y="5081"/>
                  </a:cubicBezTo>
                  <a:lnTo>
                    <a:pt x="15151" y="3837"/>
                  </a:lnTo>
                  <a:cubicBezTo>
                    <a:pt x="15331" y="3553"/>
                    <a:pt x="15226" y="3178"/>
                    <a:pt x="14927" y="3043"/>
                  </a:cubicBezTo>
                  <a:lnTo>
                    <a:pt x="13593" y="2399"/>
                  </a:lnTo>
                  <a:cubicBezTo>
                    <a:pt x="13323" y="2264"/>
                    <a:pt x="13203" y="1934"/>
                    <a:pt x="13338" y="1649"/>
                  </a:cubicBezTo>
                  <a:lnTo>
                    <a:pt x="14597" y="271"/>
                  </a:lnTo>
                  <a:cubicBezTo>
                    <a:pt x="14642" y="211"/>
                    <a:pt x="14702" y="136"/>
                    <a:pt x="14732" y="61"/>
                  </a:cubicBezTo>
                  <a:cubicBezTo>
                    <a:pt x="14622" y="19"/>
                    <a:pt x="14507" y="0"/>
                    <a:pt x="14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1662300" y="1741225"/>
              <a:ext cx="321475" cy="82050"/>
            </a:xfrm>
            <a:custGeom>
              <a:avLst/>
              <a:gdLst/>
              <a:ahLst/>
              <a:cxnLst/>
              <a:rect l="l" t="t" r="r" b="b"/>
              <a:pathLst>
                <a:path w="12859" h="3282" fill="none" extrusionOk="0">
                  <a:moveTo>
                    <a:pt x="12858" y="0"/>
                  </a:moveTo>
                  <a:lnTo>
                    <a:pt x="0" y="3282"/>
                  </a:lnTo>
                </a:path>
              </a:pathLst>
            </a:custGeom>
            <a:noFill/>
            <a:ln w="4875" cap="flat" cmpd="sng">
              <a:solidFill>
                <a:schemeClr val="dk2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1686275" y="1833375"/>
              <a:ext cx="325975" cy="83575"/>
            </a:xfrm>
            <a:custGeom>
              <a:avLst/>
              <a:gdLst/>
              <a:ahLst/>
              <a:cxnLst/>
              <a:rect l="l" t="t" r="r" b="b"/>
              <a:pathLst>
                <a:path w="13039" h="3343" fill="none" extrusionOk="0">
                  <a:moveTo>
                    <a:pt x="13038" y="1"/>
                  </a:moveTo>
                  <a:lnTo>
                    <a:pt x="0" y="3343"/>
                  </a:lnTo>
                </a:path>
              </a:pathLst>
            </a:custGeom>
            <a:noFill/>
            <a:ln w="4875" cap="flat" cmpd="sng">
              <a:solidFill>
                <a:schemeClr val="dk2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1640925" y="1764825"/>
              <a:ext cx="124425" cy="190725"/>
            </a:xfrm>
            <a:custGeom>
              <a:avLst/>
              <a:gdLst/>
              <a:ahLst/>
              <a:cxnLst/>
              <a:rect l="l" t="t" r="r" b="b"/>
              <a:pathLst>
                <a:path w="4977" h="7629" extrusionOk="0">
                  <a:moveTo>
                    <a:pt x="3238" y="0"/>
                  </a:moveTo>
                  <a:lnTo>
                    <a:pt x="1" y="824"/>
                  </a:lnTo>
                  <a:lnTo>
                    <a:pt x="1739" y="7628"/>
                  </a:lnTo>
                  <a:lnTo>
                    <a:pt x="4976" y="6804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1655925" y="1781300"/>
              <a:ext cx="43475" cy="170500"/>
            </a:xfrm>
            <a:custGeom>
              <a:avLst/>
              <a:gdLst/>
              <a:ahLst/>
              <a:cxnLst/>
              <a:rect l="l" t="t" r="r" b="b"/>
              <a:pathLst>
                <a:path w="1739" h="6820" fill="none" extrusionOk="0">
                  <a:moveTo>
                    <a:pt x="0" y="1"/>
                  </a:moveTo>
                  <a:lnTo>
                    <a:pt x="1739" y="6819"/>
                  </a:lnTo>
                </a:path>
              </a:pathLst>
            </a:custGeom>
            <a:noFill/>
            <a:ln w="9375" cap="flat" cmpd="sng">
              <a:solidFill>
                <a:schemeClr val="accent6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1673150" y="1777175"/>
              <a:ext cx="43125" cy="170125"/>
            </a:xfrm>
            <a:custGeom>
              <a:avLst/>
              <a:gdLst/>
              <a:ahLst/>
              <a:cxnLst/>
              <a:rect l="l" t="t" r="r" b="b"/>
              <a:pathLst>
                <a:path w="1725" h="6805" fill="none" extrusionOk="0">
                  <a:moveTo>
                    <a:pt x="1" y="1"/>
                  </a:moveTo>
                  <a:lnTo>
                    <a:pt x="1724" y="6804"/>
                  </a:lnTo>
                </a:path>
              </a:pathLst>
            </a:custGeom>
            <a:noFill/>
            <a:ln w="9375" cap="flat" cmpd="sng">
              <a:solidFill>
                <a:schemeClr val="accent6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1690025" y="1772675"/>
              <a:ext cx="43475" cy="170500"/>
            </a:xfrm>
            <a:custGeom>
              <a:avLst/>
              <a:gdLst/>
              <a:ahLst/>
              <a:cxnLst/>
              <a:rect l="l" t="t" r="r" b="b"/>
              <a:pathLst>
                <a:path w="1739" h="6820" fill="none" extrusionOk="0">
                  <a:moveTo>
                    <a:pt x="0" y="1"/>
                  </a:moveTo>
                  <a:lnTo>
                    <a:pt x="1738" y="6820"/>
                  </a:lnTo>
                </a:path>
              </a:pathLst>
            </a:custGeom>
            <a:noFill/>
            <a:ln w="9375" cap="flat" cmpd="sng">
              <a:solidFill>
                <a:schemeClr val="accent6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1706875" y="1768575"/>
              <a:ext cx="43475" cy="170100"/>
            </a:xfrm>
            <a:custGeom>
              <a:avLst/>
              <a:gdLst/>
              <a:ahLst/>
              <a:cxnLst/>
              <a:rect l="l" t="t" r="r" b="b"/>
              <a:pathLst>
                <a:path w="1739" h="6804" fill="none" extrusionOk="0">
                  <a:moveTo>
                    <a:pt x="0" y="0"/>
                  </a:moveTo>
                  <a:lnTo>
                    <a:pt x="1739" y="6804"/>
                  </a:lnTo>
                </a:path>
              </a:pathLst>
            </a:custGeom>
            <a:noFill/>
            <a:ln w="9375" cap="flat" cmpd="sng">
              <a:solidFill>
                <a:schemeClr val="accent6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1802025" y="1845125"/>
              <a:ext cx="39375" cy="35050"/>
            </a:xfrm>
            <a:custGeom>
              <a:avLst/>
              <a:gdLst/>
              <a:ahLst/>
              <a:cxnLst/>
              <a:rect l="l" t="t" r="r" b="b"/>
              <a:pathLst>
                <a:path w="1575" h="1402" extrusionOk="0">
                  <a:moveTo>
                    <a:pt x="800" y="1"/>
                  </a:moveTo>
                  <a:cubicBezTo>
                    <a:pt x="754" y="1"/>
                    <a:pt x="707" y="4"/>
                    <a:pt x="660" y="10"/>
                  </a:cubicBezTo>
                  <a:cubicBezTo>
                    <a:pt x="271" y="70"/>
                    <a:pt x="1" y="430"/>
                    <a:pt x="76" y="819"/>
                  </a:cubicBezTo>
                  <a:cubicBezTo>
                    <a:pt x="116" y="1152"/>
                    <a:pt x="415" y="1401"/>
                    <a:pt x="754" y="1401"/>
                  </a:cubicBezTo>
                  <a:cubicBezTo>
                    <a:pt x="797" y="1401"/>
                    <a:pt x="841" y="1397"/>
                    <a:pt x="885" y="1389"/>
                  </a:cubicBezTo>
                  <a:cubicBezTo>
                    <a:pt x="1290" y="1314"/>
                    <a:pt x="1574" y="939"/>
                    <a:pt x="1544" y="535"/>
                  </a:cubicBezTo>
                  <a:cubicBezTo>
                    <a:pt x="1504" y="214"/>
                    <a:pt x="1178" y="1"/>
                    <a:pt x="8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1915175" y="1811050"/>
              <a:ext cx="39375" cy="34950"/>
            </a:xfrm>
            <a:custGeom>
              <a:avLst/>
              <a:gdLst/>
              <a:ahLst/>
              <a:cxnLst/>
              <a:rect l="l" t="t" r="r" b="b"/>
              <a:pathLst>
                <a:path w="1575" h="1398" extrusionOk="0">
                  <a:moveTo>
                    <a:pt x="818" y="1"/>
                  </a:moveTo>
                  <a:cubicBezTo>
                    <a:pt x="781" y="1"/>
                    <a:pt x="743" y="4"/>
                    <a:pt x="705" y="9"/>
                  </a:cubicBezTo>
                  <a:cubicBezTo>
                    <a:pt x="300" y="84"/>
                    <a:pt x="1" y="444"/>
                    <a:pt x="31" y="864"/>
                  </a:cubicBezTo>
                  <a:cubicBezTo>
                    <a:pt x="71" y="1184"/>
                    <a:pt x="397" y="1398"/>
                    <a:pt x="775" y="1398"/>
                  </a:cubicBezTo>
                  <a:cubicBezTo>
                    <a:pt x="821" y="1398"/>
                    <a:pt x="868" y="1395"/>
                    <a:pt x="915" y="1388"/>
                  </a:cubicBezTo>
                  <a:cubicBezTo>
                    <a:pt x="1304" y="1343"/>
                    <a:pt x="1574" y="984"/>
                    <a:pt x="1514" y="594"/>
                  </a:cubicBezTo>
                  <a:cubicBezTo>
                    <a:pt x="1460" y="242"/>
                    <a:pt x="1162" y="1"/>
                    <a:pt x="8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1900575" y="1768800"/>
              <a:ext cx="55475" cy="43250"/>
            </a:xfrm>
            <a:custGeom>
              <a:avLst/>
              <a:gdLst/>
              <a:ahLst/>
              <a:cxnLst/>
              <a:rect l="l" t="t" r="r" b="b"/>
              <a:pathLst>
                <a:path w="2219" h="1730" extrusionOk="0">
                  <a:moveTo>
                    <a:pt x="1077" y="1"/>
                  </a:moveTo>
                  <a:cubicBezTo>
                    <a:pt x="950" y="1"/>
                    <a:pt x="824" y="26"/>
                    <a:pt x="705" y="81"/>
                  </a:cubicBezTo>
                  <a:cubicBezTo>
                    <a:pt x="195" y="321"/>
                    <a:pt x="0" y="1025"/>
                    <a:pt x="300" y="1654"/>
                  </a:cubicBezTo>
                  <a:cubicBezTo>
                    <a:pt x="330" y="1699"/>
                    <a:pt x="375" y="1729"/>
                    <a:pt x="435" y="1729"/>
                  </a:cubicBezTo>
                  <a:lnTo>
                    <a:pt x="450" y="1714"/>
                  </a:lnTo>
                  <a:cubicBezTo>
                    <a:pt x="510" y="1684"/>
                    <a:pt x="540" y="1610"/>
                    <a:pt x="510" y="1550"/>
                  </a:cubicBezTo>
                  <a:cubicBezTo>
                    <a:pt x="270" y="1040"/>
                    <a:pt x="405" y="471"/>
                    <a:pt x="809" y="291"/>
                  </a:cubicBezTo>
                  <a:cubicBezTo>
                    <a:pt x="902" y="248"/>
                    <a:pt x="1000" y="227"/>
                    <a:pt x="1098" y="227"/>
                  </a:cubicBezTo>
                  <a:cubicBezTo>
                    <a:pt x="1442" y="227"/>
                    <a:pt x="1792" y="479"/>
                    <a:pt x="1978" y="875"/>
                  </a:cubicBezTo>
                  <a:cubicBezTo>
                    <a:pt x="1989" y="919"/>
                    <a:pt x="2032" y="947"/>
                    <a:pt x="2078" y="947"/>
                  </a:cubicBezTo>
                  <a:cubicBezTo>
                    <a:pt x="2095" y="947"/>
                    <a:pt x="2112" y="943"/>
                    <a:pt x="2128" y="935"/>
                  </a:cubicBezTo>
                  <a:cubicBezTo>
                    <a:pt x="2188" y="905"/>
                    <a:pt x="2218" y="845"/>
                    <a:pt x="2188" y="785"/>
                  </a:cubicBezTo>
                  <a:cubicBezTo>
                    <a:pt x="1957" y="299"/>
                    <a:pt x="1510" y="1"/>
                    <a:pt x="10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1939150" y="1763700"/>
              <a:ext cx="16525" cy="16125"/>
            </a:xfrm>
            <a:custGeom>
              <a:avLst/>
              <a:gdLst/>
              <a:ahLst/>
              <a:cxnLst/>
              <a:rect l="l" t="t" r="r" b="b"/>
              <a:pathLst>
                <a:path w="661" h="645" extrusionOk="0">
                  <a:moveTo>
                    <a:pt x="533" y="0"/>
                  </a:moveTo>
                  <a:cubicBezTo>
                    <a:pt x="503" y="0"/>
                    <a:pt x="473" y="15"/>
                    <a:pt x="450" y="45"/>
                  </a:cubicBezTo>
                  <a:lnTo>
                    <a:pt x="46" y="450"/>
                  </a:lnTo>
                  <a:cubicBezTo>
                    <a:pt x="1" y="495"/>
                    <a:pt x="1" y="570"/>
                    <a:pt x="46" y="615"/>
                  </a:cubicBezTo>
                  <a:cubicBezTo>
                    <a:pt x="76" y="630"/>
                    <a:pt x="106" y="645"/>
                    <a:pt x="151" y="645"/>
                  </a:cubicBezTo>
                  <a:cubicBezTo>
                    <a:pt x="181" y="645"/>
                    <a:pt x="196" y="630"/>
                    <a:pt x="211" y="615"/>
                  </a:cubicBezTo>
                  <a:lnTo>
                    <a:pt x="615" y="210"/>
                  </a:lnTo>
                  <a:cubicBezTo>
                    <a:pt x="660" y="165"/>
                    <a:pt x="660" y="90"/>
                    <a:pt x="615" y="45"/>
                  </a:cubicBezTo>
                  <a:cubicBezTo>
                    <a:pt x="593" y="15"/>
                    <a:pt x="563" y="0"/>
                    <a:pt x="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1948525" y="1775375"/>
              <a:ext cx="17625" cy="13825"/>
            </a:xfrm>
            <a:custGeom>
              <a:avLst/>
              <a:gdLst/>
              <a:ahLst/>
              <a:cxnLst/>
              <a:rect l="l" t="t" r="r" b="b"/>
              <a:pathLst>
                <a:path w="705" h="553" extrusionOk="0">
                  <a:moveTo>
                    <a:pt x="578" y="1"/>
                  </a:moveTo>
                  <a:cubicBezTo>
                    <a:pt x="553" y="1"/>
                    <a:pt x="529" y="9"/>
                    <a:pt x="510" y="28"/>
                  </a:cubicBezTo>
                  <a:lnTo>
                    <a:pt x="60" y="342"/>
                  </a:lnTo>
                  <a:cubicBezTo>
                    <a:pt x="15" y="372"/>
                    <a:pt x="0" y="447"/>
                    <a:pt x="45" y="507"/>
                  </a:cubicBezTo>
                  <a:cubicBezTo>
                    <a:pt x="60" y="537"/>
                    <a:pt x="105" y="552"/>
                    <a:pt x="150" y="552"/>
                  </a:cubicBezTo>
                  <a:cubicBezTo>
                    <a:pt x="180" y="552"/>
                    <a:pt x="195" y="537"/>
                    <a:pt x="210" y="537"/>
                  </a:cubicBezTo>
                  <a:lnTo>
                    <a:pt x="645" y="208"/>
                  </a:lnTo>
                  <a:cubicBezTo>
                    <a:pt x="705" y="178"/>
                    <a:pt x="705" y="103"/>
                    <a:pt x="675" y="43"/>
                  </a:cubicBezTo>
                  <a:cubicBezTo>
                    <a:pt x="649" y="17"/>
                    <a:pt x="612" y="1"/>
                    <a:pt x="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1782175" y="1798875"/>
              <a:ext cx="53225" cy="36025"/>
            </a:xfrm>
            <a:custGeom>
              <a:avLst/>
              <a:gdLst/>
              <a:ahLst/>
              <a:cxnLst/>
              <a:rect l="l" t="t" r="r" b="b"/>
              <a:pathLst>
                <a:path w="2129" h="1441" extrusionOk="0">
                  <a:moveTo>
                    <a:pt x="1052" y="1"/>
                  </a:moveTo>
                  <a:cubicBezTo>
                    <a:pt x="1036" y="1"/>
                    <a:pt x="1021" y="1"/>
                    <a:pt x="1005" y="2"/>
                  </a:cubicBezTo>
                  <a:cubicBezTo>
                    <a:pt x="435" y="47"/>
                    <a:pt x="1" y="631"/>
                    <a:pt x="46" y="1336"/>
                  </a:cubicBezTo>
                  <a:cubicBezTo>
                    <a:pt x="61" y="1396"/>
                    <a:pt x="106" y="1441"/>
                    <a:pt x="180" y="1441"/>
                  </a:cubicBezTo>
                  <a:cubicBezTo>
                    <a:pt x="240" y="1441"/>
                    <a:pt x="285" y="1381"/>
                    <a:pt x="285" y="1321"/>
                  </a:cubicBezTo>
                  <a:cubicBezTo>
                    <a:pt x="255" y="751"/>
                    <a:pt x="570" y="272"/>
                    <a:pt x="1020" y="242"/>
                  </a:cubicBezTo>
                  <a:cubicBezTo>
                    <a:pt x="1034" y="241"/>
                    <a:pt x="1049" y="240"/>
                    <a:pt x="1063" y="240"/>
                  </a:cubicBezTo>
                  <a:cubicBezTo>
                    <a:pt x="1494" y="240"/>
                    <a:pt x="1860" y="665"/>
                    <a:pt x="1889" y="1216"/>
                  </a:cubicBezTo>
                  <a:cubicBezTo>
                    <a:pt x="1889" y="1276"/>
                    <a:pt x="1949" y="1321"/>
                    <a:pt x="2009" y="1321"/>
                  </a:cubicBezTo>
                  <a:lnTo>
                    <a:pt x="2054" y="1321"/>
                  </a:lnTo>
                  <a:cubicBezTo>
                    <a:pt x="2099" y="1291"/>
                    <a:pt x="2129" y="1246"/>
                    <a:pt x="2129" y="1201"/>
                  </a:cubicBezTo>
                  <a:cubicBezTo>
                    <a:pt x="2085" y="516"/>
                    <a:pt x="1616" y="1"/>
                    <a:pt x="1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1772425" y="1808925"/>
              <a:ext cx="20275" cy="9875"/>
            </a:xfrm>
            <a:custGeom>
              <a:avLst/>
              <a:gdLst/>
              <a:ahLst/>
              <a:cxnLst/>
              <a:rect l="l" t="t" r="r" b="b"/>
              <a:pathLst>
                <a:path w="811" h="395" extrusionOk="0">
                  <a:moveTo>
                    <a:pt x="134" y="1"/>
                  </a:moveTo>
                  <a:cubicBezTo>
                    <a:pt x="82" y="1"/>
                    <a:pt x="28" y="30"/>
                    <a:pt x="16" y="79"/>
                  </a:cubicBezTo>
                  <a:cubicBezTo>
                    <a:pt x="1" y="139"/>
                    <a:pt x="31" y="214"/>
                    <a:pt x="91" y="229"/>
                  </a:cubicBezTo>
                  <a:lnTo>
                    <a:pt x="645" y="394"/>
                  </a:lnTo>
                  <a:lnTo>
                    <a:pt x="720" y="394"/>
                  </a:lnTo>
                  <a:cubicBezTo>
                    <a:pt x="750" y="379"/>
                    <a:pt x="780" y="349"/>
                    <a:pt x="795" y="304"/>
                  </a:cubicBezTo>
                  <a:cubicBezTo>
                    <a:pt x="810" y="244"/>
                    <a:pt x="765" y="184"/>
                    <a:pt x="705" y="169"/>
                  </a:cubicBezTo>
                  <a:lnTo>
                    <a:pt x="166" y="5"/>
                  </a:lnTo>
                  <a:cubicBezTo>
                    <a:pt x="156" y="2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1769075" y="1824000"/>
              <a:ext cx="19875" cy="7525"/>
            </a:xfrm>
            <a:custGeom>
              <a:avLst/>
              <a:gdLst/>
              <a:ahLst/>
              <a:cxnLst/>
              <a:rect l="l" t="t" r="r" b="b"/>
              <a:pathLst>
                <a:path w="795" h="301" extrusionOk="0">
                  <a:moveTo>
                    <a:pt x="135" y="1"/>
                  </a:moveTo>
                  <a:cubicBezTo>
                    <a:pt x="75" y="1"/>
                    <a:pt x="15" y="46"/>
                    <a:pt x="0" y="106"/>
                  </a:cubicBezTo>
                  <a:cubicBezTo>
                    <a:pt x="0" y="166"/>
                    <a:pt x="45" y="226"/>
                    <a:pt x="105" y="241"/>
                  </a:cubicBezTo>
                  <a:lnTo>
                    <a:pt x="644" y="301"/>
                  </a:lnTo>
                  <a:lnTo>
                    <a:pt x="704" y="301"/>
                  </a:lnTo>
                  <a:cubicBezTo>
                    <a:pt x="749" y="286"/>
                    <a:pt x="779" y="256"/>
                    <a:pt x="779" y="211"/>
                  </a:cubicBezTo>
                  <a:cubicBezTo>
                    <a:pt x="794" y="136"/>
                    <a:pt x="749" y="76"/>
                    <a:pt x="674" y="76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1839125" y="1798525"/>
              <a:ext cx="59600" cy="22900"/>
            </a:xfrm>
            <a:custGeom>
              <a:avLst/>
              <a:gdLst/>
              <a:ahLst/>
              <a:cxnLst/>
              <a:rect l="l" t="t" r="r" b="b"/>
              <a:pathLst>
                <a:path w="2384" h="916" extrusionOk="0">
                  <a:moveTo>
                    <a:pt x="2278" y="1"/>
                  </a:moveTo>
                  <a:lnTo>
                    <a:pt x="0" y="480"/>
                  </a:lnTo>
                  <a:cubicBezTo>
                    <a:pt x="15" y="540"/>
                    <a:pt x="15" y="615"/>
                    <a:pt x="30" y="690"/>
                  </a:cubicBezTo>
                  <a:cubicBezTo>
                    <a:pt x="60" y="765"/>
                    <a:pt x="90" y="840"/>
                    <a:pt x="120" y="915"/>
                  </a:cubicBezTo>
                  <a:cubicBezTo>
                    <a:pt x="315" y="780"/>
                    <a:pt x="540" y="675"/>
                    <a:pt x="780" y="615"/>
                  </a:cubicBezTo>
                  <a:cubicBezTo>
                    <a:pt x="934" y="574"/>
                    <a:pt x="1091" y="554"/>
                    <a:pt x="1247" y="554"/>
                  </a:cubicBezTo>
                  <a:cubicBezTo>
                    <a:pt x="1605" y="554"/>
                    <a:pt x="1956" y="661"/>
                    <a:pt x="2248" y="870"/>
                  </a:cubicBezTo>
                  <a:cubicBezTo>
                    <a:pt x="2353" y="645"/>
                    <a:pt x="2383" y="376"/>
                    <a:pt x="2323" y="121"/>
                  </a:cubicBezTo>
                  <a:cubicBezTo>
                    <a:pt x="2308" y="91"/>
                    <a:pt x="2293" y="46"/>
                    <a:pt x="2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1842125" y="1812375"/>
              <a:ext cx="53225" cy="25650"/>
            </a:xfrm>
            <a:custGeom>
              <a:avLst/>
              <a:gdLst/>
              <a:ahLst/>
              <a:cxnLst/>
              <a:rect l="l" t="t" r="r" b="b"/>
              <a:pathLst>
                <a:path w="2129" h="1026" extrusionOk="0">
                  <a:moveTo>
                    <a:pt x="1127" y="0"/>
                  </a:moveTo>
                  <a:cubicBezTo>
                    <a:pt x="971" y="0"/>
                    <a:pt x="814" y="20"/>
                    <a:pt x="660" y="61"/>
                  </a:cubicBezTo>
                  <a:cubicBezTo>
                    <a:pt x="420" y="121"/>
                    <a:pt x="195" y="226"/>
                    <a:pt x="0" y="361"/>
                  </a:cubicBezTo>
                  <a:cubicBezTo>
                    <a:pt x="199" y="770"/>
                    <a:pt x="612" y="1025"/>
                    <a:pt x="1054" y="1025"/>
                  </a:cubicBezTo>
                  <a:cubicBezTo>
                    <a:pt x="1147" y="1025"/>
                    <a:pt x="1241" y="1014"/>
                    <a:pt x="1334" y="990"/>
                  </a:cubicBezTo>
                  <a:cubicBezTo>
                    <a:pt x="1694" y="901"/>
                    <a:pt x="1994" y="661"/>
                    <a:pt x="2128" y="316"/>
                  </a:cubicBezTo>
                  <a:cubicBezTo>
                    <a:pt x="1836" y="107"/>
                    <a:pt x="1485" y="0"/>
                    <a:pt x="1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1580250" y="1814275"/>
              <a:ext cx="43100" cy="49850"/>
            </a:xfrm>
            <a:custGeom>
              <a:avLst/>
              <a:gdLst/>
              <a:ahLst/>
              <a:cxnLst/>
              <a:rect l="l" t="t" r="r" b="b"/>
              <a:pathLst>
                <a:path w="1724" h="1994" fill="none" extrusionOk="0">
                  <a:moveTo>
                    <a:pt x="195" y="1993"/>
                  </a:moveTo>
                  <a:cubicBezTo>
                    <a:pt x="195" y="1993"/>
                    <a:pt x="0" y="750"/>
                    <a:pt x="1724" y="0"/>
                  </a:cubicBezTo>
                </a:path>
              </a:pathLst>
            </a:custGeom>
            <a:solidFill>
              <a:srgbClr val="FFFFFF"/>
            </a:solidFill>
            <a:ln w="14225" cap="rnd" cmpd="sng">
              <a:solidFill>
                <a:srgbClr val="FFFFFF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1589600" y="1882450"/>
              <a:ext cx="5275" cy="20275"/>
            </a:xfrm>
            <a:custGeom>
              <a:avLst/>
              <a:gdLst/>
              <a:ahLst/>
              <a:cxnLst/>
              <a:rect l="l" t="t" r="r" b="b"/>
              <a:pathLst>
                <a:path w="211" h="811" fill="none" extrusionOk="0">
                  <a:moveTo>
                    <a:pt x="211" y="810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 w="14225" cap="rnd" cmpd="sng">
              <a:solidFill>
                <a:srgbClr val="FFFFFF"/>
              </a:solidFill>
              <a:prstDash val="solid"/>
              <a:miter lim="14986"/>
              <a:headEnd type="none" w="sm" len="sm"/>
              <a:tailEnd type="none" w="sm" len="sm"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381" name="Google Shape;381;p44"/>
          <p:cNvGrpSpPr/>
          <p:nvPr/>
        </p:nvGrpSpPr>
        <p:grpSpPr>
          <a:xfrm>
            <a:off x="1588272" y="786767"/>
            <a:ext cx="1116421" cy="1126293"/>
            <a:chOff x="-3824434" y="2365159"/>
            <a:chExt cx="509243" cy="514014"/>
          </a:xfrm>
        </p:grpSpPr>
        <p:sp>
          <p:nvSpPr>
            <p:cNvPr id="382" name="Google Shape;382;p44"/>
            <p:cNvSpPr/>
            <p:nvPr/>
          </p:nvSpPr>
          <p:spPr>
            <a:xfrm>
              <a:off x="-3762467" y="2417584"/>
              <a:ext cx="408370" cy="413140"/>
            </a:xfrm>
            <a:custGeom>
              <a:avLst/>
              <a:gdLst/>
              <a:ahLst/>
              <a:cxnLst/>
              <a:rect l="l" t="t" r="r" b="b"/>
              <a:pathLst>
                <a:path w="7704" h="7794" extrusionOk="0">
                  <a:moveTo>
                    <a:pt x="4931" y="0"/>
                  </a:moveTo>
                  <a:lnTo>
                    <a:pt x="3537" y="2668"/>
                  </a:lnTo>
                  <a:lnTo>
                    <a:pt x="1379" y="1019"/>
                  </a:lnTo>
                  <a:lnTo>
                    <a:pt x="2458" y="3297"/>
                  </a:lnTo>
                  <a:lnTo>
                    <a:pt x="0" y="3357"/>
                  </a:lnTo>
                  <a:lnTo>
                    <a:pt x="2488" y="4391"/>
                  </a:lnTo>
                  <a:lnTo>
                    <a:pt x="420" y="5860"/>
                  </a:lnTo>
                  <a:lnTo>
                    <a:pt x="3357" y="5425"/>
                  </a:lnTo>
                  <a:lnTo>
                    <a:pt x="4301" y="7793"/>
                  </a:lnTo>
                  <a:lnTo>
                    <a:pt x="4706" y="5245"/>
                  </a:lnTo>
                  <a:lnTo>
                    <a:pt x="7703" y="5171"/>
                  </a:lnTo>
                  <a:lnTo>
                    <a:pt x="5845" y="3822"/>
                  </a:lnTo>
                  <a:lnTo>
                    <a:pt x="7343" y="2233"/>
                  </a:lnTo>
                  <a:lnTo>
                    <a:pt x="4961" y="2818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-3824434" y="2365159"/>
              <a:ext cx="509243" cy="514014"/>
            </a:xfrm>
            <a:custGeom>
              <a:avLst/>
              <a:gdLst/>
              <a:ahLst/>
              <a:cxnLst/>
              <a:rect l="l" t="t" r="r" b="b"/>
              <a:pathLst>
                <a:path w="9607" h="9697" extrusionOk="0">
                  <a:moveTo>
                    <a:pt x="5860" y="1993"/>
                  </a:moveTo>
                  <a:lnTo>
                    <a:pt x="5875" y="4121"/>
                  </a:lnTo>
                  <a:lnTo>
                    <a:pt x="7748" y="3657"/>
                  </a:lnTo>
                  <a:lnTo>
                    <a:pt x="6624" y="4841"/>
                  </a:lnTo>
                  <a:lnTo>
                    <a:pt x="8123" y="5920"/>
                  </a:lnTo>
                  <a:lnTo>
                    <a:pt x="5650" y="5980"/>
                  </a:lnTo>
                  <a:lnTo>
                    <a:pt x="5365" y="7838"/>
                  </a:lnTo>
                  <a:lnTo>
                    <a:pt x="4676" y="6145"/>
                  </a:lnTo>
                  <a:lnTo>
                    <a:pt x="2578" y="6459"/>
                  </a:lnTo>
                  <a:lnTo>
                    <a:pt x="2578" y="6459"/>
                  </a:lnTo>
                  <a:lnTo>
                    <a:pt x="4167" y="5335"/>
                  </a:lnTo>
                  <a:lnTo>
                    <a:pt x="2338" y="4571"/>
                  </a:lnTo>
                  <a:lnTo>
                    <a:pt x="4002" y="4526"/>
                  </a:lnTo>
                  <a:lnTo>
                    <a:pt x="3207" y="2818"/>
                  </a:lnTo>
                  <a:lnTo>
                    <a:pt x="3207" y="2818"/>
                  </a:lnTo>
                  <a:lnTo>
                    <a:pt x="4781" y="4031"/>
                  </a:lnTo>
                  <a:lnTo>
                    <a:pt x="5860" y="1993"/>
                  </a:lnTo>
                  <a:close/>
                  <a:moveTo>
                    <a:pt x="6340" y="0"/>
                  </a:moveTo>
                  <a:lnTo>
                    <a:pt x="4616" y="3282"/>
                  </a:lnTo>
                  <a:lnTo>
                    <a:pt x="1889" y="1184"/>
                  </a:lnTo>
                  <a:lnTo>
                    <a:pt x="3237" y="4046"/>
                  </a:lnTo>
                  <a:lnTo>
                    <a:pt x="0" y="4121"/>
                  </a:lnTo>
                  <a:lnTo>
                    <a:pt x="3162" y="5440"/>
                  </a:lnTo>
                  <a:lnTo>
                    <a:pt x="615" y="7253"/>
                  </a:lnTo>
                  <a:lnTo>
                    <a:pt x="4376" y="6684"/>
                  </a:lnTo>
                  <a:lnTo>
                    <a:pt x="5575" y="9696"/>
                  </a:lnTo>
                  <a:lnTo>
                    <a:pt x="6085" y="6474"/>
                  </a:lnTo>
                  <a:lnTo>
                    <a:pt x="9606" y="6384"/>
                  </a:lnTo>
                  <a:lnTo>
                    <a:pt x="7389" y="4766"/>
                  </a:lnTo>
                  <a:lnTo>
                    <a:pt x="9262" y="2773"/>
                  </a:lnTo>
                  <a:lnTo>
                    <a:pt x="6369" y="3477"/>
                  </a:lnTo>
                  <a:lnTo>
                    <a:pt x="63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384" name="Google Shape;384;p44"/>
          <p:cNvSpPr/>
          <p:nvPr/>
        </p:nvSpPr>
        <p:spPr>
          <a:xfrm>
            <a:off x="828133" y="2320070"/>
            <a:ext cx="178542" cy="177543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69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78"/>
                  <a:pt x="660" y="2938"/>
                  <a:pt x="1469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385" name="Google Shape;385;p44"/>
          <p:cNvGrpSpPr/>
          <p:nvPr/>
        </p:nvGrpSpPr>
        <p:grpSpPr>
          <a:xfrm>
            <a:off x="3139310" y="275713"/>
            <a:ext cx="281889" cy="227394"/>
            <a:chOff x="-3715608" y="1135417"/>
            <a:chExt cx="247122" cy="199468"/>
          </a:xfrm>
        </p:grpSpPr>
        <p:sp>
          <p:nvSpPr>
            <p:cNvPr id="386" name="Google Shape;386;p44"/>
            <p:cNvSpPr/>
            <p:nvPr/>
          </p:nvSpPr>
          <p:spPr>
            <a:xfrm>
              <a:off x="-3625070" y="1178354"/>
              <a:ext cx="156584" cy="156531"/>
            </a:xfrm>
            <a:custGeom>
              <a:avLst/>
              <a:gdLst/>
              <a:ahLst/>
              <a:cxnLst/>
              <a:rect l="l" t="t" r="r" b="b"/>
              <a:pathLst>
                <a:path w="2954" h="2953" extrusionOk="0">
                  <a:moveTo>
                    <a:pt x="1470" y="0"/>
                  </a:moveTo>
                  <a:cubicBezTo>
                    <a:pt x="660" y="0"/>
                    <a:pt x="1" y="659"/>
                    <a:pt x="1" y="1484"/>
                  </a:cubicBezTo>
                  <a:cubicBezTo>
                    <a:pt x="1" y="2293"/>
                    <a:pt x="660" y="2952"/>
                    <a:pt x="1470" y="2952"/>
                  </a:cubicBezTo>
                  <a:cubicBezTo>
                    <a:pt x="2294" y="2952"/>
                    <a:pt x="2953" y="2293"/>
                    <a:pt x="2953" y="1484"/>
                  </a:cubicBezTo>
                  <a:cubicBezTo>
                    <a:pt x="2953" y="659"/>
                    <a:pt x="2294" y="0"/>
                    <a:pt x="1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-3715608" y="1135417"/>
              <a:ext cx="156531" cy="155789"/>
            </a:xfrm>
            <a:custGeom>
              <a:avLst/>
              <a:gdLst/>
              <a:ahLst/>
              <a:cxnLst/>
              <a:rect l="l" t="t" r="r" b="b"/>
              <a:pathLst>
                <a:path w="2953" h="2939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79"/>
                    <a:pt x="660" y="2938"/>
                    <a:pt x="1484" y="2938"/>
                  </a:cubicBezTo>
                  <a:cubicBezTo>
                    <a:pt x="2293" y="2938"/>
                    <a:pt x="2953" y="2279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388" name="Google Shape;388;p44"/>
          <p:cNvSpPr/>
          <p:nvPr/>
        </p:nvSpPr>
        <p:spPr>
          <a:xfrm>
            <a:off x="1231261" y="6161527"/>
            <a:ext cx="178542" cy="17851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60" y="1"/>
                  <a:pt x="0" y="660"/>
                  <a:pt x="0" y="1469"/>
                </a:cubicBezTo>
                <a:cubicBezTo>
                  <a:pt x="0" y="2294"/>
                  <a:pt x="660" y="2953"/>
                  <a:pt x="1469" y="2953"/>
                </a:cubicBezTo>
                <a:cubicBezTo>
                  <a:pt x="2293" y="2953"/>
                  <a:pt x="2953" y="2294"/>
                  <a:pt x="2953" y="1469"/>
                </a:cubicBezTo>
                <a:cubicBezTo>
                  <a:pt x="2953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89" name="Google Shape;389;p44"/>
          <p:cNvSpPr/>
          <p:nvPr/>
        </p:nvSpPr>
        <p:spPr>
          <a:xfrm>
            <a:off x="4364168" y="5970894"/>
            <a:ext cx="576316" cy="559761"/>
          </a:xfrm>
          <a:custGeom>
            <a:avLst/>
            <a:gdLst/>
            <a:ahLst/>
            <a:cxnLst/>
            <a:rect l="l" t="t" r="r" b="b"/>
            <a:pathLst>
              <a:path w="9532" h="9263" extrusionOk="0">
                <a:moveTo>
                  <a:pt x="3163" y="1"/>
                </a:moveTo>
                <a:lnTo>
                  <a:pt x="3478" y="3088"/>
                </a:lnTo>
                <a:lnTo>
                  <a:pt x="1" y="4077"/>
                </a:lnTo>
                <a:lnTo>
                  <a:pt x="2593" y="5081"/>
                </a:lnTo>
                <a:lnTo>
                  <a:pt x="1335" y="7404"/>
                </a:lnTo>
                <a:lnTo>
                  <a:pt x="1335" y="7404"/>
                </a:lnTo>
                <a:lnTo>
                  <a:pt x="3927" y="5995"/>
                </a:lnTo>
                <a:lnTo>
                  <a:pt x="4811" y="9262"/>
                </a:lnTo>
                <a:lnTo>
                  <a:pt x="5621" y="5725"/>
                </a:lnTo>
                <a:lnTo>
                  <a:pt x="8648" y="6999"/>
                </a:lnTo>
                <a:lnTo>
                  <a:pt x="8648" y="6999"/>
                </a:lnTo>
                <a:lnTo>
                  <a:pt x="6700" y="4661"/>
                </a:lnTo>
                <a:lnTo>
                  <a:pt x="9532" y="3837"/>
                </a:lnTo>
                <a:lnTo>
                  <a:pt x="6325" y="3388"/>
                </a:lnTo>
                <a:lnTo>
                  <a:pt x="8273" y="1050"/>
                </a:lnTo>
                <a:lnTo>
                  <a:pt x="4991" y="2458"/>
                </a:lnTo>
                <a:lnTo>
                  <a:pt x="31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90" name="Google Shape;390;p44"/>
          <p:cNvSpPr/>
          <p:nvPr/>
        </p:nvSpPr>
        <p:spPr>
          <a:xfrm>
            <a:off x="6207947" y="5687498"/>
            <a:ext cx="177635" cy="177543"/>
          </a:xfrm>
          <a:custGeom>
            <a:avLst/>
            <a:gdLst/>
            <a:ahLst/>
            <a:cxnLst/>
            <a:rect l="l" t="t" r="r" b="b"/>
            <a:pathLst>
              <a:path w="2938" h="2938" extrusionOk="0">
                <a:moveTo>
                  <a:pt x="1469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69" y="2938"/>
                </a:cubicBezTo>
                <a:cubicBezTo>
                  <a:pt x="2278" y="2938"/>
                  <a:pt x="2938" y="2278"/>
                  <a:pt x="2938" y="1469"/>
                </a:cubicBezTo>
                <a:cubicBezTo>
                  <a:pt x="2938" y="660"/>
                  <a:pt x="2278" y="0"/>
                  <a:pt x="1469" y="0"/>
                </a:cubicBezTo>
                <a:close/>
              </a:path>
            </a:pathLst>
          </a:custGeom>
          <a:solidFill>
            <a:srgbClr val="8D75AE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391" name="Google Shape;391;p44"/>
          <p:cNvGrpSpPr/>
          <p:nvPr/>
        </p:nvGrpSpPr>
        <p:grpSpPr>
          <a:xfrm>
            <a:off x="5572821" y="621162"/>
            <a:ext cx="415095" cy="362333"/>
            <a:chOff x="-4243092" y="2330173"/>
            <a:chExt cx="363899" cy="317836"/>
          </a:xfrm>
        </p:grpSpPr>
        <p:sp>
          <p:nvSpPr>
            <p:cNvPr id="392" name="Google Shape;392;p44"/>
            <p:cNvSpPr/>
            <p:nvPr/>
          </p:nvSpPr>
          <p:spPr>
            <a:xfrm>
              <a:off x="-4063553" y="2330173"/>
              <a:ext cx="156531" cy="156584"/>
            </a:xfrm>
            <a:custGeom>
              <a:avLst/>
              <a:gdLst/>
              <a:ahLst/>
              <a:cxnLst/>
              <a:rect l="l" t="t" r="r" b="b"/>
              <a:pathLst>
                <a:path w="2953" h="2954" extrusionOk="0">
                  <a:moveTo>
                    <a:pt x="1484" y="1"/>
                  </a:moveTo>
                  <a:cubicBezTo>
                    <a:pt x="660" y="1"/>
                    <a:pt x="1" y="660"/>
                    <a:pt x="1" y="1469"/>
                  </a:cubicBezTo>
                  <a:cubicBezTo>
                    <a:pt x="1" y="2294"/>
                    <a:pt x="660" y="2953"/>
                    <a:pt x="1484" y="2953"/>
                  </a:cubicBezTo>
                  <a:cubicBezTo>
                    <a:pt x="2293" y="2953"/>
                    <a:pt x="2953" y="2294"/>
                    <a:pt x="2953" y="1469"/>
                  </a:cubicBezTo>
                  <a:cubicBezTo>
                    <a:pt x="2953" y="660"/>
                    <a:pt x="2293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-4243092" y="2492273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59"/>
                    <a:pt x="1" y="1469"/>
                  </a:cubicBezTo>
                  <a:cubicBezTo>
                    <a:pt x="1" y="2278"/>
                    <a:pt x="660" y="2937"/>
                    <a:pt x="1484" y="2937"/>
                  </a:cubicBezTo>
                  <a:cubicBezTo>
                    <a:pt x="2294" y="2937"/>
                    <a:pt x="2953" y="2278"/>
                    <a:pt x="2953" y="1469"/>
                  </a:cubicBezTo>
                  <a:cubicBezTo>
                    <a:pt x="2953" y="659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-4034929" y="2460468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1"/>
                  </a:moveTo>
                  <a:cubicBezTo>
                    <a:pt x="660" y="1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7" y="2278"/>
                    <a:pt x="2937" y="1469"/>
                  </a:cubicBezTo>
                  <a:cubicBezTo>
                    <a:pt x="2937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395" name="Google Shape;395;p44"/>
          <p:cNvGrpSpPr/>
          <p:nvPr/>
        </p:nvGrpSpPr>
        <p:grpSpPr>
          <a:xfrm>
            <a:off x="1364637" y="4542261"/>
            <a:ext cx="268285" cy="267217"/>
            <a:chOff x="-5325835" y="1887712"/>
            <a:chExt cx="235195" cy="234400"/>
          </a:xfrm>
        </p:grpSpPr>
        <p:sp>
          <p:nvSpPr>
            <p:cNvPr id="396" name="Google Shape;396;p44"/>
            <p:cNvSpPr/>
            <p:nvPr/>
          </p:nvSpPr>
          <p:spPr>
            <a:xfrm>
              <a:off x="-5325835" y="1966376"/>
              <a:ext cx="156584" cy="155736"/>
            </a:xfrm>
            <a:custGeom>
              <a:avLst/>
              <a:gdLst/>
              <a:ahLst/>
              <a:cxnLst/>
              <a:rect l="l" t="t" r="r" b="b"/>
              <a:pathLst>
                <a:path w="2954" h="2938" extrusionOk="0">
                  <a:moveTo>
                    <a:pt x="1484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84" y="2938"/>
                  </a:cubicBezTo>
                  <a:cubicBezTo>
                    <a:pt x="2294" y="2938"/>
                    <a:pt x="2953" y="2278"/>
                    <a:pt x="2953" y="1469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-5247171" y="1887712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69" y="1"/>
                  </a:moveTo>
                  <a:cubicBezTo>
                    <a:pt x="660" y="1"/>
                    <a:pt x="0" y="660"/>
                    <a:pt x="0" y="1484"/>
                  </a:cubicBezTo>
                  <a:cubicBezTo>
                    <a:pt x="0" y="2293"/>
                    <a:pt x="660" y="2953"/>
                    <a:pt x="1469" y="2953"/>
                  </a:cubicBezTo>
                  <a:cubicBezTo>
                    <a:pt x="2278" y="2953"/>
                    <a:pt x="2953" y="2293"/>
                    <a:pt x="2953" y="1484"/>
                  </a:cubicBezTo>
                  <a:cubicBezTo>
                    <a:pt x="2953" y="660"/>
                    <a:pt x="2278" y="1"/>
                    <a:pt x="1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398" name="Google Shape;398;p44"/>
          <p:cNvSpPr/>
          <p:nvPr/>
        </p:nvSpPr>
        <p:spPr>
          <a:xfrm>
            <a:off x="7534923" y="213658"/>
            <a:ext cx="178542" cy="178449"/>
          </a:xfrm>
          <a:custGeom>
            <a:avLst/>
            <a:gdLst/>
            <a:ahLst/>
            <a:cxnLst/>
            <a:rect l="l" t="t" r="r" b="b"/>
            <a:pathLst>
              <a:path w="2953" h="2953" extrusionOk="0">
                <a:moveTo>
                  <a:pt x="1484" y="1"/>
                </a:moveTo>
                <a:cubicBezTo>
                  <a:pt x="660" y="1"/>
                  <a:pt x="1" y="660"/>
                  <a:pt x="1" y="1469"/>
                </a:cubicBezTo>
                <a:cubicBezTo>
                  <a:pt x="1" y="2293"/>
                  <a:pt x="660" y="2953"/>
                  <a:pt x="1484" y="2953"/>
                </a:cubicBezTo>
                <a:cubicBezTo>
                  <a:pt x="2294" y="2953"/>
                  <a:pt x="2953" y="2293"/>
                  <a:pt x="2953" y="1469"/>
                </a:cubicBezTo>
                <a:cubicBezTo>
                  <a:pt x="2953" y="660"/>
                  <a:pt x="2294" y="1"/>
                  <a:pt x="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399" name="Google Shape;399;p44"/>
          <p:cNvSpPr/>
          <p:nvPr/>
        </p:nvSpPr>
        <p:spPr>
          <a:xfrm>
            <a:off x="1409801" y="300182"/>
            <a:ext cx="178542" cy="178510"/>
          </a:xfrm>
          <a:custGeom>
            <a:avLst/>
            <a:gdLst/>
            <a:ahLst/>
            <a:cxnLst/>
            <a:rect l="l" t="t" r="r" b="b"/>
            <a:pathLst>
              <a:path w="2953" h="2954" extrusionOk="0">
                <a:moveTo>
                  <a:pt x="1469" y="1"/>
                </a:moveTo>
                <a:cubicBezTo>
                  <a:pt x="659" y="1"/>
                  <a:pt x="0" y="660"/>
                  <a:pt x="0" y="1469"/>
                </a:cubicBezTo>
                <a:cubicBezTo>
                  <a:pt x="0" y="2294"/>
                  <a:pt x="659" y="2953"/>
                  <a:pt x="1469" y="2953"/>
                </a:cubicBezTo>
                <a:cubicBezTo>
                  <a:pt x="2293" y="2953"/>
                  <a:pt x="2952" y="2294"/>
                  <a:pt x="2952" y="1469"/>
                </a:cubicBezTo>
                <a:cubicBezTo>
                  <a:pt x="2952" y="660"/>
                  <a:pt x="2293" y="1"/>
                  <a:pt x="14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sp>
        <p:nvSpPr>
          <p:cNvPr id="400" name="Google Shape;400;p44"/>
          <p:cNvSpPr/>
          <p:nvPr/>
        </p:nvSpPr>
        <p:spPr>
          <a:xfrm>
            <a:off x="10524356" y="213661"/>
            <a:ext cx="178602" cy="178449"/>
          </a:xfrm>
          <a:custGeom>
            <a:avLst/>
            <a:gdLst/>
            <a:ahLst/>
            <a:cxnLst/>
            <a:rect l="l" t="t" r="r" b="b"/>
            <a:pathLst>
              <a:path w="2954" h="2953" extrusionOk="0">
                <a:moveTo>
                  <a:pt x="1485" y="1"/>
                </a:moveTo>
                <a:cubicBezTo>
                  <a:pt x="660" y="1"/>
                  <a:pt x="1" y="660"/>
                  <a:pt x="1" y="1484"/>
                </a:cubicBezTo>
                <a:cubicBezTo>
                  <a:pt x="1" y="2293"/>
                  <a:pt x="660" y="2953"/>
                  <a:pt x="1485" y="2953"/>
                </a:cubicBezTo>
                <a:cubicBezTo>
                  <a:pt x="2294" y="2953"/>
                  <a:pt x="2953" y="2293"/>
                  <a:pt x="2953" y="1484"/>
                </a:cubicBezTo>
                <a:cubicBezTo>
                  <a:pt x="2953" y="660"/>
                  <a:pt x="2294" y="1"/>
                  <a:pt x="148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401" name="Google Shape;401;p44"/>
          <p:cNvGrpSpPr/>
          <p:nvPr/>
        </p:nvGrpSpPr>
        <p:grpSpPr>
          <a:xfrm>
            <a:off x="7713321" y="6339964"/>
            <a:ext cx="280982" cy="227334"/>
            <a:chOff x="-2474000" y="3617906"/>
            <a:chExt cx="246327" cy="199415"/>
          </a:xfrm>
        </p:grpSpPr>
        <p:sp>
          <p:nvSpPr>
            <p:cNvPr id="402" name="Google Shape;402;p44"/>
            <p:cNvSpPr/>
            <p:nvPr/>
          </p:nvSpPr>
          <p:spPr>
            <a:xfrm>
              <a:off x="-2384204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59" y="0"/>
                    <a:pt x="0" y="660"/>
                    <a:pt x="0" y="1484"/>
                  </a:cubicBezTo>
                  <a:cubicBezTo>
                    <a:pt x="0" y="2293"/>
                    <a:pt x="659" y="2953"/>
                    <a:pt x="1484" y="2953"/>
                  </a:cubicBezTo>
                  <a:cubicBezTo>
                    <a:pt x="2293" y="2953"/>
                    <a:pt x="2952" y="2293"/>
                    <a:pt x="2952" y="1484"/>
                  </a:cubicBezTo>
                  <a:cubicBezTo>
                    <a:pt x="2952" y="660"/>
                    <a:pt x="2293" y="0"/>
                    <a:pt x="1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-2474000" y="3617906"/>
              <a:ext cx="156531" cy="155736"/>
            </a:xfrm>
            <a:custGeom>
              <a:avLst/>
              <a:gdLst/>
              <a:ahLst/>
              <a:cxnLst/>
              <a:rect l="l" t="t" r="r" b="b"/>
              <a:pathLst>
                <a:path w="2953" h="2938" extrusionOk="0">
                  <a:moveTo>
                    <a:pt x="1469" y="0"/>
                  </a:moveTo>
                  <a:cubicBezTo>
                    <a:pt x="660" y="0"/>
                    <a:pt x="1" y="660"/>
                    <a:pt x="1" y="1469"/>
                  </a:cubicBezTo>
                  <a:cubicBezTo>
                    <a:pt x="1" y="2278"/>
                    <a:pt x="660" y="2938"/>
                    <a:pt x="1469" y="2938"/>
                  </a:cubicBezTo>
                  <a:cubicBezTo>
                    <a:pt x="2279" y="2938"/>
                    <a:pt x="2953" y="2278"/>
                    <a:pt x="2953" y="1469"/>
                  </a:cubicBezTo>
                  <a:cubicBezTo>
                    <a:pt x="2953" y="660"/>
                    <a:pt x="2279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404" name="Google Shape;404;p44"/>
          <p:cNvSpPr/>
          <p:nvPr/>
        </p:nvSpPr>
        <p:spPr>
          <a:xfrm>
            <a:off x="10922140" y="3340412"/>
            <a:ext cx="178542" cy="177543"/>
          </a:xfrm>
          <a:custGeom>
            <a:avLst/>
            <a:gdLst/>
            <a:ahLst/>
            <a:cxnLst/>
            <a:rect l="l" t="t" r="r" b="b"/>
            <a:pathLst>
              <a:path w="2953" h="2938" extrusionOk="0">
                <a:moveTo>
                  <a:pt x="1484" y="0"/>
                </a:moveTo>
                <a:cubicBezTo>
                  <a:pt x="660" y="0"/>
                  <a:pt x="0" y="660"/>
                  <a:pt x="0" y="1469"/>
                </a:cubicBezTo>
                <a:cubicBezTo>
                  <a:pt x="0" y="2278"/>
                  <a:pt x="660" y="2938"/>
                  <a:pt x="1484" y="2938"/>
                </a:cubicBezTo>
                <a:cubicBezTo>
                  <a:pt x="2293" y="2938"/>
                  <a:pt x="2953" y="2278"/>
                  <a:pt x="2953" y="1469"/>
                </a:cubicBezTo>
                <a:cubicBezTo>
                  <a:pt x="2953" y="660"/>
                  <a:pt x="2293" y="0"/>
                  <a:pt x="14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  <p:grpSp>
        <p:nvGrpSpPr>
          <p:cNvPr id="405" name="Google Shape;405;p44"/>
          <p:cNvGrpSpPr/>
          <p:nvPr/>
        </p:nvGrpSpPr>
        <p:grpSpPr>
          <a:xfrm rot="8100972">
            <a:off x="3123736" y="6567051"/>
            <a:ext cx="280834" cy="227400"/>
            <a:chOff x="-4956421" y="3617906"/>
            <a:chExt cx="246274" cy="199415"/>
          </a:xfrm>
        </p:grpSpPr>
        <p:sp>
          <p:nvSpPr>
            <p:cNvPr id="406" name="Google Shape;406;p44"/>
            <p:cNvSpPr/>
            <p:nvPr/>
          </p:nvSpPr>
          <p:spPr>
            <a:xfrm>
              <a:off x="-4866679" y="3660789"/>
              <a:ext cx="156531" cy="156531"/>
            </a:xfrm>
            <a:custGeom>
              <a:avLst/>
              <a:gdLst/>
              <a:ahLst/>
              <a:cxnLst/>
              <a:rect l="l" t="t" r="r" b="b"/>
              <a:pathLst>
                <a:path w="2953" h="2953" extrusionOk="0">
                  <a:moveTo>
                    <a:pt x="1484" y="0"/>
                  </a:moveTo>
                  <a:cubicBezTo>
                    <a:pt x="660" y="0"/>
                    <a:pt x="1" y="660"/>
                    <a:pt x="1" y="1484"/>
                  </a:cubicBezTo>
                  <a:cubicBezTo>
                    <a:pt x="1" y="2293"/>
                    <a:pt x="660" y="2953"/>
                    <a:pt x="1484" y="2953"/>
                  </a:cubicBezTo>
                  <a:cubicBezTo>
                    <a:pt x="2294" y="2953"/>
                    <a:pt x="2953" y="2293"/>
                    <a:pt x="2953" y="1484"/>
                  </a:cubicBezTo>
                  <a:cubicBezTo>
                    <a:pt x="2953" y="660"/>
                    <a:pt x="2294" y="0"/>
                    <a:pt x="1484" y="0"/>
                  </a:cubicBezTo>
                  <a:close/>
                </a:path>
              </a:pathLst>
            </a:custGeom>
            <a:solidFill>
              <a:srgbClr val="8D75AE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-4956421" y="3617906"/>
              <a:ext cx="155736" cy="155736"/>
            </a:xfrm>
            <a:custGeom>
              <a:avLst/>
              <a:gdLst/>
              <a:ahLst/>
              <a:cxnLst/>
              <a:rect l="l" t="t" r="r" b="b"/>
              <a:pathLst>
                <a:path w="2938" h="2938" extrusionOk="0">
                  <a:moveTo>
                    <a:pt x="1469" y="0"/>
                  </a:moveTo>
                  <a:cubicBezTo>
                    <a:pt x="660" y="0"/>
                    <a:pt x="0" y="660"/>
                    <a:pt x="0" y="1469"/>
                  </a:cubicBezTo>
                  <a:cubicBezTo>
                    <a:pt x="0" y="2278"/>
                    <a:pt x="660" y="2938"/>
                    <a:pt x="1469" y="2938"/>
                  </a:cubicBezTo>
                  <a:cubicBezTo>
                    <a:pt x="2278" y="2938"/>
                    <a:pt x="2938" y="2278"/>
                    <a:pt x="2938" y="1469"/>
                  </a:cubicBezTo>
                  <a:cubicBezTo>
                    <a:pt x="2938" y="660"/>
                    <a:pt x="2278" y="0"/>
                    <a:pt x="1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grpSp>
        <p:nvGrpSpPr>
          <p:cNvPr id="408" name="Google Shape;408;p44"/>
          <p:cNvGrpSpPr/>
          <p:nvPr/>
        </p:nvGrpSpPr>
        <p:grpSpPr>
          <a:xfrm rot="-2435801">
            <a:off x="1615381" y="5112255"/>
            <a:ext cx="1803706" cy="1441931"/>
            <a:chOff x="1011525" y="1490125"/>
            <a:chExt cx="451475" cy="360950"/>
          </a:xfrm>
        </p:grpSpPr>
        <p:sp>
          <p:nvSpPr>
            <p:cNvPr id="409" name="Google Shape;409;p44"/>
            <p:cNvSpPr/>
            <p:nvPr/>
          </p:nvSpPr>
          <p:spPr>
            <a:xfrm>
              <a:off x="1122025" y="1596100"/>
              <a:ext cx="191100" cy="244100"/>
            </a:xfrm>
            <a:custGeom>
              <a:avLst/>
              <a:gdLst/>
              <a:ahLst/>
              <a:cxnLst/>
              <a:rect l="l" t="t" r="r" b="b"/>
              <a:pathLst>
                <a:path w="7644" h="9764" extrusionOk="0">
                  <a:moveTo>
                    <a:pt x="4727" y="0"/>
                  </a:moveTo>
                  <a:cubicBezTo>
                    <a:pt x="2275" y="0"/>
                    <a:pt x="1" y="8055"/>
                    <a:pt x="1" y="8055"/>
                  </a:cubicBezTo>
                  <a:lnTo>
                    <a:pt x="1859" y="8625"/>
                  </a:lnTo>
                  <a:cubicBezTo>
                    <a:pt x="1859" y="8625"/>
                    <a:pt x="2504" y="3215"/>
                    <a:pt x="4032" y="2960"/>
                  </a:cubicBezTo>
                  <a:cubicBezTo>
                    <a:pt x="4062" y="2955"/>
                    <a:pt x="4092" y="2952"/>
                    <a:pt x="4121" y="2952"/>
                  </a:cubicBezTo>
                  <a:cubicBezTo>
                    <a:pt x="5571" y="2952"/>
                    <a:pt x="5815" y="9419"/>
                    <a:pt x="5815" y="9419"/>
                  </a:cubicBezTo>
                  <a:lnTo>
                    <a:pt x="6939" y="9764"/>
                  </a:lnTo>
                  <a:cubicBezTo>
                    <a:pt x="6939" y="9764"/>
                    <a:pt x="7644" y="847"/>
                    <a:pt x="5066" y="53"/>
                  </a:cubicBezTo>
                  <a:cubicBezTo>
                    <a:pt x="4953" y="17"/>
                    <a:pt x="4840" y="0"/>
                    <a:pt x="4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1083075" y="1542300"/>
              <a:ext cx="285475" cy="308025"/>
            </a:xfrm>
            <a:custGeom>
              <a:avLst/>
              <a:gdLst/>
              <a:ahLst/>
              <a:cxnLst/>
              <a:rect l="l" t="t" r="r" b="b"/>
              <a:pathLst>
                <a:path w="11419" h="12321" extrusionOk="0">
                  <a:moveTo>
                    <a:pt x="6914" y="1"/>
                  </a:moveTo>
                  <a:cubicBezTo>
                    <a:pt x="6893" y="1"/>
                    <a:pt x="6871" y="1"/>
                    <a:pt x="6849" y="2"/>
                  </a:cubicBezTo>
                  <a:cubicBezTo>
                    <a:pt x="2278" y="137"/>
                    <a:pt x="0" y="9353"/>
                    <a:pt x="0" y="9353"/>
                  </a:cubicBezTo>
                  <a:lnTo>
                    <a:pt x="2143" y="10387"/>
                  </a:lnTo>
                  <a:cubicBezTo>
                    <a:pt x="2143" y="10387"/>
                    <a:pt x="3957" y="3074"/>
                    <a:pt x="6010" y="2969"/>
                  </a:cubicBezTo>
                  <a:cubicBezTo>
                    <a:pt x="6020" y="2969"/>
                    <a:pt x="6030" y="2968"/>
                    <a:pt x="6040" y="2968"/>
                  </a:cubicBezTo>
                  <a:cubicBezTo>
                    <a:pt x="8052" y="2968"/>
                    <a:pt x="8512" y="11916"/>
                    <a:pt x="8512" y="11916"/>
                  </a:cubicBezTo>
                  <a:lnTo>
                    <a:pt x="11315" y="12320"/>
                  </a:lnTo>
                  <a:cubicBezTo>
                    <a:pt x="11315" y="12320"/>
                    <a:pt x="11419" y="1"/>
                    <a:pt x="6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1048225" y="1504950"/>
              <a:ext cx="385925" cy="346125"/>
            </a:xfrm>
            <a:custGeom>
              <a:avLst/>
              <a:gdLst/>
              <a:ahLst/>
              <a:cxnLst/>
              <a:rect l="l" t="t" r="r" b="b"/>
              <a:pathLst>
                <a:path w="15437" h="13845" extrusionOk="0">
                  <a:moveTo>
                    <a:pt x="8787" y="0"/>
                  </a:moveTo>
                  <a:cubicBezTo>
                    <a:pt x="2741" y="0"/>
                    <a:pt x="1" y="10427"/>
                    <a:pt x="1" y="10427"/>
                  </a:cubicBezTo>
                  <a:lnTo>
                    <a:pt x="2114" y="11057"/>
                  </a:lnTo>
                  <a:cubicBezTo>
                    <a:pt x="2114" y="11057"/>
                    <a:pt x="4688" y="2453"/>
                    <a:pt x="7890" y="2453"/>
                  </a:cubicBezTo>
                  <a:cubicBezTo>
                    <a:pt x="8002" y="2453"/>
                    <a:pt x="8115" y="2463"/>
                    <a:pt x="8228" y="2485"/>
                  </a:cubicBezTo>
                  <a:cubicBezTo>
                    <a:pt x="11600" y="3114"/>
                    <a:pt x="11330" y="13844"/>
                    <a:pt x="11330" y="13844"/>
                  </a:cubicBezTo>
                  <a:lnTo>
                    <a:pt x="13713" y="13799"/>
                  </a:lnTo>
                  <a:cubicBezTo>
                    <a:pt x="13713" y="13799"/>
                    <a:pt x="15436" y="432"/>
                    <a:pt x="9142" y="12"/>
                  </a:cubicBezTo>
                  <a:cubicBezTo>
                    <a:pt x="9023" y="4"/>
                    <a:pt x="8904" y="0"/>
                    <a:pt x="87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1011525" y="1490125"/>
              <a:ext cx="451475" cy="359825"/>
            </a:xfrm>
            <a:custGeom>
              <a:avLst/>
              <a:gdLst/>
              <a:ahLst/>
              <a:cxnLst/>
              <a:rect l="l" t="t" r="r" b="b"/>
              <a:pathLst>
                <a:path w="18059" h="14393" extrusionOk="0">
                  <a:moveTo>
                    <a:pt x="9872" y="1"/>
                  </a:moveTo>
                  <a:cubicBezTo>
                    <a:pt x="9785" y="1"/>
                    <a:pt x="9696" y="2"/>
                    <a:pt x="9606" y="6"/>
                  </a:cubicBezTo>
                  <a:cubicBezTo>
                    <a:pt x="1124" y="305"/>
                    <a:pt x="0" y="10571"/>
                    <a:pt x="0" y="10571"/>
                  </a:cubicBezTo>
                  <a:lnTo>
                    <a:pt x="2068" y="11200"/>
                  </a:lnTo>
                  <a:cubicBezTo>
                    <a:pt x="2068" y="11200"/>
                    <a:pt x="3492" y="2703"/>
                    <a:pt x="9411" y="1414"/>
                  </a:cubicBezTo>
                  <a:cubicBezTo>
                    <a:pt x="9666" y="1359"/>
                    <a:pt x="9908" y="1332"/>
                    <a:pt x="10138" y="1332"/>
                  </a:cubicBezTo>
                  <a:cubicBezTo>
                    <a:pt x="15219" y="1332"/>
                    <a:pt x="14177" y="14392"/>
                    <a:pt x="14177" y="14392"/>
                  </a:cubicBezTo>
                  <a:lnTo>
                    <a:pt x="16005" y="14392"/>
                  </a:lnTo>
                  <a:cubicBezTo>
                    <a:pt x="16005" y="14392"/>
                    <a:pt x="18059" y="1"/>
                    <a:pt x="98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1183475" y="1541750"/>
              <a:ext cx="59600" cy="52900"/>
            </a:xfrm>
            <a:custGeom>
              <a:avLst/>
              <a:gdLst/>
              <a:ahLst/>
              <a:cxnLst/>
              <a:rect l="l" t="t" r="r" b="b"/>
              <a:pathLst>
                <a:path w="2384" h="2116" extrusionOk="0">
                  <a:moveTo>
                    <a:pt x="1199" y="0"/>
                  </a:moveTo>
                  <a:cubicBezTo>
                    <a:pt x="764" y="0"/>
                    <a:pt x="351" y="271"/>
                    <a:pt x="195" y="713"/>
                  </a:cubicBezTo>
                  <a:cubicBezTo>
                    <a:pt x="1" y="1268"/>
                    <a:pt x="300" y="1867"/>
                    <a:pt x="855" y="2062"/>
                  </a:cubicBezTo>
                  <a:cubicBezTo>
                    <a:pt x="967" y="2098"/>
                    <a:pt x="1081" y="2116"/>
                    <a:pt x="1193" y="2116"/>
                  </a:cubicBezTo>
                  <a:cubicBezTo>
                    <a:pt x="1634" y="2116"/>
                    <a:pt x="2045" y="1845"/>
                    <a:pt x="2189" y="1403"/>
                  </a:cubicBezTo>
                  <a:cubicBezTo>
                    <a:pt x="2383" y="848"/>
                    <a:pt x="2084" y="249"/>
                    <a:pt x="1529" y="54"/>
                  </a:cubicBezTo>
                  <a:cubicBezTo>
                    <a:pt x="1420" y="17"/>
                    <a:pt x="1309" y="0"/>
                    <a:pt x="1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1194150" y="1551050"/>
              <a:ext cx="38250" cy="34425"/>
            </a:xfrm>
            <a:custGeom>
              <a:avLst/>
              <a:gdLst/>
              <a:ahLst/>
              <a:cxnLst/>
              <a:rect l="l" t="t" r="r" b="b"/>
              <a:pathLst>
                <a:path w="1530" h="1377" extrusionOk="0">
                  <a:moveTo>
                    <a:pt x="774" y="1"/>
                  </a:moveTo>
                  <a:cubicBezTo>
                    <a:pt x="378" y="1"/>
                    <a:pt x="1" y="347"/>
                    <a:pt x="83" y="821"/>
                  </a:cubicBezTo>
                  <a:cubicBezTo>
                    <a:pt x="98" y="941"/>
                    <a:pt x="158" y="1060"/>
                    <a:pt x="248" y="1150"/>
                  </a:cubicBezTo>
                  <a:cubicBezTo>
                    <a:pt x="391" y="1308"/>
                    <a:pt x="572" y="1376"/>
                    <a:pt x="750" y="1376"/>
                  </a:cubicBezTo>
                  <a:cubicBezTo>
                    <a:pt x="1147" y="1376"/>
                    <a:pt x="1530" y="1032"/>
                    <a:pt x="1447" y="566"/>
                  </a:cubicBezTo>
                  <a:cubicBezTo>
                    <a:pt x="1432" y="431"/>
                    <a:pt x="1372" y="326"/>
                    <a:pt x="1282" y="236"/>
                  </a:cubicBezTo>
                  <a:cubicBezTo>
                    <a:pt x="1137" y="72"/>
                    <a:pt x="953" y="1"/>
                    <a:pt x="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1231050" y="1586875"/>
              <a:ext cx="44250" cy="24125"/>
            </a:xfrm>
            <a:custGeom>
              <a:avLst/>
              <a:gdLst/>
              <a:ahLst/>
              <a:cxnLst/>
              <a:rect l="l" t="t" r="r" b="b"/>
              <a:pathLst>
                <a:path w="1770" h="965" extrusionOk="0">
                  <a:moveTo>
                    <a:pt x="316" y="0"/>
                  </a:moveTo>
                  <a:cubicBezTo>
                    <a:pt x="249" y="0"/>
                    <a:pt x="182" y="30"/>
                    <a:pt x="136" y="92"/>
                  </a:cubicBezTo>
                  <a:cubicBezTo>
                    <a:pt x="16" y="197"/>
                    <a:pt x="1" y="362"/>
                    <a:pt x="91" y="497"/>
                  </a:cubicBezTo>
                  <a:cubicBezTo>
                    <a:pt x="211" y="632"/>
                    <a:pt x="360" y="736"/>
                    <a:pt x="525" y="826"/>
                  </a:cubicBezTo>
                  <a:cubicBezTo>
                    <a:pt x="703" y="920"/>
                    <a:pt x="901" y="965"/>
                    <a:pt x="1098" y="965"/>
                  </a:cubicBezTo>
                  <a:cubicBezTo>
                    <a:pt x="1250" y="965"/>
                    <a:pt x="1401" y="938"/>
                    <a:pt x="1544" y="886"/>
                  </a:cubicBezTo>
                  <a:cubicBezTo>
                    <a:pt x="1694" y="826"/>
                    <a:pt x="1769" y="677"/>
                    <a:pt x="1739" y="527"/>
                  </a:cubicBezTo>
                  <a:cubicBezTo>
                    <a:pt x="1727" y="409"/>
                    <a:pt x="1632" y="328"/>
                    <a:pt x="1527" y="328"/>
                  </a:cubicBezTo>
                  <a:cubicBezTo>
                    <a:pt x="1498" y="328"/>
                    <a:pt x="1468" y="334"/>
                    <a:pt x="1439" y="347"/>
                  </a:cubicBezTo>
                  <a:cubicBezTo>
                    <a:pt x="1351" y="374"/>
                    <a:pt x="1260" y="387"/>
                    <a:pt x="1171" y="387"/>
                  </a:cubicBezTo>
                  <a:cubicBezTo>
                    <a:pt x="912" y="387"/>
                    <a:pt x="662" y="277"/>
                    <a:pt x="495" y="77"/>
                  </a:cubicBezTo>
                  <a:cubicBezTo>
                    <a:pt x="445" y="26"/>
                    <a:pt x="380" y="0"/>
                    <a:pt x="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1232925" y="1590300"/>
              <a:ext cx="42000" cy="14050"/>
            </a:xfrm>
            <a:custGeom>
              <a:avLst/>
              <a:gdLst/>
              <a:ahLst/>
              <a:cxnLst/>
              <a:rect l="l" t="t" r="r" b="b"/>
              <a:pathLst>
                <a:path w="1680" h="562" extrusionOk="0">
                  <a:moveTo>
                    <a:pt x="31" y="0"/>
                  </a:moveTo>
                  <a:cubicBezTo>
                    <a:pt x="16" y="15"/>
                    <a:pt x="1" y="45"/>
                    <a:pt x="1" y="60"/>
                  </a:cubicBezTo>
                  <a:cubicBezTo>
                    <a:pt x="136" y="195"/>
                    <a:pt x="285" y="315"/>
                    <a:pt x="450" y="390"/>
                  </a:cubicBezTo>
                  <a:cubicBezTo>
                    <a:pt x="665" y="505"/>
                    <a:pt x="897" y="562"/>
                    <a:pt x="1128" y="562"/>
                  </a:cubicBezTo>
                  <a:cubicBezTo>
                    <a:pt x="1316" y="562"/>
                    <a:pt x="1504" y="524"/>
                    <a:pt x="1679" y="450"/>
                  </a:cubicBezTo>
                  <a:cubicBezTo>
                    <a:pt x="1679" y="420"/>
                    <a:pt x="1679" y="405"/>
                    <a:pt x="1679" y="375"/>
                  </a:cubicBezTo>
                  <a:cubicBezTo>
                    <a:pt x="1489" y="451"/>
                    <a:pt x="1310" y="482"/>
                    <a:pt x="1144" y="482"/>
                  </a:cubicBezTo>
                  <a:cubicBezTo>
                    <a:pt x="563" y="482"/>
                    <a:pt x="147" y="105"/>
                    <a:pt x="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7" name="Google Shape;417;p44"/>
            <p:cNvSpPr/>
            <p:nvPr/>
          </p:nvSpPr>
          <p:spPr>
            <a:xfrm>
              <a:off x="1187600" y="1590750"/>
              <a:ext cx="34125" cy="28700"/>
            </a:xfrm>
            <a:custGeom>
              <a:avLst/>
              <a:gdLst/>
              <a:ahLst/>
              <a:cxnLst/>
              <a:rect l="l" t="t" r="r" b="b"/>
              <a:pathLst>
                <a:path w="1365" h="1148" extrusionOk="0">
                  <a:moveTo>
                    <a:pt x="642" y="1"/>
                  </a:moveTo>
                  <a:cubicBezTo>
                    <a:pt x="412" y="1"/>
                    <a:pt x="197" y="142"/>
                    <a:pt x="105" y="372"/>
                  </a:cubicBezTo>
                  <a:cubicBezTo>
                    <a:pt x="0" y="671"/>
                    <a:pt x="150" y="1001"/>
                    <a:pt x="450" y="1106"/>
                  </a:cubicBezTo>
                  <a:cubicBezTo>
                    <a:pt x="524" y="1134"/>
                    <a:pt x="600" y="1147"/>
                    <a:pt x="675" y="1147"/>
                  </a:cubicBezTo>
                  <a:cubicBezTo>
                    <a:pt x="922" y="1147"/>
                    <a:pt x="1160" y="1006"/>
                    <a:pt x="1274" y="776"/>
                  </a:cubicBezTo>
                  <a:cubicBezTo>
                    <a:pt x="1364" y="492"/>
                    <a:pt x="1184" y="177"/>
                    <a:pt x="855" y="42"/>
                  </a:cubicBezTo>
                  <a:cubicBezTo>
                    <a:pt x="784" y="14"/>
                    <a:pt x="712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1277900" y="1569550"/>
              <a:ext cx="58450" cy="53100"/>
            </a:xfrm>
            <a:custGeom>
              <a:avLst/>
              <a:gdLst/>
              <a:ahLst/>
              <a:cxnLst/>
              <a:rect l="l" t="t" r="r" b="b"/>
              <a:pathLst>
                <a:path w="2338" h="2124" extrusionOk="0">
                  <a:moveTo>
                    <a:pt x="1169" y="1"/>
                  </a:moveTo>
                  <a:cubicBezTo>
                    <a:pt x="695" y="1"/>
                    <a:pt x="263" y="321"/>
                    <a:pt x="150" y="800"/>
                  </a:cubicBezTo>
                  <a:cubicBezTo>
                    <a:pt x="0" y="1370"/>
                    <a:pt x="345" y="1939"/>
                    <a:pt x="899" y="2089"/>
                  </a:cubicBezTo>
                  <a:cubicBezTo>
                    <a:pt x="989" y="2113"/>
                    <a:pt x="1080" y="2124"/>
                    <a:pt x="1169" y="2124"/>
                  </a:cubicBezTo>
                  <a:cubicBezTo>
                    <a:pt x="1643" y="2124"/>
                    <a:pt x="2075" y="1804"/>
                    <a:pt x="2188" y="1325"/>
                  </a:cubicBezTo>
                  <a:cubicBezTo>
                    <a:pt x="2338" y="755"/>
                    <a:pt x="1993" y="186"/>
                    <a:pt x="1439" y="36"/>
                  </a:cubicBezTo>
                  <a:cubicBezTo>
                    <a:pt x="1349" y="12"/>
                    <a:pt x="1258" y="1"/>
                    <a:pt x="1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1280900" y="1578425"/>
              <a:ext cx="46450" cy="34625"/>
            </a:xfrm>
            <a:custGeom>
              <a:avLst/>
              <a:gdLst/>
              <a:ahLst/>
              <a:cxnLst/>
              <a:rect l="l" t="t" r="r" b="b"/>
              <a:pathLst>
                <a:path w="1858" h="1385" extrusionOk="0">
                  <a:moveTo>
                    <a:pt x="937" y="0"/>
                  </a:moveTo>
                  <a:cubicBezTo>
                    <a:pt x="876" y="0"/>
                    <a:pt x="814" y="8"/>
                    <a:pt x="749" y="25"/>
                  </a:cubicBezTo>
                  <a:cubicBezTo>
                    <a:pt x="629" y="55"/>
                    <a:pt x="509" y="115"/>
                    <a:pt x="435" y="205"/>
                  </a:cubicBezTo>
                  <a:cubicBezTo>
                    <a:pt x="1" y="666"/>
                    <a:pt x="352" y="1384"/>
                    <a:pt x="922" y="1384"/>
                  </a:cubicBezTo>
                  <a:cubicBezTo>
                    <a:pt x="982" y="1384"/>
                    <a:pt x="1044" y="1376"/>
                    <a:pt x="1109" y="1359"/>
                  </a:cubicBezTo>
                  <a:cubicBezTo>
                    <a:pt x="1229" y="1329"/>
                    <a:pt x="1334" y="1269"/>
                    <a:pt x="1424" y="1164"/>
                  </a:cubicBezTo>
                  <a:cubicBezTo>
                    <a:pt x="1857" y="717"/>
                    <a:pt x="1507" y="0"/>
                    <a:pt x="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1274900" y="1617400"/>
              <a:ext cx="32225" cy="28400"/>
            </a:xfrm>
            <a:custGeom>
              <a:avLst/>
              <a:gdLst/>
              <a:ahLst/>
              <a:cxnLst/>
              <a:rect l="l" t="t" r="r" b="b"/>
              <a:pathLst>
                <a:path w="1289" h="1136" extrusionOk="0">
                  <a:moveTo>
                    <a:pt x="596" y="0"/>
                  </a:moveTo>
                  <a:cubicBezTo>
                    <a:pt x="332" y="0"/>
                    <a:pt x="94" y="153"/>
                    <a:pt x="45" y="385"/>
                  </a:cubicBezTo>
                  <a:cubicBezTo>
                    <a:pt x="0" y="729"/>
                    <a:pt x="210" y="1044"/>
                    <a:pt x="540" y="1119"/>
                  </a:cubicBezTo>
                  <a:cubicBezTo>
                    <a:pt x="585" y="1130"/>
                    <a:pt x="631" y="1136"/>
                    <a:pt x="677" y="1136"/>
                  </a:cubicBezTo>
                  <a:cubicBezTo>
                    <a:pt x="930" y="1136"/>
                    <a:pt x="1166" y="966"/>
                    <a:pt x="1229" y="699"/>
                  </a:cubicBezTo>
                  <a:cubicBezTo>
                    <a:pt x="1289" y="385"/>
                    <a:pt x="1094" y="85"/>
                    <a:pt x="779" y="25"/>
                  </a:cubicBezTo>
                  <a:cubicBezTo>
                    <a:pt x="718" y="8"/>
                    <a:pt x="657" y="0"/>
                    <a:pt x="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04256" tIns="104256" rIns="104256" bIns="104256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5"/>
            </a:p>
          </p:txBody>
        </p:sp>
      </p:grpSp>
      <p:sp>
        <p:nvSpPr>
          <p:cNvPr id="421" name="Google Shape;421;p44"/>
          <p:cNvSpPr/>
          <p:nvPr/>
        </p:nvSpPr>
        <p:spPr>
          <a:xfrm rot="2115393">
            <a:off x="7906048" y="5362758"/>
            <a:ext cx="576218" cy="559854"/>
          </a:xfrm>
          <a:custGeom>
            <a:avLst/>
            <a:gdLst/>
            <a:ahLst/>
            <a:cxnLst/>
            <a:rect l="l" t="t" r="r" b="b"/>
            <a:pathLst>
              <a:path w="9532" h="9263" extrusionOk="0">
                <a:moveTo>
                  <a:pt x="3163" y="1"/>
                </a:moveTo>
                <a:lnTo>
                  <a:pt x="3478" y="3088"/>
                </a:lnTo>
                <a:lnTo>
                  <a:pt x="1" y="4077"/>
                </a:lnTo>
                <a:lnTo>
                  <a:pt x="2593" y="5081"/>
                </a:lnTo>
                <a:lnTo>
                  <a:pt x="1335" y="7404"/>
                </a:lnTo>
                <a:lnTo>
                  <a:pt x="1335" y="7404"/>
                </a:lnTo>
                <a:lnTo>
                  <a:pt x="3927" y="5995"/>
                </a:lnTo>
                <a:lnTo>
                  <a:pt x="4811" y="9262"/>
                </a:lnTo>
                <a:lnTo>
                  <a:pt x="5621" y="5725"/>
                </a:lnTo>
                <a:lnTo>
                  <a:pt x="8648" y="6999"/>
                </a:lnTo>
                <a:lnTo>
                  <a:pt x="8648" y="6999"/>
                </a:lnTo>
                <a:lnTo>
                  <a:pt x="6700" y="4661"/>
                </a:lnTo>
                <a:lnTo>
                  <a:pt x="9532" y="3837"/>
                </a:lnTo>
                <a:lnTo>
                  <a:pt x="6325" y="3388"/>
                </a:lnTo>
                <a:lnTo>
                  <a:pt x="8273" y="1050"/>
                </a:lnTo>
                <a:lnTo>
                  <a:pt x="4991" y="2458"/>
                </a:lnTo>
                <a:lnTo>
                  <a:pt x="31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4256" tIns="104256" rIns="104256" bIns="10425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5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1334293" y="5956300"/>
            <a:ext cx="9372601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ở trên không, chuyển động theo, cuốn theo làn gió.</a:t>
            </a:r>
            <a:endParaRPr lang="vi-VN" altLang="vi-VN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vi-VN" alt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" name="Content Placeholder 100"/>
          <p:cNvPicPr/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1703705" y="548640"/>
            <a:ext cx="8672195" cy="54794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1360" y="1052829"/>
            <a:ext cx="8143875" cy="1743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vi-VN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927350" y="2493010"/>
            <a:ext cx="65620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5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GHI NHỚ</a:t>
            </a:r>
            <a:endParaRPr lang="vi-VN" altLang="en-US" sz="54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55188" y="837203"/>
            <a:ext cx="29718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1225" y="1485265"/>
            <a:ext cx="10460355" cy="21678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4005" b="1" dirty="0">
                <a:solidFill>
                  <a:srgbClr val="002060"/>
                </a:solidFill>
                <a:cs typeface="Times New Roman" panose="02020603050405020304" pitchFamily="18" charset="0"/>
              </a:rPr>
              <a:t>Động từ là những từ chỉ </a:t>
            </a:r>
            <a:endParaRPr lang="vi-VN" sz="4005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4005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hoạt </a:t>
            </a:r>
            <a:r>
              <a:rPr lang="vi-VN" sz="4005" b="1" dirty="0">
                <a:solidFill>
                  <a:srgbClr val="002060"/>
                </a:solidFill>
                <a:cs typeface="Times New Roman" panose="02020603050405020304" pitchFamily="18" charset="0"/>
              </a:rPr>
              <a:t>động, </a:t>
            </a:r>
            <a:r>
              <a:rPr lang="vi-VN" sz="4005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trạng </a:t>
            </a:r>
            <a:r>
              <a:rPr lang="vi-VN" sz="4005" b="1" dirty="0">
                <a:solidFill>
                  <a:srgbClr val="002060"/>
                </a:solidFill>
                <a:cs typeface="Times New Roman" panose="02020603050405020304" pitchFamily="18" charset="0"/>
              </a:rPr>
              <a:t>thái của sự </a:t>
            </a:r>
            <a:r>
              <a:rPr lang="vi-VN" sz="4005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vật.</a:t>
            </a:r>
            <a:endParaRPr lang="vi-VN" sz="4005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pp2"/>
          <p:cNvPicPr>
            <a:picLocks noChangeAspect="1"/>
          </p:cNvPicPr>
          <p:nvPr>
            <p:ph idx="4294967295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" y="4168775"/>
            <a:ext cx="2112010" cy="2361565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639695" y="3717925"/>
            <a:ext cx="3916680" cy="1408430"/>
          </a:xfrm>
          <a:prstGeom prst="cloudCallout">
            <a:avLst>
              <a:gd name="adj1" fmla="val -67396"/>
              <a:gd name="adj2" fmla="val 3877"/>
            </a:avLst>
          </a:prstGeom>
          <a:solidFill>
            <a:srgbClr val="776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ấy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 từ</a:t>
            </a:r>
            <a:endParaRPr lang="vi-VN" sz="28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021965" y="2014855"/>
            <a:ext cx="595439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5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altLang="en-US" sz="54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5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vi-VN" altLang="en-US" sz="54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5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vi-VN" altLang="en-US" sz="54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2057400" y="2590800"/>
            <a:ext cx="73152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vi-VN" sz="3200" i="1"/>
          </a:p>
        </p:txBody>
      </p:sp>
      <p:sp>
        <p:nvSpPr>
          <p:cNvPr id="10243" name="Text Box 51"/>
          <p:cNvSpPr txBox="1">
            <a:spLocks noChangeArrowheads="1"/>
          </p:cNvSpPr>
          <p:nvPr/>
        </p:nvSpPr>
        <p:spPr bwMode="auto">
          <a:xfrm>
            <a:off x="7543800" y="4800601"/>
            <a:ext cx="2971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2000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</a:pP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857251" y="457200"/>
            <a:ext cx="10215562" cy="507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ở 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ở 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>
            <a:off x="6781800" y="4581526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5"/>
          </a:p>
        </p:txBody>
      </p:sp>
      <p:sp>
        <p:nvSpPr>
          <p:cNvPr id="11" name="Line 43"/>
          <p:cNvSpPr>
            <a:spLocks noChangeShapeType="1"/>
          </p:cNvSpPr>
          <p:nvPr/>
        </p:nvSpPr>
        <p:spPr bwMode="auto">
          <a:xfrm>
            <a:off x="6891336" y="3800475"/>
            <a:ext cx="8239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5"/>
          </a:p>
        </p:txBody>
      </p:sp>
      <p:sp>
        <p:nvSpPr>
          <p:cNvPr id="2" name="Cloud 1"/>
          <p:cNvSpPr/>
          <p:nvPr/>
        </p:nvSpPr>
        <p:spPr>
          <a:xfrm>
            <a:off x="9120505" y="44450"/>
            <a:ext cx="3071495" cy="12242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600" b="1"/>
              <a:t>làm vở</a:t>
            </a:r>
            <a:endParaRPr lang="vi-VN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7" grpId="0" bldLvl="0" animBg="1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2057400" y="2590800"/>
            <a:ext cx="73152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vi-VN" sz="3200" i="1"/>
          </a:p>
        </p:txBody>
      </p:sp>
      <p:sp>
        <p:nvSpPr>
          <p:cNvPr id="10243" name="Text Box 51"/>
          <p:cNvSpPr txBox="1">
            <a:spLocks noChangeArrowheads="1"/>
          </p:cNvSpPr>
          <p:nvPr/>
        </p:nvSpPr>
        <p:spPr bwMode="auto">
          <a:xfrm>
            <a:off x="7543800" y="4800601"/>
            <a:ext cx="29718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2000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</a:pP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857251" y="457200"/>
            <a:ext cx="10215562" cy="578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ở nhà:</a:t>
            </a:r>
            <a:r>
              <a:rPr lang="vi-VN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răng,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mặt,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nhà,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tưới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dục,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rau,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cơm,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tập, </a:t>
            </a:r>
            <a:r>
              <a:rPr lang="vi-VN" altLang="en-US" sz="360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truyện,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 vi,..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ở trường:</a:t>
            </a:r>
            <a:r>
              <a:rPr lang="vi-VN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giảng,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sách,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vi-VN" alt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dây,...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4202" y="764466"/>
            <a:ext cx="5055326" cy="719138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160" y="1903095"/>
            <a:ext cx="10327005" cy="1005840"/>
            <a:chOff x="-8052" y="1699617"/>
            <a:chExt cx="9469074" cy="100625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của động từ.</a:t>
              </a:r>
              <a:endPara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99160" y="3215005"/>
            <a:ext cx="10376535" cy="910590"/>
            <a:chOff x="-8052" y="1747250"/>
            <a:chExt cx="8976506" cy="910989"/>
          </a:xfrm>
          <a:solidFill>
            <a:schemeClr val="accent6">
              <a:lumMod val="75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động từ trong câu văn, đoạn văn.</a:t>
              </a:r>
              <a:endPara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899160" y="4431665"/>
            <a:ext cx="10376535" cy="910590"/>
            <a:chOff x="-8052" y="1747250"/>
            <a:chExt cx="8976506" cy="910989"/>
          </a:xfrm>
          <a:solidFill>
            <a:schemeClr val="bg1">
              <a:lumMod val="7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 những động từ hay, có ý nghĩa khi nói hoặc viết.</a:t>
              </a:r>
              <a:endPara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0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265053" y="1485612"/>
            <a:ext cx="1349828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15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990600" y="431008"/>
            <a:ext cx="9448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447800" y="1156097"/>
            <a:ext cx="9696450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Trẫm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1447800" y="4343399"/>
            <a:ext cx="96964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-ô-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Mi-đát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sồi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  <p:bldP spid="27661" grpId="0"/>
      <p:bldP spid="368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376362" y="469899"/>
            <a:ext cx="9448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171575" y="1201738"/>
            <a:ext cx="9653587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Trẫm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  <p:bldP spid="276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>
            <p:ph type="title"/>
          </p:nvPr>
        </p:nvSpPr>
        <p:spPr/>
        <p:txBody>
          <a:bodyPr/>
          <a:p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b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376362" y="469899"/>
            <a:ext cx="9448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171575" y="1201738"/>
            <a:ext cx="9653587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Trẫm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  <p:bldP spid="276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1271269" y="1484947"/>
            <a:ext cx="9601200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Mi-đát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1631315" y="1268730"/>
            <a:ext cx="9144000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Mi-đát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4202" y="764466"/>
            <a:ext cx="5055326" cy="719138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160" y="1903095"/>
            <a:ext cx="10327005" cy="1005840"/>
            <a:chOff x="-8052" y="1699617"/>
            <a:chExt cx="9469074" cy="100625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của động từ.</a:t>
              </a:r>
              <a:endPara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99160" y="3215005"/>
            <a:ext cx="10376535" cy="910590"/>
            <a:chOff x="-8052" y="1747250"/>
            <a:chExt cx="8976506" cy="910989"/>
          </a:xfrm>
          <a:solidFill>
            <a:schemeClr val="accent6">
              <a:lumMod val="75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động từ trong câu văn, đoạn văn.</a:t>
              </a:r>
              <a:endPara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899160" y="4431665"/>
            <a:ext cx="10376535" cy="910590"/>
            <a:chOff x="-8052" y="1747250"/>
            <a:chExt cx="8976506" cy="910989"/>
          </a:xfrm>
          <a:solidFill>
            <a:schemeClr val="bg1">
              <a:lumMod val="7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 những động từ hay, có ý nghĩa khi nói hoặc viết.</a:t>
              </a:r>
              <a:endPara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0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265053" y="1485612"/>
            <a:ext cx="1349828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15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0200918" y="2498437"/>
            <a:ext cx="1349828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15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1055687" y="693102"/>
            <a:ext cx="101568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22" descr="a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10" y="2133600"/>
            <a:ext cx="4722495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24" descr="a3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" r="3132" b="1567"/>
          <a:stretch>
            <a:fillRect/>
          </a:stretch>
        </p:blipFill>
        <p:spPr>
          <a:xfrm>
            <a:off x="6456045" y="2220595"/>
            <a:ext cx="4759325" cy="3636645"/>
          </a:xfrm>
          <a:noFill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37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6315" y="3284855"/>
            <a:ext cx="2720975" cy="328295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783840" y="1052830"/>
            <a:ext cx="6408420" cy="1944370"/>
          </a:xfrm>
          <a:prstGeom prst="wedgeRoundRectCallout">
            <a:avLst>
              <a:gd name="adj1" fmla="val 53230"/>
              <a:gd name="adj2" fmla="val 90267"/>
              <a:gd name="adj3" fmla="val 16667"/>
            </a:avLst>
          </a:prstGeom>
          <a:solidFill>
            <a:srgbClr val="106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87395" y="1485265"/>
            <a:ext cx="560895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 nêu động từ</a:t>
            </a:r>
            <a:endParaRPr lang="en-US" sz="3600" b="1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ình ảnh019">
            <a:hlinkClick r:id=""/>
          </p:cNvPr>
          <p:cNvPicPr>
            <a:picLocks noChangeAspect="1" noChangeArrowheads="1"/>
          </p:cNvPicPr>
          <p:nvPr/>
        </p:nvPicPr>
        <p:blipFill>
          <a:blip r:embed="rId1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85" y="548640"/>
            <a:ext cx="6614160" cy="513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Line 5"/>
          <p:cNvSpPr>
            <a:spLocks noChangeShapeType="1"/>
          </p:cNvSpPr>
          <p:nvPr/>
        </p:nvSpPr>
        <p:spPr bwMode="auto">
          <a:xfrm>
            <a:off x="5684365" y="3968226"/>
            <a:ext cx="1257300" cy="8715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5"/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5269710" y="6304487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5"/>
          </a:p>
        </p:txBody>
      </p:sp>
      <p:sp>
        <p:nvSpPr>
          <p:cNvPr id="4" name="TextBox 3"/>
          <p:cNvSpPr txBox="1"/>
          <p:nvPr/>
        </p:nvSpPr>
        <p:spPr>
          <a:xfrm>
            <a:off x="5231607" y="5609908"/>
            <a:ext cx="238601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smtClean="0"/>
              <a:t>kẻ vở</a:t>
            </a:r>
            <a:endParaRPr lang="vi-VN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ình ảnh028">
            <a:hlinkClick r:id=""/>
          </p:cNvPr>
          <p:cNvPicPr>
            <a:picLocks noChangeAspect="1" noChangeArrowheads="1"/>
          </p:cNvPicPr>
          <p:nvPr/>
        </p:nvPicPr>
        <p:blipFill>
          <a:blip r:embed="rId1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85" y="620395"/>
            <a:ext cx="6125845" cy="513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2495391" y="4149091"/>
            <a:ext cx="26019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5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4655978" y="5589165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vi-VN" altLang="en-US" sz="400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vi-VN" altLang="en-US" sz="400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4808378" y="6274964"/>
            <a:ext cx="2057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5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/>
      <p:bldP spid="7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ình ảnh015">
            <a:hlinkClick r:id=""/>
          </p:cNvPr>
          <p:cNvPicPr>
            <a:picLocks noChangeAspect="1" noChangeArrowheads="1"/>
          </p:cNvPicPr>
          <p:nvPr/>
        </p:nvPicPr>
        <p:blipFill>
          <a:blip r:embed="rId1">
            <a:lum bright="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548640"/>
            <a:ext cx="8086090" cy="51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3513931" y="2618581"/>
            <a:ext cx="1335088" cy="495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5"/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5087619" y="5732777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  <a:endParaRPr lang="vi-VN" altLang="en-US" sz="400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5273356" y="6296332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405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  <p:bldP spid="7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g_1269_50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70" y="842645"/>
            <a:ext cx="8416290" cy="491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5304155" y="5733415"/>
            <a:ext cx="209804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vi-VN" altLang="en-US" sz="4005" b="1">
                <a:solidFill>
                  <a:srgbClr val="FF0000"/>
                </a:solidFill>
                <a:latin typeface="Times New Roman" panose="02020603050405020304" pitchFamily="18" charset="0"/>
              </a:rPr>
              <a:t>chào cờ</a:t>
            </a:r>
            <a:endParaRPr lang="vi-VN" altLang="en-US" sz="4005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359512" y="3428773"/>
            <a:ext cx="5370285" cy="184966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đã được học những loại từ nào?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15415" y="764540"/>
            <a:ext cx="9322435" cy="1196975"/>
          </a:xfrm>
          <a:prstGeom prst="rect">
            <a:avLst/>
          </a:prstGeom>
          <a:noFill/>
        </p:spPr>
        <p:txBody>
          <a:bodyPr vert="horz" lIns="91439" tIns="45719" rIns="91439" bIns="45719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tìm những danh từ chung và danh từ riêng trong      câu văn sau:</a:t>
            </a:r>
            <a:endParaRPr lang="vi-VN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r>
              <a:rPr lang="vi-V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Mi – đát thử bẻ một cành sồi, cành đó liền biến thành vàng.</a:t>
            </a:r>
            <a:endParaRPr lang="vi-VN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43797" y="2564721"/>
            <a:ext cx="10108111" cy="1197019"/>
          </a:xfrm>
          <a:prstGeom prst="rect">
            <a:avLst/>
          </a:prstGeom>
          <a:noFill/>
        </p:spPr>
        <p:txBody>
          <a:bodyPr vert="horz" lIns="91439" tIns="45719" rIns="91439" bIns="45719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Tx/>
              <a:buChar char="-"/>
              <a:defRPr/>
            </a:pPr>
            <a:r>
              <a:rPr lang="vi-VN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chung: vua, một, cành, sồi, vàng.</a:t>
            </a:r>
            <a:endParaRPr lang="vi-VN" alt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Tx/>
              <a:buChar char="-"/>
              <a:defRPr/>
            </a:pPr>
            <a:r>
              <a:rPr lang="vi-VN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riêng: Mi - đát</a:t>
            </a:r>
            <a:endParaRPr lang="vi-VN" alt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359511" y="3428772"/>
            <a:ext cx="5370285" cy="184966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từ loại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biến thành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loại từ gì?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/>
      <p:bldP spid="4" grpId="1"/>
      <p:bldP spid="6" grpId="0" bldLvl="0" animBg="1"/>
      <p:bldP spid="3" grpId="0"/>
      <p:bldP spid="3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4202" y="764466"/>
            <a:ext cx="5055326" cy="719138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160" y="1903095"/>
            <a:ext cx="10327005" cy="1005840"/>
            <a:chOff x="-8052" y="1699617"/>
            <a:chExt cx="9469074" cy="100625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của động từ.</a:t>
              </a:r>
              <a:endPara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99160" y="3215005"/>
            <a:ext cx="10376535" cy="910590"/>
            <a:chOff x="-8052" y="1747250"/>
            <a:chExt cx="8976506" cy="910989"/>
          </a:xfrm>
          <a:solidFill>
            <a:schemeClr val="accent6">
              <a:lumMod val="75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động từ trong câu văn, đoạn văn.</a:t>
              </a:r>
              <a:endPara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899160" y="4431665"/>
            <a:ext cx="10376535" cy="910590"/>
            <a:chOff x="-8052" y="1747250"/>
            <a:chExt cx="8976506" cy="910989"/>
          </a:xfrm>
          <a:solidFill>
            <a:schemeClr val="bg1">
              <a:lumMod val="7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 những động từ hay, có ý nghĩa khi nói hoặc viết.</a:t>
              </a:r>
              <a:endPara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0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265053" y="1485612"/>
            <a:ext cx="1349828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15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0200918" y="2498437"/>
            <a:ext cx="1349828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15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0344428" y="4003387"/>
            <a:ext cx="1349828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15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359785" y="2204720"/>
            <a:ext cx="512762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66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endParaRPr lang="vi-VN" altLang="en-US" sz="6600" b="1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66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altLang="en-US" sz="6600" b="1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1168399" y="1673491"/>
            <a:ext cx="4265614" cy="2305785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động từ?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168399" y="1267228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vi-VN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thêm các động từ và đặt câu với động từ đó.</a:t>
            </a:r>
            <a:endParaRPr lang="en-US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</a:t>
            </a:r>
            <a:endParaRPr lang="vi-VN" sz="3200" b="1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6888026" y="1673491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6" grpId="0" bldLvl="0" animBg="1"/>
      <p:bldP spid="2" grpId="0" bldLvl="0" animBg="1"/>
      <p:bldP spid="2" grpId="1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919605" y="2493010"/>
            <a:ext cx="86798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800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vi-VN" altLang="en-US" sz="800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415415" y="908685"/>
            <a:ext cx="95764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5 tháng 11 năm 2021</a:t>
            </a:r>
            <a:endParaRPr lang="vi-V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vi-VN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từ</a:t>
            </a:r>
            <a:endParaRPr lang="vi-VN" alt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4202" y="764466"/>
            <a:ext cx="5055326" cy="719138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160" y="1903095"/>
            <a:ext cx="10327005" cy="1005840"/>
            <a:chOff x="-8052" y="1699617"/>
            <a:chExt cx="9469074" cy="100625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của động từ.</a:t>
              </a:r>
              <a:endPara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99160" y="3215005"/>
            <a:ext cx="10376535" cy="910590"/>
            <a:chOff x="-8052" y="1747250"/>
            <a:chExt cx="8976506" cy="910989"/>
          </a:xfrm>
          <a:solidFill>
            <a:schemeClr val="accent6">
              <a:lumMod val="75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động từ trong câu văn, đoạn văn.</a:t>
              </a:r>
              <a:endPara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899160" y="4431665"/>
            <a:ext cx="10376535" cy="910590"/>
            <a:chOff x="-8052" y="1747250"/>
            <a:chExt cx="8976506" cy="910989"/>
          </a:xfrm>
          <a:solidFill>
            <a:schemeClr val="bg1">
              <a:lumMod val="7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grpFill/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 những động từ hay, có ý nghĩa khi nói hoặc viết.</a:t>
              </a:r>
              <a:endPara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000" b="1" dirty="0" smtClean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359785" y="2421255"/>
            <a:ext cx="607568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5400" b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 THÀNH KIẾN THỨC MỚI</a:t>
            </a:r>
            <a:endParaRPr lang="vi-VN" altLang="en-US" sz="5400" b="1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5400" b="1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82875" y="2004695"/>
            <a:ext cx="70853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6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 1:</a:t>
            </a:r>
            <a:br>
              <a:rPr lang="vi-VN" altLang="en-US" sz="6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altLang="en-US" sz="60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NHẬN XÉT</a:t>
            </a:r>
            <a:endParaRPr lang="vi-VN" altLang="en-US" sz="60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en-US" sz="60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1563" y="609601"/>
            <a:ext cx="9358312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ở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vi-VN" altLang="en-US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THÉP MỚI</a:t>
            </a:r>
            <a:endParaRPr lang="vi-VN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8"/>
          <p:cNvSpPr txBox="1">
            <a:spLocks noChangeArrowheads="1"/>
          </p:cNvSpPr>
          <p:nvPr/>
        </p:nvSpPr>
        <p:spPr>
          <a:xfrm>
            <a:off x="7243763" y="6062662"/>
            <a:ext cx="1219200" cy="609600"/>
          </a:xfrm>
          <a:prstGeom prst="rect">
            <a:avLst/>
          </a:prstGeom>
          <a:effectLst/>
        </p:spPr>
        <p:txBody>
          <a:bodyPr vert="horz" lIns="91439" tIns="45719" rIns="91439" bIns="45719" rtlCol="0" anchor="ctr">
            <a:normAutofit fontScale="2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402636" y="5445441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9120505" y="4940620"/>
            <a:ext cx="2133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xuống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800" i="1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728368" y="4956177"/>
            <a:ext cx="236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275138" y="5494336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0018" y="3837622"/>
            <a:ext cx="295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sz="3200" dirty="0">
                <a:solidFill>
                  <a:srgbClr val="FF0000"/>
                </a:solidFill>
              </a:rPr>
              <a:t> 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Tìm c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687513" y="5030788"/>
            <a:ext cx="3595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anh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chiến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sĩ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:</a:t>
            </a:r>
            <a:endParaRPr lang="en-US" altLang="vi-VN" sz="28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430338" y="5538786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*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thiếu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nhi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:</a:t>
            </a:r>
            <a:endParaRPr lang="en-US" altLang="vi-VN" sz="28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671945" y="4961572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  *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Dòng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thác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en-US" altLang="vi-VN" sz="28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6594156" y="5480367"/>
            <a:ext cx="231457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  *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Lá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cờ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:</a:t>
            </a:r>
            <a:endParaRPr lang="en-US" altLang="vi-VN" sz="28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559243" y="4499930"/>
            <a:ext cx="295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hỉ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815773" y="4477067"/>
            <a:ext cx="506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hỉ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Content Placeholder 99"/>
          <p:cNvPicPr/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3863975" y="476885"/>
            <a:ext cx="5092065" cy="588073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room rules for Pre-K by Slidesgo">
  <a:themeElements>
    <a:clrScheme name="Simple Light">
      <a:dk1>
        <a:srgbClr val="4AA598"/>
      </a:dk1>
      <a:lt1>
        <a:srgbClr val="FFF9ED"/>
      </a:lt1>
      <a:dk2>
        <a:srgbClr val="212121"/>
      </a:dk2>
      <a:lt2>
        <a:srgbClr val="67AFD4"/>
      </a:lt2>
      <a:accent1>
        <a:srgbClr val="D47A9F"/>
      </a:accent1>
      <a:accent2>
        <a:srgbClr val="8D75AE"/>
      </a:accent2>
      <a:accent3>
        <a:srgbClr val="C63D1B"/>
      </a:accent3>
      <a:accent4>
        <a:srgbClr val="CE623C"/>
      </a:accent4>
      <a:accent5>
        <a:srgbClr val="E8B518"/>
      </a:accent5>
      <a:accent6>
        <a:srgbClr val="C7B9D9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4217</Words>
  <Application>WPS Presentation</Application>
  <PresentationFormat/>
  <Paragraphs>216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8" baseType="lpstr">
      <vt:lpstr>Arial</vt:lpstr>
      <vt:lpstr>SimSun</vt:lpstr>
      <vt:lpstr>Wingdings</vt:lpstr>
      <vt:lpstr>Arial</vt:lpstr>
      <vt:lpstr>Paytone One</vt:lpstr>
      <vt:lpstr>Segoe Print</vt:lpstr>
      <vt:lpstr>Quicksand Medium</vt:lpstr>
      <vt:lpstr>Quicksand</vt:lpstr>
      <vt:lpstr>Times New Roman</vt:lpstr>
      <vt:lpstr>Tahoma</vt:lpstr>
      <vt:lpstr>.VnAvant</vt:lpstr>
      <vt:lpstr>Microsoft YaHei</vt:lpstr>
      <vt:lpstr>Arial Unicode MS</vt:lpstr>
      <vt:lpstr>Wingdings 2</vt:lpstr>
      <vt:lpstr>Classroom rules for Pre-K by Slidesgo</vt:lpstr>
      <vt:lpstr>LUYỆN TỪ VÀ CÂU LỚP: 4</vt:lpstr>
      <vt:lpstr>KHỞI  ĐỘNG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lỚP: 4</dc:title>
  <dc:creator/>
  <cp:lastModifiedBy>asus</cp:lastModifiedBy>
  <cp:revision>4</cp:revision>
  <dcterms:created xsi:type="dcterms:W3CDTF">2021-10-27T06:37:00Z</dcterms:created>
  <dcterms:modified xsi:type="dcterms:W3CDTF">2021-10-27T08:49:44Z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9D74F599E4134665A0439F2CD69F8C41</vt:lpwstr>
  </property>
  <property fmtid="{D5CDD505-2E9C-101B-9397-08002B2CF9AE}" pid="3" name="KSOProductBuildVer">
    <vt:lpwstr>1033-11.2.0.10351</vt:lpwstr>
  </property>
</Properties>
</file>