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9" r:id="rId3"/>
    <p:sldId id="270" r:id="rId4"/>
    <p:sldId id="273" r:id="rId5"/>
    <p:sldId id="278" r:id="rId6"/>
    <p:sldId id="279" r:id="rId7"/>
    <p:sldId id="294" r:id="rId8"/>
    <p:sldId id="257" r:id="rId9"/>
    <p:sldId id="306" r:id="rId10"/>
    <p:sldId id="303" r:id="rId11"/>
    <p:sldId id="304" r:id="rId12"/>
    <p:sldId id="305" r:id="rId13"/>
    <p:sldId id="307" r:id="rId14"/>
    <p:sldId id="295" r:id="rId15"/>
    <p:sldId id="297" r:id="rId16"/>
    <p:sldId id="298" r:id="rId17"/>
    <p:sldId id="299" r:id="rId18"/>
    <p:sldId id="296" r:id="rId19"/>
    <p:sldId id="302" r:id="rId20"/>
    <p:sldId id="301" r:id="rId21"/>
  </p:sldIdLst>
  <p:sldSz cx="12192000" cy="6858000"/>
  <p:notesSz cx="6858000" cy="9144000"/>
  <p:custDataLst>
    <p:tags r:id="rId2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175FB4"/>
    <a:srgbClr val="47B814"/>
    <a:srgbClr val="45B314"/>
    <a:srgbClr val="006600"/>
    <a:srgbClr val="BFE2E3"/>
    <a:srgbClr val="337FCE"/>
    <a:srgbClr val="2F7BC7"/>
    <a:srgbClr val="59C127"/>
    <a:srgbClr val="4EB7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94660"/>
  </p:normalViewPr>
  <p:slideViewPr>
    <p:cSldViewPr snapToGrid="0">
      <p:cViewPr varScale="1">
        <p:scale>
          <a:sx n="74" d="100"/>
          <a:sy n="74" d="100"/>
        </p:scale>
        <p:origin x="636"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F3AB05B-3E0B-49CF-880F-46A26422BC2F}" type="datetimeFigureOut">
              <a:rPr lang="zh-CN" altLang="en-US" smtClean="0"/>
              <a:t>2021/12/17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CE18011-6B56-46E2-9E05-742A071BC074}" type="slidenum">
              <a:rPr lang="zh-CN" altLang="en-US" smtClean="0"/>
              <a:t>‹#›</a:t>
            </a:fld>
            <a:endParaRPr lang="zh-CN" altLang="en-US"/>
          </a:p>
        </p:txBody>
      </p:sp>
    </p:spTree>
    <p:extLst>
      <p:ext uri="{BB962C8B-B14F-4D97-AF65-F5344CB8AC3E}">
        <p14:creationId xmlns:p14="http://schemas.microsoft.com/office/powerpoint/2010/main" val="2967949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a:t>
            </a:fld>
            <a:endParaRPr lang="zh-CN" altLang="en-US"/>
          </a:p>
        </p:txBody>
      </p:sp>
    </p:spTree>
    <p:extLst>
      <p:ext uri="{BB962C8B-B14F-4D97-AF65-F5344CB8AC3E}">
        <p14:creationId xmlns:p14="http://schemas.microsoft.com/office/powerpoint/2010/main" val="4194364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15</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16</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17</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18</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19</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20</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2</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7</a:t>
            </a:fld>
            <a:endParaRPr lang="zh-CN" altLang="en-US"/>
          </a:p>
        </p:txBody>
      </p:sp>
    </p:spTree>
    <p:extLst>
      <p:ext uri="{BB962C8B-B14F-4D97-AF65-F5344CB8AC3E}">
        <p14:creationId xmlns:p14="http://schemas.microsoft.com/office/powerpoint/2010/main" val="4676038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8</a:t>
            </a:fld>
            <a:endParaRPr lang="zh-CN" altLang="en-US"/>
          </a:p>
        </p:txBody>
      </p:sp>
    </p:spTree>
    <p:extLst>
      <p:ext uri="{BB962C8B-B14F-4D97-AF65-F5344CB8AC3E}">
        <p14:creationId xmlns:p14="http://schemas.microsoft.com/office/powerpoint/2010/main" val="30588773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9</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10</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11</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12</a:t>
            </a:fld>
            <a:endParaRPr lang="zh-CN" altLang="en-US"/>
          </a:p>
        </p:txBody>
      </p:sp>
    </p:spTree>
    <p:extLst>
      <p:ext uri="{BB962C8B-B14F-4D97-AF65-F5344CB8AC3E}">
        <p14:creationId xmlns:p14="http://schemas.microsoft.com/office/powerpoint/2010/main" val="346566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CE18011-6B56-46E2-9E05-742A071BC074}" type="slidenum">
              <a:rPr lang="zh-CN" altLang="en-US" smtClean="0"/>
              <a:t>14</a:t>
            </a:fld>
            <a:endParaRPr lang="zh-CN" altLang="en-US"/>
          </a:p>
        </p:txBody>
      </p:sp>
    </p:spTree>
    <p:extLst>
      <p:ext uri="{BB962C8B-B14F-4D97-AF65-F5344CB8AC3E}">
        <p14:creationId xmlns:p14="http://schemas.microsoft.com/office/powerpoint/2010/main" val="467603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19288746"/>
      </p:ext>
    </p:extLst>
  </p:cSld>
  <p:clrMapOvr>
    <a:masterClrMapping/>
  </p:clrMapOvr>
  <p:transition spd="slow" advClick="0" advTm="1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67116866"/>
      </p:ext>
    </p:extLst>
  </p:cSld>
  <p:clrMapOvr>
    <a:masterClrMapping/>
  </p:clrMapOvr>
  <p:transition spd="slow" advClick="0" advTm="1000">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732954478"/>
      </p:ext>
    </p:extLst>
  </p:cSld>
  <p:clrMapOvr>
    <a:masterClrMapping/>
  </p:clrMapOvr>
  <p:transition spd="slow" advClick="0" advTm="100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388599645"/>
      </p:ext>
    </p:extLst>
  </p:cSld>
  <p:clrMapOvr>
    <a:masterClrMapping/>
  </p:clrMapOvr>
  <p:transition spd="slow" advClick="0" advTm="1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24016536"/>
      </p:ext>
    </p:extLst>
  </p:cSld>
  <p:clrMapOvr>
    <a:masterClrMapping/>
  </p:clrMapOvr>
  <p:transition spd="slow" advClick="0" advTm="100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578357823"/>
      </p:ext>
    </p:extLst>
  </p:cSld>
  <p:clrMapOvr>
    <a:masterClrMapping/>
  </p:clrMapOvr>
  <p:transition spd="slow" advClick="0" advTm="1000">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2684831"/>
      </p:ext>
    </p:extLst>
  </p:cSld>
  <p:clrMapOvr>
    <a:masterClrMapping/>
  </p:clrMapOvr>
  <p:transition spd="slow" advClick="0" advTm="1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34902144"/>
      </p:ext>
    </p:extLst>
  </p:cSld>
  <p:clrMapOvr>
    <a:masterClrMapping/>
  </p:clrMapOvr>
  <p:transition spd="slow" advClick="0" advTm="1000">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67744310"/>
      </p:ext>
    </p:extLst>
  </p:cSld>
  <p:clrMapOvr>
    <a:masterClrMapping/>
  </p:clrMapOvr>
  <p:transition spd="slow" advClick="0" advTm="1000">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434734344"/>
      </p:ext>
    </p:extLst>
  </p:cSld>
  <p:clrMapOvr>
    <a:masterClrMapping/>
  </p:clrMapOvr>
  <p:transition spd="slow" advClick="0" advTm="1000">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237CC28-3019-42C2-9823-43814BAC7066}" type="datetimeFigureOut">
              <a:rPr lang="zh-CN" altLang="en-US" smtClean="0"/>
              <a:t>2021/12/17</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275485228"/>
      </p:ext>
    </p:extLst>
  </p:cSld>
  <p:clrMapOvr>
    <a:masterClrMapping/>
  </p:clrMapOvr>
  <p:transition spd="slow" advClick="0" advTm="1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7CC28-3019-42C2-9823-43814BAC7066}" type="datetimeFigureOut">
              <a:rPr lang="zh-CN" altLang="en-US" smtClean="0"/>
              <a:t>2021/12/17</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333808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advClick="0" advTm="1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audio" Target="../media/media1.mp3"/><Relationship Id="rId16" Type="http://schemas.openxmlformats.org/officeDocument/2006/relationships/image" Target="../media/image10.png"/><Relationship Id="rId1" Type="http://schemas.microsoft.com/office/2007/relationships/media" Target="../media/media1.mp3"/><Relationship Id="rId6" Type="http://schemas.openxmlformats.org/officeDocument/2006/relationships/notesSlide" Target="../notesSlides/notesSlide1.xml"/><Relationship Id="rId11" Type="http://schemas.openxmlformats.org/officeDocument/2006/relationships/image" Target="../media/image5.png"/><Relationship Id="rId5" Type="http://schemas.openxmlformats.org/officeDocument/2006/relationships/slideLayout" Target="../slideLayouts/slideLayout1.xml"/><Relationship Id="rId15" Type="http://schemas.openxmlformats.org/officeDocument/2006/relationships/image" Target="../media/image9.png"/><Relationship Id="rId10" Type="http://schemas.openxmlformats.org/officeDocument/2006/relationships/image" Target="../media/image4.png"/><Relationship Id="rId4" Type="http://schemas.openxmlformats.org/officeDocument/2006/relationships/audio" Target="../media/media2.mp3"/><Relationship Id="rId9" Type="http://schemas.openxmlformats.org/officeDocument/2006/relationships/image" Target="../media/image3.png"/><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4.gif"/><Relationship Id="rId13" Type="http://schemas.openxmlformats.org/officeDocument/2006/relationships/image" Target="../media/image19.png"/><Relationship Id="rId18" Type="http://schemas.openxmlformats.org/officeDocument/2006/relationships/image" Target="../media/image23.png"/><Relationship Id="rId3" Type="http://schemas.openxmlformats.org/officeDocument/2006/relationships/slideLayout" Target="../slideLayouts/slideLayout7.xml"/><Relationship Id="rId21" Type="http://schemas.openxmlformats.org/officeDocument/2006/relationships/image" Target="../media/image1.png"/><Relationship Id="rId7" Type="http://schemas.openxmlformats.org/officeDocument/2006/relationships/slide" Target="slide6.xml"/><Relationship Id="rId12" Type="http://schemas.openxmlformats.org/officeDocument/2006/relationships/image" Target="../media/image18.png"/><Relationship Id="rId17" Type="http://schemas.openxmlformats.org/officeDocument/2006/relationships/image" Target="../media/image22.jpeg"/><Relationship Id="rId2" Type="http://schemas.openxmlformats.org/officeDocument/2006/relationships/audio" Target="../media/media3.mp3"/><Relationship Id="rId16" Type="http://schemas.openxmlformats.org/officeDocument/2006/relationships/image" Target="../media/image21.png"/><Relationship Id="rId20" Type="http://schemas.openxmlformats.org/officeDocument/2006/relationships/image" Target="../media/image25.png"/><Relationship Id="rId1" Type="http://schemas.microsoft.com/office/2007/relationships/media" Target="../media/media3.mp3"/><Relationship Id="rId6" Type="http://schemas.openxmlformats.org/officeDocument/2006/relationships/image" Target="../media/image13.png"/><Relationship Id="rId11" Type="http://schemas.openxmlformats.org/officeDocument/2006/relationships/image" Target="../media/image17.png"/><Relationship Id="rId5" Type="http://schemas.openxmlformats.org/officeDocument/2006/relationships/slide" Target="slide4.xml"/><Relationship Id="rId15" Type="http://schemas.openxmlformats.org/officeDocument/2006/relationships/slide" Target="slide5.xml"/><Relationship Id="rId10" Type="http://schemas.openxmlformats.org/officeDocument/2006/relationships/image" Target="../media/image16.gif"/><Relationship Id="rId19" Type="http://schemas.openxmlformats.org/officeDocument/2006/relationships/image" Target="../media/image24.png"/><Relationship Id="rId4" Type="http://schemas.openxmlformats.org/officeDocument/2006/relationships/image" Target="../media/image12.png"/><Relationship Id="rId9" Type="http://schemas.openxmlformats.org/officeDocument/2006/relationships/image" Target="../media/image15.gif"/><Relationship Id="rId14"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30.gif"/><Relationship Id="rId2" Type="http://schemas.openxmlformats.org/officeDocument/2006/relationships/audio" Target="../media/media3.mp3"/><Relationship Id="rId16" Type="http://schemas.openxmlformats.org/officeDocument/2006/relationships/image" Target="../media/image1.png"/><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image" Target="../media/image32.gif"/><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slide" Target="slide7.xml"/></Relationships>
</file>

<file path=ppt/slides/_rels/slide5.xml.rels><?xml version="1.0" encoding="UTF-8" standalone="yes"?>
<Relationships xmlns="http://schemas.openxmlformats.org/package/2006/relationships"><Relationship Id="rId8" Type="http://schemas.openxmlformats.org/officeDocument/2006/relationships/slide" Target="slide3.xml"/><Relationship Id="rId13" Type="http://schemas.openxmlformats.org/officeDocument/2006/relationships/image" Target="../media/image31.png"/><Relationship Id="rId3" Type="http://schemas.openxmlformats.org/officeDocument/2006/relationships/slideLayout" Target="../slideLayouts/slideLayout7.xml"/><Relationship Id="rId7" Type="http://schemas.openxmlformats.org/officeDocument/2006/relationships/image" Target="../media/image33.png"/><Relationship Id="rId12" Type="http://schemas.openxmlformats.org/officeDocument/2006/relationships/image" Target="../media/image30.gif"/><Relationship Id="rId2" Type="http://schemas.openxmlformats.org/officeDocument/2006/relationships/audio" Target="../media/media3.mp3"/><Relationship Id="rId16" Type="http://schemas.openxmlformats.org/officeDocument/2006/relationships/image" Target="../media/image1.png"/><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audio" Target="../media/audio2.wav"/><Relationship Id="rId15" Type="http://schemas.openxmlformats.org/officeDocument/2006/relationships/slide" Target="slide7.xml"/><Relationship Id="rId10" Type="http://schemas.openxmlformats.org/officeDocument/2006/relationships/image" Target="../media/image28.png"/><Relationship Id="rId4" Type="http://schemas.openxmlformats.org/officeDocument/2006/relationships/audio" Target="../media/audio1.wav"/><Relationship Id="rId9" Type="http://schemas.openxmlformats.org/officeDocument/2006/relationships/image" Target="../media/image21.png"/><Relationship Id="rId14" Type="http://schemas.openxmlformats.org/officeDocument/2006/relationships/image" Target="../media/image33.gif"/></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slide" Target="slide3.xml"/><Relationship Id="rId12" Type="http://schemas.openxmlformats.org/officeDocument/2006/relationships/image" Target="../media/image31.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6.png"/><Relationship Id="rId11" Type="http://schemas.openxmlformats.org/officeDocument/2006/relationships/image" Target="../media/image30.gif"/><Relationship Id="rId5" Type="http://schemas.openxmlformats.org/officeDocument/2006/relationships/audio" Target="../media/audio2.wav"/><Relationship Id="rId15" Type="http://schemas.openxmlformats.org/officeDocument/2006/relationships/image" Target="../media/image1.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 Id="rId14" Type="http://schemas.openxmlformats.org/officeDocument/2006/relationships/image" Target="../media/image34.gif"/></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37.png"/><Relationship Id="rId4" Type="http://schemas.openxmlformats.org/officeDocument/2006/relationships/image" Target="../media/image6.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
            <a:hlinkClick r:id="" action="ppaction://media"/>
            <a:extLst>
              <a:ext uri="{FF2B5EF4-FFF2-40B4-BE49-F238E27FC236}">
                <a16:creationId xmlns:a16="http://schemas.microsoft.com/office/drawing/2014/main" xmlns="" id="{F8368B8D-1AFF-4908-A81E-AFFC19E06DC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871200" y="6269734"/>
            <a:ext cx="487363" cy="487363"/>
          </a:xfrm>
          <a:prstGeom prst="rect">
            <a:avLst/>
          </a:prstGeom>
        </p:spPr>
      </p:pic>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0" name="图片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65655" y="2051792"/>
            <a:ext cx="2672936" cy="711001"/>
          </a:xfrm>
          <a:prstGeom prst="rect">
            <a:avLst/>
          </a:prstGeom>
        </p:spPr>
      </p:pic>
      <p:pic>
        <p:nvPicPr>
          <p:cNvPr id="14" name="图片 1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01713" y="-86571"/>
            <a:ext cx="4202367" cy="1711061"/>
          </a:xfrm>
          <a:prstGeom prst="rect">
            <a:avLst/>
          </a:prstGeom>
        </p:spPr>
      </p:pic>
      <p:pic>
        <p:nvPicPr>
          <p:cNvPr id="16" name="图片 15"/>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a:off x="6627006" y="1123067"/>
            <a:ext cx="906561" cy="1465731"/>
          </a:xfrm>
          <a:prstGeom prst="rect">
            <a:avLst/>
          </a:prstGeom>
        </p:spPr>
      </p:pic>
      <p:pic>
        <p:nvPicPr>
          <p:cNvPr id="17" name="图片 16"/>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rot="20225294">
            <a:off x="1690006" y="1284671"/>
            <a:ext cx="906561" cy="1465731"/>
          </a:xfrm>
          <a:prstGeom prst="rect">
            <a:avLst/>
          </a:prstGeom>
        </p:spPr>
      </p:pic>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l="88804" t="29775" b="24296"/>
          <a:stretch/>
        </p:blipFill>
        <p:spPr>
          <a:xfrm rot="820726">
            <a:off x="4854223" y="1229259"/>
            <a:ext cx="906561" cy="1465731"/>
          </a:xfrm>
          <a:prstGeom prst="rect">
            <a:avLst/>
          </a:prstGeom>
        </p:spPr>
      </p:pic>
      <p:pic>
        <p:nvPicPr>
          <p:cNvPr id="19" name="图片 18"/>
          <p:cNvPicPr>
            <a:picLocks noChangeAspect="1"/>
          </p:cNvPicPr>
          <p:nvPr/>
        </p:nvPicPr>
        <p:blipFill rotWithShape="1">
          <a:blip r:embed="rId12">
            <a:extLst>
              <a:ext uri="{28A0092B-C50C-407E-A947-70E740481C1C}">
                <a14:useLocalDpi xmlns:a14="http://schemas.microsoft.com/office/drawing/2010/main" val="0"/>
              </a:ext>
            </a:extLst>
          </a:blip>
          <a:srcRect t="19240" r="86092"/>
          <a:stretch/>
        </p:blipFill>
        <p:spPr>
          <a:xfrm rot="21071679">
            <a:off x="-1391" y="754018"/>
            <a:ext cx="963004" cy="2203831"/>
          </a:xfrm>
          <a:prstGeom prst="rect">
            <a:avLst/>
          </a:prstGeom>
        </p:spPr>
      </p:pic>
      <p:grpSp>
        <p:nvGrpSpPr>
          <p:cNvPr id="2" name="组合 1"/>
          <p:cNvGrpSpPr/>
          <p:nvPr/>
        </p:nvGrpSpPr>
        <p:grpSpPr>
          <a:xfrm>
            <a:off x="175825" y="924437"/>
            <a:ext cx="1737398" cy="1548233"/>
            <a:chOff x="2203379" y="2027350"/>
            <a:chExt cx="2078521" cy="1829098"/>
          </a:xfrm>
        </p:grpSpPr>
        <p:pic>
          <p:nvPicPr>
            <p:cNvPr id="13" name="图片 1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03379" y="2027350"/>
              <a:ext cx="2078521" cy="1829098"/>
            </a:xfrm>
            <a:prstGeom prst="rect">
              <a:avLst/>
            </a:prstGeom>
          </p:spPr>
        </p:pic>
        <p:sp>
          <p:nvSpPr>
            <p:cNvPr id="22" name="文本框 21"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2735035" y="2140781"/>
              <a:ext cx="1174040" cy="1199914"/>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LỚP</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3" name="组合 2"/>
          <p:cNvGrpSpPr/>
          <p:nvPr/>
        </p:nvGrpSpPr>
        <p:grpSpPr>
          <a:xfrm>
            <a:off x="1869705" y="926997"/>
            <a:ext cx="1761756" cy="1554907"/>
            <a:chOff x="4056162" y="2022172"/>
            <a:chExt cx="2153928" cy="1839453"/>
          </a:xfrm>
        </p:grpSpPr>
        <p:pic>
          <p:nvPicPr>
            <p:cNvPr id="7" name="图片 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056162" y="2022172"/>
              <a:ext cx="2153928" cy="1839453"/>
            </a:xfrm>
            <a:prstGeom prst="rect">
              <a:avLst/>
            </a:prstGeom>
          </p:spPr>
        </p:pic>
        <p:sp>
          <p:nvSpPr>
            <p:cNvPr id="24" name="文本框 23"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4536665" y="2126523"/>
              <a:ext cx="1260566" cy="1201528"/>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HỌC</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4" name="组合 3"/>
          <p:cNvGrpSpPr/>
          <p:nvPr/>
        </p:nvGrpSpPr>
        <p:grpSpPr>
          <a:xfrm>
            <a:off x="3483598" y="891142"/>
            <a:ext cx="1751638" cy="1638541"/>
            <a:chOff x="5933303" y="1978574"/>
            <a:chExt cx="2078521" cy="1829098"/>
          </a:xfrm>
        </p:grpSpPr>
        <p:pic>
          <p:nvPicPr>
            <p:cNvPr id="15" name="图片 14"/>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933303" y="1978574"/>
              <a:ext cx="2078521" cy="1829098"/>
            </a:xfrm>
            <a:prstGeom prst="rect">
              <a:avLst/>
            </a:prstGeom>
          </p:spPr>
        </p:pic>
        <p:sp>
          <p:nvSpPr>
            <p:cNvPr id="25" name="文本框 24"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6231737" y="2635953"/>
              <a:ext cx="1350906" cy="618426"/>
            </a:xfrm>
            <a:prstGeom prst="rect">
              <a:avLst/>
            </a:prstGeom>
            <a:noFill/>
          </p:spPr>
          <p:txBody>
            <a:bodyPr wrap="none" rtlCol="0">
              <a:spAutoFit/>
            </a:bodyPr>
            <a:lstStyle/>
            <a:p>
              <a:pPr defTabSz="1218804">
                <a:defRPr/>
              </a:pPr>
              <a:r>
                <a:rPr lang="zh-CN" altLang="en-US" sz="3000" b="1" kern="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r>
                <a:rPr lang="en-US" altLang="zh-CN" sz="3000" b="1" kern="0">
                  <a:solidFill>
                    <a:srgbClr val="FDFDFD"/>
                  </a:solidFill>
                  <a:latin typeface="Tahoma" panose="020B0604030504040204" pitchFamily="34" charset="0"/>
                  <a:ea typeface="Tahoma" panose="020B0604030504040204" pitchFamily="34" charset="0"/>
                  <a:cs typeface="Tahoma" panose="020B0604030504040204" pitchFamily="34" charset="0"/>
                </a:rPr>
                <a:t>VU</a:t>
              </a:r>
              <a:r>
                <a:rPr lang="en-US" altLang="zh-CN" sz="3000" b="1" kern="0" dirty="0">
                  <a:solidFill>
                    <a:srgbClr val="FDFDFD"/>
                  </a:solidFill>
                  <a:latin typeface="Tahoma" panose="020B0604030504040204" pitchFamily="34" charset="0"/>
                  <a:ea typeface="Tahoma" panose="020B0604030504040204" pitchFamily="34" charset="0"/>
                  <a:cs typeface="Tahoma" panose="020B0604030504040204" pitchFamily="34" charset="0"/>
                </a:rPr>
                <a:t>I</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p:txBody>
        </p:sp>
      </p:grpSp>
      <p:grpSp>
        <p:nvGrpSpPr>
          <p:cNvPr id="5" name="组合 4"/>
          <p:cNvGrpSpPr/>
          <p:nvPr/>
        </p:nvGrpSpPr>
        <p:grpSpPr>
          <a:xfrm>
            <a:off x="5291318" y="900673"/>
            <a:ext cx="1751639" cy="1662147"/>
            <a:chOff x="7918467" y="1954968"/>
            <a:chExt cx="2140845" cy="1973860"/>
          </a:xfrm>
        </p:grpSpPr>
        <p:pic>
          <p:nvPicPr>
            <p:cNvPr id="12" name="图片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918467" y="1954968"/>
              <a:ext cx="2140845" cy="1973860"/>
            </a:xfrm>
            <a:prstGeom prst="rect">
              <a:avLst/>
            </a:prstGeom>
          </p:spPr>
        </p:pic>
        <p:sp>
          <p:nvSpPr>
            <p:cNvPr id="26" name="文本框 25" descr="e7d195523061f1c0deeec63e560781cfd59afb0ea006f2a87ABB68BF51EA6619813959095094C18C62A12F549504892A4AAA8C1554C6663626E05CA27F281A14E6983772AFC3FB97135759321DEA3D709AACD122C08E6ED1C77BAD4A88EF4CD28A80260D8F97957F436F83C1F553EF0169027D0DBFA7A77088E1513DBDFC101C4B4DFF310B01A5021663E46B6BC2AAB5"/>
            <p:cNvSpPr txBox="1"/>
            <p:nvPr/>
          </p:nvSpPr>
          <p:spPr>
            <a:xfrm>
              <a:off x="8559106" y="2143004"/>
              <a:ext cx="833045" cy="1206137"/>
            </a:xfrm>
            <a:prstGeom prst="rect">
              <a:avLst/>
            </a:prstGeom>
            <a:noFill/>
          </p:spPr>
          <p:txBody>
            <a:bodyPr wrap="none" rtlCol="0">
              <a:spAutoFit/>
            </a:bodyPr>
            <a:lstStyle/>
            <a:p>
              <a:pPr defTabSz="1218804">
                <a:defRPr/>
              </a:pPr>
              <a:r>
                <a:rPr lang="zh-CN" altLang="en-US" sz="3000" b="1" kern="0" dirty="0">
                  <a:solidFill>
                    <a:schemeClr val="tx1">
                      <a:lumMod val="85000"/>
                      <a:lumOff val="15000"/>
                    </a:schemeClr>
                  </a:solidFill>
                  <a:latin typeface="Tahoma" panose="020B0604030504040204" pitchFamily="34" charset="0"/>
                  <a:ea typeface="幼圆" panose="02010509060101010101" pitchFamily="49" charset="-122"/>
                  <a:cs typeface="Tahoma" panose="020B0604030504040204" pitchFamily="34" charset="0"/>
                </a:rPr>
                <a:t>  </a:t>
              </a:r>
              <a:endParaRPr lang="en-US" altLang="zh-CN" sz="3000" b="1" kern="0" dirty="0">
                <a:solidFill>
                  <a:schemeClr val="tx1">
                    <a:lumMod val="85000"/>
                    <a:lumOff val="15000"/>
                  </a:schemeClr>
                </a:solidFill>
                <a:latin typeface="Tahoma" panose="020B0604030504040204" pitchFamily="34" charset="0"/>
                <a:ea typeface="Tahoma" panose="020B0604030504040204" pitchFamily="34" charset="0"/>
                <a:cs typeface="Tahoma" panose="020B0604030504040204" pitchFamily="34" charset="0"/>
              </a:endParaRPr>
            </a:p>
            <a:p>
              <a:r>
                <a:rPr lang="en-US" altLang="zh-CN" sz="3000" b="1">
                  <a:solidFill>
                    <a:srgbClr val="FDFDFD"/>
                  </a:solidFill>
                  <a:latin typeface="Tahoma" panose="020B0604030504040204" pitchFamily="34" charset="0"/>
                  <a:ea typeface="Tahoma" panose="020B0604030504040204" pitchFamily="34" charset="0"/>
                  <a:cs typeface="Tahoma" panose="020B0604030504040204" pitchFamily="34" charset="0"/>
                </a:rPr>
                <a:t>VẺ</a:t>
              </a:r>
              <a:endParaRPr lang="en-US" altLang="zh-CN" sz="3000" b="1" dirty="0">
                <a:solidFill>
                  <a:srgbClr val="FDFDFD"/>
                </a:solidFill>
                <a:latin typeface="Tahoma" panose="020B0604030504040204" pitchFamily="34" charset="0"/>
                <a:ea typeface="Tahoma" panose="020B0604030504040204" pitchFamily="34" charset="0"/>
                <a:cs typeface="Tahoma" panose="020B0604030504040204" pitchFamily="34" charset="0"/>
              </a:endParaRPr>
            </a:p>
          </p:txBody>
        </p:sp>
      </p:grpSp>
      <p:pic>
        <p:nvPicPr>
          <p:cNvPr id="23" name="图片 2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8334" y="728247"/>
            <a:ext cx="2672936" cy="711001"/>
          </a:xfrm>
          <a:prstGeom prst="rect">
            <a:avLst/>
          </a:prstGeom>
        </p:spPr>
      </p:pic>
      <p:pic>
        <p:nvPicPr>
          <p:cNvPr id="6" name="Lady &amp; Bird (淑女与鸟组合) - Stephanie Says (史蒂芬妮说)(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933303" y="-1000169"/>
            <a:ext cx="609600" cy="609600"/>
          </a:xfrm>
          <a:prstGeom prst="rect">
            <a:avLst/>
          </a:prstGeom>
        </p:spPr>
      </p:pic>
      <p:sp>
        <p:nvSpPr>
          <p:cNvPr id="20" name="Rectangle 19">
            <a:extLst>
              <a:ext uri="{FF2B5EF4-FFF2-40B4-BE49-F238E27FC236}">
                <a16:creationId xmlns:a16="http://schemas.microsoft.com/office/drawing/2014/main" xmlns="" id="{526B7EF0-3E69-49DC-86DD-A4D64AF1B730}"/>
              </a:ext>
            </a:extLst>
          </p:cNvPr>
          <p:cNvSpPr/>
          <p:nvPr/>
        </p:nvSpPr>
        <p:spPr>
          <a:xfrm>
            <a:off x="1440453" y="2713226"/>
            <a:ext cx="9527736" cy="1611467"/>
          </a:xfrm>
          <a:prstGeom prst="rect">
            <a:avLst/>
          </a:prstGeom>
          <a:solidFill>
            <a:schemeClr val="accent6">
              <a:lumMod val="20000"/>
              <a:lumOff val="80000"/>
              <a:alpha val="50000"/>
            </a:schemeClr>
          </a:solidFill>
          <a:ln>
            <a:noFill/>
          </a:ln>
        </p:spPr>
        <p:style>
          <a:lnRef idx="0">
            <a:scrgbClr r="0" g="0" b="0"/>
          </a:lnRef>
          <a:fillRef idx="0">
            <a:scrgbClr r="0" g="0" b="0"/>
          </a:fillRef>
          <a:effectRef idx="0">
            <a:scrgbClr r="0" g="0" b="0"/>
          </a:effectRef>
          <a:fontRef idx="minor">
            <a:schemeClr val="lt1"/>
          </a:fontRef>
        </p:style>
        <p:txBody>
          <a:bodyPr wrap="none" lIns="91440" tIns="45720" rIns="91440" bIns="45720">
            <a:spAutoFit/>
          </a:bodyPr>
          <a:lstStyle/>
          <a:p>
            <a:pPr algn="ctr"/>
            <a:r>
              <a:rPr lang="en-US" sz="5400" b="1">
                <a:ln w="0"/>
                <a:solidFill>
                  <a:srgbClr val="175FB4"/>
                </a:solidFill>
                <a:effectLst>
                  <a:reflection blurRad="6350" stA="53000" endA="300" endPos="35500" dir="5400000" sy="-90000" algn="bl" rotWithShape="0"/>
                </a:effectLst>
              </a:rPr>
              <a:t>GIẢI TOÁN VỀ TỈ SỐ PHẦN TRĂM</a:t>
            </a:r>
          </a:p>
          <a:p>
            <a:pPr algn="ctr">
              <a:lnSpc>
                <a:spcPct val="200000"/>
              </a:lnSpc>
            </a:pPr>
            <a:r>
              <a:rPr lang="en-US" sz="2600" b="1" cap="none" spc="0">
                <a:ln w="0"/>
                <a:solidFill>
                  <a:schemeClr val="tx1"/>
                </a:solidFill>
                <a:effectLst>
                  <a:reflection blurRad="6350" stA="53000" endA="300" endPos="35500" dir="5400000" sy="-90000" algn="bl" rotWithShape="0"/>
                </a:effectLst>
              </a:rPr>
              <a:t>Sách giáo khoa trang 75</a:t>
            </a:r>
          </a:p>
        </p:txBody>
      </p:sp>
    </p:spTree>
    <p:extLst>
      <p:ext uri="{BB962C8B-B14F-4D97-AF65-F5344CB8AC3E}">
        <p14:creationId xmlns:p14="http://schemas.microsoft.com/office/powerpoint/2010/main" val="18597429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6635"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audio>
              <p:cMediaNode vol="80000" showWhenStopped="0">
                <p:cTn id="8" repeatCount="indefinite" fill="hold" display="0">
                  <p:stCondLst>
                    <p:cond delay="indefinite"/>
                  </p:stCondLst>
                  <p:endCondLst>
                    <p:cond evt="onStopAudio" delay="0">
                      <p:tgtEl>
                        <p:sldTgt/>
                      </p:tgtEl>
                    </p:cond>
                    <p:cond evt="onNext"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523174"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14" name="Text Box 5">
            <a:extLst>
              <a:ext uri="{FF2B5EF4-FFF2-40B4-BE49-F238E27FC236}">
                <a16:creationId xmlns:a16="http://schemas.microsoft.com/office/drawing/2014/main" xmlns="" id="{3977CDD9-1ED8-400D-8CC6-130B1AFFDF95}"/>
              </a:ext>
            </a:extLst>
          </p:cNvPr>
          <p:cNvSpPr txBox="1">
            <a:spLocks noChangeArrowheads="1"/>
          </p:cNvSpPr>
          <p:nvPr/>
        </p:nvSpPr>
        <p:spPr bwMode="auto">
          <a:xfrm>
            <a:off x="3295650" y="2566988"/>
            <a:ext cx="54864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15" name="Text Box 7">
            <a:extLst>
              <a:ext uri="{FF2B5EF4-FFF2-40B4-BE49-F238E27FC236}">
                <a16:creationId xmlns:a16="http://schemas.microsoft.com/office/drawing/2014/main" xmlns="" id="{F54FC40C-95AE-41A9-B8E9-1159DC051EA4}"/>
              </a:ext>
            </a:extLst>
          </p:cNvPr>
          <p:cNvSpPr txBox="1">
            <a:spLocks noChangeArrowheads="1"/>
          </p:cNvSpPr>
          <p:nvPr/>
        </p:nvSpPr>
        <p:spPr bwMode="auto">
          <a:xfrm>
            <a:off x="1133475" y="3187700"/>
            <a:ext cx="109727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Tỉ số phần trăm của số học sinh nữ và số học sinh toàn trường là:</a:t>
            </a:r>
          </a:p>
        </p:txBody>
      </p:sp>
      <p:sp>
        <p:nvSpPr>
          <p:cNvPr id="16" name="Text Box 8">
            <a:extLst>
              <a:ext uri="{FF2B5EF4-FFF2-40B4-BE49-F238E27FC236}">
                <a16:creationId xmlns:a16="http://schemas.microsoft.com/office/drawing/2014/main" xmlns="" id="{98C71E52-A5C4-4886-A68D-477622B7ACB7}"/>
              </a:ext>
            </a:extLst>
          </p:cNvPr>
          <p:cNvSpPr txBox="1">
            <a:spLocks noChangeArrowheads="1"/>
          </p:cNvSpPr>
          <p:nvPr/>
        </p:nvSpPr>
        <p:spPr bwMode="auto">
          <a:xfrm>
            <a:off x="3228975" y="3838575"/>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0000FF"/>
                </a:solidFill>
                <a:latin typeface="Times New Roman" panose="02020603050405020304" pitchFamily="18" charset="0"/>
              </a:rPr>
              <a:t>315 : 600 = 0,525</a:t>
            </a:r>
          </a:p>
        </p:txBody>
      </p:sp>
      <p:sp>
        <p:nvSpPr>
          <p:cNvPr id="17" name="Text Box 9">
            <a:extLst>
              <a:ext uri="{FF2B5EF4-FFF2-40B4-BE49-F238E27FC236}">
                <a16:creationId xmlns:a16="http://schemas.microsoft.com/office/drawing/2014/main" xmlns="" id="{FA87B7AE-0CD0-4091-88AC-DCD67CA65584}"/>
              </a:ext>
            </a:extLst>
          </p:cNvPr>
          <p:cNvSpPr txBox="1">
            <a:spLocks noChangeArrowheads="1"/>
          </p:cNvSpPr>
          <p:nvPr/>
        </p:nvSpPr>
        <p:spPr bwMode="auto">
          <a:xfrm>
            <a:off x="3038475" y="447675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0000FF"/>
                </a:solidFill>
                <a:latin typeface="Times New Roman" panose="02020603050405020304" pitchFamily="18" charset="0"/>
              </a:rPr>
              <a:t>0,525 = 52,5%</a:t>
            </a:r>
          </a:p>
        </p:txBody>
      </p:sp>
      <p:sp>
        <p:nvSpPr>
          <p:cNvPr id="18" name="Text Box 10">
            <a:extLst>
              <a:ext uri="{FF2B5EF4-FFF2-40B4-BE49-F238E27FC236}">
                <a16:creationId xmlns:a16="http://schemas.microsoft.com/office/drawing/2014/main" xmlns="" id="{4E473D86-21F2-42B1-9977-6792F8F8895E}"/>
              </a:ext>
            </a:extLst>
          </p:cNvPr>
          <p:cNvSpPr txBox="1">
            <a:spLocks noChangeArrowheads="1"/>
          </p:cNvSpPr>
          <p:nvPr/>
        </p:nvSpPr>
        <p:spPr bwMode="auto">
          <a:xfrm>
            <a:off x="4324350" y="5200650"/>
            <a:ext cx="5486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a:solidFill>
                  <a:srgbClr val="FF0000"/>
                </a:solidFill>
                <a:latin typeface="Times New Roman" panose="02020603050405020304" pitchFamily="18" charset="0"/>
              </a:rPr>
              <a:t>Đáp số: 52,5%</a:t>
            </a:r>
          </a:p>
        </p:txBody>
      </p:sp>
      <p:sp>
        <p:nvSpPr>
          <p:cNvPr id="20" name="Text Box 5">
            <a:extLst>
              <a:ext uri="{FF2B5EF4-FFF2-40B4-BE49-F238E27FC236}">
                <a16:creationId xmlns:a16="http://schemas.microsoft.com/office/drawing/2014/main" xmlns="" id="{E95FF44A-DAD6-47E2-ADEB-91AFCBB3B022}"/>
              </a:ext>
            </a:extLst>
          </p:cNvPr>
          <p:cNvSpPr txBox="1">
            <a:spLocks noChangeArrowheads="1"/>
          </p:cNvSpPr>
          <p:nvPr/>
        </p:nvSpPr>
        <p:spPr bwMode="auto">
          <a:xfrm>
            <a:off x="1040234" y="1048825"/>
            <a:ext cx="105326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a:solidFill>
                  <a:srgbClr val="FF0000"/>
                </a:solidFill>
                <a:latin typeface="Times New Roman" panose="02020603050405020304" pitchFamily="18" charset="0"/>
              </a:rPr>
              <a:t>   </a:t>
            </a:r>
            <a:r>
              <a:rPr lang="en-US" altLang="en-US" b="1">
                <a:solidFill>
                  <a:srgbClr val="0000FF"/>
                </a:solidFill>
                <a:latin typeface="Times New Roman" panose="02020603050405020304" pitchFamily="18" charset="0"/>
              </a:rPr>
              <a:t>Tr</a:t>
            </a:r>
            <a:r>
              <a:rPr lang="vi-VN" altLang="en-US" b="1">
                <a:solidFill>
                  <a:srgbClr val="0000FF"/>
                </a:solidFill>
                <a:latin typeface="Times New Roman" panose="02020603050405020304" pitchFamily="18" charset="0"/>
              </a:rPr>
              <a:t>ư</a:t>
            </a:r>
            <a:r>
              <a:rPr lang="en-US" altLang="en-US" b="1">
                <a:solidFill>
                  <a:srgbClr val="0000FF"/>
                </a:solidFill>
                <a:latin typeface="Times New Roman" panose="02020603050405020304" pitchFamily="18" charset="0"/>
                <a:cs typeface="Times New Roman" panose="02020603050405020304" pitchFamily="18" charset="0"/>
              </a:rPr>
              <a:t>ờ</a:t>
            </a:r>
            <a:r>
              <a:rPr lang="en-US" altLang="en-US" b="1">
                <a:solidFill>
                  <a:srgbClr val="0000FF"/>
                </a:solidFill>
                <a:latin typeface="Times New Roman" panose="02020603050405020304" pitchFamily="18" charset="0"/>
              </a:rPr>
              <a:t>ng tiểu học  Vạn Thọ có 600 học sinh, trong </a:t>
            </a:r>
            <a:r>
              <a:rPr lang="vi-VN" altLang="en-US" b="1">
                <a:solidFill>
                  <a:srgbClr val="0000FF"/>
                </a:solidFill>
                <a:latin typeface="Times New Roman" panose="02020603050405020304" pitchFamily="18" charset="0"/>
              </a:rPr>
              <a:t>đ</a:t>
            </a:r>
            <a:r>
              <a:rPr lang="en-US" altLang="en-US" b="1">
                <a:solidFill>
                  <a:srgbClr val="0000FF"/>
                </a:solidFill>
                <a:latin typeface="Times New Roman" panose="02020603050405020304" pitchFamily="18" charset="0"/>
              </a:rPr>
              <a:t>ó có </a:t>
            </a:r>
          </a:p>
          <a:p>
            <a:pPr algn="just">
              <a:spcBef>
                <a:spcPct val="0"/>
              </a:spcBef>
              <a:buFontTx/>
              <a:buNone/>
            </a:pPr>
            <a:r>
              <a:rPr lang="en-US" altLang="en-US" b="1">
                <a:solidFill>
                  <a:srgbClr val="0000FF"/>
                </a:solidFill>
                <a:latin typeface="Times New Roman" panose="02020603050405020304" pitchFamily="18" charset="0"/>
              </a:rPr>
              <a:t>315 học sinh nữ. Tìm tỉ số phần tr</a:t>
            </a:r>
            <a:r>
              <a:rPr lang="vi-VN" altLang="en-US" b="1">
                <a:solidFill>
                  <a:srgbClr val="0000FF"/>
                </a:solidFill>
                <a:latin typeface="Times New Roman" panose="02020603050405020304" pitchFamily="18" charset="0"/>
              </a:rPr>
              <a:t>ă</a:t>
            </a:r>
            <a:r>
              <a:rPr lang="en-US" altLang="en-US" b="1">
                <a:solidFill>
                  <a:srgbClr val="0000FF"/>
                </a:solidFill>
                <a:latin typeface="Times New Roman" panose="02020603050405020304" pitchFamily="18" charset="0"/>
              </a:rPr>
              <a:t>m của số học sinh nữ và </a:t>
            </a:r>
          </a:p>
          <a:p>
            <a:pPr algn="just">
              <a:spcBef>
                <a:spcPct val="0"/>
              </a:spcBef>
              <a:buFontTx/>
              <a:buNone/>
            </a:pPr>
            <a:r>
              <a:rPr lang="en-US" altLang="en-US" b="1">
                <a:solidFill>
                  <a:srgbClr val="0000FF"/>
                </a:solidFill>
                <a:latin typeface="Times New Roman" panose="02020603050405020304" pitchFamily="18" charset="0"/>
              </a:rPr>
              <a:t>số học sinh toàn tr</a:t>
            </a:r>
            <a:r>
              <a:rPr lang="en-US" altLang="en-US" b="1">
                <a:solidFill>
                  <a:srgbClr val="0000FF"/>
                </a:solidFill>
                <a:latin typeface="Times New Roman" panose="02020603050405020304" pitchFamily="18" charset="0"/>
                <a:cs typeface="Times New Roman" panose="02020603050405020304" pitchFamily="18" charset="0"/>
              </a:rPr>
              <a:t>ườ</a:t>
            </a:r>
            <a:r>
              <a:rPr lang="en-US" altLang="en-US" b="1">
                <a:solidFill>
                  <a:srgbClr val="0000FF"/>
                </a:solidFill>
                <a:latin typeface="Times New Roman" panose="02020603050405020304" pitchFamily="18" charset="0"/>
              </a:rPr>
              <a:t>ng.</a:t>
            </a:r>
          </a:p>
        </p:txBody>
      </p:sp>
      <p:sp>
        <p:nvSpPr>
          <p:cNvPr id="22" name="Line 8">
            <a:extLst>
              <a:ext uri="{FF2B5EF4-FFF2-40B4-BE49-F238E27FC236}">
                <a16:creationId xmlns:a16="http://schemas.microsoft.com/office/drawing/2014/main" xmlns="" id="{566A2D67-AB8C-4014-947B-C150E1912A4A}"/>
              </a:ext>
            </a:extLst>
          </p:cNvPr>
          <p:cNvSpPr>
            <a:spLocks noChangeShapeType="1"/>
          </p:cNvSpPr>
          <p:nvPr/>
        </p:nvSpPr>
        <p:spPr bwMode="auto">
          <a:xfrm>
            <a:off x="1028700" y="2005012"/>
            <a:ext cx="290512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9">
            <a:extLst>
              <a:ext uri="{FF2B5EF4-FFF2-40B4-BE49-F238E27FC236}">
                <a16:creationId xmlns:a16="http://schemas.microsoft.com/office/drawing/2014/main" xmlns="" id="{62B9DF3D-56A7-4EF8-8AA1-963151DDBD39}"/>
              </a:ext>
            </a:extLst>
          </p:cNvPr>
          <p:cNvSpPr>
            <a:spLocks noChangeShapeType="1"/>
          </p:cNvSpPr>
          <p:nvPr/>
        </p:nvSpPr>
        <p:spPr bwMode="auto">
          <a:xfrm>
            <a:off x="6524625" y="1509710"/>
            <a:ext cx="2200275" cy="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0">
            <a:extLst>
              <a:ext uri="{FF2B5EF4-FFF2-40B4-BE49-F238E27FC236}">
                <a16:creationId xmlns:a16="http://schemas.microsoft.com/office/drawing/2014/main" xmlns="" id="{5F4F18A5-3C6A-4176-9375-584011D115B7}"/>
              </a:ext>
            </a:extLst>
          </p:cNvPr>
          <p:cNvSpPr>
            <a:spLocks noChangeShapeType="1"/>
          </p:cNvSpPr>
          <p:nvPr/>
        </p:nvSpPr>
        <p:spPr bwMode="auto">
          <a:xfrm>
            <a:off x="4059877" y="2005012"/>
            <a:ext cx="347439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11">
            <a:extLst>
              <a:ext uri="{FF2B5EF4-FFF2-40B4-BE49-F238E27FC236}">
                <a16:creationId xmlns:a16="http://schemas.microsoft.com/office/drawing/2014/main" xmlns="" id="{42FC2239-1B28-4A7B-85AC-C744B92F794F}"/>
              </a:ext>
            </a:extLst>
          </p:cNvPr>
          <p:cNvSpPr>
            <a:spLocks noChangeShapeType="1"/>
          </p:cNvSpPr>
          <p:nvPr/>
        </p:nvSpPr>
        <p:spPr bwMode="auto">
          <a:xfrm flipV="1">
            <a:off x="8315325" y="2014535"/>
            <a:ext cx="2562225" cy="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11">
            <a:extLst>
              <a:ext uri="{FF2B5EF4-FFF2-40B4-BE49-F238E27FC236}">
                <a16:creationId xmlns:a16="http://schemas.microsoft.com/office/drawing/2014/main" xmlns="" id="{6176D4BF-AC38-4542-BAAA-EBD05AD8555A}"/>
              </a:ext>
            </a:extLst>
          </p:cNvPr>
          <p:cNvSpPr>
            <a:spLocks noChangeShapeType="1"/>
          </p:cNvSpPr>
          <p:nvPr/>
        </p:nvSpPr>
        <p:spPr bwMode="auto">
          <a:xfrm flipV="1">
            <a:off x="1112197" y="2521236"/>
            <a:ext cx="4126553" cy="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54873895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fltVal val="0"/>
                                          </p:val>
                                        </p:tav>
                                        <p:tav tm="100000">
                                          <p:val>
                                            <p:strVal val="#ppt_w"/>
                                          </p:val>
                                        </p:tav>
                                      </p:tavLst>
                                    </p:anim>
                                    <p:anim calcmode="lin" valueType="num">
                                      <p:cBhvr>
                                        <p:cTn id="22" dur="500" fill="hold"/>
                                        <p:tgtEl>
                                          <p:spTgt spid="16"/>
                                        </p:tgtEl>
                                        <p:attrNameLst>
                                          <p:attrName>ppt_h</p:attrName>
                                        </p:attrNameLst>
                                      </p:cBhvr>
                                      <p:tavLst>
                                        <p:tav tm="0">
                                          <p:val>
                                            <p:fltVal val="0"/>
                                          </p:val>
                                        </p:tav>
                                        <p:tav tm="100000">
                                          <p:val>
                                            <p:strVal val="#ppt_h"/>
                                          </p:val>
                                        </p:tav>
                                      </p:tavLst>
                                    </p:anim>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791207" y="178322"/>
            <a:ext cx="1354858"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22">
            <a:extLst>
              <a:ext uri="{FF2B5EF4-FFF2-40B4-BE49-F238E27FC236}">
                <a16:creationId xmlns:a16="http://schemas.microsoft.com/office/drawing/2014/main" xmlns="" id="{77FF4A8E-7F1C-4BDF-8F6D-EE31CD7D6F15}"/>
              </a:ext>
            </a:extLst>
          </p:cNvPr>
          <p:cNvSpPr txBox="1">
            <a:spLocks noChangeArrowheads="1"/>
          </p:cNvSpPr>
          <p:nvPr/>
        </p:nvSpPr>
        <p:spPr bwMode="auto">
          <a:xfrm>
            <a:off x="438150" y="3187700"/>
            <a:ext cx="1158062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Muốn tìm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hai số  315 và 600 ta làm nh</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rPr>
              <a:t> sau:</a:t>
            </a:r>
          </a:p>
        </p:txBody>
      </p:sp>
      <p:sp>
        <p:nvSpPr>
          <p:cNvPr id="8" name="Text Box 24">
            <a:extLst>
              <a:ext uri="{FF2B5EF4-FFF2-40B4-BE49-F238E27FC236}">
                <a16:creationId xmlns:a16="http://schemas.microsoft.com/office/drawing/2014/main" xmlns="" id="{FBD33448-CC59-453F-A215-F4FA47D14DC8}"/>
              </a:ext>
            </a:extLst>
          </p:cNvPr>
          <p:cNvSpPr txBox="1">
            <a:spLocks noChangeArrowheads="1"/>
          </p:cNvSpPr>
          <p:nvPr/>
        </p:nvSpPr>
        <p:spPr bwMode="auto">
          <a:xfrm>
            <a:off x="609600" y="3833813"/>
            <a:ext cx="6990104"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Tìm  th</a:t>
            </a:r>
            <a:r>
              <a:rPr lang="en-US" altLang="en-US" sz="2800" b="1">
                <a:solidFill>
                  <a:srgbClr val="0000FF"/>
                </a:solidFill>
                <a:latin typeface="Times New Roman" panose="02020603050405020304" pitchFamily="18" charset="0"/>
                <a:cs typeface="Times New Roman" panose="02020603050405020304" pitchFamily="18" charset="0"/>
              </a:rPr>
              <a:t>ươ</a:t>
            </a:r>
            <a:r>
              <a:rPr lang="en-US" altLang="en-US" sz="2800" b="1">
                <a:solidFill>
                  <a:srgbClr val="0000FF"/>
                </a:solidFill>
                <a:latin typeface="Times New Roman" panose="02020603050405020304" pitchFamily="18" charset="0"/>
              </a:rPr>
              <a:t>ng của 315 và 600.</a:t>
            </a:r>
          </a:p>
        </p:txBody>
      </p:sp>
      <p:sp>
        <p:nvSpPr>
          <p:cNvPr id="9" name="Text Box 25">
            <a:extLst>
              <a:ext uri="{FF2B5EF4-FFF2-40B4-BE49-F238E27FC236}">
                <a16:creationId xmlns:a16="http://schemas.microsoft.com/office/drawing/2014/main" xmlns="" id="{550121E4-418B-419F-9E82-C8FA7302CB44}"/>
              </a:ext>
            </a:extLst>
          </p:cNvPr>
          <p:cNvSpPr txBox="1">
            <a:spLocks noChangeArrowheads="1"/>
          </p:cNvSpPr>
          <p:nvPr/>
        </p:nvSpPr>
        <p:spPr bwMode="auto">
          <a:xfrm>
            <a:off x="609600" y="4445000"/>
            <a:ext cx="1137196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Nhân th</a:t>
            </a:r>
            <a:r>
              <a:rPr lang="en-US" altLang="en-US" sz="2800" b="1">
                <a:solidFill>
                  <a:srgbClr val="0000FF"/>
                </a:solidFill>
                <a:latin typeface="Times New Roman" panose="02020603050405020304" pitchFamily="18" charset="0"/>
                <a:cs typeface="Times New Roman" panose="02020603050405020304" pitchFamily="18" charset="0"/>
              </a:rPr>
              <a:t>ươ</a:t>
            </a:r>
            <a:r>
              <a:rPr lang="en-US" altLang="en-US" sz="2800" b="1">
                <a:solidFill>
                  <a:srgbClr val="0000FF"/>
                </a:solidFill>
                <a:latin typeface="Times New Roman" panose="02020603050405020304" pitchFamily="18" charset="0"/>
              </a:rPr>
              <a:t>ng </a:t>
            </a:r>
            <a:r>
              <a:rPr lang="vi-VN" altLang="en-US" sz="2800" b="1">
                <a:solidFill>
                  <a:srgbClr val="0000FF"/>
                </a:solidFill>
                <a:latin typeface="Times New Roman" panose="02020603050405020304" pitchFamily="18" charset="0"/>
              </a:rPr>
              <a:t>đ</a:t>
            </a:r>
            <a:r>
              <a:rPr lang="en-US" altLang="en-US" sz="2800" b="1">
                <a:solidFill>
                  <a:srgbClr val="0000FF"/>
                </a:solidFill>
                <a:latin typeface="Times New Roman" panose="02020603050405020304" pitchFamily="18" charset="0"/>
              </a:rPr>
              <a:t>ó với 100 và viết thêm kí hiệu % vào bên phải tích tìm </a:t>
            </a:r>
            <a:r>
              <a:rPr lang="vi-VN" altLang="en-US" sz="2800" b="1">
                <a:solidFill>
                  <a:srgbClr val="0000FF"/>
                </a:solidFill>
                <a:latin typeface="Times New Roman" panose="02020603050405020304" pitchFamily="18" charset="0"/>
              </a:rPr>
              <a:t>đư</a:t>
            </a:r>
            <a:r>
              <a:rPr lang="en-US" altLang="en-US" sz="2800" b="1">
                <a:solidFill>
                  <a:srgbClr val="0000FF"/>
                </a:solidFill>
                <a:latin typeface="Times New Roman" panose="02020603050405020304" pitchFamily="18" charset="0"/>
              </a:rPr>
              <a:t>ợc.</a:t>
            </a:r>
          </a:p>
        </p:txBody>
      </p:sp>
      <p:sp>
        <p:nvSpPr>
          <p:cNvPr id="12" name="Text Box 34">
            <a:extLst>
              <a:ext uri="{FF2B5EF4-FFF2-40B4-BE49-F238E27FC236}">
                <a16:creationId xmlns:a16="http://schemas.microsoft.com/office/drawing/2014/main" xmlns="" id="{AA3578D5-840D-4E7D-95CA-38A10CED951A}"/>
              </a:ext>
            </a:extLst>
          </p:cNvPr>
          <p:cNvSpPr txBox="1">
            <a:spLocks noChangeArrowheads="1"/>
          </p:cNvSpPr>
          <p:nvPr/>
        </p:nvSpPr>
        <p:spPr bwMode="auto">
          <a:xfrm>
            <a:off x="609600" y="1865313"/>
            <a:ext cx="11163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*Muốn tìm tỉ số phần trăm của hai số 315 và  600 ta làm như thế nào?</a:t>
            </a:r>
          </a:p>
        </p:txBody>
      </p:sp>
      <p:sp>
        <p:nvSpPr>
          <p:cNvPr id="13" name="Text Box 35">
            <a:extLst>
              <a:ext uri="{FF2B5EF4-FFF2-40B4-BE49-F238E27FC236}">
                <a16:creationId xmlns:a16="http://schemas.microsoft.com/office/drawing/2014/main" xmlns="" id="{1DE95A97-0181-4D55-8E81-D35DBA521373}"/>
              </a:ext>
            </a:extLst>
          </p:cNvPr>
          <p:cNvSpPr txBox="1">
            <a:spLocks noChangeArrowheads="1"/>
          </p:cNvSpPr>
          <p:nvPr/>
        </p:nvSpPr>
        <p:spPr bwMode="auto">
          <a:xfrm>
            <a:off x="3213099" y="2652713"/>
            <a:ext cx="3425499" cy="523875"/>
          </a:xfrm>
          <a:prstGeom prst="rect">
            <a:avLst/>
          </a:prstGeom>
          <a:noFill/>
          <a:ln>
            <a:noFill/>
          </a:ln>
        </p:spPr>
        <p:txBody>
          <a:bodyPr wrap="square">
            <a:spAutoFit/>
          </a:bodyPr>
          <a:lstStyle>
            <a:lvl1pPr eaLnBrk="0" hangingPunct="0">
              <a:defRPr>
                <a:solidFill>
                  <a:schemeClr val="tx1"/>
                </a:solidFill>
                <a:latin typeface="Times New Roman" pitchFamily="18" charset="0"/>
              </a:defRPr>
            </a:lvl1pPr>
            <a:lvl2pPr marL="742950" indent="-285750" eaLnBrk="0" hangingPunct="0">
              <a:defRPr>
                <a:solidFill>
                  <a:schemeClr val="tx1"/>
                </a:solidFill>
                <a:latin typeface="Times New Roman" pitchFamily="18" charset="0"/>
              </a:defRPr>
            </a:lvl2pPr>
            <a:lvl3pPr marL="1143000" indent="-228600" eaLnBrk="0" hangingPunct="0">
              <a:defRPr>
                <a:solidFill>
                  <a:schemeClr val="tx1"/>
                </a:solidFill>
                <a:latin typeface="Times New Roman" pitchFamily="18" charset="0"/>
              </a:defRPr>
            </a:lvl3pPr>
            <a:lvl4pPr marL="1600200" indent="-228600" eaLnBrk="0" hangingPunct="0">
              <a:defRPr>
                <a:solidFill>
                  <a:schemeClr val="tx1"/>
                </a:solidFill>
                <a:latin typeface="Times New Roman" pitchFamily="18" charset="0"/>
              </a:defRPr>
            </a:lvl4pPr>
            <a:lvl5pPr marL="2057400" indent="-228600" eaLnBrk="0" hangingPunct="0">
              <a:defRPr>
                <a:solidFill>
                  <a:schemeClr val="tx1"/>
                </a:solidFill>
                <a:latin typeface="Times New Roman" pitchFamily="18" charset="0"/>
              </a:defRPr>
            </a:lvl5pPr>
            <a:lvl6pPr marL="2514600" indent="-228600" eaLnBrk="0" fontAlgn="base" hangingPunct="0">
              <a:spcBef>
                <a:spcPct val="0"/>
              </a:spcBef>
              <a:spcAft>
                <a:spcPct val="0"/>
              </a:spcAft>
              <a:defRPr>
                <a:solidFill>
                  <a:schemeClr val="tx1"/>
                </a:solidFill>
                <a:latin typeface="Times New Roman" pitchFamily="18" charset="0"/>
              </a:defRPr>
            </a:lvl6pPr>
            <a:lvl7pPr marL="2971800" indent="-228600" eaLnBrk="0" fontAlgn="base" hangingPunct="0">
              <a:spcBef>
                <a:spcPct val="0"/>
              </a:spcBef>
              <a:spcAft>
                <a:spcPct val="0"/>
              </a:spcAft>
              <a:defRPr>
                <a:solidFill>
                  <a:schemeClr val="tx1"/>
                </a:solidFill>
                <a:latin typeface="Times New Roman" pitchFamily="18" charset="0"/>
              </a:defRPr>
            </a:lvl7pPr>
            <a:lvl8pPr marL="3429000" indent="-228600" eaLnBrk="0" fontAlgn="base" hangingPunct="0">
              <a:spcBef>
                <a:spcPct val="0"/>
              </a:spcBef>
              <a:spcAft>
                <a:spcPct val="0"/>
              </a:spcAft>
              <a:defRPr>
                <a:solidFill>
                  <a:schemeClr val="tx1"/>
                </a:solidFill>
                <a:latin typeface="Times New Roman" pitchFamily="18" charset="0"/>
              </a:defRPr>
            </a:lvl8pPr>
            <a:lvl9pPr marL="3886200" indent="-228600" eaLnBrk="0" fontAlgn="base" hangingPunct="0">
              <a:spcBef>
                <a:spcPct val="0"/>
              </a:spcBef>
              <a:spcAft>
                <a:spcPct val="0"/>
              </a:spcAft>
              <a:defRPr>
                <a:solidFill>
                  <a:schemeClr val="tx1"/>
                </a:solidFill>
                <a:latin typeface="Times New Roman" pitchFamily="18" charset="0"/>
              </a:defRPr>
            </a:lvl9pPr>
          </a:lstStyle>
          <a:p>
            <a:pPr marL="457200" indent="-457200" eaLnBrk="1" hangingPunct="1">
              <a:buFont typeface="Wingdings" pitchFamily="2" charset="2"/>
              <a:buChar char="v"/>
              <a:defRPr/>
            </a:pPr>
            <a:r>
              <a:rPr lang="en-US" sz="2800" b="1">
                <a:solidFill>
                  <a:srgbClr val="FF0000"/>
                </a:solidFill>
                <a:effectLst>
                  <a:outerShdw blurRad="38100" dist="38100" dir="2700000" algn="tl">
                    <a:srgbClr val="000000">
                      <a:alpha val="43137"/>
                    </a:srgbClr>
                  </a:outerShdw>
                </a:effectLst>
              </a:rPr>
              <a:t>Ghi nhớ:</a:t>
            </a:r>
          </a:p>
        </p:txBody>
      </p:sp>
      <p:sp>
        <p:nvSpPr>
          <p:cNvPr id="14" name="Text Box 37">
            <a:extLst>
              <a:ext uri="{FF2B5EF4-FFF2-40B4-BE49-F238E27FC236}">
                <a16:creationId xmlns:a16="http://schemas.microsoft.com/office/drawing/2014/main" xmlns="" id="{D3520273-4022-4FB1-90C0-92A7AAC5E43C}"/>
              </a:ext>
            </a:extLst>
          </p:cNvPr>
          <p:cNvSpPr txBox="1">
            <a:spLocks noChangeArrowheads="1"/>
          </p:cNvSpPr>
          <p:nvPr/>
        </p:nvSpPr>
        <p:spPr bwMode="auto">
          <a:xfrm>
            <a:off x="228599" y="5607050"/>
            <a:ext cx="11789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latin typeface="Times New Roman" panose="02020603050405020304" pitchFamily="18" charset="0"/>
              </a:rPr>
              <a:t>     </a:t>
            </a:r>
            <a:r>
              <a:rPr lang="en-US" altLang="en-US" sz="2800" b="1" i="1" u="sng">
                <a:solidFill>
                  <a:srgbClr val="FF0000"/>
                </a:solidFill>
                <a:latin typeface="Times New Roman" panose="02020603050405020304" pitchFamily="18" charset="0"/>
              </a:rPr>
              <a:t>Lưu ý:</a:t>
            </a:r>
            <a:r>
              <a:rPr lang="en-US" altLang="en-US" sz="2800" b="1">
                <a:solidFill>
                  <a:srgbClr val="FF0000"/>
                </a:solidFill>
                <a:latin typeface="Times New Roman" panose="02020603050405020304" pitchFamily="18" charset="0"/>
              </a:rPr>
              <a:t> </a:t>
            </a:r>
            <a:r>
              <a:rPr lang="en-US" altLang="en-US" sz="2800" b="1" i="1">
                <a:solidFill>
                  <a:srgbClr val="0000FF"/>
                </a:solidFill>
                <a:latin typeface="Times New Roman" panose="02020603050405020304" pitchFamily="18" charset="0"/>
              </a:rPr>
              <a:t>Tỉ số phần trăm đã mở rộng thêm a % với a là số thập phân.</a:t>
            </a:r>
          </a:p>
        </p:txBody>
      </p:sp>
    </p:spTree>
    <p:extLst>
      <p:ext uri="{BB962C8B-B14F-4D97-AF65-F5344CB8AC3E}">
        <p14:creationId xmlns:p14="http://schemas.microsoft.com/office/powerpoint/2010/main" val="1124793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
                                        </p:tgtEl>
                                        <p:attrNameLst>
                                          <p:attrName>style.visibility</p:attrName>
                                        </p:attrNameLst>
                                      </p:cBhvr>
                                      <p:to>
                                        <p:strVal val="visible"/>
                                      </p:to>
                                    </p:set>
                                    <p:anim calcmode="discrete" valueType="clr">
                                      <p:cBhvr override="childStyle">
                                        <p:cTn id="7" dur="80"/>
                                        <p:tgtEl>
                                          <p:spTgt spid="12"/>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
                                        </p:tgtEl>
                                        <p:attrNameLst>
                                          <p:attrName>fillcolor</p:attrName>
                                        </p:attrNameLst>
                                      </p:cBhvr>
                                      <p:tavLst>
                                        <p:tav tm="0">
                                          <p:val>
                                            <p:clrVal>
                                              <a:schemeClr val="accent2"/>
                                            </p:clrVal>
                                          </p:val>
                                        </p:tav>
                                        <p:tav tm="50000">
                                          <p:val>
                                            <p:clrVal>
                                              <a:schemeClr val="hlink"/>
                                            </p:clrVal>
                                          </p:val>
                                        </p:tav>
                                      </p:tavLst>
                                    </p:anim>
                                    <p:set>
                                      <p:cBhvr>
                                        <p:cTn id="9" dur="80"/>
                                        <p:tgtEl>
                                          <p:spTgt spid="12"/>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4" presetClass="exit" presetSubtype="16" fill="hold" grpId="1" nodeType="clickEffect">
                                  <p:stCondLst>
                                    <p:cond delay="0"/>
                                  </p:stCondLst>
                                  <p:iterate type="lt">
                                    <p:tmPct val="0"/>
                                  </p:iterate>
                                  <p:childTnLst>
                                    <p:animEffect transition="out" filter="box(in)">
                                      <p:cBhvr>
                                        <p:cTn id="13" dur="500"/>
                                        <p:tgtEl>
                                          <p:spTgt spid="12"/>
                                        </p:tgtEl>
                                      </p:cBhvr>
                                    </p:animEffect>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2000" fill="hold"/>
                                        <p:tgtEl>
                                          <p:spTgt spid="7"/>
                                        </p:tgtEl>
                                        <p:attrNameLst>
                                          <p:attrName>ppt_x</p:attrName>
                                        </p:attrNameLst>
                                      </p:cBhvr>
                                      <p:tavLst>
                                        <p:tav tm="0">
                                          <p:val>
                                            <p:strVal val="0-#ppt_w/2"/>
                                          </p:val>
                                        </p:tav>
                                        <p:tav tm="100000">
                                          <p:val>
                                            <p:strVal val="#ppt_x"/>
                                          </p:val>
                                        </p:tav>
                                      </p:tavLst>
                                    </p:anim>
                                    <p:anim calcmode="lin" valueType="num">
                                      <p:cBhvr additive="base">
                                        <p:cTn id="20" dur="2000" fill="hold"/>
                                        <p:tgtEl>
                                          <p:spTgt spid="7"/>
                                        </p:tgtEl>
                                        <p:attrNameLst>
                                          <p:attrName>ppt_y</p:attrName>
                                        </p:attrNameLst>
                                      </p:cBhvr>
                                      <p:tavLst>
                                        <p:tav tm="0">
                                          <p:val>
                                            <p:strVal val="#ppt_y"/>
                                          </p:val>
                                        </p:tav>
                                        <p:tav tm="100000">
                                          <p:val>
                                            <p:strVal val="#ppt_y"/>
                                          </p:val>
                                        </p:tav>
                                      </p:tavLst>
                                    </p:anim>
                                  </p:childTnLst>
                                </p:cTn>
                              </p:par>
                            </p:childTnLst>
                          </p:cTn>
                        </p:par>
                        <p:par>
                          <p:cTn id="21" fill="hold">
                            <p:stCondLst>
                              <p:cond delay="2000"/>
                            </p:stCondLst>
                            <p:childTnLst>
                              <p:par>
                                <p:cTn id="22" presetID="2" presetClass="entr" presetSubtype="8" fill="hold" grpId="0" nodeType="after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2000" fill="hold"/>
                                        <p:tgtEl>
                                          <p:spTgt spid="8"/>
                                        </p:tgtEl>
                                        <p:attrNameLst>
                                          <p:attrName>ppt_x</p:attrName>
                                        </p:attrNameLst>
                                      </p:cBhvr>
                                      <p:tavLst>
                                        <p:tav tm="0">
                                          <p:val>
                                            <p:strVal val="0-#ppt_w/2"/>
                                          </p:val>
                                        </p:tav>
                                        <p:tav tm="100000">
                                          <p:val>
                                            <p:strVal val="#ppt_x"/>
                                          </p:val>
                                        </p:tav>
                                      </p:tavLst>
                                    </p:anim>
                                    <p:anim calcmode="lin" valueType="num">
                                      <p:cBhvr additive="base">
                                        <p:cTn id="25" dur="2000" fill="hold"/>
                                        <p:tgtEl>
                                          <p:spTgt spid="8"/>
                                        </p:tgtEl>
                                        <p:attrNameLst>
                                          <p:attrName>ppt_y</p:attrName>
                                        </p:attrNameLst>
                                      </p:cBhvr>
                                      <p:tavLst>
                                        <p:tav tm="0">
                                          <p:val>
                                            <p:strVal val="#ppt_y"/>
                                          </p:val>
                                        </p:tav>
                                        <p:tav tm="100000">
                                          <p:val>
                                            <p:strVal val="#ppt_y"/>
                                          </p:val>
                                        </p:tav>
                                      </p:tavLst>
                                    </p:anim>
                                  </p:childTnLst>
                                </p:cTn>
                              </p:par>
                            </p:childTnLst>
                          </p:cTn>
                        </p:par>
                        <p:par>
                          <p:cTn id="26" fill="hold">
                            <p:stCondLst>
                              <p:cond delay="4000"/>
                            </p:stCondLst>
                            <p:childTnLst>
                              <p:par>
                                <p:cTn id="27" presetID="2" presetClass="entr" presetSubtype="8"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 calcmode="lin" valueType="num">
                                      <p:cBhvr additive="base">
                                        <p:cTn id="29" dur="2000" fill="hold"/>
                                        <p:tgtEl>
                                          <p:spTgt spid="9"/>
                                        </p:tgtEl>
                                        <p:attrNameLst>
                                          <p:attrName>ppt_x</p:attrName>
                                        </p:attrNameLst>
                                      </p:cBhvr>
                                      <p:tavLst>
                                        <p:tav tm="0">
                                          <p:val>
                                            <p:strVal val="0-#ppt_w/2"/>
                                          </p:val>
                                        </p:tav>
                                        <p:tav tm="100000">
                                          <p:val>
                                            <p:strVal val="#ppt_x"/>
                                          </p:val>
                                        </p:tav>
                                      </p:tavLst>
                                    </p:anim>
                                    <p:anim calcmode="lin" valueType="num">
                                      <p:cBhvr additive="base">
                                        <p:cTn id="30" dur="2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2000" fill="hold"/>
                                        <p:tgtEl>
                                          <p:spTgt spid="13"/>
                                        </p:tgtEl>
                                        <p:attrNameLst>
                                          <p:attrName>ppt_x</p:attrName>
                                        </p:attrNameLst>
                                      </p:cBhvr>
                                      <p:tavLst>
                                        <p:tav tm="0">
                                          <p:val>
                                            <p:strVal val="0-#ppt_w/2"/>
                                          </p:val>
                                        </p:tav>
                                        <p:tav tm="100000">
                                          <p:val>
                                            <p:strVal val="#ppt_x"/>
                                          </p:val>
                                        </p:tav>
                                      </p:tavLst>
                                    </p:anim>
                                    <p:anim calcmode="lin" valueType="num">
                                      <p:cBhvr additive="base">
                                        <p:cTn id="36" dur="20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1" presetClass="entr" presetSubtype="4"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heel(4)">
                                      <p:cBhvr>
                                        <p:cTn id="41" dur="2000"/>
                                        <p:tgtEl>
                                          <p:spTgt spid="1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2" grpId="0"/>
      <p:bldP spid="12" grpId="1"/>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2100255"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toán</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5">
            <a:extLst>
              <a:ext uri="{FF2B5EF4-FFF2-40B4-BE49-F238E27FC236}">
                <a16:creationId xmlns:a16="http://schemas.microsoft.com/office/drawing/2014/main" xmlns="" id="{37CCA74B-8025-4CC5-AC84-FED6FCE20DC6}"/>
              </a:ext>
            </a:extLst>
          </p:cNvPr>
          <p:cNvSpPr txBox="1">
            <a:spLocks noChangeArrowheads="1"/>
          </p:cNvSpPr>
          <p:nvPr/>
        </p:nvSpPr>
        <p:spPr bwMode="auto">
          <a:xfrm>
            <a:off x="800099" y="1358189"/>
            <a:ext cx="11630025"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Trong 80 kg n</a:t>
            </a:r>
            <a:r>
              <a:rPr lang="en-US" altLang="en-US" sz="2800" b="1">
                <a:solidFill>
                  <a:srgbClr val="0000FF"/>
                </a:solidFill>
                <a:latin typeface="Times New Roman" panose="02020603050405020304" pitchFamily="18" charset="0"/>
                <a:cs typeface="Times New Roman" panose="02020603050405020304" pitchFamily="18" charset="0"/>
              </a:rPr>
              <a:t>ướ</a:t>
            </a:r>
            <a:r>
              <a:rPr lang="en-US" altLang="en-US" sz="2800" b="1">
                <a:solidFill>
                  <a:srgbClr val="0000FF"/>
                </a:solidFill>
                <a:latin typeface="Times New Roman" panose="02020603050405020304" pitchFamily="18" charset="0"/>
              </a:rPr>
              <a:t>c biển có 2,8 kg muối. </a:t>
            </a:r>
          </a:p>
          <a:p>
            <a:pPr>
              <a:spcBef>
                <a:spcPct val="50000"/>
              </a:spcBef>
              <a:buFontTx/>
              <a:buNone/>
            </a:pPr>
            <a:r>
              <a:rPr lang="en-US" altLang="en-US" sz="2800" b="1">
                <a:solidFill>
                  <a:srgbClr val="0000FF"/>
                </a:solidFill>
                <a:latin typeface="Times New Roman" panose="02020603050405020304" pitchFamily="18" charset="0"/>
              </a:rPr>
              <a:t>Tìm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l</a:t>
            </a:r>
            <a:r>
              <a:rPr lang="en-US" altLang="en-US" sz="2800" b="1">
                <a:solidFill>
                  <a:srgbClr val="0000FF"/>
                </a:solidFill>
                <a:latin typeface="Times New Roman" panose="02020603050405020304" pitchFamily="18" charset="0"/>
                <a:cs typeface="Times New Roman" panose="02020603050405020304" pitchFamily="18" charset="0"/>
              </a:rPr>
              <a:t>ượ</a:t>
            </a:r>
            <a:r>
              <a:rPr lang="en-US" altLang="en-US" sz="2800" b="1">
                <a:solidFill>
                  <a:srgbClr val="0000FF"/>
                </a:solidFill>
                <a:latin typeface="Times New Roman" panose="02020603050405020304" pitchFamily="18" charset="0"/>
              </a:rPr>
              <a:t>ng muối trong n</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rPr>
              <a:t>ớc biển.</a:t>
            </a:r>
          </a:p>
        </p:txBody>
      </p:sp>
      <p:sp>
        <p:nvSpPr>
          <p:cNvPr id="8" name="Text Box 6">
            <a:extLst>
              <a:ext uri="{FF2B5EF4-FFF2-40B4-BE49-F238E27FC236}">
                <a16:creationId xmlns:a16="http://schemas.microsoft.com/office/drawing/2014/main" xmlns="" id="{B8D27ED7-6B17-4F81-83D5-C60D5D4D75CC}"/>
              </a:ext>
            </a:extLst>
          </p:cNvPr>
          <p:cNvSpPr txBox="1">
            <a:spLocks noChangeArrowheads="1"/>
          </p:cNvSpPr>
          <p:nvPr/>
        </p:nvSpPr>
        <p:spPr bwMode="auto">
          <a:xfrm>
            <a:off x="4924425" y="28241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9" name="Text Box 7">
            <a:extLst>
              <a:ext uri="{FF2B5EF4-FFF2-40B4-BE49-F238E27FC236}">
                <a16:creationId xmlns:a16="http://schemas.microsoft.com/office/drawing/2014/main" xmlns="" id="{6FC9E44A-33E5-4892-904D-2D5287A423D3}"/>
              </a:ext>
            </a:extLst>
          </p:cNvPr>
          <p:cNvSpPr txBox="1">
            <a:spLocks noChangeArrowheads="1"/>
          </p:cNvSpPr>
          <p:nvPr/>
        </p:nvSpPr>
        <p:spPr bwMode="auto">
          <a:xfrm>
            <a:off x="1647825" y="3352800"/>
            <a:ext cx="822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l</a:t>
            </a:r>
            <a:r>
              <a:rPr lang="vi-VN" altLang="en-US" sz="2800" b="1">
                <a:solidFill>
                  <a:srgbClr val="0000FF"/>
                </a:solidFill>
                <a:latin typeface="Times New Roman" panose="02020603050405020304" pitchFamily="18" charset="0"/>
              </a:rPr>
              <a:t>ư</a:t>
            </a:r>
            <a:r>
              <a:rPr lang="en-US" altLang="en-US" sz="2800" b="1">
                <a:solidFill>
                  <a:srgbClr val="0000FF"/>
                </a:solidFill>
                <a:latin typeface="Times New Roman" panose="02020603050405020304" pitchFamily="18" charset="0"/>
                <a:cs typeface="Times New Roman" panose="02020603050405020304" pitchFamily="18" charset="0"/>
              </a:rPr>
              <a:t>ợ</a:t>
            </a:r>
            <a:r>
              <a:rPr lang="en-US" altLang="en-US" sz="2800" b="1">
                <a:solidFill>
                  <a:srgbClr val="0000FF"/>
                </a:solidFill>
                <a:latin typeface="Times New Roman" panose="02020603050405020304" pitchFamily="18" charset="0"/>
              </a:rPr>
              <a:t>ng muối trong n</a:t>
            </a:r>
            <a:r>
              <a:rPr lang="en-US" altLang="en-US" sz="2800" b="1">
                <a:solidFill>
                  <a:srgbClr val="0000FF"/>
                </a:solidFill>
                <a:latin typeface="Times New Roman" panose="02020603050405020304" pitchFamily="18" charset="0"/>
                <a:cs typeface="Times New Roman" panose="02020603050405020304" pitchFamily="18" charset="0"/>
              </a:rPr>
              <a:t>ướ</a:t>
            </a:r>
            <a:r>
              <a:rPr lang="en-US" altLang="en-US" sz="2800" b="1">
                <a:solidFill>
                  <a:srgbClr val="0000FF"/>
                </a:solidFill>
                <a:latin typeface="Times New Roman" panose="02020603050405020304" pitchFamily="18" charset="0"/>
              </a:rPr>
              <a:t>c biển là:</a:t>
            </a:r>
          </a:p>
        </p:txBody>
      </p:sp>
      <p:sp>
        <p:nvSpPr>
          <p:cNvPr id="12" name="Text Box 8">
            <a:extLst>
              <a:ext uri="{FF2B5EF4-FFF2-40B4-BE49-F238E27FC236}">
                <a16:creationId xmlns:a16="http://schemas.microsoft.com/office/drawing/2014/main" xmlns="" id="{ED5D2951-3F89-46FE-BFCF-A4FF186F3BCB}"/>
              </a:ext>
            </a:extLst>
          </p:cNvPr>
          <p:cNvSpPr txBox="1">
            <a:spLocks noChangeArrowheads="1"/>
          </p:cNvSpPr>
          <p:nvPr/>
        </p:nvSpPr>
        <p:spPr bwMode="auto">
          <a:xfrm>
            <a:off x="4467225" y="3890963"/>
            <a:ext cx="3505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2,8  : 80   =  0,035</a:t>
            </a:r>
          </a:p>
        </p:txBody>
      </p:sp>
      <p:sp>
        <p:nvSpPr>
          <p:cNvPr id="13" name="Text Box 9">
            <a:extLst>
              <a:ext uri="{FF2B5EF4-FFF2-40B4-BE49-F238E27FC236}">
                <a16:creationId xmlns:a16="http://schemas.microsoft.com/office/drawing/2014/main" xmlns="" id="{0DBC2A7A-E244-4518-BB70-23B2DFA98404}"/>
              </a:ext>
            </a:extLst>
          </p:cNvPr>
          <p:cNvSpPr txBox="1">
            <a:spLocks noChangeArrowheads="1"/>
          </p:cNvSpPr>
          <p:nvPr/>
        </p:nvSpPr>
        <p:spPr bwMode="auto">
          <a:xfrm>
            <a:off x="4467225" y="4410075"/>
            <a:ext cx="3810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0,035 = 3,5 %</a:t>
            </a:r>
          </a:p>
        </p:txBody>
      </p:sp>
      <p:sp>
        <p:nvSpPr>
          <p:cNvPr id="14" name="Text Box 10">
            <a:extLst>
              <a:ext uri="{FF2B5EF4-FFF2-40B4-BE49-F238E27FC236}">
                <a16:creationId xmlns:a16="http://schemas.microsoft.com/office/drawing/2014/main" xmlns="" id="{4408D33F-0D41-49FC-8746-0E30EBAFC92F}"/>
              </a:ext>
            </a:extLst>
          </p:cNvPr>
          <p:cNvSpPr txBox="1">
            <a:spLocks noChangeArrowheads="1"/>
          </p:cNvSpPr>
          <p:nvPr/>
        </p:nvSpPr>
        <p:spPr bwMode="auto">
          <a:xfrm>
            <a:off x="5762625" y="5095875"/>
            <a:ext cx="3657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Đáp số: 3,5 %</a:t>
            </a:r>
          </a:p>
        </p:txBody>
      </p:sp>
      <p:sp>
        <p:nvSpPr>
          <p:cNvPr id="15" name="Line 26">
            <a:extLst>
              <a:ext uri="{FF2B5EF4-FFF2-40B4-BE49-F238E27FC236}">
                <a16:creationId xmlns:a16="http://schemas.microsoft.com/office/drawing/2014/main" xmlns="" id="{00BBB6F0-A327-4A38-AD1C-4AD6202E5C29}"/>
              </a:ext>
            </a:extLst>
          </p:cNvPr>
          <p:cNvSpPr>
            <a:spLocks noChangeShapeType="1"/>
          </p:cNvSpPr>
          <p:nvPr/>
        </p:nvSpPr>
        <p:spPr bwMode="auto">
          <a:xfrm>
            <a:off x="1921648" y="1770063"/>
            <a:ext cx="4707752" cy="13576"/>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28">
            <a:extLst>
              <a:ext uri="{FF2B5EF4-FFF2-40B4-BE49-F238E27FC236}">
                <a16:creationId xmlns:a16="http://schemas.microsoft.com/office/drawing/2014/main" xmlns="" id="{2C715231-93D9-4DE0-AB98-03394FC0A80C}"/>
              </a:ext>
            </a:extLst>
          </p:cNvPr>
          <p:cNvSpPr>
            <a:spLocks noChangeShapeType="1"/>
          </p:cNvSpPr>
          <p:nvPr/>
        </p:nvSpPr>
        <p:spPr bwMode="auto">
          <a:xfrm flipV="1">
            <a:off x="1606726" y="2408238"/>
            <a:ext cx="7308674" cy="13576"/>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21395170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20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edge">
                                      <p:cBhvr>
                                        <p:cTn id="12" dur="20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edge">
                                      <p:cBhvr>
                                        <p:cTn id="17" dur="2000"/>
                                        <p:tgtEl>
                                          <p:spTgt spid="15"/>
                                        </p:tgtEl>
                                      </p:cBhvr>
                                    </p:animEffect>
                                  </p:childTnLst>
                                </p:cTn>
                              </p:par>
                              <p:par>
                                <p:cTn id="18" presetID="20" presetClass="entr" presetSubtype="0"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edge">
                                      <p:cBhvr>
                                        <p:cTn id="20" dur="20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2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edge">
                                      <p:cBhvr>
                                        <p:cTn id="25" dur="2000"/>
                                        <p:tgtEl>
                                          <p:spTgt spid="8"/>
                                        </p:tgtEl>
                                      </p:cBhvr>
                                    </p:animEffect>
                                  </p:childTnLst>
                                </p:cTn>
                              </p:par>
                              <p:par>
                                <p:cTn id="26" presetID="20" presetClass="entr" presetSubtype="0"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edge">
                                      <p:cBhvr>
                                        <p:cTn id="28" dur="2000"/>
                                        <p:tgtEl>
                                          <p:spTgt spid="9"/>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edge">
                                      <p:cBhvr>
                                        <p:cTn id="31" dur="2000"/>
                                        <p:tgtEl>
                                          <p:spTgt spid="12"/>
                                        </p:tgtEl>
                                      </p:cBhvr>
                                    </p:animEffect>
                                  </p:childTnLst>
                                </p:cTn>
                              </p:par>
                              <p:par>
                                <p:cTn id="32" presetID="2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edge">
                                      <p:cBhvr>
                                        <p:cTn id="34" dur="2000"/>
                                        <p:tgtEl>
                                          <p:spTgt spid="13"/>
                                        </p:tgtEl>
                                      </p:cBhvr>
                                    </p:animEffect>
                                  </p:childTnLst>
                                </p:cTn>
                              </p:par>
                              <p:par>
                                <p:cTn id="35" presetID="2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edge">
                                      <p:cBhvr>
                                        <p:cTn id="3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a:extLst>
              <a:ext uri="{FF2B5EF4-FFF2-40B4-BE49-F238E27FC236}">
                <a16:creationId xmlns:a16="http://schemas.microsoft.com/office/drawing/2014/main" xmlns="" id="{69C81FCA-E834-4D39-9665-2183AA9AD896}"/>
              </a:ext>
            </a:extLst>
          </p:cNvPr>
          <p:cNvSpPr txBox="1">
            <a:spLocks noChangeArrowheads="1"/>
          </p:cNvSpPr>
          <p:nvPr/>
        </p:nvSpPr>
        <p:spPr bwMode="auto">
          <a:xfrm>
            <a:off x="1866900" y="2200275"/>
            <a:ext cx="8458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00"/>
                </a:solidFill>
                <a:latin typeface="Times New Roman" panose="02020603050405020304" pitchFamily="18" charset="0"/>
              </a:rPr>
              <a:t>Muốn tìm phần trăm của hai số ta làm như thế nào?</a:t>
            </a:r>
          </a:p>
        </p:txBody>
      </p:sp>
      <p:sp>
        <p:nvSpPr>
          <p:cNvPr id="5" name="Text Box 6">
            <a:extLst>
              <a:ext uri="{FF2B5EF4-FFF2-40B4-BE49-F238E27FC236}">
                <a16:creationId xmlns:a16="http://schemas.microsoft.com/office/drawing/2014/main" xmlns="" id="{63C1BA51-646A-4FA8-AEEB-144384E8B086}"/>
              </a:ext>
            </a:extLst>
          </p:cNvPr>
          <p:cNvSpPr txBox="1">
            <a:spLocks noChangeArrowheads="1"/>
          </p:cNvSpPr>
          <p:nvPr/>
        </p:nvSpPr>
        <p:spPr bwMode="auto">
          <a:xfrm>
            <a:off x="2019300" y="2919413"/>
            <a:ext cx="8001000" cy="277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0000FF"/>
                </a:solidFill>
                <a:latin typeface="Times New Roman" panose="02020603050405020304" pitchFamily="18" charset="0"/>
              </a:rPr>
              <a:t>Muốn tìm phần trăm của hai số ta làm như sau:</a:t>
            </a:r>
          </a:p>
          <a:p>
            <a:pPr eaLnBrk="1" hangingPunct="1">
              <a:spcBef>
                <a:spcPct val="50000"/>
              </a:spcBef>
              <a:buFontTx/>
              <a:buNone/>
            </a:pPr>
            <a:r>
              <a:rPr lang="en-US" altLang="en-US" sz="2800" b="1">
                <a:solidFill>
                  <a:srgbClr val="0000FF"/>
                </a:solidFill>
                <a:latin typeface="Times New Roman" panose="02020603050405020304" pitchFamily="18" charset="0"/>
              </a:rPr>
              <a:t>   - Tìm thương của hai số.</a:t>
            </a:r>
          </a:p>
          <a:p>
            <a:pPr eaLnBrk="1" hangingPunct="1">
              <a:spcBef>
                <a:spcPct val="50000"/>
              </a:spcBef>
              <a:buFontTx/>
              <a:buNone/>
            </a:pPr>
            <a:r>
              <a:rPr lang="en-US" altLang="en-US" sz="2800" b="1">
                <a:solidFill>
                  <a:srgbClr val="0000FF"/>
                </a:solidFill>
                <a:latin typeface="Times New Roman" panose="02020603050405020304" pitchFamily="18" charset="0"/>
              </a:rPr>
              <a:t>   - Nhân thương đó với 100 rồi viết thêm kí hiệu % vào bên phải số tìm được.</a:t>
            </a:r>
          </a:p>
          <a:p>
            <a:pPr eaLnBrk="1" hangingPunct="1">
              <a:spcBef>
                <a:spcPct val="50000"/>
              </a:spcBef>
              <a:buFontTx/>
              <a:buNone/>
            </a:pPr>
            <a:r>
              <a:rPr lang="en-US" altLang="en-US" sz="2400" b="1">
                <a:solidFill>
                  <a:srgbClr val="0000FF"/>
                </a:solidFill>
                <a:latin typeface="Times New Roman" panose="02020603050405020304" pitchFamily="18" charset="0"/>
              </a:rPr>
              <a:t>  </a:t>
            </a:r>
          </a:p>
        </p:txBody>
      </p:sp>
      <p:pic>
        <p:nvPicPr>
          <p:cNvPr id="7" name="图片 5">
            <a:extLst>
              <a:ext uri="{FF2B5EF4-FFF2-40B4-BE49-F238E27FC236}">
                <a16:creationId xmlns:a16="http://schemas.microsoft.com/office/drawing/2014/main" xmlns="" id="{0F257FF9-1F47-40A6-8878-6592ED5ACDC1}"/>
              </a:ext>
            </a:extLst>
          </p:cNvPr>
          <p:cNvPicPr>
            <a:picLocks noChangeAspect="1"/>
          </p:cNvPicPr>
          <p:nvPr/>
        </p:nvPicPr>
        <p:blipFill rotWithShape="1">
          <a:blip r:embed="rId2">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8" name="图片 9">
            <a:extLst>
              <a:ext uri="{FF2B5EF4-FFF2-40B4-BE49-F238E27FC236}">
                <a16:creationId xmlns:a16="http://schemas.microsoft.com/office/drawing/2014/main" xmlns="" id="{4DC7855A-A815-49DA-B37B-A22622681A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9" name="图片 10">
            <a:extLst>
              <a:ext uri="{FF2B5EF4-FFF2-40B4-BE49-F238E27FC236}">
                <a16:creationId xmlns:a16="http://schemas.microsoft.com/office/drawing/2014/main" xmlns="" id="{11E2D9F5-7724-4DE9-ABD3-19EBC139E9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0" name="文本框 18">
            <a:extLst>
              <a:ext uri="{FF2B5EF4-FFF2-40B4-BE49-F238E27FC236}">
                <a16:creationId xmlns:a16="http://schemas.microsoft.com/office/drawing/2014/main" xmlns="" id="{3F9F312B-FEAF-4C16-85DC-7A6D458D7709}"/>
              </a:ext>
            </a:extLst>
          </p:cNvPr>
          <p:cNvSpPr txBox="1"/>
          <p:nvPr/>
        </p:nvSpPr>
        <p:spPr>
          <a:xfrm>
            <a:off x="2821768" y="235472"/>
            <a:ext cx="2113079"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Kết luận</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11" name="图片 20">
            <a:extLst>
              <a:ext uri="{FF2B5EF4-FFF2-40B4-BE49-F238E27FC236}">
                <a16:creationId xmlns:a16="http://schemas.microsoft.com/office/drawing/2014/main" xmlns="" id="{C81D083C-C4FE-444A-842D-FC84B7016D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Tree>
    <p:extLst>
      <p:ext uri="{BB962C8B-B14F-4D97-AF65-F5344CB8AC3E}">
        <p14:creationId xmlns:p14="http://schemas.microsoft.com/office/powerpoint/2010/main" val="210837939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grpId="1" nodeType="clickEffect">
                                  <p:stCondLst>
                                    <p:cond delay="0"/>
                                  </p:stCondLst>
                                  <p:iterate type="lt">
                                    <p:tmPct val="0"/>
                                  </p:iterate>
                                  <p:childTnLst>
                                    <p:anim calcmode="lin" valueType="num">
                                      <p:cBhvr>
                                        <p:cTn id="13" dur="500"/>
                                        <p:tgtEl>
                                          <p:spTgt spid="4"/>
                                        </p:tgtEl>
                                        <p:attrNameLst>
                                          <p:attrName>ppt_w</p:attrName>
                                        </p:attrNameLst>
                                      </p:cBhvr>
                                      <p:tavLst>
                                        <p:tav tm="0">
                                          <p:val>
                                            <p:strVal val="ppt_w"/>
                                          </p:val>
                                        </p:tav>
                                        <p:tav tm="100000">
                                          <p:val>
                                            <p:fltVal val="0"/>
                                          </p:val>
                                        </p:tav>
                                      </p:tavLst>
                                    </p:anim>
                                    <p:anim calcmode="lin" valueType="num">
                                      <p:cBhvr>
                                        <p:cTn id="14" dur="500"/>
                                        <p:tgtEl>
                                          <p:spTgt spid="4"/>
                                        </p:tgtEl>
                                        <p:attrNameLst>
                                          <p:attrName>ppt_h</p:attrName>
                                        </p:attrNameLst>
                                      </p:cBhvr>
                                      <p:tavLst>
                                        <p:tav tm="0">
                                          <p:val>
                                            <p:strVal val="ppt_h"/>
                                          </p:val>
                                        </p:tav>
                                        <p:tav tm="100000">
                                          <p:val>
                                            <p:fltVal val="0"/>
                                          </p:val>
                                        </p:tav>
                                      </p:tavLst>
                                    </p:anim>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xmlns=""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40139"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03</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xmlns="" id="{C0F8B19A-C737-4396-8948-401CB90E009A}"/>
              </a:ext>
            </a:extLst>
          </p:cNvPr>
          <p:cNvGrpSpPr/>
          <p:nvPr/>
        </p:nvGrpSpPr>
        <p:grpSpPr>
          <a:xfrm>
            <a:off x="3424353" y="2592779"/>
            <a:ext cx="7489446" cy="2134416"/>
            <a:chOff x="2538591" y="1663339"/>
            <a:chExt cx="3945223" cy="2997975"/>
          </a:xfrm>
        </p:grpSpPr>
        <p:sp>
          <p:nvSpPr>
            <p:cNvPr id="12" name="文本框 3">
              <a:extLst>
                <a:ext uri="{FF2B5EF4-FFF2-40B4-BE49-F238E27FC236}">
                  <a16:creationId xmlns:a16="http://schemas.microsoft.com/office/drawing/2014/main" xmlns="" id="{64A18CD1-AFEC-4DA3-BF09-F6EAB0BA70E5}"/>
                </a:ext>
              </a:extLst>
            </p:cNvPr>
            <p:cNvSpPr txBox="1"/>
            <p:nvPr/>
          </p:nvSpPr>
          <p:spPr>
            <a:xfrm>
              <a:off x="2538591" y="1678450"/>
              <a:ext cx="3945223" cy="2982864"/>
            </a:xfrm>
            <a:prstGeom prst="rect">
              <a:avLst/>
            </a:prstGeom>
            <a:noFill/>
          </p:spPr>
          <p:txBody>
            <a:bodyPr wrap="square" rtlCol="0">
              <a:spAutoFit/>
            </a:bodyPr>
            <a:lstStyle/>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THỰC HÀNH</a:t>
              </a:r>
            </a:p>
          </p:txBody>
        </p:sp>
        <p:sp>
          <p:nvSpPr>
            <p:cNvPr id="13" name="文本框 42">
              <a:extLst>
                <a:ext uri="{FF2B5EF4-FFF2-40B4-BE49-F238E27FC236}">
                  <a16:creationId xmlns:a16="http://schemas.microsoft.com/office/drawing/2014/main" xmlns="" id="{958CF395-A902-472C-9628-F0AB751B9511}"/>
                </a:ext>
              </a:extLst>
            </p:cNvPr>
            <p:cNvSpPr txBox="1"/>
            <p:nvPr/>
          </p:nvSpPr>
          <p:spPr>
            <a:xfrm>
              <a:off x="2538591" y="1663339"/>
              <a:ext cx="3945223" cy="2982864"/>
            </a:xfrm>
            <a:prstGeom prst="rect">
              <a:avLst/>
            </a:prstGeom>
            <a:noFill/>
          </p:spPr>
          <p:txBody>
            <a:bodyPr wrap="square" rtlCol="0">
              <a:spAutoFit/>
            </a:bodyPr>
            <a:lstStyle/>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LUYỆN TẬP</a:t>
              </a:r>
            </a:p>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THỰC HÀNH</a:t>
              </a:r>
              <a:endParaRPr lang="zh-CN" altLang="en-US" sz="66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26491199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1</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31" name="Text Box 6">
            <a:extLst>
              <a:ext uri="{FF2B5EF4-FFF2-40B4-BE49-F238E27FC236}">
                <a16:creationId xmlns:a16="http://schemas.microsoft.com/office/drawing/2014/main" xmlns="" id="{DAE8DF6C-11E1-4F4B-913B-61BB1D15DF15}"/>
              </a:ext>
            </a:extLst>
          </p:cNvPr>
          <p:cNvSpPr txBox="1">
            <a:spLocks noChangeArrowheads="1"/>
          </p:cNvSpPr>
          <p:nvPr/>
        </p:nvSpPr>
        <p:spPr bwMode="auto">
          <a:xfrm>
            <a:off x="1139532" y="1115915"/>
            <a:ext cx="6341921"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Viết thành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(theo mẫu):</a:t>
            </a:r>
          </a:p>
        </p:txBody>
      </p:sp>
      <p:sp>
        <p:nvSpPr>
          <p:cNvPr id="40" name="Text Box 7">
            <a:extLst>
              <a:ext uri="{FF2B5EF4-FFF2-40B4-BE49-F238E27FC236}">
                <a16:creationId xmlns:a16="http://schemas.microsoft.com/office/drawing/2014/main" xmlns="" id="{E3519D76-809B-4C63-8D45-9EF3BB0A7C68}"/>
              </a:ext>
            </a:extLst>
          </p:cNvPr>
          <p:cNvSpPr txBox="1">
            <a:spLocks noChangeArrowheads="1"/>
          </p:cNvSpPr>
          <p:nvPr/>
        </p:nvSpPr>
        <p:spPr bwMode="auto">
          <a:xfrm>
            <a:off x="2170542" y="2006602"/>
            <a:ext cx="8001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0,57;              0,3;             0,234;             1,35.</a:t>
            </a:r>
          </a:p>
        </p:txBody>
      </p:sp>
      <p:sp>
        <p:nvSpPr>
          <p:cNvPr id="41" name="Text Box 48">
            <a:extLst>
              <a:ext uri="{FF2B5EF4-FFF2-40B4-BE49-F238E27FC236}">
                <a16:creationId xmlns:a16="http://schemas.microsoft.com/office/drawing/2014/main" xmlns="" id="{EBAE0213-3F8C-4BD4-8D9A-F01F16CFD8AB}"/>
              </a:ext>
            </a:extLst>
          </p:cNvPr>
          <p:cNvSpPr txBox="1">
            <a:spLocks noChangeArrowheads="1"/>
          </p:cNvSpPr>
          <p:nvPr/>
        </p:nvSpPr>
        <p:spPr bwMode="auto">
          <a:xfrm>
            <a:off x="1181100" y="2994314"/>
            <a:ext cx="4038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Mẫu : 0,57  = 57 %</a:t>
            </a:r>
          </a:p>
        </p:txBody>
      </p:sp>
      <p:sp>
        <p:nvSpPr>
          <p:cNvPr id="43" name="TextBox 42">
            <a:extLst>
              <a:ext uri="{FF2B5EF4-FFF2-40B4-BE49-F238E27FC236}">
                <a16:creationId xmlns:a16="http://schemas.microsoft.com/office/drawing/2014/main" xmlns="" id="{FAEDB404-D565-448A-B873-D4C2A4AF4EAE}"/>
              </a:ext>
            </a:extLst>
          </p:cNvPr>
          <p:cNvSpPr txBox="1">
            <a:spLocks noChangeArrowheads="1"/>
          </p:cNvSpPr>
          <p:nvPr/>
        </p:nvSpPr>
        <p:spPr bwMode="auto">
          <a:xfrm>
            <a:off x="2032578" y="405476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0,57 = </a:t>
            </a:r>
            <a:r>
              <a:rPr lang="en-US" altLang="en-US" sz="2800" b="1">
                <a:solidFill>
                  <a:srgbClr val="FF0000"/>
                </a:solidFill>
                <a:latin typeface="Times New Roman" panose="02020603050405020304" pitchFamily="18" charset="0"/>
              </a:rPr>
              <a:t>57 %</a:t>
            </a:r>
          </a:p>
        </p:txBody>
      </p:sp>
      <p:sp>
        <p:nvSpPr>
          <p:cNvPr id="44" name="TextBox 43">
            <a:extLst>
              <a:ext uri="{FF2B5EF4-FFF2-40B4-BE49-F238E27FC236}">
                <a16:creationId xmlns:a16="http://schemas.microsoft.com/office/drawing/2014/main" xmlns="" id="{6DB4E76E-EFDE-4432-A6A3-78C4D53C2B2E}"/>
              </a:ext>
            </a:extLst>
          </p:cNvPr>
          <p:cNvSpPr txBox="1">
            <a:spLocks noChangeArrowheads="1"/>
          </p:cNvSpPr>
          <p:nvPr/>
        </p:nvSpPr>
        <p:spPr bwMode="auto">
          <a:xfrm>
            <a:off x="5907230" y="4060100"/>
            <a:ext cx="24447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0,3 = </a:t>
            </a:r>
            <a:r>
              <a:rPr lang="en-US" altLang="en-US" sz="2800" b="1">
                <a:solidFill>
                  <a:srgbClr val="FF0000"/>
                </a:solidFill>
                <a:latin typeface="Times New Roman" panose="02020603050405020304" pitchFamily="18" charset="0"/>
              </a:rPr>
              <a:t>30 %</a:t>
            </a:r>
          </a:p>
        </p:txBody>
      </p:sp>
      <p:sp>
        <p:nvSpPr>
          <p:cNvPr id="45" name="TextBox 44">
            <a:extLst>
              <a:ext uri="{FF2B5EF4-FFF2-40B4-BE49-F238E27FC236}">
                <a16:creationId xmlns:a16="http://schemas.microsoft.com/office/drawing/2014/main" xmlns="" id="{DB956257-D1A6-4915-911B-7840BCBB1E3A}"/>
              </a:ext>
            </a:extLst>
          </p:cNvPr>
          <p:cNvSpPr txBox="1">
            <a:spLocks noChangeArrowheads="1"/>
          </p:cNvSpPr>
          <p:nvPr/>
        </p:nvSpPr>
        <p:spPr bwMode="auto">
          <a:xfrm>
            <a:off x="2010350" y="4793668"/>
            <a:ext cx="2898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0,234 = </a:t>
            </a:r>
            <a:r>
              <a:rPr lang="en-US" altLang="en-US" sz="2800" b="1">
                <a:solidFill>
                  <a:srgbClr val="FF0000"/>
                </a:solidFill>
                <a:latin typeface="Times New Roman" panose="02020603050405020304" pitchFamily="18" charset="0"/>
              </a:rPr>
              <a:t>23,4 %</a:t>
            </a:r>
          </a:p>
        </p:txBody>
      </p:sp>
      <p:sp>
        <p:nvSpPr>
          <p:cNvPr id="46" name="TextBox 45">
            <a:extLst>
              <a:ext uri="{FF2B5EF4-FFF2-40B4-BE49-F238E27FC236}">
                <a16:creationId xmlns:a16="http://schemas.microsoft.com/office/drawing/2014/main" xmlns="" id="{FCE2280B-CD4F-4189-9E65-640BCB7E9218}"/>
              </a:ext>
            </a:extLst>
          </p:cNvPr>
          <p:cNvSpPr txBox="1">
            <a:spLocks noChangeArrowheads="1"/>
          </p:cNvSpPr>
          <p:nvPr/>
        </p:nvSpPr>
        <p:spPr bwMode="auto">
          <a:xfrm>
            <a:off x="5823525" y="4792081"/>
            <a:ext cx="2667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800" b="1">
                <a:solidFill>
                  <a:srgbClr val="0000FF"/>
                </a:solidFill>
                <a:latin typeface="Times New Roman" panose="02020603050405020304" pitchFamily="18" charset="0"/>
              </a:rPr>
              <a:t>1,35 = </a:t>
            </a:r>
            <a:r>
              <a:rPr lang="en-US" altLang="en-US" sz="2800" b="1">
                <a:solidFill>
                  <a:srgbClr val="FF0000"/>
                </a:solidFill>
                <a:latin typeface="Times New Roman" panose="02020603050405020304" pitchFamily="18" charset="0"/>
              </a:rPr>
              <a:t>135 %</a:t>
            </a:r>
          </a:p>
        </p:txBody>
      </p:sp>
    </p:spTree>
    <p:extLst>
      <p:ext uri="{BB962C8B-B14F-4D97-AF65-F5344CB8AC3E}">
        <p14:creationId xmlns:p14="http://schemas.microsoft.com/office/powerpoint/2010/main" val="383355395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arn(inHorizontal)">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strips(downLeft)">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1" nodeType="clickEffect">
                                  <p:stCondLst>
                                    <p:cond delay="0"/>
                                  </p:stCondLst>
                                  <p:childTnLst>
                                    <p:anim calcmode="lin" valueType="num">
                                      <p:cBhvr>
                                        <p:cTn id="21" dur="500"/>
                                        <p:tgtEl>
                                          <p:spTgt spid="41"/>
                                        </p:tgtEl>
                                        <p:attrNameLst>
                                          <p:attrName>ppt_w</p:attrName>
                                        </p:attrNameLst>
                                      </p:cBhvr>
                                      <p:tavLst>
                                        <p:tav tm="0">
                                          <p:val>
                                            <p:strVal val="ppt_w"/>
                                          </p:val>
                                        </p:tav>
                                        <p:tav tm="100000">
                                          <p:val>
                                            <p:fltVal val="0"/>
                                          </p:val>
                                        </p:tav>
                                      </p:tavLst>
                                    </p:anim>
                                    <p:anim calcmode="lin" valueType="num">
                                      <p:cBhvr>
                                        <p:cTn id="22" dur="500"/>
                                        <p:tgtEl>
                                          <p:spTgt spid="41"/>
                                        </p:tgtEl>
                                        <p:attrNameLst>
                                          <p:attrName>ppt_h</p:attrName>
                                        </p:attrNameLst>
                                      </p:cBhvr>
                                      <p:tavLst>
                                        <p:tav tm="0">
                                          <p:val>
                                            <p:strVal val="ppt_h"/>
                                          </p:val>
                                        </p:tav>
                                        <p:tav tm="100000">
                                          <p:val>
                                            <p:fltVal val="0"/>
                                          </p:val>
                                        </p:tav>
                                      </p:tavLst>
                                    </p:anim>
                                    <p:animEffect transition="out" filter="fade">
                                      <p:cBhvr>
                                        <p:cTn id="23" dur="500"/>
                                        <p:tgtEl>
                                          <p:spTgt spid="41"/>
                                        </p:tgtEl>
                                      </p:cBhvr>
                                    </p:animEffect>
                                    <p:set>
                                      <p:cBhvr>
                                        <p:cTn id="24" dur="1" fill="hold">
                                          <p:stCondLst>
                                            <p:cond delay="499"/>
                                          </p:stCondLst>
                                        </p:cTn>
                                        <p:tgtEl>
                                          <p:spTgt spid="41"/>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3"/>
                                        </p:tgtEl>
                                        <p:attrNameLst>
                                          <p:attrName>style.visibility</p:attrName>
                                        </p:attrNameLst>
                                      </p:cBhvr>
                                      <p:to>
                                        <p:strVal val="visible"/>
                                      </p:to>
                                    </p:set>
                                    <p:anim calcmode="lin" valueType="num">
                                      <p:cBhvr additive="base">
                                        <p:cTn id="29" dur="500" fill="hold"/>
                                        <p:tgtEl>
                                          <p:spTgt spid="43"/>
                                        </p:tgtEl>
                                        <p:attrNameLst>
                                          <p:attrName>ppt_x</p:attrName>
                                        </p:attrNameLst>
                                      </p:cBhvr>
                                      <p:tavLst>
                                        <p:tav tm="0">
                                          <p:val>
                                            <p:strVal val="#ppt_x"/>
                                          </p:val>
                                        </p:tav>
                                        <p:tav tm="100000">
                                          <p:val>
                                            <p:strVal val="#ppt_x"/>
                                          </p:val>
                                        </p:tav>
                                      </p:tavLst>
                                    </p:anim>
                                    <p:anim calcmode="lin" valueType="num">
                                      <p:cBhvr additive="base">
                                        <p:cTn id="30" dur="500" fill="hold"/>
                                        <p:tgtEl>
                                          <p:spTgt spid="4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4"/>
                                        </p:tgtEl>
                                        <p:attrNameLst>
                                          <p:attrName>style.visibility</p:attrName>
                                        </p:attrNameLst>
                                      </p:cBhvr>
                                      <p:to>
                                        <p:strVal val="visible"/>
                                      </p:to>
                                    </p:set>
                                    <p:anim calcmode="lin" valueType="num">
                                      <p:cBhvr additive="base">
                                        <p:cTn id="35" dur="500" fill="hold"/>
                                        <p:tgtEl>
                                          <p:spTgt spid="44"/>
                                        </p:tgtEl>
                                        <p:attrNameLst>
                                          <p:attrName>ppt_x</p:attrName>
                                        </p:attrNameLst>
                                      </p:cBhvr>
                                      <p:tavLst>
                                        <p:tav tm="0">
                                          <p:val>
                                            <p:strVal val="#ppt_x"/>
                                          </p:val>
                                        </p:tav>
                                        <p:tav tm="100000">
                                          <p:val>
                                            <p:strVal val="#ppt_x"/>
                                          </p:val>
                                        </p:tav>
                                      </p:tavLst>
                                    </p:anim>
                                    <p:anim calcmode="lin" valueType="num">
                                      <p:cBhvr additive="base">
                                        <p:cTn id="36"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46"/>
                                        </p:tgtEl>
                                        <p:attrNameLst>
                                          <p:attrName>style.visibility</p:attrName>
                                        </p:attrNameLst>
                                      </p:cBhvr>
                                      <p:to>
                                        <p:strVal val="visible"/>
                                      </p:to>
                                    </p:set>
                                    <p:anim calcmode="lin" valueType="num">
                                      <p:cBhvr additive="base">
                                        <p:cTn id="47" dur="500" fill="hold"/>
                                        <p:tgtEl>
                                          <p:spTgt spid="46"/>
                                        </p:tgtEl>
                                        <p:attrNameLst>
                                          <p:attrName>ppt_x</p:attrName>
                                        </p:attrNameLst>
                                      </p:cBhvr>
                                      <p:tavLst>
                                        <p:tav tm="0">
                                          <p:val>
                                            <p:strVal val="#ppt_x"/>
                                          </p:val>
                                        </p:tav>
                                        <p:tav tm="100000">
                                          <p:val>
                                            <p:strVal val="#ppt_x"/>
                                          </p:val>
                                        </p:tav>
                                      </p:tavLst>
                                    </p:anim>
                                    <p:anim calcmode="lin" valueType="num">
                                      <p:cBhvr additive="base">
                                        <p:cTn id="4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0" grpId="0"/>
      <p:bldP spid="41" grpId="0"/>
      <p:bldP spid="41" grpId="1"/>
      <p:bldP spid="43" grpId="0"/>
      <p:bldP spid="44" grpId="0"/>
      <p:bldP spid="45" grpId="0"/>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2</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8">
            <a:extLst>
              <a:ext uri="{FF2B5EF4-FFF2-40B4-BE49-F238E27FC236}">
                <a16:creationId xmlns:a16="http://schemas.microsoft.com/office/drawing/2014/main" xmlns="" id="{7E9E28A2-B155-4EE4-9663-EC2F6E1D087E}"/>
              </a:ext>
            </a:extLst>
          </p:cNvPr>
          <p:cNvSpPr txBox="1">
            <a:spLocks noChangeArrowheads="1"/>
          </p:cNvSpPr>
          <p:nvPr/>
        </p:nvSpPr>
        <p:spPr bwMode="auto">
          <a:xfrm>
            <a:off x="1769729" y="1304736"/>
            <a:ext cx="698371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Tính 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hai số (theo mẫu):</a:t>
            </a:r>
          </a:p>
        </p:txBody>
      </p:sp>
      <p:sp>
        <p:nvSpPr>
          <p:cNvPr id="8" name="Text Box 9">
            <a:extLst>
              <a:ext uri="{FF2B5EF4-FFF2-40B4-BE49-F238E27FC236}">
                <a16:creationId xmlns:a16="http://schemas.microsoft.com/office/drawing/2014/main" xmlns="" id="{E741EA80-0EEF-4E49-91F3-013904CF3E3E}"/>
              </a:ext>
            </a:extLst>
          </p:cNvPr>
          <p:cNvSpPr txBox="1">
            <a:spLocks noChangeArrowheads="1"/>
          </p:cNvSpPr>
          <p:nvPr/>
        </p:nvSpPr>
        <p:spPr bwMode="auto">
          <a:xfrm>
            <a:off x="1095375" y="2063750"/>
            <a:ext cx="8763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AutoNum type="alphaLcParenR"/>
            </a:pPr>
            <a:r>
              <a:rPr lang="en-US" altLang="en-US" sz="2800" b="1">
                <a:solidFill>
                  <a:srgbClr val="0000FF"/>
                </a:solidFill>
                <a:latin typeface="Times New Roman" panose="02020603050405020304" pitchFamily="18" charset="0"/>
              </a:rPr>
              <a:t>19 và 30       ;        b)  45 và 61         ;         c) 1,2  và 26.        </a:t>
            </a:r>
          </a:p>
        </p:txBody>
      </p:sp>
      <p:sp>
        <p:nvSpPr>
          <p:cNvPr id="9" name="Text Box 10">
            <a:extLst>
              <a:ext uri="{FF2B5EF4-FFF2-40B4-BE49-F238E27FC236}">
                <a16:creationId xmlns:a16="http://schemas.microsoft.com/office/drawing/2014/main" xmlns="" id="{EE6EB083-0BA5-4745-B6DD-C38A4BDA03B8}"/>
              </a:ext>
            </a:extLst>
          </p:cNvPr>
          <p:cNvSpPr txBox="1">
            <a:spLocks noChangeArrowheads="1"/>
          </p:cNvSpPr>
          <p:nvPr/>
        </p:nvSpPr>
        <p:spPr bwMode="auto">
          <a:xfrm>
            <a:off x="2133600" y="3238500"/>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Mẫu: 19  :  30  =  0,6333... =  63,33 %</a:t>
            </a:r>
          </a:p>
        </p:txBody>
      </p:sp>
      <p:sp>
        <p:nvSpPr>
          <p:cNvPr id="12" name="Text Box 12">
            <a:extLst>
              <a:ext uri="{FF2B5EF4-FFF2-40B4-BE49-F238E27FC236}">
                <a16:creationId xmlns:a16="http://schemas.microsoft.com/office/drawing/2014/main" xmlns="" id="{6882543F-B2E4-4493-95D2-167FAA0C64E8}"/>
              </a:ext>
            </a:extLst>
          </p:cNvPr>
          <p:cNvSpPr txBox="1">
            <a:spLocks noChangeArrowheads="1"/>
          </p:cNvSpPr>
          <p:nvPr/>
        </p:nvSpPr>
        <p:spPr bwMode="auto">
          <a:xfrm>
            <a:off x="2346325" y="4641850"/>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13" name="Text Box 10">
            <a:extLst>
              <a:ext uri="{FF2B5EF4-FFF2-40B4-BE49-F238E27FC236}">
                <a16:creationId xmlns:a16="http://schemas.microsoft.com/office/drawing/2014/main" xmlns="" id="{1B88FC05-8746-41D3-B3F1-48AB3DA34D2D}"/>
              </a:ext>
            </a:extLst>
          </p:cNvPr>
          <p:cNvSpPr txBox="1">
            <a:spLocks noChangeArrowheads="1"/>
          </p:cNvSpPr>
          <p:nvPr/>
        </p:nvSpPr>
        <p:spPr bwMode="auto">
          <a:xfrm>
            <a:off x="1890713" y="3954463"/>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latin typeface="Times New Roman" panose="02020603050405020304" pitchFamily="18" charset="0"/>
              </a:rPr>
              <a:t>             </a:t>
            </a:r>
            <a:r>
              <a:rPr lang="en-US" altLang="en-US" sz="2800" b="1">
                <a:solidFill>
                  <a:srgbClr val="0000FF"/>
                </a:solidFill>
                <a:latin typeface="Times New Roman" panose="02020603050405020304" pitchFamily="18" charset="0"/>
              </a:rPr>
              <a:t>45  :  61  =  0,7377... =  </a:t>
            </a:r>
            <a:r>
              <a:rPr lang="en-US" altLang="en-US" sz="2800" b="1">
                <a:solidFill>
                  <a:srgbClr val="FF0000"/>
                </a:solidFill>
                <a:latin typeface="Times New Roman" panose="02020603050405020304" pitchFamily="18" charset="0"/>
              </a:rPr>
              <a:t>73,77 %</a:t>
            </a:r>
          </a:p>
        </p:txBody>
      </p:sp>
      <p:sp>
        <p:nvSpPr>
          <p:cNvPr id="14" name="Text Box 10">
            <a:extLst>
              <a:ext uri="{FF2B5EF4-FFF2-40B4-BE49-F238E27FC236}">
                <a16:creationId xmlns:a16="http://schemas.microsoft.com/office/drawing/2014/main" xmlns="" id="{A7A8B7FC-A442-4637-8EF9-4DEB77439A54}"/>
              </a:ext>
            </a:extLst>
          </p:cNvPr>
          <p:cNvSpPr txBox="1">
            <a:spLocks noChangeArrowheads="1"/>
          </p:cNvSpPr>
          <p:nvPr/>
        </p:nvSpPr>
        <p:spPr bwMode="auto">
          <a:xfrm>
            <a:off x="1828800" y="4649788"/>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             1,2  :  26  =  0,0461... =  </a:t>
            </a:r>
            <a:r>
              <a:rPr lang="en-US" altLang="en-US" sz="2800" b="1">
                <a:solidFill>
                  <a:srgbClr val="FF0000"/>
                </a:solidFill>
                <a:latin typeface="Times New Roman" panose="02020603050405020304" pitchFamily="18" charset="0"/>
              </a:rPr>
              <a:t>4,61%</a:t>
            </a:r>
          </a:p>
        </p:txBody>
      </p:sp>
    </p:spTree>
    <p:extLst>
      <p:ext uri="{BB962C8B-B14F-4D97-AF65-F5344CB8AC3E}">
        <p14:creationId xmlns:p14="http://schemas.microsoft.com/office/powerpoint/2010/main" val="17201189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ox(i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in)">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345240"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Bài 3</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40">
            <a:extLst>
              <a:ext uri="{FF2B5EF4-FFF2-40B4-BE49-F238E27FC236}">
                <a16:creationId xmlns:a16="http://schemas.microsoft.com/office/drawing/2014/main" xmlns="" id="{89C9D707-42C4-49C6-B21A-4E92EA235085}"/>
              </a:ext>
            </a:extLst>
          </p:cNvPr>
          <p:cNvSpPr txBox="1">
            <a:spLocks noChangeArrowheads="1"/>
          </p:cNvSpPr>
          <p:nvPr/>
        </p:nvSpPr>
        <p:spPr bwMode="auto">
          <a:xfrm>
            <a:off x="5413375" y="360362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vi-VN" altLang="en-US" sz="1800">
              <a:latin typeface="Times New Roman" panose="02020603050405020304" pitchFamily="18" charset="0"/>
            </a:endParaRPr>
          </a:p>
        </p:txBody>
      </p:sp>
      <p:sp>
        <p:nvSpPr>
          <p:cNvPr id="8" name="Line 41">
            <a:extLst>
              <a:ext uri="{FF2B5EF4-FFF2-40B4-BE49-F238E27FC236}">
                <a16:creationId xmlns:a16="http://schemas.microsoft.com/office/drawing/2014/main" xmlns="" id="{7865FBF0-8797-4EF5-8C7C-6151CEB990D4}"/>
              </a:ext>
            </a:extLst>
          </p:cNvPr>
          <p:cNvSpPr>
            <a:spLocks noChangeShapeType="1"/>
          </p:cNvSpPr>
          <p:nvPr/>
        </p:nvSpPr>
        <p:spPr bwMode="auto">
          <a:xfrm>
            <a:off x="5200650" y="3333750"/>
            <a:ext cx="0" cy="3276600"/>
          </a:xfrm>
          <a:prstGeom prst="line">
            <a:avLst/>
          </a:prstGeom>
          <a:noFill/>
          <a:ln w="9525">
            <a:solidFill>
              <a:srgbClr val="0033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Text Box 42">
            <a:extLst>
              <a:ext uri="{FF2B5EF4-FFF2-40B4-BE49-F238E27FC236}">
                <a16:creationId xmlns:a16="http://schemas.microsoft.com/office/drawing/2014/main" xmlns="" id="{D9CE14FA-7364-4472-834D-4C295597F4E8}"/>
              </a:ext>
            </a:extLst>
          </p:cNvPr>
          <p:cNvSpPr txBox="1">
            <a:spLocks noChangeArrowheads="1"/>
          </p:cNvSpPr>
          <p:nvPr/>
        </p:nvSpPr>
        <p:spPr bwMode="auto">
          <a:xfrm>
            <a:off x="2228850" y="2800350"/>
            <a:ext cx="1752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Tóm tắt:</a:t>
            </a:r>
            <a:r>
              <a:rPr lang="en-US" altLang="en-US" sz="2800" b="1">
                <a:solidFill>
                  <a:srgbClr val="FF0000"/>
                </a:solidFill>
                <a:latin typeface="Times New Roman" panose="02020603050405020304" pitchFamily="18" charset="0"/>
              </a:rPr>
              <a:t> </a:t>
            </a:r>
          </a:p>
        </p:txBody>
      </p:sp>
      <p:sp>
        <p:nvSpPr>
          <p:cNvPr id="12" name="Text Box 43">
            <a:extLst>
              <a:ext uri="{FF2B5EF4-FFF2-40B4-BE49-F238E27FC236}">
                <a16:creationId xmlns:a16="http://schemas.microsoft.com/office/drawing/2014/main" xmlns="" id="{99E91445-4F33-4FA4-B174-919B12661E45}"/>
              </a:ext>
            </a:extLst>
          </p:cNvPr>
          <p:cNvSpPr txBox="1">
            <a:spLocks noChangeArrowheads="1"/>
          </p:cNvSpPr>
          <p:nvPr/>
        </p:nvSpPr>
        <p:spPr bwMode="auto">
          <a:xfrm>
            <a:off x="1466850" y="3486150"/>
            <a:ext cx="35814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Lớp có : 25 học sinh</a:t>
            </a:r>
          </a:p>
          <a:p>
            <a:pPr>
              <a:spcBef>
                <a:spcPct val="50000"/>
              </a:spcBef>
              <a:buFontTx/>
              <a:buNone/>
            </a:pPr>
            <a:r>
              <a:rPr lang="en-US" altLang="en-US" sz="2800" b="1">
                <a:solidFill>
                  <a:srgbClr val="0000FF"/>
                </a:solidFill>
                <a:latin typeface="Times New Roman" panose="02020603050405020304" pitchFamily="18" charset="0"/>
              </a:rPr>
              <a:t>       Nữ : 13 học sinh</a:t>
            </a:r>
          </a:p>
        </p:txBody>
      </p:sp>
      <p:sp>
        <p:nvSpPr>
          <p:cNvPr id="13" name="Text Box 46">
            <a:extLst>
              <a:ext uri="{FF2B5EF4-FFF2-40B4-BE49-F238E27FC236}">
                <a16:creationId xmlns:a16="http://schemas.microsoft.com/office/drawing/2014/main" xmlns="" id="{F2503677-3958-40E1-BF25-17C3F85A51E7}"/>
              </a:ext>
            </a:extLst>
          </p:cNvPr>
          <p:cNvSpPr txBox="1">
            <a:spLocks noChangeArrowheads="1"/>
          </p:cNvSpPr>
          <p:nvPr/>
        </p:nvSpPr>
        <p:spPr bwMode="auto">
          <a:xfrm>
            <a:off x="7486650" y="2800350"/>
            <a:ext cx="2895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u="sng">
                <a:solidFill>
                  <a:srgbClr val="FF0000"/>
                </a:solidFill>
                <a:latin typeface="Times New Roman" panose="02020603050405020304" pitchFamily="18" charset="0"/>
              </a:rPr>
              <a:t>Bài giải</a:t>
            </a:r>
          </a:p>
        </p:txBody>
      </p:sp>
      <p:sp>
        <p:nvSpPr>
          <p:cNvPr id="14" name="Text Box 47">
            <a:extLst>
              <a:ext uri="{FF2B5EF4-FFF2-40B4-BE49-F238E27FC236}">
                <a16:creationId xmlns:a16="http://schemas.microsoft.com/office/drawing/2014/main" xmlns="" id="{AE6850DF-A989-4D22-B7DB-5666E348AEC9}"/>
              </a:ext>
            </a:extLst>
          </p:cNvPr>
          <p:cNvSpPr txBox="1">
            <a:spLocks noChangeArrowheads="1"/>
          </p:cNvSpPr>
          <p:nvPr/>
        </p:nvSpPr>
        <p:spPr bwMode="auto">
          <a:xfrm>
            <a:off x="5200650" y="3486150"/>
            <a:ext cx="5410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số học sinh nữ và số học sinh cả lớp là:</a:t>
            </a:r>
          </a:p>
        </p:txBody>
      </p:sp>
      <p:sp>
        <p:nvSpPr>
          <p:cNvPr id="15" name="Text Box 48">
            <a:extLst>
              <a:ext uri="{FF2B5EF4-FFF2-40B4-BE49-F238E27FC236}">
                <a16:creationId xmlns:a16="http://schemas.microsoft.com/office/drawing/2014/main" xmlns="" id="{245654A7-D366-4DD0-BDBE-C2D37361E0A1}"/>
              </a:ext>
            </a:extLst>
          </p:cNvPr>
          <p:cNvSpPr txBox="1">
            <a:spLocks noChangeArrowheads="1"/>
          </p:cNvSpPr>
          <p:nvPr/>
        </p:nvSpPr>
        <p:spPr bwMode="auto">
          <a:xfrm>
            <a:off x="6724650" y="4552950"/>
            <a:ext cx="3200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13  :  25   = 0,52</a:t>
            </a:r>
          </a:p>
        </p:txBody>
      </p:sp>
      <p:sp>
        <p:nvSpPr>
          <p:cNvPr id="16" name="Text Box 50">
            <a:extLst>
              <a:ext uri="{FF2B5EF4-FFF2-40B4-BE49-F238E27FC236}">
                <a16:creationId xmlns:a16="http://schemas.microsoft.com/office/drawing/2014/main" xmlns="" id="{44327334-EC15-4C63-A294-FD7B6B87279E}"/>
              </a:ext>
            </a:extLst>
          </p:cNvPr>
          <p:cNvSpPr txBox="1">
            <a:spLocks noChangeArrowheads="1"/>
          </p:cNvSpPr>
          <p:nvPr/>
        </p:nvSpPr>
        <p:spPr bwMode="auto">
          <a:xfrm>
            <a:off x="6800850" y="5086350"/>
            <a:ext cx="28956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0,52  = 52 %</a:t>
            </a:r>
            <a:r>
              <a:rPr lang="en-US" altLang="en-US" b="1">
                <a:solidFill>
                  <a:srgbClr val="0000FF"/>
                </a:solidFill>
                <a:latin typeface="Times New Roman" panose="02020603050405020304" pitchFamily="18" charset="0"/>
              </a:rPr>
              <a:t> </a:t>
            </a:r>
          </a:p>
        </p:txBody>
      </p:sp>
      <p:sp>
        <p:nvSpPr>
          <p:cNvPr id="17" name="Text Box 51">
            <a:extLst>
              <a:ext uri="{FF2B5EF4-FFF2-40B4-BE49-F238E27FC236}">
                <a16:creationId xmlns:a16="http://schemas.microsoft.com/office/drawing/2014/main" xmlns="" id="{4C061BC0-DAA9-4CE0-ABD5-F253BEE1390E}"/>
              </a:ext>
            </a:extLst>
          </p:cNvPr>
          <p:cNvSpPr txBox="1">
            <a:spLocks noChangeArrowheads="1"/>
          </p:cNvSpPr>
          <p:nvPr/>
        </p:nvSpPr>
        <p:spPr bwMode="auto">
          <a:xfrm>
            <a:off x="7334250" y="5772150"/>
            <a:ext cx="2819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FF0000"/>
                </a:solidFill>
                <a:latin typeface="Times New Roman" panose="02020603050405020304" pitchFamily="18" charset="0"/>
              </a:rPr>
              <a:t>Đáp số: 52 %</a:t>
            </a:r>
          </a:p>
        </p:txBody>
      </p:sp>
      <p:sp>
        <p:nvSpPr>
          <p:cNvPr id="18" name="Text Box 70">
            <a:extLst>
              <a:ext uri="{FF2B5EF4-FFF2-40B4-BE49-F238E27FC236}">
                <a16:creationId xmlns:a16="http://schemas.microsoft.com/office/drawing/2014/main" xmlns="" id="{84F3D7FB-A236-4242-A938-1BAB90395AA4}"/>
              </a:ext>
            </a:extLst>
          </p:cNvPr>
          <p:cNvSpPr txBox="1">
            <a:spLocks noChangeArrowheads="1"/>
          </p:cNvSpPr>
          <p:nvPr/>
        </p:nvSpPr>
        <p:spPr bwMode="auto">
          <a:xfrm>
            <a:off x="1466850" y="4629150"/>
            <a:ext cx="40386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a:solidFill>
                  <a:srgbClr val="0000FF"/>
                </a:solidFill>
                <a:latin typeface="Times New Roman" panose="02020603050405020304" pitchFamily="18" charset="0"/>
              </a:rPr>
              <a:t>Tỉ số phần tr</a:t>
            </a:r>
            <a:r>
              <a:rPr lang="vi-VN" altLang="en-US" sz="2800" b="1">
                <a:solidFill>
                  <a:srgbClr val="0000FF"/>
                </a:solidFill>
                <a:latin typeface="Times New Roman" panose="02020603050405020304" pitchFamily="18" charset="0"/>
              </a:rPr>
              <a:t>ă</a:t>
            </a:r>
            <a:r>
              <a:rPr lang="en-US" altLang="en-US" sz="2800" b="1">
                <a:solidFill>
                  <a:srgbClr val="0000FF"/>
                </a:solidFill>
                <a:latin typeface="Times New Roman" panose="02020603050405020304" pitchFamily="18" charset="0"/>
              </a:rPr>
              <a:t>m của số học sinh nữ và số học sinh cả lớp :…?</a:t>
            </a:r>
          </a:p>
        </p:txBody>
      </p:sp>
      <p:sp>
        <p:nvSpPr>
          <p:cNvPr id="20" name="文本框 18">
            <a:extLst>
              <a:ext uri="{FF2B5EF4-FFF2-40B4-BE49-F238E27FC236}">
                <a16:creationId xmlns:a16="http://schemas.microsoft.com/office/drawing/2014/main" xmlns="" id="{9AF0BCF2-6979-4175-ABD3-A9C94131132B}"/>
              </a:ext>
            </a:extLst>
          </p:cNvPr>
          <p:cNvSpPr txBox="1"/>
          <p:nvPr/>
        </p:nvSpPr>
        <p:spPr>
          <a:xfrm>
            <a:off x="342906" y="1358959"/>
            <a:ext cx="11849094" cy="1077218"/>
          </a:xfrm>
          <a:prstGeom prst="rect">
            <a:avLst/>
          </a:prstGeom>
          <a:noFill/>
        </p:spPr>
        <p:txBody>
          <a:bodyPr wrap="square" rtlCol="0">
            <a:spAutoFit/>
          </a:bodyPr>
          <a:lstStyle/>
          <a:p>
            <a:r>
              <a:rPr lang="en-US" altLang="zh-CN" sz="3200" b="1">
                <a:solidFill>
                  <a:srgbClr val="0000CC"/>
                </a:solidFill>
                <a:latin typeface="Times New Roman" panose="02020603050405020304" pitchFamily="18" charset="0"/>
                <a:ea typeface="Tahoma" panose="020B0604030504040204" pitchFamily="34" charset="0"/>
                <a:cs typeface="Times New Roman" panose="02020603050405020304" pitchFamily="18" charset="0"/>
              </a:rPr>
              <a:t>Một lớp học có 25 học sinh, trong đó có 13 học sinh nữ. Hỏi số học sinh nữ chiếm bao nhiêu phần trăm số học sinh của lớp học đó?</a:t>
            </a:r>
            <a:endParaRPr lang="zh-CN" altLang="en-US" sz="3200" b="1" dirty="0">
              <a:solidFill>
                <a:srgbClr val="0000CC"/>
              </a:solidFill>
              <a:latin typeface="Times New Roman" panose="02020603050405020304" pitchFamily="18" charset="0"/>
              <a:ea typeface="幼圆" panose="02010509060101010101" pitchFamily="49" charset="-122"/>
              <a:cs typeface="Times New Roman" panose="02020603050405020304" pitchFamily="18" charset="0"/>
            </a:endParaRPr>
          </a:p>
        </p:txBody>
      </p:sp>
    </p:spTree>
    <p:extLst>
      <p:ext uri="{BB962C8B-B14F-4D97-AF65-F5344CB8AC3E}">
        <p14:creationId xmlns:p14="http://schemas.microsoft.com/office/powerpoint/2010/main" val="27067811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ox(i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edg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ox(i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edg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edg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edge">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20" presetClass="entr" presetSubtype="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edge">
                                      <p:cBhvr>
                                        <p:cTn id="4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p:bldP spid="14" grpId="0"/>
      <p:bldP spid="15" grpId="0"/>
      <p:bldP spid="16" grpId="0"/>
      <p:bldP spid="17" grpId="0"/>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xmlns=""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xmlns="" id="{C0F8B19A-C737-4396-8948-401CB90E009A}"/>
              </a:ext>
            </a:extLst>
          </p:cNvPr>
          <p:cNvGrpSpPr/>
          <p:nvPr/>
        </p:nvGrpSpPr>
        <p:grpSpPr>
          <a:xfrm>
            <a:off x="3424353" y="2837218"/>
            <a:ext cx="7489446" cy="1340582"/>
            <a:chOff x="2538591" y="1678450"/>
            <a:chExt cx="3945223" cy="2638549"/>
          </a:xfrm>
        </p:grpSpPr>
        <p:sp>
          <p:nvSpPr>
            <p:cNvPr id="12" name="文本框 3">
              <a:extLst>
                <a:ext uri="{FF2B5EF4-FFF2-40B4-BE49-F238E27FC236}">
                  <a16:creationId xmlns:a16="http://schemas.microsoft.com/office/drawing/2014/main" xmlns="" id="{64A18CD1-AFEC-4DA3-BF09-F6EAB0BA70E5}"/>
                </a:ext>
              </a:extLst>
            </p:cNvPr>
            <p:cNvSpPr txBox="1"/>
            <p:nvPr/>
          </p:nvSpPr>
          <p:spPr>
            <a:xfrm>
              <a:off x="2538591" y="1678450"/>
              <a:ext cx="3945223" cy="2604808"/>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xmlns="" id="{958CF395-A902-472C-9628-F0AB751B9511}"/>
                </a:ext>
              </a:extLst>
            </p:cNvPr>
            <p:cNvSpPr txBox="1"/>
            <p:nvPr/>
          </p:nvSpPr>
          <p:spPr>
            <a:xfrm>
              <a:off x="2538591" y="1712191"/>
              <a:ext cx="3945223" cy="2604808"/>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338436823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244887" y="387741"/>
            <a:ext cx="5513048" cy="646331"/>
          </a:xfrm>
          <a:prstGeom prst="rect">
            <a:avLst/>
          </a:prstGeom>
          <a:noFill/>
        </p:spPr>
        <p:txBody>
          <a:bodyPr wrap="none" rtlCol="0">
            <a:spAutoFit/>
          </a:bodyPr>
          <a:lstStyle/>
          <a:p>
            <a:pPr algn="ctr"/>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Con suy nghĩ và trả lời</a:t>
            </a:r>
            <a:r>
              <a:rPr lang="en-US" altLang="zh-CN"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rPr>
              <a:t>:</a:t>
            </a:r>
            <a:endPar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grpSp>
        <p:nvGrpSpPr>
          <p:cNvPr id="22" name="组合 2">
            <a:extLst>
              <a:ext uri="{FF2B5EF4-FFF2-40B4-BE49-F238E27FC236}">
                <a16:creationId xmlns:a16="http://schemas.microsoft.com/office/drawing/2014/main" xmlns="" id="{651D88C7-2082-4BBC-8EDC-B50ED804F18A}"/>
              </a:ext>
            </a:extLst>
          </p:cNvPr>
          <p:cNvGrpSpPr/>
          <p:nvPr/>
        </p:nvGrpSpPr>
        <p:grpSpPr>
          <a:xfrm>
            <a:off x="609599" y="1638317"/>
            <a:ext cx="11087100" cy="1447784"/>
            <a:chOff x="1341858" y="1676718"/>
            <a:chExt cx="5840363" cy="2033538"/>
          </a:xfrm>
        </p:grpSpPr>
        <p:sp>
          <p:nvSpPr>
            <p:cNvPr id="23" name="文本框 3">
              <a:extLst>
                <a:ext uri="{FF2B5EF4-FFF2-40B4-BE49-F238E27FC236}">
                  <a16:creationId xmlns:a16="http://schemas.microsoft.com/office/drawing/2014/main" xmlns="" id="{92DE7FBA-5BAD-49EA-BA25-7A12318A238A}"/>
                </a:ext>
              </a:extLst>
            </p:cNvPr>
            <p:cNvSpPr txBox="1"/>
            <p:nvPr/>
          </p:nvSpPr>
          <p:spPr>
            <a:xfrm>
              <a:off x="1341858" y="1678450"/>
              <a:ext cx="5840363" cy="2031806"/>
            </a:xfrm>
            <a:prstGeom prst="rect">
              <a:avLst/>
            </a:prstGeom>
            <a:noFill/>
          </p:spPr>
          <p:txBody>
            <a:bodyPr wrap="square" rtlCol="0">
              <a:spAutoFit/>
            </a:bodyPr>
            <a:lstStyle/>
            <a:p>
              <a:pPr algn="ctr"/>
              <a:r>
                <a:rPr lang="en-US" altLang="zh-CN" sz="44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CÁCH TÌM </a:t>
              </a:r>
            </a:p>
            <a:p>
              <a:pPr algn="ctr"/>
              <a:r>
                <a:rPr lang="en-US" altLang="zh-CN" sz="44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TỈ SỐ PHẦN TRĂM CỦA HAI SỐ</a:t>
              </a:r>
            </a:p>
          </p:txBody>
        </p:sp>
        <p:sp>
          <p:nvSpPr>
            <p:cNvPr id="24" name="文本框 42">
              <a:extLst>
                <a:ext uri="{FF2B5EF4-FFF2-40B4-BE49-F238E27FC236}">
                  <a16:creationId xmlns:a16="http://schemas.microsoft.com/office/drawing/2014/main" xmlns="" id="{24E234DA-E5CA-4B20-980D-EBCDF04F4A92}"/>
                </a:ext>
              </a:extLst>
            </p:cNvPr>
            <p:cNvSpPr txBox="1"/>
            <p:nvPr/>
          </p:nvSpPr>
          <p:spPr>
            <a:xfrm>
              <a:off x="1641738" y="1676718"/>
              <a:ext cx="5238462" cy="2031808"/>
            </a:xfrm>
            <a:prstGeom prst="rect">
              <a:avLst/>
            </a:prstGeom>
            <a:noFill/>
          </p:spPr>
          <p:txBody>
            <a:bodyPr wrap="square" rtlCol="0">
              <a:spAutoFit/>
            </a:bodyPr>
            <a:lstStyle/>
            <a:p>
              <a:pPr algn="ctr"/>
              <a:r>
                <a:rPr lang="en-US" altLang="zh-CN" sz="44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CÁCH TÌM</a:t>
              </a:r>
            </a:p>
            <a:p>
              <a:pPr algn="ctr"/>
              <a:r>
                <a:rPr lang="en-US" altLang="zh-CN" sz="44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TỈ SỐ PHẦN TRĂM CỦA HAI SỐ</a:t>
              </a:r>
              <a:endParaRPr lang="zh-CN" altLang="en-US" sz="4400" b="1" dirty="0">
                <a:solidFill>
                  <a:srgbClr val="006600"/>
                </a:solidFill>
                <a:latin typeface="Tahoma" panose="020B0604030504040204" pitchFamily="34" charset="0"/>
                <a:cs typeface="Tahoma" panose="020B0604030504040204" pitchFamily="34" charset="0"/>
                <a:sym typeface="+mn-lt"/>
              </a:endParaRPr>
            </a:p>
          </p:txBody>
        </p:sp>
      </p:grpSp>
      <p:sp>
        <p:nvSpPr>
          <p:cNvPr id="25" name="Text Box 6">
            <a:extLst>
              <a:ext uri="{FF2B5EF4-FFF2-40B4-BE49-F238E27FC236}">
                <a16:creationId xmlns:a16="http://schemas.microsoft.com/office/drawing/2014/main" xmlns="" id="{F4CA5394-5E69-44B4-ADEA-3E4F31FA2DD8}"/>
              </a:ext>
            </a:extLst>
          </p:cNvPr>
          <p:cNvSpPr txBox="1">
            <a:spLocks noChangeArrowheads="1"/>
          </p:cNvSpPr>
          <p:nvPr/>
        </p:nvSpPr>
        <p:spPr bwMode="auto">
          <a:xfrm>
            <a:off x="1973119" y="3630609"/>
            <a:ext cx="8270008"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None/>
            </a:pPr>
            <a:r>
              <a:rPr lang="en-US" altLang="en-US" sz="3000" b="1">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Tìm thương của hai số.</a:t>
            </a:r>
          </a:p>
          <a:p>
            <a:pPr eaLnBrk="1" hangingPunct="1">
              <a:spcBef>
                <a:spcPct val="50000"/>
              </a:spcBef>
              <a:buNone/>
            </a:pPr>
            <a:r>
              <a:rPr lang="en-US" altLang="en-US" sz="3000" b="1">
                <a:solidFill>
                  <a:srgbClr val="0000FF"/>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Nhân thương đó với 100 rồi viết thêm kí hiệu % vào bên phải số tìm được.</a:t>
            </a:r>
          </a:p>
        </p:txBody>
      </p:sp>
    </p:spTree>
    <p:extLst>
      <p:ext uri="{BB962C8B-B14F-4D97-AF65-F5344CB8AC3E}">
        <p14:creationId xmlns:p14="http://schemas.microsoft.com/office/powerpoint/2010/main" val="319205499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xmlns=""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dirty="0">
                    <a:solidFill>
                      <a:schemeClr val="bg1"/>
                    </a:solidFill>
                    <a:latin typeface="Arial Rounded MT Bold" panose="020F0704030504030204" pitchFamily="34" charset="0"/>
                    <a:cs typeface="Times New Roman" panose="02020603050405020304" pitchFamily="18" charset="0"/>
                  </a:rPr>
                  <a:t>01</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xmlns="" id="{C0F8B19A-C737-4396-8948-401CB90E009A}"/>
              </a:ext>
            </a:extLst>
          </p:cNvPr>
          <p:cNvGrpSpPr/>
          <p:nvPr/>
        </p:nvGrpSpPr>
        <p:grpSpPr>
          <a:xfrm>
            <a:off x="3424353" y="3068919"/>
            <a:ext cx="7489446" cy="1299881"/>
            <a:chOff x="2538591" y="1674554"/>
            <a:chExt cx="3945223" cy="2558441"/>
          </a:xfrm>
        </p:grpSpPr>
        <p:sp>
          <p:nvSpPr>
            <p:cNvPr id="12" name="文本框 3">
              <a:extLst>
                <a:ext uri="{FF2B5EF4-FFF2-40B4-BE49-F238E27FC236}">
                  <a16:creationId xmlns:a16="http://schemas.microsoft.com/office/drawing/2014/main" xmlns="" id="{64A18CD1-AFEC-4DA3-BF09-F6EAB0BA70E5}"/>
                </a:ext>
              </a:extLst>
            </p:cNvPr>
            <p:cNvSpPr txBox="1"/>
            <p:nvPr/>
          </p:nvSpPr>
          <p:spPr>
            <a:xfrm>
              <a:off x="2538591" y="1678450"/>
              <a:ext cx="3945223" cy="2554545"/>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xmlns="" id="{958CF395-A902-472C-9628-F0AB751B9511}"/>
                </a:ext>
              </a:extLst>
            </p:cNvPr>
            <p:cNvSpPr txBox="1"/>
            <p:nvPr/>
          </p:nvSpPr>
          <p:spPr>
            <a:xfrm>
              <a:off x="2538591" y="1674554"/>
              <a:ext cx="3945223" cy="1323439"/>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KHỞI ĐỘNG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4513990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xmlns=""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35900"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04</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xmlns="" id="{C0F8B19A-C737-4396-8948-401CB90E009A}"/>
              </a:ext>
            </a:extLst>
          </p:cNvPr>
          <p:cNvGrpSpPr/>
          <p:nvPr/>
        </p:nvGrpSpPr>
        <p:grpSpPr>
          <a:xfrm>
            <a:off x="3424353" y="2837218"/>
            <a:ext cx="7489446" cy="1340582"/>
            <a:chOff x="2538591" y="1678450"/>
            <a:chExt cx="3945223" cy="2638549"/>
          </a:xfrm>
        </p:grpSpPr>
        <p:sp>
          <p:nvSpPr>
            <p:cNvPr id="12" name="文本框 3">
              <a:extLst>
                <a:ext uri="{FF2B5EF4-FFF2-40B4-BE49-F238E27FC236}">
                  <a16:creationId xmlns:a16="http://schemas.microsoft.com/office/drawing/2014/main" xmlns="" id="{64A18CD1-AFEC-4DA3-BF09-F6EAB0BA70E5}"/>
                </a:ext>
              </a:extLst>
            </p:cNvPr>
            <p:cNvSpPr txBox="1"/>
            <p:nvPr/>
          </p:nvSpPr>
          <p:spPr>
            <a:xfrm>
              <a:off x="2538591" y="1678450"/>
              <a:ext cx="3945223" cy="2604808"/>
            </a:xfrm>
            <a:prstGeom prst="rect">
              <a:avLst/>
            </a:prstGeom>
            <a:noFill/>
          </p:spPr>
          <p:txBody>
            <a:bodyPr wrap="square" rtlCol="0">
              <a:spAutoFit/>
            </a:bodyPr>
            <a:lstStyle/>
            <a:p>
              <a:pPr algn="ctr"/>
              <a:r>
                <a:rPr lang="en-US" altLang="zh-CN" sz="80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xmlns="" id="{958CF395-A902-472C-9628-F0AB751B9511}"/>
                </a:ext>
              </a:extLst>
            </p:cNvPr>
            <p:cNvSpPr txBox="1"/>
            <p:nvPr/>
          </p:nvSpPr>
          <p:spPr>
            <a:xfrm>
              <a:off x="2538591" y="1712191"/>
              <a:ext cx="3945223" cy="2604808"/>
            </a:xfrm>
            <a:prstGeom prst="rect">
              <a:avLst/>
            </a:prstGeom>
            <a:noFill/>
          </p:spPr>
          <p:txBody>
            <a:bodyPr wrap="square" rtlCol="0">
              <a:spAutoFit/>
            </a:bodyPr>
            <a:lstStyle/>
            <a:p>
              <a:pPr algn="ctr"/>
              <a:r>
                <a:rPr lang="en-US" altLang="zh-CN" sz="80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VẬN DỤNG</a:t>
              </a:r>
              <a:endParaRPr lang="zh-CN" altLang="en-US" sz="80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1180675495"/>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 name="Picture 103">
            <a:extLst>
              <a:ext uri="{FF2B5EF4-FFF2-40B4-BE49-F238E27FC236}">
                <a16:creationId xmlns:a16="http://schemas.microsoft.com/office/drawing/2014/main" xmlns="" id="{13CEF060-D170-493D-9D28-1845D432E89C}"/>
              </a:ext>
            </a:extLst>
          </p:cNvPr>
          <p:cNvPicPr>
            <a:picLocks noChangeAspect="1"/>
          </p:cNvPicPr>
          <p:nvPr/>
        </p:nvPicPr>
        <p:blipFill>
          <a:blip r:embed="rId4"/>
          <a:stretch>
            <a:fillRect/>
          </a:stretch>
        </p:blipFill>
        <p:spPr>
          <a:xfrm>
            <a:off x="-575" y="-36341"/>
            <a:ext cx="12255567" cy="6894337"/>
          </a:xfrm>
          <a:prstGeom prst="rect">
            <a:avLst/>
          </a:prstGeom>
        </p:spPr>
      </p:pic>
      <p:grpSp>
        <p:nvGrpSpPr>
          <p:cNvPr id="128" name="Group 127">
            <a:extLst>
              <a:ext uri="{FF2B5EF4-FFF2-40B4-BE49-F238E27FC236}">
                <a16:creationId xmlns:a16="http://schemas.microsoft.com/office/drawing/2014/main" xmlns="" id="{16DF4AED-508F-40CA-A0C3-988A7F4AD33D}"/>
              </a:ext>
            </a:extLst>
          </p:cNvPr>
          <p:cNvGrpSpPr/>
          <p:nvPr/>
        </p:nvGrpSpPr>
        <p:grpSpPr>
          <a:xfrm>
            <a:off x="0" y="0"/>
            <a:ext cx="12192000" cy="6663208"/>
            <a:chOff x="990069" y="467295"/>
            <a:chExt cx="7200000" cy="5184001"/>
          </a:xfrm>
        </p:grpSpPr>
        <p:grpSp>
          <p:nvGrpSpPr>
            <p:cNvPr id="129" name="Group 128">
              <a:extLst>
                <a:ext uri="{FF2B5EF4-FFF2-40B4-BE49-F238E27FC236}">
                  <a16:creationId xmlns:a16="http://schemas.microsoft.com/office/drawing/2014/main" xmlns="" id="{0030625B-5D5A-498B-861B-A02006A65E77}"/>
                </a:ext>
              </a:extLst>
            </p:cNvPr>
            <p:cNvGrpSpPr/>
            <p:nvPr/>
          </p:nvGrpSpPr>
          <p:grpSpPr>
            <a:xfrm>
              <a:off x="990069" y="467295"/>
              <a:ext cx="648000" cy="5183999"/>
              <a:chOff x="899592" y="692696"/>
              <a:chExt cx="648000" cy="5183999"/>
            </a:xfrm>
            <a:noFill/>
          </p:grpSpPr>
          <p:sp>
            <p:nvSpPr>
              <p:cNvPr id="244" name="Rectangle 243">
                <a:extLst>
                  <a:ext uri="{FF2B5EF4-FFF2-40B4-BE49-F238E27FC236}">
                    <a16:creationId xmlns:a16="http://schemas.microsoft.com/office/drawing/2014/main" xmlns="" id="{FB53BFCA-8A27-4C5A-B615-CCF86A714084}"/>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 name="Rectangle 244">
                <a:extLst>
                  <a:ext uri="{FF2B5EF4-FFF2-40B4-BE49-F238E27FC236}">
                    <a16:creationId xmlns:a16="http://schemas.microsoft.com/office/drawing/2014/main" xmlns="" id="{805FFA1C-82F5-4B18-B84F-933E792347A7}"/>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6" name="Rectangle 245">
                <a:extLst>
                  <a:ext uri="{FF2B5EF4-FFF2-40B4-BE49-F238E27FC236}">
                    <a16:creationId xmlns:a16="http://schemas.microsoft.com/office/drawing/2014/main" xmlns="" id="{E3DD5CE9-AD1B-488C-9811-E6F1CE416B83}"/>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7" name="Rectangle 246">
                <a:extLst>
                  <a:ext uri="{FF2B5EF4-FFF2-40B4-BE49-F238E27FC236}">
                    <a16:creationId xmlns:a16="http://schemas.microsoft.com/office/drawing/2014/main" xmlns="" id="{A387B944-91EC-4701-885D-E92E8F372390}"/>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8" name="Rectangle 247">
                <a:extLst>
                  <a:ext uri="{FF2B5EF4-FFF2-40B4-BE49-F238E27FC236}">
                    <a16:creationId xmlns:a16="http://schemas.microsoft.com/office/drawing/2014/main" xmlns="" id="{750826CB-4C87-403A-BDAD-22E2F3EF7627}"/>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9" name="Rectangle 248">
                <a:extLst>
                  <a:ext uri="{FF2B5EF4-FFF2-40B4-BE49-F238E27FC236}">
                    <a16:creationId xmlns:a16="http://schemas.microsoft.com/office/drawing/2014/main" xmlns="" id="{59354113-3D6A-44C3-B653-87F20C4922ED}"/>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0" name="Rectangle 249">
                <a:extLst>
                  <a:ext uri="{FF2B5EF4-FFF2-40B4-BE49-F238E27FC236}">
                    <a16:creationId xmlns:a16="http://schemas.microsoft.com/office/drawing/2014/main" xmlns="" id="{692864A3-B138-4DCE-80C2-44DBD2104853}"/>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1" name="Rectangle 250">
                <a:extLst>
                  <a:ext uri="{FF2B5EF4-FFF2-40B4-BE49-F238E27FC236}">
                    <a16:creationId xmlns:a16="http://schemas.microsoft.com/office/drawing/2014/main" xmlns="" id="{447E824A-4B7F-4056-AAA9-7A9952E5538B}"/>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0" name="Group 129">
              <a:extLst>
                <a:ext uri="{FF2B5EF4-FFF2-40B4-BE49-F238E27FC236}">
                  <a16:creationId xmlns:a16="http://schemas.microsoft.com/office/drawing/2014/main" xmlns="" id="{4FFAD0EA-7101-4DD6-849A-E07C9F2B7F10}"/>
                </a:ext>
              </a:extLst>
            </p:cNvPr>
            <p:cNvGrpSpPr/>
            <p:nvPr/>
          </p:nvGrpSpPr>
          <p:grpSpPr>
            <a:xfrm>
              <a:off x="2300469" y="467295"/>
              <a:ext cx="648000" cy="5183999"/>
              <a:chOff x="899592" y="692696"/>
              <a:chExt cx="648000" cy="5183999"/>
            </a:xfrm>
            <a:noFill/>
          </p:grpSpPr>
          <p:sp>
            <p:nvSpPr>
              <p:cNvPr id="236" name="Rectangle 235">
                <a:extLst>
                  <a:ext uri="{FF2B5EF4-FFF2-40B4-BE49-F238E27FC236}">
                    <a16:creationId xmlns:a16="http://schemas.microsoft.com/office/drawing/2014/main" xmlns="" id="{811BF349-DE2E-46A9-ADAF-342CE0D93F3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7" name="Rectangle 236">
                <a:extLst>
                  <a:ext uri="{FF2B5EF4-FFF2-40B4-BE49-F238E27FC236}">
                    <a16:creationId xmlns:a16="http://schemas.microsoft.com/office/drawing/2014/main" xmlns="" id="{BE7FA24D-7BFB-47ED-92CB-4102D187F8D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8" name="Rectangle 237">
                <a:extLst>
                  <a:ext uri="{FF2B5EF4-FFF2-40B4-BE49-F238E27FC236}">
                    <a16:creationId xmlns:a16="http://schemas.microsoft.com/office/drawing/2014/main" xmlns="" id="{C6A2346F-F41D-47C0-A220-26653092D7C6}"/>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9" name="Rectangle 238">
                <a:extLst>
                  <a:ext uri="{FF2B5EF4-FFF2-40B4-BE49-F238E27FC236}">
                    <a16:creationId xmlns:a16="http://schemas.microsoft.com/office/drawing/2014/main" xmlns="" id="{30D9C454-7A12-4FA4-BF46-4A428EA0A2C6}"/>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0" name="Rectangle 239">
                <a:extLst>
                  <a:ext uri="{FF2B5EF4-FFF2-40B4-BE49-F238E27FC236}">
                    <a16:creationId xmlns:a16="http://schemas.microsoft.com/office/drawing/2014/main" xmlns="" id="{A8661E44-B134-481E-9DB3-3587C451E98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Rectangle 240">
                <a:extLst>
                  <a:ext uri="{FF2B5EF4-FFF2-40B4-BE49-F238E27FC236}">
                    <a16:creationId xmlns:a16="http://schemas.microsoft.com/office/drawing/2014/main" xmlns="" id="{0A6C1173-A30A-4443-943F-A7E05709789C}"/>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Rectangle 241">
                <a:extLst>
                  <a:ext uri="{FF2B5EF4-FFF2-40B4-BE49-F238E27FC236}">
                    <a16:creationId xmlns:a16="http://schemas.microsoft.com/office/drawing/2014/main" xmlns="" id="{B58AB98D-3E26-427E-9229-8AE81AD7D65F}"/>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3" name="Rectangle 242">
                <a:extLst>
                  <a:ext uri="{FF2B5EF4-FFF2-40B4-BE49-F238E27FC236}">
                    <a16:creationId xmlns:a16="http://schemas.microsoft.com/office/drawing/2014/main" xmlns="" id="{8AB67555-BCB6-4C21-A3DF-119C78FCE266}"/>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1" name="Group 130">
              <a:extLst>
                <a:ext uri="{FF2B5EF4-FFF2-40B4-BE49-F238E27FC236}">
                  <a16:creationId xmlns:a16="http://schemas.microsoft.com/office/drawing/2014/main" xmlns="" id="{9A791AA9-B6C8-4AA4-AC7F-58ECC33E71E2}"/>
                </a:ext>
              </a:extLst>
            </p:cNvPr>
            <p:cNvGrpSpPr/>
            <p:nvPr/>
          </p:nvGrpSpPr>
          <p:grpSpPr>
            <a:xfrm>
              <a:off x="2955669" y="467295"/>
              <a:ext cx="648000" cy="5183999"/>
              <a:chOff x="899592" y="692696"/>
              <a:chExt cx="648000" cy="5183999"/>
            </a:xfrm>
            <a:noFill/>
          </p:grpSpPr>
          <p:sp>
            <p:nvSpPr>
              <p:cNvPr id="228" name="Rectangle 227">
                <a:extLst>
                  <a:ext uri="{FF2B5EF4-FFF2-40B4-BE49-F238E27FC236}">
                    <a16:creationId xmlns:a16="http://schemas.microsoft.com/office/drawing/2014/main" xmlns="" id="{ED31E436-A4B6-4B7B-A491-AB6305CC7B15}"/>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9" name="Rectangle 228">
                <a:extLst>
                  <a:ext uri="{FF2B5EF4-FFF2-40B4-BE49-F238E27FC236}">
                    <a16:creationId xmlns:a16="http://schemas.microsoft.com/office/drawing/2014/main" xmlns="" id="{6CE70F9E-480A-4D19-B77E-E5C8B156EB03}"/>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0" name="Rectangle 229">
                <a:extLst>
                  <a:ext uri="{FF2B5EF4-FFF2-40B4-BE49-F238E27FC236}">
                    <a16:creationId xmlns:a16="http://schemas.microsoft.com/office/drawing/2014/main" xmlns="" id="{AB97D5DC-B566-4781-9E58-D02B7188D147}"/>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1" name="Rectangle 230">
                <a:extLst>
                  <a:ext uri="{FF2B5EF4-FFF2-40B4-BE49-F238E27FC236}">
                    <a16:creationId xmlns:a16="http://schemas.microsoft.com/office/drawing/2014/main" xmlns="" id="{55DD9D79-3119-4DBF-9C25-FB22E75ECF69}"/>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2" name="Rectangle 231">
                <a:extLst>
                  <a:ext uri="{FF2B5EF4-FFF2-40B4-BE49-F238E27FC236}">
                    <a16:creationId xmlns:a16="http://schemas.microsoft.com/office/drawing/2014/main" xmlns="" id="{A7639199-070E-4538-A566-A469388AF7F6}"/>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3" name="Rectangle 232">
                <a:extLst>
                  <a:ext uri="{FF2B5EF4-FFF2-40B4-BE49-F238E27FC236}">
                    <a16:creationId xmlns:a16="http://schemas.microsoft.com/office/drawing/2014/main" xmlns="" id="{28C4503F-00D9-426B-BB9C-D929AB6BEF1C}"/>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4" name="Rectangle 233">
                <a:extLst>
                  <a:ext uri="{FF2B5EF4-FFF2-40B4-BE49-F238E27FC236}">
                    <a16:creationId xmlns:a16="http://schemas.microsoft.com/office/drawing/2014/main" xmlns="" id="{3F5A311D-78EA-4BA9-90E5-283EA9F44B54}"/>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 name="Rectangle 234">
                <a:extLst>
                  <a:ext uri="{FF2B5EF4-FFF2-40B4-BE49-F238E27FC236}">
                    <a16:creationId xmlns:a16="http://schemas.microsoft.com/office/drawing/2014/main" xmlns="" id="{39F0A249-D4EE-4F6E-B0D4-F8A8CA56D867}"/>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2" name="Group 131">
              <a:extLst>
                <a:ext uri="{FF2B5EF4-FFF2-40B4-BE49-F238E27FC236}">
                  <a16:creationId xmlns:a16="http://schemas.microsoft.com/office/drawing/2014/main" xmlns="" id="{C31560B3-A78F-4B74-8B0A-C26F50789469}"/>
                </a:ext>
              </a:extLst>
            </p:cNvPr>
            <p:cNvGrpSpPr/>
            <p:nvPr/>
          </p:nvGrpSpPr>
          <p:grpSpPr>
            <a:xfrm>
              <a:off x="3610869" y="467295"/>
              <a:ext cx="648000" cy="5183999"/>
              <a:chOff x="899592" y="692696"/>
              <a:chExt cx="648000" cy="5183999"/>
            </a:xfrm>
            <a:noFill/>
          </p:grpSpPr>
          <p:sp>
            <p:nvSpPr>
              <p:cNvPr id="220" name="Rectangle 219">
                <a:extLst>
                  <a:ext uri="{FF2B5EF4-FFF2-40B4-BE49-F238E27FC236}">
                    <a16:creationId xmlns:a16="http://schemas.microsoft.com/office/drawing/2014/main" xmlns="" id="{D38CB837-CDC8-411C-92A8-C901E15B2B87}"/>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1" name="Rectangle 220">
                <a:extLst>
                  <a:ext uri="{FF2B5EF4-FFF2-40B4-BE49-F238E27FC236}">
                    <a16:creationId xmlns:a16="http://schemas.microsoft.com/office/drawing/2014/main" xmlns="" id="{B48F6F62-46F8-40CC-82B8-E75D2FF600D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2" name="Rectangle 221">
                <a:extLst>
                  <a:ext uri="{FF2B5EF4-FFF2-40B4-BE49-F238E27FC236}">
                    <a16:creationId xmlns:a16="http://schemas.microsoft.com/office/drawing/2014/main" xmlns="" id="{55EBE088-E21E-4379-A991-4879D525293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3" name="Rectangle 222">
                <a:extLst>
                  <a:ext uri="{FF2B5EF4-FFF2-40B4-BE49-F238E27FC236}">
                    <a16:creationId xmlns:a16="http://schemas.microsoft.com/office/drawing/2014/main" xmlns="" id="{46C1C603-7B58-440C-ADE0-D7DF57FEB0C5}"/>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4" name="Rectangle 223">
                <a:extLst>
                  <a:ext uri="{FF2B5EF4-FFF2-40B4-BE49-F238E27FC236}">
                    <a16:creationId xmlns:a16="http://schemas.microsoft.com/office/drawing/2014/main" xmlns="" id="{A712B63C-3BF9-4D25-A7A1-046CDF66EF37}"/>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 name="Rectangle 224">
                <a:extLst>
                  <a:ext uri="{FF2B5EF4-FFF2-40B4-BE49-F238E27FC236}">
                    <a16:creationId xmlns:a16="http://schemas.microsoft.com/office/drawing/2014/main" xmlns="" id="{3DF8E17A-723E-4387-AD7A-6FE3DBD4E761}"/>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6" name="Rectangle 225">
                <a:extLst>
                  <a:ext uri="{FF2B5EF4-FFF2-40B4-BE49-F238E27FC236}">
                    <a16:creationId xmlns:a16="http://schemas.microsoft.com/office/drawing/2014/main" xmlns="" id="{9B949991-6142-40E3-BD97-A3046549AB9A}"/>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7" name="Rectangle 226">
                <a:extLst>
                  <a:ext uri="{FF2B5EF4-FFF2-40B4-BE49-F238E27FC236}">
                    <a16:creationId xmlns:a16="http://schemas.microsoft.com/office/drawing/2014/main" xmlns="" id="{5DE1E180-4DE3-4AF4-A3DE-0B939DBDEB8D}"/>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3" name="Group 132">
              <a:extLst>
                <a:ext uri="{FF2B5EF4-FFF2-40B4-BE49-F238E27FC236}">
                  <a16:creationId xmlns:a16="http://schemas.microsoft.com/office/drawing/2014/main" xmlns="" id="{9012D35D-10D4-4313-89CF-877BA311F878}"/>
                </a:ext>
              </a:extLst>
            </p:cNvPr>
            <p:cNvGrpSpPr/>
            <p:nvPr/>
          </p:nvGrpSpPr>
          <p:grpSpPr>
            <a:xfrm>
              <a:off x="4266069" y="467295"/>
              <a:ext cx="648000" cy="5183999"/>
              <a:chOff x="899592" y="692696"/>
              <a:chExt cx="648000" cy="5183999"/>
            </a:xfrm>
            <a:noFill/>
          </p:grpSpPr>
          <p:sp>
            <p:nvSpPr>
              <p:cNvPr id="212" name="Rectangle 211">
                <a:extLst>
                  <a:ext uri="{FF2B5EF4-FFF2-40B4-BE49-F238E27FC236}">
                    <a16:creationId xmlns:a16="http://schemas.microsoft.com/office/drawing/2014/main" xmlns="" id="{9EACAC58-1B63-4D40-8BDF-1A0CADA43AE4}"/>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3" name="Rectangle 212">
                <a:extLst>
                  <a:ext uri="{FF2B5EF4-FFF2-40B4-BE49-F238E27FC236}">
                    <a16:creationId xmlns:a16="http://schemas.microsoft.com/office/drawing/2014/main" xmlns="" id="{A129FCBB-FD5E-4798-9376-2C5B29DD070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4" name="Rectangle 213">
                <a:extLst>
                  <a:ext uri="{FF2B5EF4-FFF2-40B4-BE49-F238E27FC236}">
                    <a16:creationId xmlns:a16="http://schemas.microsoft.com/office/drawing/2014/main" xmlns="" id="{BB7F5ED8-CC88-4896-890D-D76186E7778C}"/>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 name="Rectangle 214">
                <a:extLst>
                  <a:ext uri="{FF2B5EF4-FFF2-40B4-BE49-F238E27FC236}">
                    <a16:creationId xmlns:a16="http://schemas.microsoft.com/office/drawing/2014/main" xmlns="" id="{1D6122FA-BD70-4EEE-84B4-59D5B9A34F43}"/>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6" name="Rectangle 215">
                <a:extLst>
                  <a:ext uri="{FF2B5EF4-FFF2-40B4-BE49-F238E27FC236}">
                    <a16:creationId xmlns:a16="http://schemas.microsoft.com/office/drawing/2014/main" xmlns="" id="{B3ED7C03-D8F3-44F8-822E-D2DD38BC8BA0}"/>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7" name="Rectangle 216">
                <a:extLst>
                  <a:ext uri="{FF2B5EF4-FFF2-40B4-BE49-F238E27FC236}">
                    <a16:creationId xmlns:a16="http://schemas.microsoft.com/office/drawing/2014/main" xmlns="" id="{A1AD9606-1FF8-441F-8208-51C4CF9F66DA}"/>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8" name="Rectangle 217">
                <a:extLst>
                  <a:ext uri="{FF2B5EF4-FFF2-40B4-BE49-F238E27FC236}">
                    <a16:creationId xmlns:a16="http://schemas.microsoft.com/office/drawing/2014/main" xmlns="" id="{5EF39190-6D5A-4911-B795-C2F179966DFE}"/>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9" name="Rectangle 218">
                <a:extLst>
                  <a:ext uri="{FF2B5EF4-FFF2-40B4-BE49-F238E27FC236}">
                    <a16:creationId xmlns:a16="http://schemas.microsoft.com/office/drawing/2014/main" xmlns="" id="{10182FFC-B46B-4FFD-A74D-DB47F3AE783C}"/>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4" name="Group 133">
              <a:extLst>
                <a:ext uri="{FF2B5EF4-FFF2-40B4-BE49-F238E27FC236}">
                  <a16:creationId xmlns:a16="http://schemas.microsoft.com/office/drawing/2014/main" xmlns="" id="{EF5E2A7E-BF12-4B96-BB6E-B1A76B3AB583}"/>
                </a:ext>
              </a:extLst>
            </p:cNvPr>
            <p:cNvGrpSpPr/>
            <p:nvPr/>
          </p:nvGrpSpPr>
          <p:grpSpPr>
            <a:xfrm>
              <a:off x="4921269" y="467295"/>
              <a:ext cx="648000" cy="5183999"/>
              <a:chOff x="899592" y="692696"/>
              <a:chExt cx="648000" cy="5183999"/>
            </a:xfrm>
            <a:noFill/>
          </p:grpSpPr>
          <p:sp>
            <p:nvSpPr>
              <p:cNvPr id="204" name="Rectangle 203">
                <a:extLst>
                  <a:ext uri="{FF2B5EF4-FFF2-40B4-BE49-F238E27FC236}">
                    <a16:creationId xmlns:a16="http://schemas.microsoft.com/office/drawing/2014/main" xmlns="" id="{CB656074-E946-45D2-958E-595308DB6415}"/>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Rectangle 204">
                <a:extLst>
                  <a:ext uri="{FF2B5EF4-FFF2-40B4-BE49-F238E27FC236}">
                    <a16:creationId xmlns:a16="http://schemas.microsoft.com/office/drawing/2014/main" xmlns="" id="{870BA85C-DB1B-4489-BE17-98FCE33B163A}"/>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Rectangle 205">
                <a:extLst>
                  <a:ext uri="{FF2B5EF4-FFF2-40B4-BE49-F238E27FC236}">
                    <a16:creationId xmlns:a16="http://schemas.microsoft.com/office/drawing/2014/main" xmlns="" id="{971C0142-AC95-47FD-AF3C-05E52E506272}"/>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7" name="Rectangle 206">
                <a:extLst>
                  <a:ext uri="{FF2B5EF4-FFF2-40B4-BE49-F238E27FC236}">
                    <a16:creationId xmlns:a16="http://schemas.microsoft.com/office/drawing/2014/main" xmlns="" id="{4881075D-9FE5-43DF-A4F7-5A7E42798799}"/>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 name="Rectangle 207">
                <a:extLst>
                  <a:ext uri="{FF2B5EF4-FFF2-40B4-BE49-F238E27FC236}">
                    <a16:creationId xmlns:a16="http://schemas.microsoft.com/office/drawing/2014/main" xmlns="" id="{E7CEEBDB-2C0C-4B4C-B24A-4A1EBE2A9602}"/>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9" name="Rectangle 208">
                <a:extLst>
                  <a:ext uri="{FF2B5EF4-FFF2-40B4-BE49-F238E27FC236}">
                    <a16:creationId xmlns:a16="http://schemas.microsoft.com/office/drawing/2014/main" xmlns="" id="{AF097666-DEE1-4CD1-BE7C-DD7EABE4C7AA}"/>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0" name="Rectangle 209">
                <a:extLst>
                  <a:ext uri="{FF2B5EF4-FFF2-40B4-BE49-F238E27FC236}">
                    <a16:creationId xmlns:a16="http://schemas.microsoft.com/office/drawing/2014/main" xmlns="" id="{64AEED1D-4C7A-450E-822D-9B4FC93D16E0}"/>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1" name="Rectangle 210">
                <a:extLst>
                  <a:ext uri="{FF2B5EF4-FFF2-40B4-BE49-F238E27FC236}">
                    <a16:creationId xmlns:a16="http://schemas.microsoft.com/office/drawing/2014/main" xmlns="" id="{DBF9B777-1ACE-49FF-9CAE-8BBF481B1C63}"/>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9" name="Group 138">
              <a:extLst>
                <a:ext uri="{FF2B5EF4-FFF2-40B4-BE49-F238E27FC236}">
                  <a16:creationId xmlns:a16="http://schemas.microsoft.com/office/drawing/2014/main" xmlns="" id="{21B19C50-926B-46FC-BE21-B51FC89D3F4D}"/>
                </a:ext>
              </a:extLst>
            </p:cNvPr>
            <p:cNvGrpSpPr/>
            <p:nvPr/>
          </p:nvGrpSpPr>
          <p:grpSpPr>
            <a:xfrm>
              <a:off x="7542069" y="467295"/>
              <a:ext cx="648000" cy="5183999"/>
              <a:chOff x="899592" y="692696"/>
              <a:chExt cx="648000" cy="5183999"/>
            </a:xfrm>
            <a:noFill/>
          </p:grpSpPr>
          <p:sp>
            <p:nvSpPr>
              <p:cNvPr id="196" name="Rectangle 195">
                <a:extLst>
                  <a:ext uri="{FF2B5EF4-FFF2-40B4-BE49-F238E27FC236}">
                    <a16:creationId xmlns:a16="http://schemas.microsoft.com/office/drawing/2014/main" xmlns="" id="{81F19568-0292-4611-91AF-EB324DD873E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7" name="Rectangle 196">
                <a:extLst>
                  <a:ext uri="{FF2B5EF4-FFF2-40B4-BE49-F238E27FC236}">
                    <a16:creationId xmlns:a16="http://schemas.microsoft.com/office/drawing/2014/main" xmlns="" id="{80F6766F-960C-4E79-8F74-BA7B976E807A}"/>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8" name="Rectangle 197">
                <a:extLst>
                  <a:ext uri="{FF2B5EF4-FFF2-40B4-BE49-F238E27FC236}">
                    <a16:creationId xmlns:a16="http://schemas.microsoft.com/office/drawing/2014/main" xmlns="" id="{2FB3557A-428E-47F4-BD1A-36271C975DA8}"/>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9" name="Rectangle 198">
                <a:extLst>
                  <a:ext uri="{FF2B5EF4-FFF2-40B4-BE49-F238E27FC236}">
                    <a16:creationId xmlns:a16="http://schemas.microsoft.com/office/drawing/2014/main" xmlns="" id="{EB3D4F9A-D72B-4AA9-8E63-BE4C8DC80B40}"/>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0" name="Rectangle 199">
                <a:extLst>
                  <a:ext uri="{FF2B5EF4-FFF2-40B4-BE49-F238E27FC236}">
                    <a16:creationId xmlns:a16="http://schemas.microsoft.com/office/drawing/2014/main" xmlns="" id="{5F21FC9C-71C7-4991-8919-E8B6B7B5A2D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1" name="Rectangle 200">
                <a:extLst>
                  <a:ext uri="{FF2B5EF4-FFF2-40B4-BE49-F238E27FC236}">
                    <a16:creationId xmlns:a16="http://schemas.microsoft.com/office/drawing/2014/main" xmlns="" id="{F1B45791-8713-4477-B1C2-E932D9ED74A9}"/>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2" name="Rectangle 201">
                <a:extLst>
                  <a:ext uri="{FF2B5EF4-FFF2-40B4-BE49-F238E27FC236}">
                    <a16:creationId xmlns:a16="http://schemas.microsoft.com/office/drawing/2014/main" xmlns="" id="{D08EEB61-9D0D-4BB6-8E8D-5AD1A15806DD}"/>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Rectangle 202">
                <a:extLst>
                  <a:ext uri="{FF2B5EF4-FFF2-40B4-BE49-F238E27FC236}">
                    <a16:creationId xmlns:a16="http://schemas.microsoft.com/office/drawing/2014/main" xmlns="" id="{AE1411B3-0EAF-4E30-AD33-CBA0102525C7}"/>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8" name="Group 147">
              <a:extLst>
                <a:ext uri="{FF2B5EF4-FFF2-40B4-BE49-F238E27FC236}">
                  <a16:creationId xmlns:a16="http://schemas.microsoft.com/office/drawing/2014/main" xmlns="" id="{3A2DF68B-F3EE-4EDA-A167-095F289426D5}"/>
                </a:ext>
              </a:extLst>
            </p:cNvPr>
            <p:cNvGrpSpPr/>
            <p:nvPr/>
          </p:nvGrpSpPr>
          <p:grpSpPr>
            <a:xfrm>
              <a:off x="1645269" y="467295"/>
              <a:ext cx="648000" cy="5183999"/>
              <a:chOff x="899592" y="692696"/>
              <a:chExt cx="648000" cy="5183999"/>
            </a:xfrm>
            <a:noFill/>
          </p:grpSpPr>
          <p:sp>
            <p:nvSpPr>
              <p:cNvPr id="188" name="Rectangle 187">
                <a:extLst>
                  <a:ext uri="{FF2B5EF4-FFF2-40B4-BE49-F238E27FC236}">
                    <a16:creationId xmlns:a16="http://schemas.microsoft.com/office/drawing/2014/main" xmlns="" id="{DD83931B-00F9-4E29-ACFE-E63F7064C1DA}"/>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Rectangle 188">
                <a:extLst>
                  <a:ext uri="{FF2B5EF4-FFF2-40B4-BE49-F238E27FC236}">
                    <a16:creationId xmlns:a16="http://schemas.microsoft.com/office/drawing/2014/main" xmlns="" id="{B5165388-B729-4CFB-95D0-8A5CCA63145F}"/>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Rectangle 189">
                <a:extLst>
                  <a:ext uri="{FF2B5EF4-FFF2-40B4-BE49-F238E27FC236}">
                    <a16:creationId xmlns:a16="http://schemas.microsoft.com/office/drawing/2014/main" xmlns="" id="{C879D9B2-2A00-4AA6-91D7-5CB6E0BD9DA6}"/>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1" name="Rectangle 190">
                <a:extLst>
                  <a:ext uri="{FF2B5EF4-FFF2-40B4-BE49-F238E27FC236}">
                    <a16:creationId xmlns:a16="http://schemas.microsoft.com/office/drawing/2014/main" xmlns="" id="{D6AFFEC1-CE51-4265-B7E3-FDF48FA76112}"/>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Rectangle 191">
                <a:extLst>
                  <a:ext uri="{FF2B5EF4-FFF2-40B4-BE49-F238E27FC236}">
                    <a16:creationId xmlns:a16="http://schemas.microsoft.com/office/drawing/2014/main" xmlns="" id="{E544E6BD-8FF7-4438-9727-55B0C8F83DB8}"/>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Rectangle 192">
                <a:extLst>
                  <a:ext uri="{FF2B5EF4-FFF2-40B4-BE49-F238E27FC236}">
                    <a16:creationId xmlns:a16="http://schemas.microsoft.com/office/drawing/2014/main" xmlns="" id="{D24D918E-6D72-462F-BE8D-81B6A9E407DE}"/>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 name="Rectangle 193">
                <a:extLst>
                  <a:ext uri="{FF2B5EF4-FFF2-40B4-BE49-F238E27FC236}">
                    <a16:creationId xmlns:a16="http://schemas.microsoft.com/office/drawing/2014/main" xmlns="" id="{C6375585-EA20-44B0-B7C4-2A1626AAB4B5}"/>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5" name="Rectangle 194">
                <a:extLst>
                  <a:ext uri="{FF2B5EF4-FFF2-40B4-BE49-F238E27FC236}">
                    <a16:creationId xmlns:a16="http://schemas.microsoft.com/office/drawing/2014/main" xmlns="" id="{23206A4C-C895-4393-AC88-6E62E23D5309}"/>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9" name="Group 148">
              <a:extLst>
                <a:ext uri="{FF2B5EF4-FFF2-40B4-BE49-F238E27FC236}">
                  <a16:creationId xmlns:a16="http://schemas.microsoft.com/office/drawing/2014/main" xmlns="" id="{02258865-39DB-44B9-92CC-673E602E62CB}"/>
                </a:ext>
              </a:extLst>
            </p:cNvPr>
            <p:cNvGrpSpPr/>
            <p:nvPr/>
          </p:nvGrpSpPr>
          <p:grpSpPr>
            <a:xfrm>
              <a:off x="6231669" y="467295"/>
              <a:ext cx="648000" cy="5183999"/>
              <a:chOff x="899592" y="692696"/>
              <a:chExt cx="648000" cy="5183999"/>
            </a:xfrm>
            <a:noFill/>
          </p:grpSpPr>
          <p:sp>
            <p:nvSpPr>
              <p:cNvPr id="180" name="Rectangle 179">
                <a:extLst>
                  <a:ext uri="{FF2B5EF4-FFF2-40B4-BE49-F238E27FC236}">
                    <a16:creationId xmlns:a16="http://schemas.microsoft.com/office/drawing/2014/main" xmlns="" id="{53247D49-6735-41A6-958A-C87F136FB3FF}"/>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1" name="Rectangle 180">
                <a:extLst>
                  <a:ext uri="{FF2B5EF4-FFF2-40B4-BE49-F238E27FC236}">
                    <a16:creationId xmlns:a16="http://schemas.microsoft.com/office/drawing/2014/main" xmlns="" id="{BA1C64FD-C799-4D54-9711-0296E67DB0C3}"/>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2" name="Rectangle 181">
                <a:extLst>
                  <a:ext uri="{FF2B5EF4-FFF2-40B4-BE49-F238E27FC236}">
                    <a16:creationId xmlns:a16="http://schemas.microsoft.com/office/drawing/2014/main" xmlns="" id="{C05156F0-AEA3-4A6F-B99A-849D08CAC102}"/>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3" name="Rectangle 182">
                <a:extLst>
                  <a:ext uri="{FF2B5EF4-FFF2-40B4-BE49-F238E27FC236}">
                    <a16:creationId xmlns:a16="http://schemas.microsoft.com/office/drawing/2014/main" xmlns="" id="{7B5FE6F4-9E89-479D-8FDE-F0DB7A58AA6A}"/>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 name="Rectangle 183">
                <a:extLst>
                  <a:ext uri="{FF2B5EF4-FFF2-40B4-BE49-F238E27FC236}">
                    <a16:creationId xmlns:a16="http://schemas.microsoft.com/office/drawing/2014/main" xmlns="" id="{5F102735-51E3-4C51-8530-03EACF7EE74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5" name="Rectangle 184">
                <a:extLst>
                  <a:ext uri="{FF2B5EF4-FFF2-40B4-BE49-F238E27FC236}">
                    <a16:creationId xmlns:a16="http://schemas.microsoft.com/office/drawing/2014/main" xmlns="" id="{E2020B36-35D0-471D-847F-CC38FA3567D3}"/>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6" name="Rectangle 185">
                <a:extLst>
                  <a:ext uri="{FF2B5EF4-FFF2-40B4-BE49-F238E27FC236}">
                    <a16:creationId xmlns:a16="http://schemas.microsoft.com/office/drawing/2014/main" xmlns="" id="{7018E626-1512-4A7B-85B6-C1E840E946D7}"/>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7" name="Rectangle 186">
                <a:extLst>
                  <a:ext uri="{FF2B5EF4-FFF2-40B4-BE49-F238E27FC236}">
                    <a16:creationId xmlns:a16="http://schemas.microsoft.com/office/drawing/2014/main" xmlns="" id="{2D6A6451-91A0-48B0-8153-71761D173E68}"/>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0" name="Group 149">
              <a:extLst>
                <a:ext uri="{FF2B5EF4-FFF2-40B4-BE49-F238E27FC236}">
                  <a16:creationId xmlns:a16="http://schemas.microsoft.com/office/drawing/2014/main" xmlns="" id="{09D53EA1-1973-44A8-AAC9-F3F01A5A80DA}"/>
                </a:ext>
              </a:extLst>
            </p:cNvPr>
            <p:cNvGrpSpPr/>
            <p:nvPr/>
          </p:nvGrpSpPr>
          <p:grpSpPr>
            <a:xfrm>
              <a:off x="6886869" y="467295"/>
              <a:ext cx="648000" cy="5183999"/>
              <a:chOff x="899592" y="692696"/>
              <a:chExt cx="648000" cy="5183999"/>
            </a:xfrm>
            <a:noFill/>
          </p:grpSpPr>
          <p:sp>
            <p:nvSpPr>
              <p:cNvPr id="172" name="Rectangle 171">
                <a:extLst>
                  <a:ext uri="{FF2B5EF4-FFF2-40B4-BE49-F238E27FC236}">
                    <a16:creationId xmlns:a16="http://schemas.microsoft.com/office/drawing/2014/main" xmlns="" id="{DFEC0570-F70E-4B30-8F26-CF0C0BE30C36}"/>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Rectangle 172">
                <a:extLst>
                  <a:ext uri="{FF2B5EF4-FFF2-40B4-BE49-F238E27FC236}">
                    <a16:creationId xmlns:a16="http://schemas.microsoft.com/office/drawing/2014/main" xmlns="" id="{9198252D-0DDC-460E-B546-FDCA66B95CCE}"/>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Rectangle 173">
                <a:extLst>
                  <a:ext uri="{FF2B5EF4-FFF2-40B4-BE49-F238E27FC236}">
                    <a16:creationId xmlns:a16="http://schemas.microsoft.com/office/drawing/2014/main" xmlns="" id="{69E96B28-5E12-4DC3-83FC-D2E793E0EA7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Rectangle 174">
                <a:extLst>
                  <a:ext uri="{FF2B5EF4-FFF2-40B4-BE49-F238E27FC236}">
                    <a16:creationId xmlns:a16="http://schemas.microsoft.com/office/drawing/2014/main" xmlns="" id="{86246642-2923-4184-8306-3E59ED321FBF}"/>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Rectangle 175">
                <a:extLst>
                  <a:ext uri="{FF2B5EF4-FFF2-40B4-BE49-F238E27FC236}">
                    <a16:creationId xmlns:a16="http://schemas.microsoft.com/office/drawing/2014/main" xmlns="" id="{6A40E5B2-1411-4401-BF11-376C378D2D11}"/>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7" name="Rectangle 176">
                <a:extLst>
                  <a:ext uri="{FF2B5EF4-FFF2-40B4-BE49-F238E27FC236}">
                    <a16:creationId xmlns:a16="http://schemas.microsoft.com/office/drawing/2014/main" xmlns="" id="{3A1CBE7A-7DA6-44EF-B3EF-BDA6D5BBA39D}"/>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Rectangle 177">
                <a:extLst>
                  <a:ext uri="{FF2B5EF4-FFF2-40B4-BE49-F238E27FC236}">
                    <a16:creationId xmlns:a16="http://schemas.microsoft.com/office/drawing/2014/main" xmlns="" id="{17BBC9BB-857D-4D5C-A542-123196303469}"/>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Rectangle 178">
                <a:extLst>
                  <a:ext uri="{FF2B5EF4-FFF2-40B4-BE49-F238E27FC236}">
                    <a16:creationId xmlns:a16="http://schemas.microsoft.com/office/drawing/2014/main" xmlns="" id="{7E8F9524-8D37-473B-890C-FBA6DEAA4006}"/>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1" name="Group 150">
              <a:extLst>
                <a:ext uri="{FF2B5EF4-FFF2-40B4-BE49-F238E27FC236}">
                  <a16:creationId xmlns:a16="http://schemas.microsoft.com/office/drawing/2014/main" xmlns="" id="{B729EDC6-573C-4D75-8844-93876AADBB7C}"/>
                </a:ext>
              </a:extLst>
            </p:cNvPr>
            <p:cNvGrpSpPr/>
            <p:nvPr/>
          </p:nvGrpSpPr>
          <p:grpSpPr>
            <a:xfrm>
              <a:off x="5576469" y="467297"/>
              <a:ext cx="648000" cy="5183999"/>
              <a:chOff x="899592" y="692696"/>
              <a:chExt cx="648000" cy="5183999"/>
            </a:xfrm>
            <a:noFill/>
          </p:grpSpPr>
          <p:sp>
            <p:nvSpPr>
              <p:cNvPr id="154" name="Rectangle 153">
                <a:extLst>
                  <a:ext uri="{FF2B5EF4-FFF2-40B4-BE49-F238E27FC236}">
                    <a16:creationId xmlns:a16="http://schemas.microsoft.com/office/drawing/2014/main" xmlns="" id="{3D5A7CE7-A2F7-435E-BC8A-D7C2A4689DCF}"/>
                  </a:ext>
                </a:extLst>
              </p:cNvPr>
              <p:cNvSpPr/>
              <p:nvPr/>
            </p:nvSpPr>
            <p:spPr>
              <a:xfrm>
                <a:off x="899592" y="69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Rectangle 154">
                <a:extLst>
                  <a:ext uri="{FF2B5EF4-FFF2-40B4-BE49-F238E27FC236}">
                    <a16:creationId xmlns:a16="http://schemas.microsoft.com/office/drawing/2014/main" xmlns="" id="{0E9713A5-49BF-4463-B60A-7F3567A76707}"/>
                  </a:ext>
                </a:extLst>
              </p:cNvPr>
              <p:cNvSpPr/>
              <p:nvPr/>
            </p:nvSpPr>
            <p:spPr>
              <a:xfrm>
                <a:off x="899592" y="134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6" name="Rectangle 155">
                <a:extLst>
                  <a:ext uri="{FF2B5EF4-FFF2-40B4-BE49-F238E27FC236}">
                    <a16:creationId xmlns:a16="http://schemas.microsoft.com/office/drawing/2014/main" xmlns="" id="{FB6F660A-9DFA-4056-B82B-7B9A9AAAFE7E}"/>
                  </a:ext>
                </a:extLst>
              </p:cNvPr>
              <p:cNvSpPr/>
              <p:nvPr/>
            </p:nvSpPr>
            <p:spPr>
              <a:xfrm>
                <a:off x="899592" y="1988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Rectangle 156">
                <a:extLst>
                  <a:ext uri="{FF2B5EF4-FFF2-40B4-BE49-F238E27FC236}">
                    <a16:creationId xmlns:a16="http://schemas.microsoft.com/office/drawing/2014/main" xmlns="" id="{72FF4557-EE38-4B90-BED7-2254900C2392}"/>
                  </a:ext>
                </a:extLst>
              </p:cNvPr>
              <p:cNvSpPr/>
              <p:nvPr/>
            </p:nvSpPr>
            <p:spPr>
              <a:xfrm>
                <a:off x="899592" y="2636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xmlns="" id="{263C21FB-A165-4FD0-ACCF-8C2098515B8E}"/>
                  </a:ext>
                </a:extLst>
              </p:cNvPr>
              <p:cNvSpPr/>
              <p:nvPr/>
            </p:nvSpPr>
            <p:spPr>
              <a:xfrm>
                <a:off x="899592" y="3284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Rectangle 168">
                <a:extLst>
                  <a:ext uri="{FF2B5EF4-FFF2-40B4-BE49-F238E27FC236}">
                    <a16:creationId xmlns:a16="http://schemas.microsoft.com/office/drawing/2014/main" xmlns="" id="{428E913D-A455-4340-91CE-71539F5060A8}"/>
                  </a:ext>
                </a:extLst>
              </p:cNvPr>
              <p:cNvSpPr/>
              <p:nvPr/>
            </p:nvSpPr>
            <p:spPr>
              <a:xfrm>
                <a:off x="899592" y="3932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Rectangle 169">
                <a:extLst>
                  <a:ext uri="{FF2B5EF4-FFF2-40B4-BE49-F238E27FC236}">
                    <a16:creationId xmlns:a16="http://schemas.microsoft.com/office/drawing/2014/main" xmlns="" id="{01F6F21B-4207-46E8-B4DD-A628C42ABFF1}"/>
                  </a:ext>
                </a:extLst>
              </p:cNvPr>
              <p:cNvSpPr/>
              <p:nvPr/>
            </p:nvSpPr>
            <p:spPr>
              <a:xfrm>
                <a:off x="899592" y="4580696"/>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xmlns="" id="{A9EDAB74-0C74-4F24-8E54-14DE643CB51E}"/>
                  </a:ext>
                </a:extLst>
              </p:cNvPr>
              <p:cNvSpPr/>
              <p:nvPr/>
            </p:nvSpPr>
            <p:spPr>
              <a:xfrm>
                <a:off x="899592" y="5228695"/>
                <a:ext cx="648000" cy="648000"/>
              </a:xfrm>
              <a:prstGeom prst="rect">
                <a:avLst/>
              </a:prstGeom>
              <a:grp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252" name="Rectangle 251">
            <a:hlinkClick r:id="rId5" action="ppaction://hlinksldjump"/>
            <a:extLst>
              <a:ext uri="{FF2B5EF4-FFF2-40B4-BE49-F238E27FC236}">
                <a16:creationId xmlns:a16="http://schemas.microsoft.com/office/drawing/2014/main" xmlns="" id="{29B85A73-1C3C-488E-879B-86613B877CD0}"/>
              </a:ext>
            </a:extLst>
          </p:cNvPr>
          <p:cNvSpPr/>
          <p:nvPr/>
        </p:nvSpPr>
        <p:spPr>
          <a:xfrm>
            <a:off x="2251195" y="830866"/>
            <a:ext cx="1028699" cy="825500"/>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1</a:t>
            </a:r>
          </a:p>
        </p:txBody>
      </p:sp>
      <p:sp>
        <p:nvSpPr>
          <p:cNvPr id="253" name="Rectangle 252">
            <a:hlinkClick r:id="rId7" action="ppaction://hlinksldjump"/>
            <a:extLst>
              <a:ext uri="{FF2B5EF4-FFF2-40B4-BE49-F238E27FC236}">
                <a16:creationId xmlns:a16="http://schemas.microsoft.com/office/drawing/2014/main" xmlns="" id="{A905C9A2-E8A8-4412-B3EE-E629C6A06A9A}"/>
              </a:ext>
            </a:extLst>
          </p:cNvPr>
          <p:cNvSpPr/>
          <p:nvPr/>
        </p:nvSpPr>
        <p:spPr>
          <a:xfrm>
            <a:off x="8872189" y="4164500"/>
            <a:ext cx="1097280" cy="823111"/>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3</a:t>
            </a:r>
          </a:p>
        </p:txBody>
      </p:sp>
      <p:pic>
        <p:nvPicPr>
          <p:cNvPr id="255" name="Picture 2" descr="D:\NHO\SILE PP\tro choi\animpoohhoneydance.gif">
            <a:hlinkClick r:id="" action="ppaction://noaction"/>
            <a:extLst>
              <a:ext uri="{FF2B5EF4-FFF2-40B4-BE49-F238E27FC236}">
                <a16:creationId xmlns:a16="http://schemas.microsoft.com/office/drawing/2014/main" xmlns="" id="{86BF1B1A-3F0A-4490-B2BD-E209CE4B47F8}"/>
              </a:ext>
            </a:extLst>
          </p:cNvPr>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97280" y="4330924"/>
            <a:ext cx="2012881" cy="2415456"/>
          </a:xfrm>
          <a:prstGeom prst="rect">
            <a:avLst/>
          </a:prstGeom>
          <a:noFill/>
          <a:extLst>
            <a:ext uri="{909E8E84-426E-40DD-AFC4-6F175D3DCCD1}">
              <a14:hiddenFill xmlns:a14="http://schemas.microsoft.com/office/drawing/2010/main">
                <a:solidFill>
                  <a:srgbClr val="FFFFFF"/>
                </a:solidFill>
              </a14:hiddenFill>
            </a:ext>
          </a:extLst>
        </p:spPr>
      </p:pic>
      <p:pic>
        <p:nvPicPr>
          <p:cNvPr id="256" name="Picture 9" descr="C:\Users\HT\Desktop\pooh2012060.gif">
            <a:extLst>
              <a:ext uri="{FF2B5EF4-FFF2-40B4-BE49-F238E27FC236}">
                <a16:creationId xmlns:a16="http://schemas.microsoft.com/office/drawing/2014/main" xmlns="" id="{53D408CB-FEBA-4CBF-B748-8075D3FC6172}"/>
              </a:ext>
            </a:extLst>
          </p:cNvPr>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36337"/>
            <a:ext cx="806824" cy="912637"/>
          </a:xfrm>
          <a:prstGeom prst="rect">
            <a:avLst/>
          </a:prstGeom>
          <a:noFill/>
          <a:extLst>
            <a:ext uri="{909E8E84-426E-40DD-AFC4-6F175D3DCCD1}">
              <a14:hiddenFill xmlns:a14="http://schemas.microsoft.com/office/drawing/2010/main">
                <a:solidFill>
                  <a:srgbClr val="FFFFFF"/>
                </a:solidFill>
              </a14:hiddenFill>
            </a:ext>
          </a:extLst>
        </p:spPr>
      </p:pic>
      <p:pic>
        <p:nvPicPr>
          <p:cNvPr id="257" name="Picture 8" descr="C:\Users\HT\Desktop\Bee1.gif">
            <a:extLst>
              <a:ext uri="{FF2B5EF4-FFF2-40B4-BE49-F238E27FC236}">
                <a16:creationId xmlns:a16="http://schemas.microsoft.com/office/drawing/2014/main" xmlns="" id="{66B15198-7B53-41DE-AE73-BE5F0D1EDD62}"/>
              </a:ext>
            </a:extLst>
          </p:cNvPr>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595311" y="4817862"/>
            <a:ext cx="877815" cy="877815"/>
          </a:xfrm>
          <a:prstGeom prst="rect">
            <a:avLst/>
          </a:prstGeom>
          <a:noFill/>
          <a:extLst>
            <a:ext uri="{909E8E84-426E-40DD-AFC4-6F175D3DCCD1}">
              <a14:hiddenFill xmlns:a14="http://schemas.microsoft.com/office/drawing/2010/main">
                <a:solidFill>
                  <a:srgbClr val="FFFFFF"/>
                </a:solidFill>
              </a14:hiddenFill>
            </a:ext>
          </a:extLst>
        </p:spPr>
      </p:pic>
      <p:pic>
        <p:nvPicPr>
          <p:cNvPr id="258" name="Picture 4" descr="Hình ảnh có liên quan">
            <a:extLst>
              <a:ext uri="{FF2B5EF4-FFF2-40B4-BE49-F238E27FC236}">
                <a16:creationId xmlns:a16="http://schemas.microsoft.com/office/drawing/2014/main" xmlns="" id="{86EFA670-3662-450B-B934-DD097009E4A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1921" y="5423838"/>
            <a:ext cx="798279" cy="1287226"/>
          </a:xfrm>
          <a:prstGeom prst="rect">
            <a:avLst/>
          </a:prstGeom>
          <a:noFill/>
          <a:extLst>
            <a:ext uri="{909E8E84-426E-40DD-AFC4-6F175D3DCCD1}">
              <a14:hiddenFill xmlns:a14="http://schemas.microsoft.com/office/drawing/2010/main">
                <a:solidFill>
                  <a:srgbClr val="FFFFFF"/>
                </a:solidFill>
              </a14:hiddenFill>
            </a:ext>
          </a:extLst>
        </p:spPr>
      </p:pic>
      <p:pic>
        <p:nvPicPr>
          <p:cNvPr id="259" name="Picture 8" descr="Hình ảnh có liên quan">
            <a:extLst>
              <a:ext uri="{FF2B5EF4-FFF2-40B4-BE49-F238E27FC236}">
                <a16:creationId xmlns:a16="http://schemas.microsoft.com/office/drawing/2014/main" xmlns="" id="{0800B1E7-044C-479A-9129-71A006A59CE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H="1">
            <a:off x="10772297" y="4153032"/>
            <a:ext cx="723738" cy="855849"/>
          </a:xfrm>
          <a:prstGeom prst="rect">
            <a:avLst/>
          </a:prstGeom>
          <a:noFill/>
          <a:extLst>
            <a:ext uri="{909E8E84-426E-40DD-AFC4-6F175D3DCCD1}">
              <a14:hiddenFill xmlns:a14="http://schemas.microsoft.com/office/drawing/2010/main">
                <a:solidFill>
                  <a:srgbClr val="FFFFFF"/>
                </a:solidFill>
              </a14:hiddenFill>
            </a:ext>
          </a:extLst>
        </p:spPr>
      </p:pic>
      <p:pic>
        <p:nvPicPr>
          <p:cNvPr id="260" name="Picture 10" descr="Hình ảnh có liên quan">
            <a:extLst>
              <a:ext uri="{FF2B5EF4-FFF2-40B4-BE49-F238E27FC236}">
                <a16:creationId xmlns:a16="http://schemas.microsoft.com/office/drawing/2014/main" xmlns="" id="{559FBCF3-1590-406D-B9B0-2A3D27FFBA07}"/>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660064" y="5422457"/>
            <a:ext cx="504056" cy="1240751"/>
          </a:xfrm>
          <a:prstGeom prst="rect">
            <a:avLst/>
          </a:prstGeom>
          <a:noFill/>
          <a:extLst>
            <a:ext uri="{909E8E84-426E-40DD-AFC4-6F175D3DCCD1}">
              <a14:hiddenFill xmlns:a14="http://schemas.microsoft.com/office/drawing/2010/main">
                <a:solidFill>
                  <a:srgbClr val="FFFFFF"/>
                </a:solidFill>
              </a14:hiddenFill>
            </a:ext>
          </a:extLst>
        </p:spPr>
      </p:pic>
      <p:pic>
        <p:nvPicPr>
          <p:cNvPr id="261" name="Picture 12" descr="Hình ảnh có liên quan">
            <a:extLst>
              <a:ext uri="{FF2B5EF4-FFF2-40B4-BE49-F238E27FC236}">
                <a16:creationId xmlns:a16="http://schemas.microsoft.com/office/drawing/2014/main" xmlns="" id="{D3799234-2DF1-4707-96B0-04D718674386}"/>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15577" y="3071924"/>
            <a:ext cx="827574" cy="1256215"/>
          </a:xfrm>
          <a:prstGeom prst="rect">
            <a:avLst/>
          </a:prstGeom>
          <a:noFill/>
          <a:extLst>
            <a:ext uri="{909E8E84-426E-40DD-AFC4-6F175D3DCCD1}">
              <a14:hiddenFill xmlns:a14="http://schemas.microsoft.com/office/drawing/2010/main">
                <a:solidFill>
                  <a:srgbClr val="FFFFFF"/>
                </a:solidFill>
              </a14:hiddenFill>
            </a:ext>
          </a:extLst>
        </p:spPr>
      </p:pic>
      <p:sp>
        <p:nvSpPr>
          <p:cNvPr id="262" name="Rectangle 261">
            <a:hlinkClick r:id="rId15" action="ppaction://hlinksldjump"/>
            <a:extLst>
              <a:ext uri="{FF2B5EF4-FFF2-40B4-BE49-F238E27FC236}">
                <a16:creationId xmlns:a16="http://schemas.microsoft.com/office/drawing/2014/main" xmlns="" id="{5FF79D1F-33B6-4412-B2AE-F7AF8CA1542E}"/>
              </a:ext>
            </a:extLst>
          </p:cNvPr>
          <p:cNvSpPr/>
          <p:nvPr/>
        </p:nvSpPr>
        <p:spPr>
          <a:xfrm>
            <a:off x="4437888" y="2482484"/>
            <a:ext cx="1097280" cy="832901"/>
          </a:xfrm>
          <a:prstGeom prst="rect">
            <a:avLst/>
          </a:prstGeom>
          <a:blipFill>
            <a:blip r:embed="rId6"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 Rounded MT Bold" pitchFamily="34" charset="0"/>
                <a:cs typeface="Aharoni" pitchFamily="2" charset="-79"/>
              </a:rPr>
              <a:t>2</a:t>
            </a:r>
          </a:p>
        </p:txBody>
      </p:sp>
      <p:pic>
        <p:nvPicPr>
          <p:cNvPr id="266" name="Picture 7" descr="C:\Users\HT\Desktop\Untitled-3.png">
            <a:extLst>
              <a:ext uri="{FF2B5EF4-FFF2-40B4-BE49-F238E27FC236}">
                <a16:creationId xmlns:a16="http://schemas.microsoft.com/office/drawing/2014/main" xmlns="" id="{6460E398-EEF6-4B38-9A0E-9E733014627E}"/>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431306" y="4915364"/>
            <a:ext cx="1721223" cy="1942636"/>
          </a:xfrm>
          <a:prstGeom prst="rect">
            <a:avLst/>
          </a:prstGeom>
          <a:noFill/>
          <a:extLst>
            <a:ext uri="{909E8E84-426E-40DD-AFC4-6F175D3DCCD1}">
              <a14:hiddenFill xmlns:a14="http://schemas.microsoft.com/office/drawing/2010/main">
                <a:solidFill>
                  <a:srgbClr val="FFFFFF"/>
                </a:solidFill>
              </a14:hiddenFill>
            </a:ext>
          </a:extLst>
        </p:spPr>
      </p:pic>
      <p:pic>
        <p:nvPicPr>
          <p:cNvPr id="268" name="Picture 267">
            <a:extLst>
              <a:ext uri="{FF2B5EF4-FFF2-40B4-BE49-F238E27FC236}">
                <a16:creationId xmlns:a16="http://schemas.microsoft.com/office/drawing/2014/main" xmlns="" id="{6ECBEF25-EF77-45EA-8697-68173DEDD260}"/>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22842" y="808544"/>
            <a:ext cx="1023324" cy="909621"/>
          </a:xfrm>
          <a:prstGeom prst="rect">
            <a:avLst/>
          </a:prstGeom>
        </p:spPr>
      </p:pic>
      <p:pic>
        <p:nvPicPr>
          <p:cNvPr id="269" name="Picture 268">
            <a:extLst>
              <a:ext uri="{FF2B5EF4-FFF2-40B4-BE49-F238E27FC236}">
                <a16:creationId xmlns:a16="http://schemas.microsoft.com/office/drawing/2014/main" xmlns="" id="{210DF5D4-F8F5-4866-85C0-5E67A075D738}"/>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3358571" y="5047617"/>
            <a:ext cx="1023324" cy="909621"/>
          </a:xfrm>
          <a:prstGeom prst="rect">
            <a:avLst/>
          </a:prstGeom>
        </p:spPr>
      </p:pic>
      <p:pic>
        <p:nvPicPr>
          <p:cNvPr id="270" name="Picture 269">
            <a:extLst>
              <a:ext uri="{FF2B5EF4-FFF2-40B4-BE49-F238E27FC236}">
                <a16:creationId xmlns:a16="http://schemas.microsoft.com/office/drawing/2014/main" xmlns="" id="{00CCC7A0-8256-4B4D-86EC-7F28CE6C6AE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1665805"/>
            <a:ext cx="1023324" cy="909621"/>
          </a:xfrm>
          <a:prstGeom prst="rect">
            <a:avLst/>
          </a:prstGeom>
        </p:spPr>
      </p:pic>
      <p:pic>
        <p:nvPicPr>
          <p:cNvPr id="271" name="Picture 270">
            <a:extLst>
              <a:ext uri="{FF2B5EF4-FFF2-40B4-BE49-F238E27FC236}">
                <a16:creationId xmlns:a16="http://schemas.microsoft.com/office/drawing/2014/main" xmlns="" id="{31509E46-D314-4BCF-B2DE-3610EE6A9F1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96789" y="2540000"/>
            <a:ext cx="1023324" cy="909621"/>
          </a:xfrm>
          <a:prstGeom prst="rect">
            <a:avLst/>
          </a:prstGeom>
        </p:spPr>
      </p:pic>
      <p:pic>
        <p:nvPicPr>
          <p:cNvPr id="272" name="Picture 271">
            <a:extLst>
              <a:ext uri="{FF2B5EF4-FFF2-40B4-BE49-F238E27FC236}">
                <a16:creationId xmlns:a16="http://schemas.microsoft.com/office/drawing/2014/main" xmlns="" id="{94693940-699C-406F-9C18-BAC13D0965A6}"/>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840260" y="4035625"/>
            <a:ext cx="1023324" cy="909621"/>
          </a:xfrm>
          <a:prstGeom prst="rect">
            <a:avLst/>
          </a:prstGeom>
        </p:spPr>
      </p:pic>
      <p:pic>
        <p:nvPicPr>
          <p:cNvPr id="273" name="Picture 272">
            <a:extLst>
              <a:ext uri="{FF2B5EF4-FFF2-40B4-BE49-F238E27FC236}">
                <a16:creationId xmlns:a16="http://schemas.microsoft.com/office/drawing/2014/main" xmlns="" id="{6E1B7B3F-62D8-4B43-BB30-41E05560BBA2}"/>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7766304" y="844360"/>
            <a:ext cx="1023324" cy="909621"/>
          </a:xfrm>
          <a:prstGeom prst="rect">
            <a:avLst/>
          </a:prstGeom>
        </p:spPr>
      </p:pic>
      <p:pic>
        <p:nvPicPr>
          <p:cNvPr id="274" name="Picture 273">
            <a:extLst>
              <a:ext uri="{FF2B5EF4-FFF2-40B4-BE49-F238E27FC236}">
                <a16:creationId xmlns:a16="http://schemas.microsoft.com/office/drawing/2014/main" xmlns="" id="{8754CBDB-ACA2-4E70-9199-A65FDFAB4BAE}"/>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5528747" y="3317371"/>
            <a:ext cx="1023324" cy="909621"/>
          </a:xfrm>
          <a:prstGeom prst="rect">
            <a:avLst/>
          </a:prstGeom>
        </p:spPr>
      </p:pic>
      <p:pic>
        <p:nvPicPr>
          <p:cNvPr id="275" name="Picture 274">
            <a:extLst>
              <a:ext uri="{FF2B5EF4-FFF2-40B4-BE49-F238E27FC236}">
                <a16:creationId xmlns:a16="http://schemas.microsoft.com/office/drawing/2014/main" xmlns="" id="{805A8852-7F1D-4F35-B36D-E1230DBFA672}"/>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2150059" y="3243411"/>
            <a:ext cx="1023324" cy="909621"/>
          </a:xfrm>
          <a:prstGeom prst="rect">
            <a:avLst/>
          </a:prstGeom>
        </p:spPr>
      </p:pic>
      <p:pic>
        <p:nvPicPr>
          <p:cNvPr id="276" name="Picture 275">
            <a:extLst>
              <a:ext uri="{FF2B5EF4-FFF2-40B4-BE49-F238E27FC236}">
                <a16:creationId xmlns:a16="http://schemas.microsoft.com/office/drawing/2014/main" xmlns="" id="{055EF4E5-B8F4-42B4-B117-222EF5E9B6DD}"/>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215707" y="1554179"/>
            <a:ext cx="1023324" cy="909621"/>
          </a:xfrm>
          <a:prstGeom prst="rect">
            <a:avLst/>
          </a:prstGeom>
        </p:spPr>
      </p:pic>
      <p:pic>
        <p:nvPicPr>
          <p:cNvPr id="277" name="Picture 276">
            <a:extLst>
              <a:ext uri="{FF2B5EF4-FFF2-40B4-BE49-F238E27FC236}">
                <a16:creationId xmlns:a16="http://schemas.microsoft.com/office/drawing/2014/main" xmlns="" id="{B8F66AFA-F1FA-45F8-AEBF-7AB2A1409CFB}"/>
              </a:ext>
            </a:extLst>
          </p:cNvPr>
          <p:cNvPicPr>
            <a:picLocks noChangeAspect="1"/>
          </p:cNvPicPr>
          <p:nvPr/>
        </p:nvPicPr>
        <p:blipFill>
          <a:blip r:embed="rId17" cstate="print">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0051076" y="3227743"/>
            <a:ext cx="1023324" cy="909621"/>
          </a:xfrm>
          <a:prstGeom prst="rect">
            <a:avLst/>
          </a:prstGeom>
        </p:spPr>
      </p:pic>
      <p:pic>
        <p:nvPicPr>
          <p:cNvPr id="1026" name="Picture 2" descr="Winnie The Pooh - The New Musical Stage Adaptation">
            <a:extLst>
              <a:ext uri="{FF2B5EF4-FFF2-40B4-BE49-F238E27FC236}">
                <a16:creationId xmlns:a16="http://schemas.microsoft.com/office/drawing/2014/main" xmlns="" id="{12132EF7-A1B7-4EEF-93C4-8FF2E8FE8924}"/>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552071" y="1027688"/>
            <a:ext cx="1339971" cy="1665805"/>
          </a:xfrm>
          <a:prstGeom prst="rect">
            <a:avLst/>
          </a:prstGeom>
          <a:noFill/>
        </p:spPr>
      </p:pic>
      <p:pic>
        <p:nvPicPr>
          <p:cNvPr id="127" name="Picture 2" descr="Winnie The Pooh - The New Musical Stage Adaptation">
            <a:extLst>
              <a:ext uri="{FF2B5EF4-FFF2-40B4-BE49-F238E27FC236}">
                <a16:creationId xmlns:a16="http://schemas.microsoft.com/office/drawing/2014/main" xmlns="" id="{335C94DE-E178-451C-9556-2979BE5F570F}"/>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H="1">
            <a:off x="2919270" y="1854763"/>
            <a:ext cx="1032851" cy="1214181"/>
          </a:xfrm>
          <a:prstGeom prst="rect">
            <a:avLst/>
          </a:prstGeom>
          <a:noFill/>
        </p:spPr>
      </p:pic>
      <p:pic>
        <p:nvPicPr>
          <p:cNvPr id="135" name="Picture 2" descr="Winnie The Pooh - The New Musical Stage Adaptation">
            <a:extLst>
              <a:ext uri="{FF2B5EF4-FFF2-40B4-BE49-F238E27FC236}">
                <a16:creationId xmlns:a16="http://schemas.microsoft.com/office/drawing/2014/main" xmlns="" id="{7C471210-3B6A-4E5D-967D-6B4124EC693D}"/>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8796366" y="2636758"/>
            <a:ext cx="1228910" cy="1527738"/>
          </a:xfrm>
          <a:prstGeom prst="rect">
            <a:avLst/>
          </a:prstGeom>
          <a:noFill/>
        </p:spPr>
      </p:pic>
      <p:pic>
        <p:nvPicPr>
          <p:cNvPr id="2" name="Monkeys-Spinning-Monkeys">
            <a:hlinkClick r:id="" action="ppaction://media"/>
            <a:extLst>
              <a:ext uri="{FF2B5EF4-FFF2-40B4-BE49-F238E27FC236}">
                <a16:creationId xmlns:a16="http://schemas.microsoft.com/office/drawing/2014/main" xmlns="" id="{A92F6C99-7695-44B6-B698-D043F714ED54}"/>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435143" y="2756048"/>
            <a:ext cx="487363" cy="487363"/>
          </a:xfrm>
          <a:prstGeom prst="rect">
            <a:avLst/>
          </a:prstGeom>
        </p:spPr>
      </p:pic>
    </p:spTree>
    <p:extLst>
      <p:ext uri="{BB962C8B-B14F-4D97-AF65-F5344CB8AC3E}">
        <p14:creationId xmlns:p14="http://schemas.microsoft.com/office/powerpoint/2010/main" val="158556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iterate type="lt">
                                    <p:tmPct val="0"/>
                                  </p:iterate>
                                  <p:childTnLst>
                                    <p:set>
                                      <p:cBhvr>
                                        <p:cTn id="6" dur="1" fill="hold">
                                          <p:stCondLst>
                                            <p:cond delay="0"/>
                                          </p:stCondLst>
                                        </p:cTn>
                                        <p:tgtEl>
                                          <p:spTgt spid="252">
                                            <p:txEl>
                                              <p:pRg st="0" end="0"/>
                                            </p:txEl>
                                          </p:spTgt>
                                        </p:tgtEl>
                                        <p:attrNameLst>
                                          <p:attrName>style.visibility</p:attrName>
                                        </p:attrNameLst>
                                      </p:cBhvr>
                                      <p:to>
                                        <p:strVal val="visible"/>
                                      </p:to>
                                    </p:set>
                                    <p:animEffect transition="in" filter="fade">
                                      <p:cBhvr>
                                        <p:cTn id="7" dur="5000"/>
                                        <p:tgtEl>
                                          <p:spTgt spid="252">
                                            <p:txEl>
                                              <p:pRg st="0" end="0"/>
                                            </p:txEl>
                                          </p:spTgt>
                                        </p:tgtEl>
                                      </p:cBhvr>
                                    </p:animEffect>
                                    <p:anim calcmode="lin" valueType="num">
                                      <p:cBhvr>
                                        <p:cTn id="8" dur="5000" fill="hold"/>
                                        <p:tgtEl>
                                          <p:spTgt spid="252">
                                            <p:txEl>
                                              <p:pRg st="0" end="0"/>
                                            </p:txEl>
                                          </p:spTgt>
                                        </p:tgtEl>
                                        <p:attrNameLst>
                                          <p:attrName>ppt_w</p:attrName>
                                        </p:attrNameLst>
                                      </p:cBhvr>
                                      <p:tavLst>
                                        <p:tav tm="0" fmla="#ppt_w*sin(2.5*pi*$)">
                                          <p:val>
                                            <p:fltVal val="0"/>
                                          </p:val>
                                        </p:tav>
                                        <p:tav tm="100000">
                                          <p:val>
                                            <p:fltVal val="1"/>
                                          </p:val>
                                        </p:tav>
                                      </p:tavLst>
                                    </p:anim>
                                    <p:anim calcmode="lin" valueType="num">
                                      <p:cBhvr>
                                        <p:cTn id="9" dur="5000" fill="hold"/>
                                        <p:tgtEl>
                                          <p:spTgt spid="252">
                                            <p:txEl>
                                              <p:pRg st="0" end="0"/>
                                            </p:txEl>
                                          </p:spTgt>
                                        </p:tgtEl>
                                        <p:attrNameLst>
                                          <p:attrName>ppt_h</p:attrName>
                                        </p:attrNameLst>
                                      </p:cBhvr>
                                      <p:tavLst>
                                        <p:tav tm="0">
                                          <p:val>
                                            <p:strVal val="#ppt_h"/>
                                          </p:val>
                                        </p:tav>
                                        <p:tav tm="100000">
                                          <p:val>
                                            <p:strVal val="#ppt_h"/>
                                          </p:val>
                                        </p:tav>
                                      </p:tavLst>
                                    </p:anim>
                                  </p:childTnLst>
                                </p:cTn>
                              </p:par>
                              <p:par>
                                <p:cTn id="10" presetID="26" presetClass="emph" presetSubtype="0" repeatCount="indefinite" fill="hold" nodeType="withEffect">
                                  <p:stCondLst>
                                    <p:cond delay="0"/>
                                  </p:stCondLst>
                                  <p:iterate type="lt">
                                    <p:tmPct val="0"/>
                                  </p:iterate>
                                  <p:childTnLst>
                                    <p:animEffect transition="out" filter="fade">
                                      <p:cBhvr>
                                        <p:cTn id="11" dur="500" tmFilter="0, 0; .2, .5; .8, .5; 1, 0"/>
                                        <p:tgtEl>
                                          <p:spTgt spid="262">
                                            <p:txEl>
                                              <p:pRg st="0" end="0"/>
                                            </p:txEl>
                                          </p:spTgt>
                                        </p:tgtEl>
                                      </p:cBhvr>
                                    </p:animEffect>
                                    <p:animScale>
                                      <p:cBhvr>
                                        <p:cTn id="12" dur="250" autoRev="1" fill="hold"/>
                                        <p:tgtEl>
                                          <p:spTgt spid="262">
                                            <p:txEl>
                                              <p:pRg st="0" end="0"/>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32" presetClass="emph" presetSubtype="0" repeatCount="indefinite" fill="hold" nodeType="clickEffect">
                                  <p:stCondLst>
                                    <p:cond delay="0"/>
                                  </p:stCondLst>
                                  <p:iterate type="lt">
                                    <p:tmPct val="0"/>
                                  </p:iterate>
                                  <p:childTnLst>
                                    <p:animRot by="120000">
                                      <p:cBhvr>
                                        <p:cTn id="16" dur="100" fill="hold">
                                          <p:stCondLst>
                                            <p:cond delay="0"/>
                                          </p:stCondLst>
                                        </p:cTn>
                                        <p:tgtEl>
                                          <p:spTgt spid="253">
                                            <p:txEl>
                                              <p:pRg st="0" end="0"/>
                                            </p:txEl>
                                          </p:spTgt>
                                        </p:tgtEl>
                                        <p:attrNameLst>
                                          <p:attrName>r</p:attrName>
                                        </p:attrNameLst>
                                      </p:cBhvr>
                                    </p:animRot>
                                    <p:animRot by="-240000">
                                      <p:cBhvr>
                                        <p:cTn id="17" dur="200" fill="hold">
                                          <p:stCondLst>
                                            <p:cond delay="200"/>
                                          </p:stCondLst>
                                        </p:cTn>
                                        <p:tgtEl>
                                          <p:spTgt spid="253">
                                            <p:txEl>
                                              <p:pRg st="0" end="0"/>
                                            </p:txEl>
                                          </p:spTgt>
                                        </p:tgtEl>
                                        <p:attrNameLst>
                                          <p:attrName>r</p:attrName>
                                        </p:attrNameLst>
                                      </p:cBhvr>
                                    </p:animRot>
                                    <p:animRot by="240000">
                                      <p:cBhvr>
                                        <p:cTn id="18" dur="200" fill="hold">
                                          <p:stCondLst>
                                            <p:cond delay="400"/>
                                          </p:stCondLst>
                                        </p:cTn>
                                        <p:tgtEl>
                                          <p:spTgt spid="253">
                                            <p:txEl>
                                              <p:pRg st="0" end="0"/>
                                            </p:txEl>
                                          </p:spTgt>
                                        </p:tgtEl>
                                        <p:attrNameLst>
                                          <p:attrName>r</p:attrName>
                                        </p:attrNameLst>
                                      </p:cBhvr>
                                    </p:animRot>
                                    <p:animRot by="-240000">
                                      <p:cBhvr>
                                        <p:cTn id="19" dur="200" fill="hold">
                                          <p:stCondLst>
                                            <p:cond delay="600"/>
                                          </p:stCondLst>
                                        </p:cTn>
                                        <p:tgtEl>
                                          <p:spTgt spid="253">
                                            <p:txEl>
                                              <p:pRg st="0" end="0"/>
                                            </p:txEl>
                                          </p:spTgt>
                                        </p:tgtEl>
                                        <p:attrNameLst>
                                          <p:attrName>r</p:attrName>
                                        </p:attrNameLst>
                                      </p:cBhvr>
                                    </p:animRot>
                                    <p:animRot by="120000">
                                      <p:cBhvr>
                                        <p:cTn id="20" dur="200" fill="hold">
                                          <p:stCondLst>
                                            <p:cond delay="800"/>
                                          </p:stCondLst>
                                        </p:cTn>
                                        <p:tgtEl>
                                          <p:spTgt spid="253">
                                            <p:txEl>
                                              <p:pRg st="0" end="0"/>
                                            </p:txEl>
                                          </p:spTgt>
                                        </p:tgtEl>
                                        <p:attrNameLst>
                                          <p:attrName>r</p:attrName>
                                        </p:attrNameLst>
                                      </p:cBhvr>
                                    </p:animRot>
                                  </p:childTnLst>
                                </p:cTn>
                              </p:par>
                              <p:par>
                                <p:cTn id="21" presetID="46" presetClass="path" presetSubtype="0" accel="50000" decel="50000" fill="hold" nodeType="withEffect">
                                  <p:stCondLst>
                                    <p:cond delay="0"/>
                                  </p:stCondLst>
                                  <p:childTnLst>
                                    <p:animMotion origin="layout" path="M -0.08812 0.00116 C -0.09072 -0.07291 -0.05701 -0.13726 -0.01158 -0.14166 C 0.03189 -0.14699 0.0725 -0.09722 0.07523 -0.02546 C 0.07875 0.04144 0.05024 0.10324 0.0095 0.10764 C -0.02772 0.11135 -0.06313 0.06991 -0.06573 0.00787 C -0.06846 -0.04838 -0.04477 -0.10185 -0.01028 -0.10625 C 0.02161 -0.10949 0.05154 -0.07523 0.05349 -0.02314 C 0.05558 0.02315 0.0367 0.06899 0.00807 0.07084 C -0.0177 0.07431 -0.04204 0.04769 -0.04412 0.00533 C -0.04543 -0.03217 -0.03124 -0.06875 -0.00885 -0.07106 C 0.0108 -0.07291 0.03046 -0.05324 0.03189 -0.02083 C 0.03319 0.00695 0.02304 0.03334 0.00664 0.03542 C -0.00677 0.03797 -0.02109 0.0257 -0.02174 0.00371 C -0.02317 -0.01412 -0.0177 -0.0331 -0.00755 -0.03541 C 0.00065 -0.03541 0.00872 -0.03101 0.01015 -0.01875 C 0.0108 -0.01088 0.0095 -0.00324 0.00534 -4.07407E-6 C 0.00325 0.00116 0.00195 0.00116 2.55109E-7 -4.07407E-6 " pathEditMode="relative" rAng="0" ptsTypes="AAAAAAAAAAAAAAAAA">
                                      <p:cBhvr>
                                        <p:cTn id="22" dur="10000" fill="hold"/>
                                        <p:tgtEl>
                                          <p:spTgt spid="257"/>
                                        </p:tgtEl>
                                        <p:attrNameLst>
                                          <p:attrName>ppt_x</p:attrName>
                                          <p:attrName>ppt_y</p:attrName>
                                        </p:attrNameLst>
                                      </p:cBhvr>
                                      <p:rCtr x="8200" y="-1900"/>
                                    </p:animMotion>
                                  </p:childTnLst>
                                </p:cTn>
                              </p:par>
                              <p:par>
                                <p:cTn id="23" presetID="63" presetClass="path" presetSubtype="0" accel="50000" decel="50000" fill="hold" nodeType="withEffect">
                                  <p:stCondLst>
                                    <p:cond delay="0"/>
                                  </p:stCondLst>
                                  <p:childTnLst>
                                    <p:animMotion origin="layout" path="M 1.5723E-6 1.11111E-6 L 0.14304 -0.00185 " pathEditMode="relative" rAng="0" ptsTypes="AA">
                                      <p:cBhvr>
                                        <p:cTn id="24" dur="2000" fill="hold"/>
                                        <p:tgtEl>
                                          <p:spTgt spid="256"/>
                                        </p:tgtEl>
                                        <p:attrNameLst>
                                          <p:attrName>ppt_x</p:attrName>
                                          <p:attrName>ppt_y</p:attrName>
                                        </p:attrNameLst>
                                      </p:cBhvr>
                                      <p:rCtr x="7100" y="-100"/>
                                    </p:animMotion>
                                  </p:childTnLst>
                                </p:cTn>
                              </p:par>
                              <p:par>
                                <p:cTn id="25" presetID="1" presetClass="mediacall" presetSubtype="0" fill="hold" nodeType="withEffect">
                                  <p:stCondLst>
                                    <p:cond delay="0"/>
                                  </p:stCondLst>
                                  <p:childTnLst>
                                    <p:cmd type="call" cmd="playFrom(0.0)">
                                      <p:cBhvr>
                                        <p:cTn id="26" dur="125074" fill="hold"/>
                                        <p:tgtEl>
                                          <p:spTgt spid="2"/>
                                        </p:tgtEl>
                                      </p:cBhvr>
                                    </p:cmd>
                                  </p:childTnLst>
                                </p:cTn>
                              </p:par>
                            </p:childTnLst>
                          </p:cTn>
                        </p:par>
                      </p:childTnLst>
                    </p:cTn>
                  </p:par>
                  <p:par>
                    <p:cTn id="27" fill="hold">
                      <p:stCondLst>
                        <p:cond delay="indefinite"/>
                      </p:stCondLst>
                      <p:childTnLst>
                        <p:par>
                          <p:cTn id="28" fill="hold">
                            <p:stCondLst>
                              <p:cond delay="0"/>
                            </p:stCondLst>
                            <p:childTnLst>
                              <p:par>
                                <p:cTn id="29" presetID="6" presetClass="exit" presetSubtype="32" fill="hold" grpId="0" nodeType="clickEffect">
                                  <p:stCondLst>
                                    <p:cond delay="0"/>
                                  </p:stCondLst>
                                  <p:iterate type="lt">
                                    <p:tmPct val="0"/>
                                  </p:iterate>
                                  <p:childTnLst>
                                    <p:animEffect transition="out" filter="circle(out)">
                                      <p:cBhvr>
                                        <p:cTn id="30" dur="500"/>
                                        <p:tgtEl>
                                          <p:spTgt spid="252">
                                            <p:txEl>
                                              <p:pRg st="0" end="0"/>
                                            </p:txEl>
                                          </p:spTgt>
                                        </p:tgtEl>
                                      </p:cBhvr>
                                    </p:animEffect>
                                    <p:set>
                                      <p:cBhvr>
                                        <p:cTn id="31" dur="1" fill="hold">
                                          <p:stCondLst>
                                            <p:cond delay="499"/>
                                          </p:stCondLst>
                                        </p:cTn>
                                        <p:tgtEl>
                                          <p:spTgt spid="252">
                                            <p:txEl>
                                              <p:pRg st="0" end="0"/>
                                            </p:txEl>
                                          </p:spTgt>
                                        </p:tgtEl>
                                        <p:attrNameLst>
                                          <p:attrName>style.visibility</p:attrName>
                                        </p:attrNameLst>
                                      </p:cBhvr>
                                      <p:to>
                                        <p:strVal val="hidden"/>
                                      </p:to>
                                    </p:set>
                                  </p:childTnLst>
                                </p:cTn>
                              </p:par>
                              <p:par>
                                <p:cTn id="32" presetID="6" presetClass="exit" presetSubtype="32" fill="hold" grpId="0" nodeType="withEffect">
                                  <p:stCondLst>
                                    <p:cond delay="0"/>
                                  </p:stCondLst>
                                  <p:childTnLst>
                                    <p:animEffect transition="out" filter="circle(out)">
                                      <p:cBhvr>
                                        <p:cTn id="33" dur="500"/>
                                        <p:tgtEl>
                                          <p:spTgt spid="252">
                                            <p:bg/>
                                          </p:spTgt>
                                        </p:tgtEl>
                                      </p:cBhvr>
                                    </p:animEffect>
                                    <p:set>
                                      <p:cBhvr>
                                        <p:cTn id="34" dur="1" fill="hold">
                                          <p:stCondLst>
                                            <p:cond delay="499"/>
                                          </p:stCondLst>
                                        </p:cTn>
                                        <p:tgtEl>
                                          <p:spTgt spid="252">
                                            <p:bg/>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0" presetClass="path" presetSubtype="0" accel="50000" decel="50000" fill="hold" nodeType="clickEffect">
                                  <p:stCondLst>
                                    <p:cond delay="0"/>
                                  </p:stCondLst>
                                  <p:childTnLst>
                                    <p:animMotion origin="layout" path="M 0.56072 0.36921 C 0.54952 0.31273 0.53833 0.25648 0.55525 0.2331 C 0.57217 0.20995 0.61721 0.21967 0.66237 0.2294 " pathEditMode="relative" rAng="0" ptsTypes="aaA">
                                      <p:cBhvr>
                                        <p:cTn id="38" dur="2000" fill="hold"/>
                                        <p:tgtEl>
                                          <p:spTgt spid="256"/>
                                        </p:tgtEl>
                                        <p:attrNameLst>
                                          <p:attrName>ppt_x</p:attrName>
                                          <p:attrName>ppt_y</p:attrName>
                                        </p:attrNameLst>
                                      </p:cBhvr>
                                      <p:rCtr x="4000" y="-8000"/>
                                    </p:animMotion>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nodeType="clickEffect">
                                  <p:stCondLst>
                                    <p:cond delay="0"/>
                                  </p:stCondLst>
                                  <p:childTnLst>
                                    <p:animMotion origin="layout" path="M 0.66237 0.2294 C 0.69335 0.21759 0.72446 0.20625 0.73747 0.2294 C 0.75062 0.25255 0.72654 0.3463 0.74059 0.36898 C 0.75465 0.39167 0.78836 0.37755 0.8222 0.36389 " pathEditMode="relative" rAng="0" ptsTypes="aaaA">
                                      <p:cBhvr>
                                        <p:cTn id="42" dur="2000" fill="hold"/>
                                        <p:tgtEl>
                                          <p:spTgt spid="256"/>
                                        </p:tgtEl>
                                        <p:attrNameLst>
                                          <p:attrName>ppt_x</p:attrName>
                                          <p:attrName>ppt_y</p:attrName>
                                        </p:attrNameLst>
                                      </p:cBhvr>
                                      <p:rCtr x="8000" y="6900"/>
                                    </p:animMotion>
                                  </p:childTnLst>
                                </p:cTn>
                              </p:par>
                            </p:childTnLst>
                          </p:cTn>
                        </p:par>
                      </p:childTnLst>
                    </p:cTn>
                  </p:par>
                  <p:par>
                    <p:cTn id="43" fill="hold">
                      <p:stCondLst>
                        <p:cond delay="indefinite"/>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8222 0.36389 C 0.86294 0.31875 0.90394 0.27361 0.92099 0.33264 C 0.93817 0.39167 0.93128 0.55509 0.92464 0.71875 " pathEditMode="relative" rAng="0" ptsTypes="aaA">
                                      <p:cBhvr>
                                        <p:cTn id="46" dur="2000" fill="hold"/>
                                        <p:tgtEl>
                                          <p:spTgt spid="256"/>
                                        </p:tgtEl>
                                        <p:attrNameLst>
                                          <p:attrName>ppt_x</p:attrName>
                                          <p:attrName>ppt_y</p:attrName>
                                        </p:attrNameLst>
                                      </p:cBhvr>
                                      <p:rCtr x="5800" y="13200"/>
                                    </p:animMotion>
                                  </p:childTnLst>
                                </p:cTn>
                              </p:par>
                            </p:childTnLst>
                          </p:cTn>
                        </p:par>
                      </p:childTnLst>
                    </p:cTn>
                  </p:par>
                  <p:par>
                    <p:cTn id="47" fill="hold">
                      <p:stCondLst>
                        <p:cond delay="indefinite"/>
                      </p:stCondLst>
                      <p:childTnLst>
                        <p:par>
                          <p:cTn id="48" fill="hold">
                            <p:stCondLst>
                              <p:cond delay="0"/>
                            </p:stCondLst>
                            <p:childTnLst>
                              <p:par>
                                <p:cTn id="49" presetID="0" presetClass="path" presetSubtype="0" accel="50000" decel="50000" fill="hold" nodeType="clickEffect">
                                  <p:stCondLst>
                                    <p:cond delay="0"/>
                                  </p:stCondLst>
                                  <p:childTnLst>
                                    <p:animMotion origin="layout" path="M 0.93492 0.7456 C 0.85865 0.72801 0.78238 0.71042 0.75192 0.7162 C 0.72146 0.72199 0.75205 0.76967 0.75192 0.78079 " pathEditMode="relative" ptsTypes="aaA">
                                      <p:cBhvr>
                                        <p:cTn id="50" dur="2000" fill="hold"/>
                                        <p:tgtEl>
                                          <p:spTgt spid="256"/>
                                        </p:tgtEl>
                                        <p:attrNameLst>
                                          <p:attrName>ppt_x</p:attrName>
                                          <p:attrName>ppt_y</p:attrName>
                                        </p:attrNameLst>
                                      </p:cBhvr>
                                    </p:animMotion>
                                  </p:childTnLst>
                                </p:cTn>
                              </p:par>
                              <p:par>
                                <p:cTn id="51" presetID="1" presetClass="entr" presetSubtype="0" fill="hold" nodeType="withEffect">
                                  <p:stCondLst>
                                    <p:cond delay="0"/>
                                  </p:stCondLst>
                                  <p:childTnLst>
                                    <p:set>
                                      <p:cBhvr>
                                        <p:cTn id="52" dur="1" fill="hold">
                                          <p:stCondLst>
                                            <p:cond delay="0"/>
                                          </p:stCondLst>
                                        </p:cTn>
                                        <p:tgtEl>
                                          <p:spTgt spid="2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252"/>
                    </p:tgtEl>
                  </p:cond>
                </p:stCondLst>
                <p:endSync evt="end" delay="0">
                  <p:rtn val="all"/>
                </p:endSync>
                <p:childTnLst>
                  <p:par>
                    <p:cTn id="54" fill="hold">
                      <p:stCondLst>
                        <p:cond delay="0"/>
                      </p:stCondLst>
                      <p:childTnLst>
                        <p:par>
                          <p:cTn id="55" fill="hold">
                            <p:stCondLst>
                              <p:cond delay="0"/>
                            </p:stCondLst>
                            <p:childTnLst>
                              <p:par>
                                <p:cTn id="56" presetID="0" presetClass="path" presetSubtype="0" accel="50000" decel="50000" fill="hold" nodeType="withEffect">
                                  <p:stCondLst>
                                    <p:cond delay="0"/>
                                  </p:stCondLst>
                                  <p:childTnLst>
                                    <p:animMotion origin="layout" path="M 0.14304 -0.00185 C 0.20916 -0.02269 0.27528 -0.04282 0.30053 -0.00486 C 0.32604 0.0331 0.31042 0.13079 0.29507 0.22847 " pathEditMode="relative" rAng="0" ptsTypes="aaA">
                                      <p:cBhvr>
                                        <p:cTn id="57" dur="3000" fill="hold"/>
                                        <p:tgtEl>
                                          <p:spTgt spid="256"/>
                                        </p:tgtEl>
                                        <p:attrNameLst>
                                          <p:attrName>ppt_x</p:attrName>
                                          <p:attrName>ppt_y</p:attrName>
                                        </p:attrNameLst>
                                      </p:cBhvr>
                                      <p:rCtr x="9200" y="9500"/>
                                    </p:animMotion>
                                  </p:childTnLst>
                                </p:cTn>
                              </p:par>
                              <p:par>
                                <p:cTn id="58" presetID="45" presetClass="exit" presetSubtype="0" fill="hold" grpId="1" nodeType="withEffect">
                                  <p:stCondLst>
                                    <p:cond delay="0"/>
                                  </p:stCondLst>
                                  <p:iterate type="lt">
                                    <p:tmPct val="10000"/>
                                  </p:iterate>
                                  <p:childTnLst>
                                    <p:animEffect transition="out" filter="fade">
                                      <p:cBhvr>
                                        <p:cTn id="59" dur="2000"/>
                                        <p:tgtEl>
                                          <p:spTgt spid="252">
                                            <p:txEl>
                                              <p:pRg st="0" end="0"/>
                                            </p:txEl>
                                          </p:spTgt>
                                        </p:tgtEl>
                                      </p:cBhvr>
                                    </p:animEffect>
                                    <p:anim calcmode="lin" valueType="num">
                                      <p:cBhvr>
                                        <p:cTn id="60" dur="2000"/>
                                        <p:tgtEl>
                                          <p:spTgt spid="25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1" dur="2000"/>
                                        <p:tgtEl>
                                          <p:spTgt spid="252">
                                            <p:txEl>
                                              <p:pRg st="0" end="0"/>
                                            </p:txEl>
                                          </p:spTgt>
                                        </p:tgtEl>
                                        <p:attrNameLst>
                                          <p:attrName>ppt_h</p:attrName>
                                        </p:attrNameLst>
                                      </p:cBhvr>
                                      <p:tavLst>
                                        <p:tav tm="0">
                                          <p:val>
                                            <p:strVal val="ppt_h"/>
                                          </p:val>
                                        </p:tav>
                                        <p:tav tm="100000">
                                          <p:val>
                                            <p:strVal val="ppt_h"/>
                                          </p:val>
                                        </p:tav>
                                      </p:tavLst>
                                    </p:anim>
                                    <p:set>
                                      <p:cBhvr>
                                        <p:cTn id="62" dur="1" fill="hold">
                                          <p:stCondLst>
                                            <p:cond delay="1999"/>
                                          </p:stCondLst>
                                        </p:cTn>
                                        <p:tgtEl>
                                          <p:spTgt spid="252">
                                            <p:txEl>
                                              <p:pRg st="0" end="0"/>
                                            </p:txEl>
                                          </p:spTgt>
                                        </p:tgtEl>
                                        <p:attrNameLst>
                                          <p:attrName>style.visibility</p:attrName>
                                        </p:attrNameLst>
                                      </p:cBhvr>
                                      <p:to>
                                        <p:strVal val="hidden"/>
                                      </p:to>
                                    </p:set>
                                  </p:childTnLst>
                                </p:cTn>
                              </p:par>
                              <p:par>
                                <p:cTn id="63" presetID="45" presetClass="exit" presetSubtype="0" fill="hold" grpId="1" nodeType="withEffect">
                                  <p:stCondLst>
                                    <p:cond delay="0"/>
                                  </p:stCondLst>
                                  <p:iterate type="lt">
                                    <p:tmPct val="10000"/>
                                  </p:iterate>
                                  <p:childTnLst>
                                    <p:animEffect transition="out" filter="fade">
                                      <p:cBhvr>
                                        <p:cTn id="64" dur="2000"/>
                                        <p:tgtEl>
                                          <p:spTgt spid="252">
                                            <p:bg/>
                                          </p:spTgt>
                                        </p:tgtEl>
                                      </p:cBhvr>
                                    </p:animEffect>
                                    <p:anim calcmode="lin" valueType="num">
                                      <p:cBhvr>
                                        <p:cTn id="65" dur="2000"/>
                                        <p:tgtEl>
                                          <p:spTgt spid="25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6" dur="2000"/>
                                        <p:tgtEl>
                                          <p:spTgt spid="252">
                                            <p:bg/>
                                          </p:spTgt>
                                        </p:tgtEl>
                                        <p:attrNameLst>
                                          <p:attrName>ppt_h</p:attrName>
                                        </p:attrNameLst>
                                      </p:cBhvr>
                                      <p:tavLst>
                                        <p:tav tm="0">
                                          <p:val>
                                            <p:strVal val="ppt_h"/>
                                          </p:val>
                                        </p:tav>
                                        <p:tav tm="100000">
                                          <p:val>
                                            <p:strVal val="ppt_h"/>
                                          </p:val>
                                        </p:tav>
                                      </p:tavLst>
                                    </p:anim>
                                    <p:set>
                                      <p:cBhvr>
                                        <p:cTn id="67" dur="1" fill="hold">
                                          <p:stCondLst>
                                            <p:cond delay="1999"/>
                                          </p:stCondLst>
                                        </p:cTn>
                                        <p:tgtEl>
                                          <p:spTgt spid="252">
                                            <p:bg/>
                                          </p:spTgt>
                                        </p:tgtEl>
                                        <p:attrNameLst>
                                          <p:attrName>style.visibility</p:attrName>
                                        </p:attrNameLst>
                                      </p:cBhvr>
                                      <p:to>
                                        <p:strVal val="hidden"/>
                                      </p:to>
                                    </p:set>
                                  </p:childTnLst>
                                </p:cTn>
                              </p:par>
                            </p:childTnLst>
                          </p:cTn>
                        </p:par>
                      </p:childTnLst>
                    </p:cTn>
                  </p:par>
                </p:childTnLst>
              </p:cTn>
              <p:nextCondLst>
                <p:cond evt="onClick" delay="0">
                  <p:tgtEl>
                    <p:spTgt spid="252"/>
                  </p:tgtEl>
                </p:cond>
              </p:nextCondLst>
            </p:seq>
            <p:seq concurrent="1" nextAc="seek">
              <p:cTn id="68" restart="whenNotActive" fill="hold" evtFilter="cancelBubble" nodeType="interactiveSeq">
                <p:stCondLst>
                  <p:cond evt="onClick" delay="0">
                    <p:tgtEl>
                      <p:spTgt spid="262"/>
                    </p:tgtEl>
                  </p:cond>
                </p:stCondLst>
                <p:endSync evt="end" delay="0">
                  <p:rtn val="all"/>
                </p:endSync>
                <p:childTnLst>
                  <p:par>
                    <p:cTn id="69" fill="hold">
                      <p:stCondLst>
                        <p:cond delay="0"/>
                      </p:stCondLst>
                      <p:childTnLst>
                        <p:par>
                          <p:cTn id="70" fill="hold">
                            <p:stCondLst>
                              <p:cond delay="0"/>
                            </p:stCondLst>
                            <p:childTnLst>
                              <p:par>
                                <p:cTn id="71" presetID="0" presetClass="path" presetSubtype="0" accel="50000" decel="50000" fill="hold" nodeType="clickEffect">
                                  <p:stCondLst>
                                    <p:cond delay="0"/>
                                  </p:stCondLst>
                                  <p:childTnLst>
                                    <p:animMotion origin="layout" path="M 0.29507 0.22847 C 0.2909 0.375 0.28739 0.52268 0.29051 0.58356 C 0.29454 0.64537 0.30743 0.61412 0.3211 0.58542 " pathEditMode="relative" rAng="0" ptsTypes="aaA">
                                      <p:cBhvr>
                                        <p:cTn id="72" dur="2000" fill="hold"/>
                                        <p:tgtEl>
                                          <p:spTgt spid="256"/>
                                        </p:tgtEl>
                                        <p:attrNameLst>
                                          <p:attrName>ppt_x</p:attrName>
                                          <p:attrName>ppt_y</p:attrName>
                                        </p:attrNameLst>
                                      </p:cBhvr>
                                      <p:rCtr x="900" y="20800"/>
                                    </p:animMotion>
                                  </p:childTnLst>
                                </p:cTn>
                              </p:par>
                              <p:par>
                                <p:cTn id="73" presetID="45" presetClass="exit" presetSubtype="0" fill="hold" grpId="0" nodeType="withEffect">
                                  <p:stCondLst>
                                    <p:cond delay="0"/>
                                  </p:stCondLst>
                                  <p:iterate type="lt">
                                    <p:tmPct val="10000"/>
                                  </p:iterate>
                                  <p:childTnLst>
                                    <p:animEffect transition="out" filter="fade">
                                      <p:cBhvr>
                                        <p:cTn id="74" dur="2000"/>
                                        <p:tgtEl>
                                          <p:spTgt spid="262">
                                            <p:txEl>
                                              <p:pRg st="0" end="0"/>
                                            </p:txEl>
                                          </p:spTgt>
                                        </p:tgtEl>
                                      </p:cBhvr>
                                    </p:animEffect>
                                    <p:anim calcmode="lin" valueType="num">
                                      <p:cBhvr>
                                        <p:cTn id="75" dur="2000"/>
                                        <p:tgtEl>
                                          <p:spTgt spid="262">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76" dur="2000"/>
                                        <p:tgtEl>
                                          <p:spTgt spid="262">
                                            <p:txEl>
                                              <p:pRg st="0" end="0"/>
                                            </p:txEl>
                                          </p:spTgt>
                                        </p:tgtEl>
                                        <p:attrNameLst>
                                          <p:attrName>ppt_h</p:attrName>
                                        </p:attrNameLst>
                                      </p:cBhvr>
                                      <p:tavLst>
                                        <p:tav tm="0">
                                          <p:val>
                                            <p:strVal val="ppt_h"/>
                                          </p:val>
                                        </p:tav>
                                        <p:tav tm="100000">
                                          <p:val>
                                            <p:strVal val="ppt_h"/>
                                          </p:val>
                                        </p:tav>
                                      </p:tavLst>
                                    </p:anim>
                                    <p:set>
                                      <p:cBhvr>
                                        <p:cTn id="77" dur="1" fill="hold">
                                          <p:stCondLst>
                                            <p:cond delay="1999"/>
                                          </p:stCondLst>
                                        </p:cTn>
                                        <p:tgtEl>
                                          <p:spTgt spid="262">
                                            <p:txEl>
                                              <p:pRg st="0" end="0"/>
                                            </p:txEl>
                                          </p:spTgt>
                                        </p:tgtEl>
                                        <p:attrNameLst>
                                          <p:attrName>style.visibility</p:attrName>
                                        </p:attrNameLst>
                                      </p:cBhvr>
                                      <p:to>
                                        <p:strVal val="hidden"/>
                                      </p:to>
                                    </p:set>
                                  </p:childTnLst>
                                </p:cTn>
                              </p:par>
                              <p:par>
                                <p:cTn id="78" presetID="45" presetClass="exit" presetSubtype="0" fill="hold" grpId="0" nodeType="withEffect">
                                  <p:stCondLst>
                                    <p:cond delay="0"/>
                                  </p:stCondLst>
                                  <p:iterate type="lt">
                                    <p:tmPct val="10000"/>
                                  </p:iterate>
                                  <p:childTnLst>
                                    <p:animEffect transition="out" filter="fade">
                                      <p:cBhvr>
                                        <p:cTn id="79" dur="2000"/>
                                        <p:tgtEl>
                                          <p:spTgt spid="262">
                                            <p:bg/>
                                          </p:spTgt>
                                        </p:tgtEl>
                                      </p:cBhvr>
                                    </p:animEffect>
                                    <p:anim calcmode="lin" valueType="num">
                                      <p:cBhvr>
                                        <p:cTn id="80" dur="2000"/>
                                        <p:tgtEl>
                                          <p:spTgt spid="262">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1" dur="2000"/>
                                        <p:tgtEl>
                                          <p:spTgt spid="262">
                                            <p:bg/>
                                          </p:spTgt>
                                        </p:tgtEl>
                                        <p:attrNameLst>
                                          <p:attrName>ppt_h</p:attrName>
                                        </p:attrNameLst>
                                      </p:cBhvr>
                                      <p:tavLst>
                                        <p:tav tm="0">
                                          <p:val>
                                            <p:strVal val="ppt_h"/>
                                          </p:val>
                                        </p:tav>
                                        <p:tav tm="100000">
                                          <p:val>
                                            <p:strVal val="ppt_h"/>
                                          </p:val>
                                        </p:tav>
                                      </p:tavLst>
                                    </p:anim>
                                    <p:set>
                                      <p:cBhvr>
                                        <p:cTn id="82" dur="1" fill="hold">
                                          <p:stCondLst>
                                            <p:cond delay="1999"/>
                                          </p:stCondLst>
                                        </p:cTn>
                                        <p:tgtEl>
                                          <p:spTgt spid="262">
                                            <p:bg/>
                                          </p:spTgt>
                                        </p:tgtEl>
                                        <p:attrNameLst>
                                          <p:attrName>style.visibility</p:attrName>
                                        </p:attrNameLst>
                                      </p:cBhvr>
                                      <p:to>
                                        <p:strVal val="hidden"/>
                                      </p:to>
                                    </p:set>
                                  </p:childTnLst>
                                </p:cTn>
                              </p:par>
                            </p:childTnLst>
                          </p:cTn>
                        </p:par>
                      </p:childTnLst>
                    </p:cTn>
                  </p:par>
                </p:childTnLst>
              </p:cTn>
              <p:nextCondLst>
                <p:cond evt="onClick" delay="0">
                  <p:tgtEl>
                    <p:spTgt spid="262"/>
                  </p:tgtEl>
                </p:cond>
              </p:nextCondLst>
            </p:seq>
            <p:seq concurrent="1" nextAc="seek">
              <p:cTn id="83" restart="whenNotActive" fill="hold" evtFilter="cancelBubble" nodeType="interactiveSeq">
                <p:stCondLst>
                  <p:cond evt="onClick" delay="0">
                    <p:tgtEl>
                      <p:spTgt spid="253"/>
                    </p:tgtEl>
                  </p:cond>
                </p:stCondLst>
                <p:endSync evt="end" delay="0">
                  <p:rtn val="all"/>
                </p:endSync>
                <p:childTnLst>
                  <p:par>
                    <p:cTn id="84" fill="hold">
                      <p:stCondLst>
                        <p:cond delay="0"/>
                      </p:stCondLst>
                      <p:childTnLst>
                        <p:par>
                          <p:cTn id="85" fill="hold">
                            <p:stCondLst>
                              <p:cond delay="0"/>
                            </p:stCondLst>
                            <p:childTnLst>
                              <p:par>
                                <p:cTn id="86" presetID="0" presetClass="path" presetSubtype="0" accel="50000" decel="50000" fill="hold" nodeType="clickEffect">
                                  <p:stCondLst>
                                    <p:cond delay="0"/>
                                  </p:stCondLst>
                                  <p:childTnLst>
                                    <p:animMotion origin="layout" path="M 0.3211 0.58541 C 0.39021 0.59583 0.45933 0.60671 0.48939 0.58842 C 0.51985 0.57106 0.48614 0.4993 0.50202 0.48148 C 0.51738 0.46412 0.56801 0.50601 0.58285 0.48333 C 0.59833 0.46018 0.59443 0.40139 0.59144 0.34351 " pathEditMode="relative" rAng="0" ptsTypes="aaaaA">
                                      <p:cBhvr>
                                        <p:cTn id="87" dur="2000" fill="hold"/>
                                        <p:tgtEl>
                                          <p:spTgt spid="256"/>
                                        </p:tgtEl>
                                        <p:attrNameLst>
                                          <p:attrName>ppt_x</p:attrName>
                                          <p:attrName>ppt_y</p:attrName>
                                        </p:attrNameLst>
                                      </p:cBhvr>
                                      <p:rCtr x="13900" y="-11000"/>
                                    </p:animMotion>
                                  </p:childTnLst>
                                </p:cTn>
                              </p:par>
                              <p:par>
                                <p:cTn id="88" presetID="45" presetClass="exit" presetSubtype="0" fill="hold" grpId="0" nodeType="withEffect">
                                  <p:stCondLst>
                                    <p:cond delay="0"/>
                                  </p:stCondLst>
                                  <p:iterate type="lt">
                                    <p:tmPct val="10000"/>
                                  </p:iterate>
                                  <p:childTnLst>
                                    <p:animEffect transition="out" filter="fade">
                                      <p:cBhvr>
                                        <p:cTn id="89" dur="2000"/>
                                        <p:tgtEl>
                                          <p:spTgt spid="253">
                                            <p:txEl>
                                              <p:pRg st="0" end="0"/>
                                            </p:txEl>
                                          </p:spTgt>
                                        </p:tgtEl>
                                      </p:cBhvr>
                                    </p:animEffect>
                                    <p:anim calcmode="lin" valueType="num">
                                      <p:cBhvr>
                                        <p:cTn id="90" dur="2000"/>
                                        <p:tgtEl>
                                          <p:spTgt spid="25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1" dur="2000"/>
                                        <p:tgtEl>
                                          <p:spTgt spid="253">
                                            <p:txEl>
                                              <p:pRg st="0" end="0"/>
                                            </p:txEl>
                                          </p:spTgt>
                                        </p:tgtEl>
                                        <p:attrNameLst>
                                          <p:attrName>ppt_h</p:attrName>
                                        </p:attrNameLst>
                                      </p:cBhvr>
                                      <p:tavLst>
                                        <p:tav tm="0">
                                          <p:val>
                                            <p:strVal val="ppt_h"/>
                                          </p:val>
                                        </p:tav>
                                        <p:tav tm="100000">
                                          <p:val>
                                            <p:strVal val="ppt_h"/>
                                          </p:val>
                                        </p:tav>
                                      </p:tavLst>
                                    </p:anim>
                                    <p:set>
                                      <p:cBhvr>
                                        <p:cTn id="92" dur="1" fill="hold">
                                          <p:stCondLst>
                                            <p:cond delay="1999"/>
                                          </p:stCondLst>
                                        </p:cTn>
                                        <p:tgtEl>
                                          <p:spTgt spid="253">
                                            <p:txEl>
                                              <p:pRg st="0" end="0"/>
                                            </p:txEl>
                                          </p:spTgt>
                                        </p:tgtEl>
                                        <p:attrNameLst>
                                          <p:attrName>style.visibility</p:attrName>
                                        </p:attrNameLst>
                                      </p:cBhvr>
                                      <p:to>
                                        <p:strVal val="hidden"/>
                                      </p:to>
                                    </p:set>
                                  </p:childTnLst>
                                </p:cTn>
                              </p:par>
                              <p:par>
                                <p:cTn id="93" presetID="45" presetClass="exit" presetSubtype="0" fill="hold" grpId="0" nodeType="withEffect">
                                  <p:stCondLst>
                                    <p:cond delay="0"/>
                                  </p:stCondLst>
                                  <p:iterate type="lt">
                                    <p:tmPct val="10000"/>
                                  </p:iterate>
                                  <p:childTnLst>
                                    <p:animEffect transition="out" filter="fade">
                                      <p:cBhvr>
                                        <p:cTn id="94" dur="2000"/>
                                        <p:tgtEl>
                                          <p:spTgt spid="253">
                                            <p:bg/>
                                          </p:spTgt>
                                        </p:tgtEl>
                                      </p:cBhvr>
                                    </p:animEffect>
                                    <p:anim calcmode="lin" valueType="num">
                                      <p:cBhvr>
                                        <p:cTn id="95" dur="2000"/>
                                        <p:tgtEl>
                                          <p:spTgt spid="253">
                                            <p:bg/>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96" dur="2000"/>
                                        <p:tgtEl>
                                          <p:spTgt spid="253">
                                            <p:bg/>
                                          </p:spTgt>
                                        </p:tgtEl>
                                        <p:attrNameLst>
                                          <p:attrName>ppt_h</p:attrName>
                                        </p:attrNameLst>
                                      </p:cBhvr>
                                      <p:tavLst>
                                        <p:tav tm="0">
                                          <p:val>
                                            <p:strVal val="ppt_h"/>
                                          </p:val>
                                        </p:tav>
                                        <p:tav tm="100000">
                                          <p:val>
                                            <p:strVal val="ppt_h"/>
                                          </p:val>
                                        </p:tav>
                                      </p:tavLst>
                                    </p:anim>
                                    <p:set>
                                      <p:cBhvr>
                                        <p:cTn id="97" dur="1" fill="hold">
                                          <p:stCondLst>
                                            <p:cond delay="1999"/>
                                          </p:stCondLst>
                                        </p:cTn>
                                        <p:tgtEl>
                                          <p:spTgt spid="253">
                                            <p:bg/>
                                          </p:spTgt>
                                        </p:tgtEl>
                                        <p:attrNameLst>
                                          <p:attrName>style.visibility</p:attrName>
                                        </p:attrNameLst>
                                      </p:cBhvr>
                                      <p:to>
                                        <p:strVal val="hidden"/>
                                      </p:to>
                                    </p:set>
                                  </p:childTnLst>
                                </p:cTn>
                              </p:par>
                            </p:childTnLst>
                          </p:cTn>
                        </p:par>
                      </p:childTnLst>
                    </p:cTn>
                  </p:par>
                </p:childTnLst>
              </p:cTn>
              <p:nextCondLst>
                <p:cond evt="onClick" delay="0">
                  <p:tgtEl>
                    <p:spTgt spid="253"/>
                  </p:tgtEl>
                </p:cond>
              </p:nextCondLst>
            </p:seq>
            <p:audio>
              <p:cMediaNode vol="80000">
                <p:cTn id="98" fill="hold" display="0">
                  <p:stCondLst>
                    <p:cond delay="indefinite"/>
                  </p:stCondLst>
                  <p:endCondLst>
                    <p:cond evt="onStopAudio" delay="0">
                      <p:tgtEl>
                        <p:sldTgt/>
                      </p:tgtEl>
                    </p:cond>
                  </p:endCondLst>
                </p:cTn>
                <p:tgtEl>
                  <p:spTgt spid="2"/>
                </p:tgtEl>
              </p:cMediaNode>
            </p:audio>
          </p:childTnLst>
        </p:cTn>
      </p:par>
    </p:tnLst>
    <p:bldLst>
      <p:bldP spid="252" grpId="0" uiExpand="1" build="allAtOnce" animBg="1"/>
      <p:bldP spid="252" grpId="1" build="allAtOnce" animBg="1"/>
      <p:bldP spid="253" grpId="0" build="allAtOnce" animBg="1"/>
      <p:bldP spid="262"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848"/>
          <a:stretch/>
        </p:blipFill>
        <p:spPr bwMode="auto">
          <a:xfrm>
            <a:off x="1886958" y="717"/>
            <a:ext cx="8431306" cy="265716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2826168" y="843600"/>
                <a:ext cx="6545840" cy="1337161"/>
              </a:xfrm>
              <a:prstGeom prst="rect">
                <a:avLst/>
              </a:prstGeom>
              <a:noFill/>
            </p:spPr>
            <p:txBody>
              <a:bodyPr wrap="squar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5600" b="1" i="1" smtClean="0">
                            <a:solidFill>
                              <a:schemeClr val="bg1"/>
                            </a:solidFill>
                            <a:latin typeface="Cambria Math" panose="02040503050406030204" pitchFamily="18" charset="0"/>
                            <a:cs typeface="Arial" panose="020B0604020202020204" pitchFamily="34" charset="0"/>
                          </a:rPr>
                        </m:ctrlPr>
                      </m:fPr>
                      <m:num>
                        <m:r>
                          <a:rPr lang="en-US" sz="5600" b="1" i="1" smtClean="0">
                            <a:solidFill>
                              <a:schemeClr val="bg1"/>
                            </a:solidFill>
                            <a:latin typeface="Cambria Math" panose="02040503050406030204" pitchFamily="18" charset="0"/>
                            <a:cs typeface="Arial" panose="020B0604020202020204" pitchFamily="34" charset="0"/>
                          </a:rPr>
                          <m:t>𝟗𝟔</m:t>
                        </m:r>
                      </m:num>
                      <m:den>
                        <m:r>
                          <a:rPr lang="en-US" sz="5600" b="1" i="1" smtClean="0">
                            <a:solidFill>
                              <a:schemeClr val="bg1"/>
                            </a:solidFill>
                            <a:latin typeface="Cambria Math" panose="02040503050406030204" pitchFamily="18" charset="0"/>
                            <a:cs typeface="Arial" panose="020B0604020202020204" pitchFamily="34" charset="0"/>
                          </a:rPr>
                          <m:t>𝟑𝟎𝟎</m:t>
                        </m:r>
                      </m:den>
                    </m:f>
                  </m:oMath>
                </a14:m>
                <a:r>
                  <a:rPr lang="en-US" sz="5600" b="1">
                    <a:solidFill>
                      <a:schemeClr val="bg1"/>
                    </a:solidFill>
                    <a:latin typeface="Times New Roman" panose="02020603050405020304" pitchFamily="18" charset="0"/>
                    <a:cs typeface="Times New Roman" panose="02020603050405020304" pitchFamily="18" charset="0"/>
                  </a:rPr>
                  <a:t> </a:t>
                </a:r>
                <a:r>
                  <a:rPr lang="en-US" sz="4400" b="1">
                    <a:solidFill>
                      <a:schemeClr val="bg1"/>
                    </a:solidFill>
                    <a:latin typeface="Times New Roman" panose="02020603050405020304" pitchFamily="18" charset="0"/>
                    <a:cs typeface="Times New Roman" panose="02020603050405020304" pitchFamily="18" charset="0"/>
                  </a:rPr>
                  <a:t>= …</a:t>
                </a:r>
                <a:endParaRPr lang="en-US" sz="4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2826168" y="843600"/>
                <a:ext cx="6545840" cy="1337161"/>
              </a:xfrm>
              <a:prstGeom prst="rect">
                <a:avLst/>
              </a:prstGeom>
              <a:blipFill>
                <a:blip r:embed="rId7"/>
                <a:stretch>
                  <a:fillRect b="-3636"/>
                </a:stretch>
              </a:blipFill>
            </p:spPr>
            <p:txBody>
              <a:bodyPr/>
              <a:lstStyle/>
              <a:p>
                <a:r>
                  <a:rPr lang="en-US">
                    <a:noFill/>
                  </a:rPr>
                  <a:t> </a:t>
                </a:r>
              </a:p>
            </p:txBody>
          </p:sp>
        </mc:Fallback>
      </mc:AlternateContent>
      <p:pic>
        <p:nvPicPr>
          <p:cNvPr id="6" name="Picture 7" descr="C:\Users\HT\Desktop\Untitled-3.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367425" y="2708561"/>
            <a:ext cx="985235" cy="763891"/>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9" name="Rectangle 8"/>
          <p:cNvSpPr/>
          <p:nvPr/>
        </p:nvSpPr>
        <p:spPr>
          <a:xfrm>
            <a:off x="3616569" y="2781639"/>
            <a:ext cx="4921624"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32%</a:t>
            </a:r>
            <a:endParaRPr lang="en-US" sz="3600" b="1" dirty="0">
              <a:latin typeface="Times New Roman" pitchFamily="18" charset="0"/>
              <a:cs typeface="Times New Roman" pitchFamily="18" charset="0"/>
            </a:endParaRPr>
          </a:p>
        </p:txBody>
      </p:sp>
      <p:sp>
        <p:nvSpPr>
          <p:cNvPr id="10" name="Oval 9"/>
          <p:cNvSpPr/>
          <p:nvPr/>
        </p:nvSpPr>
        <p:spPr>
          <a:xfrm>
            <a:off x="2425694" y="3728783"/>
            <a:ext cx="886625" cy="8085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11" name="Rectangle 10"/>
          <p:cNvSpPr/>
          <p:nvPr/>
        </p:nvSpPr>
        <p:spPr>
          <a:xfrm>
            <a:off x="3616569" y="3803613"/>
            <a:ext cx="4894727"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96%</a:t>
            </a:r>
            <a:endParaRPr lang="en-US" sz="3600" b="1" dirty="0">
              <a:latin typeface="Times New Roman" pitchFamily="18" charset="0"/>
              <a:cs typeface="Times New Roman" pitchFamily="18" charset="0"/>
            </a:endParaRPr>
          </a:p>
        </p:txBody>
      </p:sp>
      <p:sp>
        <p:nvSpPr>
          <p:cNvPr id="12" name="Oval 11"/>
          <p:cNvSpPr/>
          <p:nvPr/>
        </p:nvSpPr>
        <p:spPr>
          <a:xfrm>
            <a:off x="2421961" y="4792856"/>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3670355" y="4771803"/>
            <a:ext cx="4773708" cy="806823"/>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50%</a:t>
            </a:r>
            <a:endParaRPr lang="en-US" sz="36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10" cstate="print"/>
          <a:srcRect/>
          <a:stretch>
            <a:fillRect/>
          </a:stretch>
        </p:blipFill>
        <p:spPr bwMode="auto">
          <a:xfrm>
            <a:off x="9164596" y="332883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1" cstate="print"/>
          <a:srcRect/>
          <a:stretch>
            <a:fillRect/>
          </a:stretch>
        </p:blipFill>
        <p:spPr bwMode="auto">
          <a:xfrm>
            <a:off x="8806223" y="2723713"/>
            <a:ext cx="2350733" cy="2312895"/>
          </a:xfrm>
          <a:prstGeom prst="rect">
            <a:avLst/>
          </a:prstGeom>
          <a:noFill/>
        </p:spPr>
      </p:pic>
      <p:pic>
        <p:nvPicPr>
          <p:cNvPr id="156" name="Picture 22" descr="slide0002_image021"/>
          <p:cNvPicPr>
            <a:picLocks noChangeAspect="1" noChangeArrowheads="1" noCrop="1"/>
          </p:cNvPicPr>
          <p:nvPr/>
        </p:nvPicPr>
        <p:blipFill>
          <a:blip r:embed="rId12" cstate="print"/>
          <a:srcRect/>
          <a:stretch>
            <a:fillRect/>
          </a:stretch>
        </p:blipFill>
        <p:spPr bwMode="auto">
          <a:xfrm>
            <a:off x="9731940" y="5170522"/>
            <a:ext cx="495073" cy="432537"/>
          </a:xfrm>
          <a:prstGeom prst="rect">
            <a:avLst/>
          </a:prstGeom>
          <a:noFill/>
        </p:spPr>
      </p:pic>
      <p:sp>
        <p:nvSpPr>
          <p:cNvPr id="157" name="Line 23"/>
          <p:cNvSpPr>
            <a:spLocks noChangeShapeType="1"/>
          </p:cNvSpPr>
          <p:nvPr/>
        </p:nvSpPr>
        <p:spPr bwMode="auto">
          <a:xfrm>
            <a:off x="9372008" y="559867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13" cstate="print"/>
          <a:srcRect/>
          <a:stretch>
            <a:fillRect/>
          </a:stretch>
        </p:blipFill>
        <p:spPr bwMode="auto">
          <a:xfrm>
            <a:off x="9667912" y="5077093"/>
            <a:ext cx="593496" cy="518264"/>
          </a:xfrm>
          <a:prstGeom prst="rect">
            <a:avLst/>
          </a:prstGeom>
          <a:noFill/>
        </p:spPr>
      </p:pic>
      <p:sp>
        <p:nvSpPr>
          <p:cNvPr id="161" name="Rectangle 160"/>
          <p:cNvSpPr/>
          <p:nvPr/>
        </p:nvSpPr>
        <p:spPr>
          <a:xfrm>
            <a:off x="3710699" y="5901356"/>
            <a:ext cx="4867836"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itchFamily="18" charset="0"/>
                <a:cs typeface="Times New Roman" pitchFamily="18" charset="0"/>
              </a:rPr>
              <a:t>30%</a:t>
            </a:r>
            <a:endParaRPr lang="en-US" sz="3600" b="1" dirty="0">
              <a:latin typeface="Times New Roman" pitchFamily="18" charset="0"/>
              <a:cs typeface="Times New Roman" pitchFamily="18" charset="0"/>
            </a:endParaRPr>
          </a:p>
        </p:txBody>
      </p:sp>
      <p:sp>
        <p:nvSpPr>
          <p:cNvPr id="162" name="Oval 161"/>
          <p:cNvSpPr/>
          <p:nvPr/>
        </p:nvSpPr>
        <p:spPr>
          <a:xfrm>
            <a:off x="2399549" y="5859656"/>
            <a:ext cx="890359" cy="807680"/>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pic>
        <p:nvPicPr>
          <p:cNvPr id="20" name="Picture 2" descr="100 Gấu pooh ý tưởng | gấu pooh, gấu, gấu nâu">
            <a:hlinkClick r:id="rId14" action="ppaction://hlinksldjump"/>
            <a:extLst>
              <a:ext uri="{FF2B5EF4-FFF2-40B4-BE49-F238E27FC236}">
                <a16:creationId xmlns:a16="http://schemas.microsoft.com/office/drawing/2014/main" xmlns="" id="{11D3D0F4-955C-417A-9CBD-BE907DF1F12A}"/>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202155" y="605245"/>
            <a:ext cx="1800436" cy="1491790"/>
          </a:xfrm>
          <a:prstGeom prst="rect">
            <a:avLst/>
          </a:prstGeom>
          <a:noFill/>
        </p:spPr>
      </p:pic>
      <p:pic>
        <p:nvPicPr>
          <p:cNvPr id="21" name="Picture 2" descr="100 Gấu pooh ý tưởng | gấu pooh, gấu, gấu nâu">
            <a:extLst>
              <a:ext uri="{FF2B5EF4-FFF2-40B4-BE49-F238E27FC236}">
                <a16:creationId xmlns:a16="http://schemas.microsoft.com/office/drawing/2014/main" xmlns="" id="{1F3F588F-DCC7-402C-9E18-7BB8D1AB093D}"/>
              </a:ext>
            </a:extLst>
          </p:cNvPr>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flipH="1">
            <a:off x="10189409" y="688971"/>
            <a:ext cx="1800436" cy="1491790"/>
          </a:xfrm>
          <a:prstGeom prst="rect">
            <a:avLst/>
          </a:prstGeom>
          <a:noFill/>
        </p:spPr>
      </p:pic>
      <p:pic>
        <p:nvPicPr>
          <p:cNvPr id="22" name="Monkeys-Spinning-Monkeys">
            <a:hlinkClick r:id="" action="ppaction://media"/>
            <a:extLst>
              <a:ext uri="{FF2B5EF4-FFF2-40B4-BE49-F238E27FC236}">
                <a16:creationId xmlns:a16="http://schemas.microsoft.com/office/drawing/2014/main" xmlns="" id="{8993B3EC-8D4C-440C-99BF-1EACD0162755}"/>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62"/>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62"/>
                                        </p:tgtEl>
                                        <p:attrNameLst>
                                          <p:attrName>fillcolor</p:attrName>
                                        </p:attrNameLst>
                                      </p:cBhvr>
                                      <p:to>
                                        <a:srgbClr val="FC2722"/>
                                      </p:to>
                                    </p:animClr>
                                    <p:set>
                                      <p:cBhvr>
                                        <p:cTn id="51" dur="2000" fill="hold"/>
                                        <p:tgtEl>
                                          <p:spTgt spid="162"/>
                                        </p:tgtEl>
                                        <p:attrNameLst>
                                          <p:attrName>fill.type</p:attrName>
                                        </p:attrNameLst>
                                      </p:cBhvr>
                                      <p:to>
                                        <p:strVal val="solid"/>
                                      </p:to>
                                    </p:set>
                                    <p:set>
                                      <p:cBhvr>
                                        <p:cTn id="52" dur="2000" fill="hold"/>
                                        <p:tgtEl>
                                          <p:spTgt spid="162"/>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62"/>
                  </p:tgtEl>
                </p:cond>
              </p:nextCondLst>
            </p:seq>
            <p:audio>
              <p:cMediaNode vol="80000">
                <p:cTn id="53"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529"/>
          <a:stretch/>
        </p:blipFill>
        <p:spPr bwMode="auto">
          <a:xfrm>
            <a:off x="1873736" y="3420"/>
            <a:ext cx="8431306" cy="2672544"/>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TextBox 2"/>
              <p:cNvSpPr txBox="1"/>
              <p:nvPr/>
            </p:nvSpPr>
            <p:spPr>
              <a:xfrm>
                <a:off x="4325813" y="914640"/>
                <a:ext cx="3886000" cy="1070358"/>
              </a:xfrm>
              <a:prstGeom prst="rect">
                <a:avLst/>
              </a:prstGeom>
              <a:noFill/>
            </p:spPr>
            <p:txBody>
              <a:bodyPr wrap="none" rtlCol="0">
                <a:spAutoFit/>
              </a:bodyPr>
              <a:lstStyle/>
              <a:p>
                <a:pPr algn="ctr"/>
                <a:r>
                  <a:rPr lang="en-US" sz="4400" b="1">
                    <a:solidFill>
                      <a:schemeClr val="bg1"/>
                    </a:solidFill>
                    <a:latin typeface="Times New Roman" panose="02020603050405020304" pitchFamily="18" charset="0"/>
                    <a:cs typeface="Times New Roman" panose="02020603050405020304" pitchFamily="18" charset="0"/>
                  </a:rPr>
                  <a:t>Phân số </a:t>
                </a:r>
                <a14:m>
                  <m:oMath xmlns:m="http://schemas.openxmlformats.org/officeDocument/2006/math">
                    <m:f>
                      <m:fPr>
                        <m:ctrlPr>
                          <a:rPr lang="en-US" sz="4400" b="1" i="1">
                            <a:solidFill>
                              <a:schemeClr val="bg1"/>
                            </a:solidFill>
                            <a:latin typeface="Cambria Math" panose="02040503050406030204" pitchFamily="18" charset="0"/>
                            <a:cs typeface="Arial" panose="020B0604020202020204" pitchFamily="34" charset="0"/>
                          </a:rPr>
                        </m:ctrlPr>
                      </m:fPr>
                      <m:num>
                        <m:r>
                          <a:rPr lang="en-US" sz="4400" b="1" i="1">
                            <a:solidFill>
                              <a:schemeClr val="bg1"/>
                            </a:solidFill>
                            <a:latin typeface="Cambria Math" panose="02040503050406030204" pitchFamily="18" charset="0"/>
                            <a:cs typeface="Arial" panose="020B0604020202020204" pitchFamily="34" charset="0"/>
                          </a:rPr>
                          <m:t>𝟔</m:t>
                        </m:r>
                      </m:num>
                      <m:den>
                        <m:r>
                          <a:rPr lang="en-US" sz="4400" b="1" i="1" smtClean="0">
                            <a:solidFill>
                              <a:schemeClr val="bg1"/>
                            </a:solidFill>
                            <a:latin typeface="Cambria Math" panose="02040503050406030204" pitchFamily="18" charset="0"/>
                            <a:cs typeface="Arial" panose="020B0604020202020204" pitchFamily="34" charset="0"/>
                          </a:rPr>
                          <m:t>𝟏𝟓</m:t>
                        </m:r>
                      </m:den>
                    </m:f>
                  </m:oMath>
                </a14:m>
                <a:r>
                  <a:rPr lang="en-US" sz="4400" b="1">
                    <a:solidFill>
                      <a:schemeClr val="bg1"/>
                    </a:solidFill>
                    <a:latin typeface="Times New Roman" panose="02020603050405020304" pitchFamily="18" charset="0"/>
                    <a:cs typeface="Times New Roman" panose="02020603050405020304" pitchFamily="18" charset="0"/>
                  </a:rPr>
                  <a:t> = …</a:t>
                </a:r>
                <a:endParaRPr lang="en-US" sz="4400" b="1" dirty="0">
                  <a:solidFill>
                    <a:schemeClr val="bg1"/>
                  </a:solidFill>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4325813" y="914640"/>
                <a:ext cx="3886000" cy="1070358"/>
              </a:xfrm>
              <a:prstGeom prst="rect">
                <a:avLst/>
              </a:prstGeom>
              <a:blipFill>
                <a:blip r:embed="rId7"/>
                <a:stretch>
                  <a:fillRect l="-5965" r="-5808" b="-11932"/>
                </a:stretch>
              </a:blipFill>
            </p:spPr>
            <p:txBody>
              <a:bodyPr/>
              <a:lstStyle/>
              <a:p>
                <a:r>
                  <a:rPr lang="en-US">
                    <a:noFill/>
                  </a:rPr>
                  <a:t> </a:t>
                </a:r>
              </a:p>
            </p:txBody>
          </p:sp>
        </mc:Fallback>
      </mc:AlternateContent>
      <p:pic>
        <p:nvPicPr>
          <p:cNvPr id="6" name="Picture 7" descr="C:\Users\HT\Desktop\Untitled-3.png">
            <a:hlinkClick r:id="rId8" action="ppaction://hlinksldjump"/>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630255" y="3814753"/>
            <a:ext cx="864212" cy="8176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B</a:t>
            </a:r>
            <a:endParaRPr lang="vi-VN" sz="4000" b="1" dirty="0">
              <a:solidFill>
                <a:schemeClr val="tx2">
                  <a:lumMod val="50000"/>
                </a:schemeClr>
              </a:solidFill>
              <a:latin typeface="+mj-lt"/>
            </a:endParaRPr>
          </a:p>
        </p:txBody>
      </p:sp>
      <p:sp>
        <p:nvSpPr>
          <p:cNvPr id="9" name="Rectangle 8"/>
          <p:cNvSpPr/>
          <p:nvPr/>
        </p:nvSpPr>
        <p:spPr>
          <a:xfrm>
            <a:off x="4005454" y="3814755"/>
            <a:ext cx="4625788"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60%</a:t>
            </a:r>
            <a:endParaRPr lang="en-US" sz="4400" b="1" dirty="0">
              <a:latin typeface="Times New Roman" pitchFamily="18" charset="0"/>
              <a:cs typeface="Times New Roman" pitchFamily="18" charset="0"/>
            </a:endParaRPr>
          </a:p>
        </p:txBody>
      </p:sp>
      <p:sp>
        <p:nvSpPr>
          <p:cNvPr id="10" name="Oval 9"/>
          <p:cNvSpPr/>
          <p:nvPr/>
        </p:nvSpPr>
        <p:spPr>
          <a:xfrm>
            <a:off x="2701089" y="2696892"/>
            <a:ext cx="806824" cy="768238"/>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A</a:t>
            </a:r>
            <a:endParaRPr lang="vi-VN" sz="4000" b="1" dirty="0">
              <a:solidFill>
                <a:schemeClr val="tx2">
                  <a:lumMod val="50000"/>
                </a:schemeClr>
              </a:solidFill>
              <a:latin typeface="+mj-lt"/>
            </a:endParaRPr>
          </a:p>
        </p:txBody>
      </p:sp>
      <p:sp>
        <p:nvSpPr>
          <p:cNvPr id="11" name="Rectangle 10"/>
          <p:cNvSpPr/>
          <p:nvPr/>
        </p:nvSpPr>
        <p:spPr>
          <a:xfrm>
            <a:off x="3978560" y="2738987"/>
            <a:ext cx="4625789"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a:t>
            </a:r>
            <a:endParaRPr lang="en-US" sz="4400" b="1" dirty="0">
              <a:latin typeface="Times New Roman" pitchFamily="18" charset="0"/>
              <a:cs typeface="Times New Roman" pitchFamily="18" charset="0"/>
            </a:endParaRPr>
          </a:p>
        </p:txBody>
      </p:sp>
      <p:sp>
        <p:nvSpPr>
          <p:cNvPr id="12" name="Oval 11"/>
          <p:cNvSpPr/>
          <p:nvPr/>
        </p:nvSpPr>
        <p:spPr>
          <a:xfrm>
            <a:off x="2631002" y="4941515"/>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C</a:t>
            </a:r>
            <a:endParaRPr lang="vi-VN" sz="4000" b="1" dirty="0">
              <a:solidFill>
                <a:schemeClr val="tx2">
                  <a:lumMod val="50000"/>
                </a:schemeClr>
              </a:solidFill>
              <a:latin typeface="+mj-lt"/>
            </a:endParaRPr>
          </a:p>
        </p:txBody>
      </p:sp>
      <p:sp>
        <p:nvSpPr>
          <p:cNvPr id="13" name="Rectangle 12"/>
          <p:cNvSpPr/>
          <p:nvPr/>
        </p:nvSpPr>
        <p:spPr>
          <a:xfrm>
            <a:off x="4018902" y="4917413"/>
            <a:ext cx="4531660" cy="7664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15%</a:t>
            </a:r>
            <a:endParaRPr lang="en-US" sz="4400" b="1" dirty="0">
              <a:latin typeface="Times New Roman" pitchFamily="18" charset="0"/>
              <a:cs typeface="Times New Roman" pitchFamily="18" charset="0"/>
            </a:endParaRPr>
          </a:p>
        </p:txBody>
      </p:sp>
      <p:pic>
        <p:nvPicPr>
          <p:cNvPr id="154" name="Picture 14" descr="kim phut"/>
          <p:cNvPicPr>
            <a:picLocks noChangeAspect="1" noChangeArrowheads="1"/>
          </p:cNvPicPr>
          <p:nvPr/>
        </p:nvPicPr>
        <p:blipFill>
          <a:blip r:embed="rId10" cstate="print"/>
          <a:srcRect/>
          <a:stretch>
            <a:fillRect/>
          </a:stretch>
        </p:blipFill>
        <p:spPr bwMode="auto">
          <a:xfrm>
            <a:off x="9200967" y="3469341"/>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1" cstate="print"/>
          <a:srcRect/>
          <a:stretch>
            <a:fillRect/>
          </a:stretch>
        </p:blipFill>
        <p:spPr bwMode="auto">
          <a:xfrm>
            <a:off x="8842594" y="2864223"/>
            <a:ext cx="2350733" cy="2312895"/>
          </a:xfrm>
          <a:prstGeom prst="rect">
            <a:avLst/>
          </a:prstGeom>
          <a:noFill/>
        </p:spPr>
      </p:pic>
      <p:pic>
        <p:nvPicPr>
          <p:cNvPr id="156" name="Picture 22" descr="slide0002_image021"/>
          <p:cNvPicPr>
            <a:picLocks noChangeAspect="1" noChangeArrowheads="1" noCrop="1"/>
          </p:cNvPicPr>
          <p:nvPr/>
        </p:nvPicPr>
        <p:blipFill>
          <a:blip r:embed="rId12" cstate="print"/>
          <a:srcRect/>
          <a:stretch>
            <a:fillRect/>
          </a:stretch>
        </p:blipFill>
        <p:spPr bwMode="auto">
          <a:xfrm>
            <a:off x="9768311" y="5311032"/>
            <a:ext cx="495073" cy="432537"/>
          </a:xfrm>
          <a:prstGeom prst="rect">
            <a:avLst/>
          </a:prstGeom>
          <a:noFill/>
        </p:spPr>
      </p:pic>
      <p:sp>
        <p:nvSpPr>
          <p:cNvPr id="157" name="Line 23"/>
          <p:cNvSpPr>
            <a:spLocks noChangeShapeType="1"/>
          </p:cNvSpPr>
          <p:nvPr/>
        </p:nvSpPr>
        <p:spPr bwMode="auto">
          <a:xfrm>
            <a:off x="9408379" y="5739187"/>
            <a:ext cx="1125641" cy="0"/>
          </a:xfrm>
          <a:prstGeom prst="line">
            <a:avLst/>
          </a:prstGeom>
          <a:noFill/>
          <a:ln w="9525">
            <a:solidFill>
              <a:schemeClr val="tx1"/>
            </a:solidFill>
            <a:round/>
            <a:headEnd/>
            <a:tailEnd/>
          </a:ln>
          <a:effectLst/>
        </p:spPr>
        <p:txBody>
          <a:bodyPr/>
          <a:lstStyle/>
          <a:p>
            <a:endParaRPr lang="en-US"/>
          </a:p>
        </p:txBody>
      </p:sp>
      <p:pic>
        <p:nvPicPr>
          <p:cNvPr id="158" name="Picture 24" descr="CHAY XE DAP"/>
          <p:cNvPicPr>
            <a:picLocks noChangeAspect="1" noChangeArrowheads="1"/>
          </p:cNvPicPr>
          <p:nvPr/>
        </p:nvPicPr>
        <p:blipFill>
          <a:blip r:embed="rId13" cstate="print"/>
          <a:srcRect/>
          <a:stretch>
            <a:fillRect/>
          </a:stretch>
        </p:blipFill>
        <p:spPr bwMode="auto">
          <a:xfrm>
            <a:off x="9704283" y="5217603"/>
            <a:ext cx="593496" cy="518264"/>
          </a:xfrm>
          <a:prstGeom prst="rect">
            <a:avLst/>
          </a:prstGeom>
          <a:noFill/>
        </p:spPr>
      </p:pic>
      <p:sp>
        <p:nvSpPr>
          <p:cNvPr id="18" name="Oval 17"/>
          <p:cNvSpPr/>
          <p:nvPr/>
        </p:nvSpPr>
        <p:spPr>
          <a:xfrm>
            <a:off x="2648931" y="6084515"/>
            <a:ext cx="876912" cy="782721"/>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4000" b="1" dirty="0">
                <a:solidFill>
                  <a:schemeClr val="tx2">
                    <a:lumMod val="50000"/>
                  </a:schemeClr>
                </a:solidFill>
                <a:latin typeface="+mj-lt"/>
              </a:rPr>
              <a:t>D</a:t>
            </a:r>
            <a:endParaRPr lang="vi-VN" sz="4000" b="1" dirty="0">
              <a:solidFill>
                <a:schemeClr val="tx2">
                  <a:lumMod val="50000"/>
                </a:schemeClr>
              </a:solidFill>
              <a:latin typeface="+mj-lt"/>
            </a:endParaRPr>
          </a:p>
        </p:txBody>
      </p:sp>
      <p:sp>
        <p:nvSpPr>
          <p:cNvPr id="19" name="Rectangle 18"/>
          <p:cNvSpPr/>
          <p:nvPr/>
        </p:nvSpPr>
        <p:spPr>
          <a:xfrm>
            <a:off x="4036831" y="6060413"/>
            <a:ext cx="4531660" cy="76648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4400" b="1">
                <a:latin typeface="Times New Roman" pitchFamily="18" charset="0"/>
                <a:cs typeface="Times New Roman" pitchFamily="18" charset="0"/>
              </a:rPr>
              <a:t>66%</a:t>
            </a:r>
            <a:endParaRPr lang="en-US" sz="4400" b="1" dirty="0">
              <a:latin typeface="Times New Roman" pitchFamily="18" charset="0"/>
              <a:cs typeface="Times New Roman" pitchFamily="18" charset="0"/>
            </a:endParaRPr>
          </a:p>
        </p:txBody>
      </p:sp>
      <p:pic>
        <p:nvPicPr>
          <p:cNvPr id="6146" name="Picture 2" descr="100 Gấu pooh ý tưởng | gấu pooh, gấu, gấu nâu">
            <a:extLst>
              <a:ext uri="{FF2B5EF4-FFF2-40B4-BE49-F238E27FC236}">
                <a16:creationId xmlns:a16="http://schemas.microsoft.com/office/drawing/2014/main" xmlns="" id="{62977B25-6691-40DB-9BB1-02AA5066B2CB}"/>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751434" y="437001"/>
            <a:ext cx="2362933" cy="1923918"/>
          </a:xfrm>
          <a:prstGeom prst="rect">
            <a:avLst/>
          </a:prstGeom>
          <a:noFill/>
        </p:spPr>
      </p:pic>
      <p:pic>
        <p:nvPicPr>
          <p:cNvPr id="21" name="Picture 2" descr="100 Gấu pooh ý tưởng | gấu pooh, gấu, gấu nâu">
            <a:hlinkClick r:id="rId15" action="ppaction://hlinksldjump"/>
            <a:extLst>
              <a:ext uri="{FF2B5EF4-FFF2-40B4-BE49-F238E27FC236}">
                <a16:creationId xmlns:a16="http://schemas.microsoft.com/office/drawing/2014/main" xmlns="" id="{BDCF90B0-6261-4710-8AF9-45179790A62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124612" y="395364"/>
            <a:ext cx="2362933" cy="1923918"/>
          </a:xfrm>
          <a:prstGeom prst="rect">
            <a:avLst/>
          </a:prstGeom>
          <a:noFill/>
        </p:spPr>
      </p:pic>
      <p:pic>
        <p:nvPicPr>
          <p:cNvPr id="22" name="Monkeys-Spinning-Monkeys">
            <a:hlinkClick r:id="" action="ppaction://media"/>
            <a:extLst>
              <a:ext uri="{FF2B5EF4-FFF2-40B4-BE49-F238E27FC236}">
                <a16:creationId xmlns:a16="http://schemas.microsoft.com/office/drawing/2014/main" xmlns="" id="{3048C929-A089-41AD-A505-5FBD69644B19}"/>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FC2722"/>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audio>
              <p:cMediaNode vol="80000">
                <p:cTn id="53"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Users\ADMIN\Desktop\Tai nguyen thiet ke tro choi\Bảng gỗ\wooden-blank-sign-clipart-1.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44366"/>
          <a:stretch/>
        </p:blipFill>
        <p:spPr bwMode="auto">
          <a:xfrm>
            <a:off x="2021809" y="-2340"/>
            <a:ext cx="8431306" cy="26803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7" descr="C:\Users\HT\Desktop\Untitled-3.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87460" y="4085256"/>
            <a:ext cx="2631752" cy="3017440"/>
          </a:xfrm>
          <a:prstGeom prst="rect">
            <a:avLst/>
          </a:prstGeom>
          <a:noFill/>
          <a:extLst>
            <a:ext uri="{909E8E84-426E-40DD-AFC4-6F175D3DCCD1}">
              <a14:hiddenFill xmlns:a14="http://schemas.microsoft.com/office/drawing/2010/main">
                <a:solidFill>
                  <a:srgbClr val="FFFFFF"/>
                </a:solidFill>
              </a14:hiddenFill>
            </a:ext>
          </a:extLst>
        </p:spPr>
      </p:pic>
      <p:sp>
        <p:nvSpPr>
          <p:cNvPr id="7" name="Oval 6"/>
          <p:cNvSpPr/>
          <p:nvPr/>
        </p:nvSpPr>
        <p:spPr>
          <a:xfrm>
            <a:off x="2570622" y="6047922"/>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D</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9" name="Rectangle 8"/>
          <p:cNvSpPr/>
          <p:nvPr/>
        </p:nvSpPr>
        <p:spPr>
          <a:xfrm>
            <a:off x="3878725" y="6017218"/>
            <a:ext cx="4679578" cy="793376"/>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50%</a:t>
            </a:r>
            <a:endParaRPr lang="en-US" sz="3600" b="1" dirty="0">
              <a:latin typeface="Times New Roman" panose="02020603050405020304" pitchFamily="18" charset="0"/>
              <a:cs typeface="Times New Roman" pitchFamily="18" charset="0"/>
            </a:endParaRPr>
          </a:p>
        </p:txBody>
      </p:sp>
      <p:sp>
        <p:nvSpPr>
          <p:cNvPr id="10" name="Oval 9"/>
          <p:cNvSpPr/>
          <p:nvPr/>
        </p:nvSpPr>
        <p:spPr>
          <a:xfrm>
            <a:off x="2587736" y="3734348"/>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B</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3811491" y="3781607"/>
            <a:ext cx="489472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30%</a:t>
            </a:r>
            <a:endParaRPr lang="en-US" sz="3600" b="1" dirty="0">
              <a:latin typeface="Times New Roman" panose="02020603050405020304" pitchFamily="18" charset="0"/>
              <a:cs typeface="Times New Roman" pitchFamily="18" charset="0"/>
            </a:endParaRPr>
          </a:p>
        </p:txBody>
      </p:sp>
      <p:sp>
        <p:nvSpPr>
          <p:cNvPr id="12" name="Oval 11"/>
          <p:cNvSpPr/>
          <p:nvPr/>
        </p:nvSpPr>
        <p:spPr>
          <a:xfrm>
            <a:off x="2600302" y="4810845"/>
            <a:ext cx="956800" cy="810079"/>
          </a:xfrm>
          <a:prstGeom prst="ellipse">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C</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3811490" y="4870821"/>
            <a:ext cx="4867836" cy="726141"/>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48%</a:t>
            </a:r>
            <a:endParaRPr lang="en-US" sz="3600" b="1" dirty="0">
              <a:latin typeface="Times New Roman" panose="02020603050405020304" pitchFamily="18" charset="0"/>
              <a:cs typeface="Times New Roman" pitchFamily="18" charset="0"/>
            </a:endParaRPr>
          </a:p>
        </p:txBody>
      </p:sp>
      <p:pic>
        <p:nvPicPr>
          <p:cNvPr id="154" name="Picture 14" descr="kim phut"/>
          <p:cNvPicPr>
            <a:picLocks noChangeAspect="1" noChangeArrowheads="1"/>
          </p:cNvPicPr>
          <p:nvPr/>
        </p:nvPicPr>
        <p:blipFill>
          <a:blip r:embed="rId9" cstate="print"/>
          <a:srcRect/>
          <a:stretch>
            <a:fillRect/>
          </a:stretch>
        </p:blipFill>
        <p:spPr bwMode="auto">
          <a:xfrm>
            <a:off x="9265621" y="3340032"/>
            <a:ext cx="1676725" cy="1382431"/>
          </a:xfrm>
          <a:prstGeom prst="rect">
            <a:avLst/>
          </a:prstGeom>
          <a:noFill/>
          <a:ln w="9525">
            <a:noFill/>
            <a:miter lim="800000"/>
            <a:headEnd/>
            <a:tailEnd/>
          </a:ln>
        </p:spPr>
      </p:pic>
      <p:pic>
        <p:nvPicPr>
          <p:cNvPr id="155" name="Picture 21" descr="dongho1"/>
          <p:cNvPicPr>
            <a:picLocks noChangeAspect="1" noChangeArrowheads="1"/>
          </p:cNvPicPr>
          <p:nvPr/>
        </p:nvPicPr>
        <p:blipFill>
          <a:blip r:embed="rId10" cstate="print"/>
          <a:srcRect/>
          <a:stretch>
            <a:fillRect/>
          </a:stretch>
        </p:blipFill>
        <p:spPr bwMode="auto">
          <a:xfrm>
            <a:off x="8907248" y="2734914"/>
            <a:ext cx="2350733" cy="2312895"/>
          </a:xfrm>
          <a:prstGeom prst="rect">
            <a:avLst/>
          </a:prstGeom>
          <a:noFill/>
        </p:spPr>
      </p:pic>
      <p:pic>
        <p:nvPicPr>
          <p:cNvPr id="156" name="Picture 22" descr="slide0002_image021"/>
          <p:cNvPicPr>
            <a:picLocks noChangeAspect="1" noChangeArrowheads="1" noCrop="1"/>
          </p:cNvPicPr>
          <p:nvPr/>
        </p:nvPicPr>
        <p:blipFill>
          <a:blip r:embed="rId11" cstate="print"/>
          <a:srcRect/>
          <a:stretch>
            <a:fillRect/>
          </a:stretch>
        </p:blipFill>
        <p:spPr bwMode="auto">
          <a:xfrm>
            <a:off x="9832965" y="5181723"/>
            <a:ext cx="495073" cy="432537"/>
          </a:xfrm>
          <a:prstGeom prst="rect">
            <a:avLst/>
          </a:prstGeom>
          <a:noFill/>
        </p:spPr>
      </p:pic>
      <p:sp>
        <p:nvSpPr>
          <p:cNvPr id="157" name="Line 23"/>
          <p:cNvSpPr>
            <a:spLocks noChangeShapeType="1"/>
          </p:cNvSpPr>
          <p:nvPr/>
        </p:nvSpPr>
        <p:spPr bwMode="auto">
          <a:xfrm>
            <a:off x="9473033" y="5609878"/>
            <a:ext cx="1125641" cy="0"/>
          </a:xfrm>
          <a:prstGeom prst="line">
            <a:avLst/>
          </a:prstGeom>
          <a:noFill/>
          <a:ln w="9525">
            <a:solidFill>
              <a:schemeClr val="tx1"/>
            </a:solidFill>
            <a:round/>
            <a:headEnd/>
            <a:tailEnd/>
          </a:ln>
          <a:effectLst/>
        </p:spPr>
        <p:txBody>
          <a:bodyPr/>
          <a:lstStyle/>
          <a:p>
            <a:endParaRPr lang="en-US" sz="3600">
              <a:latin typeface="Times New Roman" panose="02020603050405020304" pitchFamily="18" charset="0"/>
              <a:cs typeface="Times New Roman" panose="02020603050405020304" pitchFamily="18" charset="0"/>
            </a:endParaRPr>
          </a:p>
        </p:txBody>
      </p:sp>
      <p:pic>
        <p:nvPicPr>
          <p:cNvPr id="158" name="Picture 24" descr="CHAY XE DAP"/>
          <p:cNvPicPr>
            <a:picLocks noChangeAspect="1" noChangeArrowheads="1"/>
          </p:cNvPicPr>
          <p:nvPr/>
        </p:nvPicPr>
        <p:blipFill>
          <a:blip r:embed="rId12" cstate="print"/>
          <a:srcRect/>
          <a:stretch>
            <a:fillRect/>
          </a:stretch>
        </p:blipFill>
        <p:spPr bwMode="auto">
          <a:xfrm>
            <a:off x="9768937" y="5088294"/>
            <a:ext cx="593496" cy="518264"/>
          </a:xfrm>
          <a:prstGeom prst="rect">
            <a:avLst/>
          </a:prstGeom>
          <a:noFill/>
        </p:spPr>
      </p:pic>
      <p:sp>
        <p:nvSpPr>
          <p:cNvPr id="18" name="Oval 17"/>
          <p:cNvSpPr/>
          <p:nvPr/>
        </p:nvSpPr>
        <p:spPr>
          <a:xfrm>
            <a:off x="2578772" y="2689961"/>
            <a:ext cx="1022322" cy="810079"/>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b="1" dirty="0">
                <a:solidFill>
                  <a:schemeClr val="tx2">
                    <a:lumMod val="50000"/>
                  </a:schemeClr>
                </a:solidFill>
                <a:latin typeface="Times New Roman" panose="02020603050405020304" pitchFamily="18" charset="0"/>
                <a:cs typeface="Times New Roman" panose="02020603050405020304" pitchFamily="18" charset="0"/>
              </a:rPr>
              <a:t>A</a:t>
            </a:r>
            <a:endParaRPr lang="vi-VN" sz="3600" b="1" dirty="0">
              <a:solidFill>
                <a:schemeClr val="tx2">
                  <a:lumMod val="50000"/>
                </a:schemeClr>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3681502" y="2696878"/>
            <a:ext cx="4894728" cy="726142"/>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600" b="1">
                <a:latin typeface="Times New Roman" panose="02020603050405020304" pitchFamily="18" charset="0"/>
                <a:cs typeface="Times New Roman" pitchFamily="18" charset="0"/>
              </a:rPr>
              <a:t>24%</a:t>
            </a:r>
            <a:endParaRPr lang="en-US" sz="3600" b="1" dirty="0">
              <a:latin typeface="Times New Roman" panose="02020603050405020304" pitchFamily="18" charset="0"/>
              <a:cs typeface="Times New Roman" pitchFamily="18" charset="0"/>
            </a:endParaRPr>
          </a:p>
        </p:txBody>
      </p:sp>
      <p:pic>
        <p:nvPicPr>
          <p:cNvPr id="20" name="Picture 2" descr="Thank You Baby Pooh GIF - Thank You Baby Pooh Disney - Discover &amp;amp; Share GIFs">
            <a:hlinkClick r:id="rId13" action="ppaction://hlinksldjump"/>
            <a:extLst>
              <a:ext uri="{FF2B5EF4-FFF2-40B4-BE49-F238E27FC236}">
                <a16:creationId xmlns:a16="http://schemas.microsoft.com/office/drawing/2014/main" xmlns="" id="{FA8CA1EF-7AE4-4933-A9B7-6DB464E1E405}"/>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66681" y="118946"/>
            <a:ext cx="2092440" cy="1699385"/>
          </a:xfrm>
          <a:prstGeom prst="rect">
            <a:avLst/>
          </a:prstGeom>
          <a:noFill/>
        </p:spPr>
      </p:pic>
      <p:pic>
        <p:nvPicPr>
          <p:cNvPr id="21" name="Picture 2" descr="Thank You Baby Pooh GIF - Thank You Baby Pooh Disney - Discover &amp;amp; Share GIFs">
            <a:extLst>
              <a:ext uri="{FF2B5EF4-FFF2-40B4-BE49-F238E27FC236}">
                <a16:creationId xmlns:a16="http://schemas.microsoft.com/office/drawing/2014/main" xmlns="" id="{FAED9FF2-8DFF-4760-A111-92792B06AA83}"/>
              </a:ext>
            </a:extLst>
          </p:cNvPr>
          <p:cNvPicPr>
            <a:picLocks noChangeAspect="1" noChangeArrowheads="1" noCrop="1"/>
          </p:cNvPicPr>
          <p:nvPr/>
        </p:nvPicPr>
        <p:blipFill>
          <a:blip r:embed="rId14">
            <a:extLst>
              <a:ext uri="{28A0092B-C50C-407E-A947-70E740481C1C}">
                <a14:useLocalDpi xmlns:a14="http://schemas.microsoft.com/office/drawing/2010/main" val="0"/>
              </a:ext>
            </a:extLst>
          </a:blip>
          <a:srcRect/>
          <a:stretch>
            <a:fillRect/>
          </a:stretch>
        </p:blipFill>
        <p:spPr bwMode="auto">
          <a:xfrm>
            <a:off x="9946208" y="302785"/>
            <a:ext cx="2092440" cy="1699385"/>
          </a:xfrm>
          <a:prstGeom prst="rect">
            <a:avLst/>
          </a:prstGeom>
          <a:noFill/>
        </p:spPr>
      </p:pic>
      <p:sp>
        <p:nvSpPr>
          <p:cNvPr id="22" name="TextBox 21">
            <a:extLst>
              <a:ext uri="{FF2B5EF4-FFF2-40B4-BE49-F238E27FC236}">
                <a16:creationId xmlns:a16="http://schemas.microsoft.com/office/drawing/2014/main" xmlns="" id="{6E788F38-C45C-46FC-A023-79DAFF305DDB}"/>
              </a:ext>
            </a:extLst>
          </p:cNvPr>
          <p:cNvSpPr txBox="1"/>
          <p:nvPr/>
        </p:nvSpPr>
        <p:spPr>
          <a:xfrm>
            <a:off x="2666028" y="691507"/>
            <a:ext cx="6995207" cy="1569660"/>
          </a:xfrm>
          <a:prstGeom prst="rect">
            <a:avLst/>
          </a:prstGeom>
          <a:noFill/>
        </p:spPr>
        <p:txBody>
          <a:bodyPr wrap="square" rtlCol="0">
            <a:spAutoFit/>
          </a:bodyPr>
          <a:lstStyle/>
          <a:p>
            <a:pPr algn="ctr"/>
            <a:r>
              <a:rPr lang="en-US" sz="3200" b="1">
                <a:solidFill>
                  <a:schemeClr val="bg1"/>
                </a:solidFill>
                <a:latin typeface="Times New Roman" panose="02020603050405020304" pitchFamily="18" charset="0"/>
                <a:cs typeface="Times New Roman" panose="02020603050405020304" pitchFamily="18" charset="0"/>
              </a:rPr>
              <a:t>Một lớp học có 48 học sinh, trong đó </a:t>
            </a:r>
          </a:p>
          <a:p>
            <a:pPr algn="ctr"/>
            <a:r>
              <a:rPr lang="en-US" sz="3200" b="1">
                <a:solidFill>
                  <a:schemeClr val="bg1"/>
                </a:solidFill>
                <a:latin typeface="Times New Roman" panose="02020603050405020304" pitchFamily="18" charset="0"/>
                <a:cs typeface="Times New Roman" panose="02020603050405020304" pitchFamily="18" charset="0"/>
              </a:rPr>
              <a:t>có 24 học sinh nữ. Tìm tỉ số của số học sinh nữ và số học sinh cả lớp?</a:t>
            </a:r>
            <a:endParaRPr lang="en-US" sz="3200" b="1" dirty="0">
              <a:solidFill>
                <a:schemeClr val="bg1"/>
              </a:solidFill>
              <a:latin typeface="Times New Roman" panose="02020603050405020304" pitchFamily="18" charset="0"/>
              <a:cs typeface="Times New Roman" panose="02020603050405020304" pitchFamily="18" charset="0"/>
            </a:endParaRPr>
          </a:p>
        </p:txBody>
      </p:sp>
      <p:pic>
        <p:nvPicPr>
          <p:cNvPr id="23" name="Monkeys-Spinning-Monkeys">
            <a:hlinkClick r:id="" action="ppaction://media"/>
            <a:extLst>
              <a:ext uri="{FF2B5EF4-FFF2-40B4-BE49-F238E27FC236}">
                <a16:creationId xmlns:a16="http://schemas.microsoft.com/office/drawing/2014/main" xmlns="" id="{F648AF14-A6F8-480B-8EF2-308C3E8B454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35143" y="2756048"/>
            <a:ext cx="487363" cy="487363"/>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25074"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1" presetClass="emph" presetSubtype="2" fill="hold" nodeType="clickEffect">
                                  <p:stCondLst>
                                    <p:cond delay="0"/>
                                  </p:stCondLst>
                                  <p:childTnLst>
                                    <p:animClr clrSpc="rgb" dir="cw">
                                      <p:cBhvr>
                                        <p:cTn id="11" dur="2000" fill="hold"/>
                                        <p:tgtEl>
                                          <p:spTgt spid="7"/>
                                        </p:tgtEl>
                                        <p:attrNameLst>
                                          <p:attrName>fillcolor</p:attrName>
                                        </p:attrNameLst>
                                      </p:cBhvr>
                                      <p:to>
                                        <a:schemeClr val="accent1"/>
                                      </p:to>
                                    </p:animClr>
                                    <p:set>
                                      <p:cBhvr>
                                        <p:cTn id="12" dur="2000" fill="hold"/>
                                        <p:tgtEl>
                                          <p:spTgt spid="7"/>
                                        </p:tgtEl>
                                        <p:attrNameLst>
                                          <p:attrName>fill.type</p:attrName>
                                        </p:attrNameLst>
                                      </p:cBhvr>
                                      <p:to>
                                        <p:strVal val="solid"/>
                                      </p:to>
                                    </p:set>
                                    <p:set>
                                      <p:cBhvr>
                                        <p:cTn id="13" dur="2000" fill="hold"/>
                                        <p:tgtEl>
                                          <p:spTgt spid="7"/>
                                        </p:tgtEl>
                                        <p:attrNameLst>
                                          <p:attrName>fill.on</p:attrName>
                                        </p:attrNameLst>
                                      </p:cBhvr>
                                      <p:to>
                                        <p:strVal val="true"/>
                                      </p:to>
                                    </p:set>
                                  </p:childTnLst>
                                  <p:subTnLst>
                                    <p:audio>
                                      <p:cMediaNode>
                                        <p:cTn display="0" masterRel="sameClick">
                                          <p:stCondLst>
                                            <p:cond evt="begin" delay="0">
                                              <p:tn val="10"/>
                                            </p:cond>
                                          </p:stCondLst>
                                          <p:endCondLst>
                                            <p:cond evt="onStopAudio" delay="0">
                                              <p:tgtEl>
                                                <p:sldTgt/>
                                              </p:tgtEl>
                                            </p:cond>
                                          </p:endCondLst>
                                        </p:cTn>
                                        <p:tgtEl>
                                          <p:sndTgt r:embed="rId4" name="applause.wav"/>
                                        </p:tgtEl>
                                      </p:cMediaNode>
                                    </p:audio>
                                  </p:sub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10"/>
                                        </p:tgtEl>
                                        <p:attrNameLst>
                                          <p:attrName>fillcolor</p:attrName>
                                        </p:attrNameLst>
                                      </p:cBhvr>
                                      <p:to>
                                        <a:srgbClr val="FC2722"/>
                                      </p:to>
                                    </p:animClr>
                                    <p:set>
                                      <p:cBhvr>
                                        <p:cTn id="19" dur="2000" fill="hold"/>
                                        <p:tgtEl>
                                          <p:spTgt spid="10"/>
                                        </p:tgtEl>
                                        <p:attrNameLst>
                                          <p:attrName>fill.type</p:attrName>
                                        </p:attrNameLst>
                                      </p:cBhvr>
                                      <p:to>
                                        <p:strVal val="solid"/>
                                      </p:to>
                                    </p:set>
                                    <p:set>
                                      <p:cBhvr>
                                        <p:cTn id="20" dur="2000" fill="hold"/>
                                        <p:tgtEl>
                                          <p:spTgt spid="10"/>
                                        </p:tgtEl>
                                        <p:attrNameLst>
                                          <p:attrName>fill.on</p:attrName>
                                        </p:attrNameLst>
                                      </p:cBhvr>
                                      <p:to>
                                        <p:strVal val="true"/>
                                      </p:to>
                                    </p:set>
                                  </p:childTnLst>
                                  <p:subTnLst>
                                    <p:audio>
                                      <p:cMediaNode>
                                        <p:cTn display="0" masterRel="sameClick">
                                          <p:stCondLst>
                                            <p:cond evt="begin" delay="0">
                                              <p:tn val="17"/>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0"/>
                  </p:tgtEl>
                </p:cond>
              </p:nextCondLst>
            </p:seq>
            <p:seq concurrent="1" nextAc="seek">
              <p:cTn id="21" restart="whenNotActive" fill="hold" evtFilter="cancelBubble" nodeType="interactiveSeq">
                <p:stCondLst>
                  <p:cond evt="onClick" delay="0">
                    <p:tgtEl>
                      <p:spTgt spid="12"/>
                    </p:tgtEl>
                  </p:cond>
                </p:stCondLst>
                <p:endSync evt="end" delay="0">
                  <p:rtn val="all"/>
                </p:endSync>
                <p:childTnLst>
                  <p:par>
                    <p:cTn id="22" fill="hold">
                      <p:stCondLst>
                        <p:cond delay="0"/>
                      </p:stCondLst>
                      <p:childTnLst>
                        <p:par>
                          <p:cTn id="23" fill="hold">
                            <p:stCondLst>
                              <p:cond delay="0"/>
                            </p:stCondLst>
                            <p:childTnLst>
                              <p:par>
                                <p:cTn id="24" presetID="1" presetClass="emph" presetSubtype="2" fill="hold" nodeType="clickEffect">
                                  <p:stCondLst>
                                    <p:cond delay="0"/>
                                  </p:stCondLst>
                                  <p:childTnLst>
                                    <p:animClr clrSpc="rgb" dir="cw">
                                      <p:cBhvr>
                                        <p:cTn id="25" dur="2000" fill="hold"/>
                                        <p:tgtEl>
                                          <p:spTgt spid="12"/>
                                        </p:tgtEl>
                                        <p:attrNameLst>
                                          <p:attrName>fillcolor</p:attrName>
                                        </p:attrNameLst>
                                      </p:cBhvr>
                                      <p:to>
                                        <a:srgbClr val="FC2722"/>
                                      </p:to>
                                    </p:animClr>
                                    <p:set>
                                      <p:cBhvr>
                                        <p:cTn id="26" dur="2000" fill="hold"/>
                                        <p:tgtEl>
                                          <p:spTgt spid="12"/>
                                        </p:tgtEl>
                                        <p:attrNameLst>
                                          <p:attrName>fill.type</p:attrName>
                                        </p:attrNameLst>
                                      </p:cBhvr>
                                      <p:to>
                                        <p:strVal val="solid"/>
                                      </p:to>
                                    </p:set>
                                    <p:set>
                                      <p:cBhvr>
                                        <p:cTn id="27" dur="2000" fill="hold"/>
                                        <p:tgtEl>
                                          <p:spTgt spid="12"/>
                                        </p:tgtEl>
                                        <p:attrNameLst>
                                          <p:attrName>fill.on</p:attrName>
                                        </p:attrNameLst>
                                      </p:cBhvr>
                                      <p:to>
                                        <p:strVal val="true"/>
                                      </p:to>
                                    </p:set>
                                  </p:childTnLst>
                                  <p:subTnLst>
                                    <p:audio>
                                      <p:cMediaNode>
                                        <p:cTn display="0" masterRel="sameClick">
                                          <p:stCondLst>
                                            <p:cond evt="begin" delay="0">
                                              <p:tn val="24"/>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2"/>
                  </p:tgtEl>
                </p:cond>
              </p:nextCondLst>
            </p:seq>
            <p:seq concurrent="1" nextAc="seek">
              <p:cTn id="28" restart="whenNotActive" fill="hold" evtFilter="cancelBubble" nodeType="interactiveSeq">
                <p:stCondLst>
                  <p:cond evt="onClick" delay="0">
                    <p:tgtEl>
                      <p:spTgt spid="158"/>
                    </p:tgtEl>
                  </p:cond>
                </p:stCondLst>
                <p:endSync evt="end" delay="0">
                  <p:rtn val="all"/>
                </p:endSync>
                <p:childTnLst>
                  <p:par>
                    <p:cTn id="29" fill="hold">
                      <p:stCondLst>
                        <p:cond delay="0"/>
                      </p:stCondLst>
                      <p:childTnLst>
                        <p:par>
                          <p:cTn id="30" fill="hold">
                            <p:stCondLst>
                              <p:cond delay="0"/>
                            </p:stCondLst>
                            <p:childTnLst>
                              <p:par>
                                <p:cTn id="31" presetID="10" presetClass="exit" presetSubtype="0" fill="hold" nodeType="withEffect">
                                  <p:stCondLst>
                                    <p:cond delay="0"/>
                                  </p:stCondLst>
                                  <p:childTnLst>
                                    <p:animEffect transition="out" filter="fade">
                                      <p:cBhvr>
                                        <p:cTn id="32" dur="500"/>
                                        <p:tgtEl>
                                          <p:spTgt spid="158"/>
                                        </p:tgtEl>
                                      </p:cBhvr>
                                    </p:animEffect>
                                    <p:set>
                                      <p:cBhvr>
                                        <p:cTn id="33" dur="1" fill="hold">
                                          <p:stCondLst>
                                            <p:cond delay="499"/>
                                          </p:stCondLst>
                                        </p:cTn>
                                        <p:tgtEl>
                                          <p:spTgt spid="158"/>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56"/>
                                        </p:tgtEl>
                                        <p:attrNameLst>
                                          <p:attrName>style.visibility</p:attrName>
                                        </p:attrNameLst>
                                      </p:cBhvr>
                                      <p:to>
                                        <p:strVal val="visible"/>
                                      </p:to>
                                    </p:set>
                                    <p:animEffect transition="in" filter="fade">
                                      <p:cBhvr>
                                        <p:cTn id="36" dur="500"/>
                                        <p:tgtEl>
                                          <p:spTgt spid="156"/>
                                        </p:tgtEl>
                                      </p:cBhvr>
                                    </p:animEffect>
                                  </p:childTnLst>
                                </p:cTn>
                              </p:par>
                            </p:childTnLst>
                          </p:cTn>
                        </p:par>
                        <p:par>
                          <p:cTn id="37" fill="hold">
                            <p:stCondLst>
                              <p:cond delay="500"/>
                            </p:stCondLst>
                            <p:childTnLst>
                              <p:par>
                                <p:cTn id="38" presetID="8" presetClass="emph" presetSubtype="0" fill="hold" nodeType="afterEffect">
                                  <p:stCondLst>
                                    <p:cond delay="0"/>
                                  </p:stCondLst>
                                  <p:childTnLst>
                                    <p:animRot by="-21600000">
                                      <p:cBhvr>
                                        <p:cTn id="39" dur="15000" fill="hold"/>
                                        <p:tgtEl>
                                          <p:spTgt spid="154"/>
                                        </p:tgtEl>
                                        <p:attrNameLst>
                                          <p:attrName>r</p:attrName>
                                        </p:attrNameLst>
                                      </p:cBhvr>
                                    </p:animRot>
                                  </p:childTnLst>
                                </p:cTn>
                              </p:par>
                              <p:par>
                                <p:cTn id="40" presetID="10" presetClass="exit" presetSubtype="0" fill="hold" nodeType="withEffect">
                                  <p:stCondLst>
                                    <p:cond delay="60500"/>
                                  </p:stCondLst>
                                  <p:childTnLst>
                                    <p:animEffect transition="out" filter="fade">
                                      <p:cBhvr>
                                        <p:cTn id="41" dur="500"/>
                                        <p:tgtEl>
                                          <p:spTgt spid="156"/>
                                        </p:tgtEl>
                                      </p:cBhvr>
                                    </p:animEffect>
                                    <p:set>
                                      <p:cBhvr>
                                        <p:cTn id="42" dur="1" fill="hold">
                                          <p:stCondLst>
                                            <p:cond delay="499"/>
                                          </p:stCondLst>
                                        </p:cTn>
                                        <p:tgtEl>
                                          <p:spTgt spid="156"/>
                                        </p:tgtEl>
                                        <p:attrNameLst>
                                          <p:attrName>style.visibility</p:attrName>
                                        </p:attrNameLst>
                                      </p:cBhvr>
                                      <p:to>
                                        <p:strVal val="hidden"/>
                                      </p:to>
                                    </p:set>
                                  </p:childTnLst>
                                </p:cTn>
                              </p:par>
                              <p:par>
                                <p:cTn id="43" presetID="10" presetClass="entr" presetSubtype="0" fill="hold" nodeType="withEffect">
                                  <p:stCondLst>
                                    <p:cond delay="60500"/>
                                  </p:stCondLst>
                                  <p:childTnLst>
                                    <p:set>
                                      <p:cBhvr>
                                        <p:cTn id="44" dur="1" fill="hold">
                                          <p:stCondLst>
                                            <p:cond delay="0"/>
                                          </p:stCondLst>
                                        </p:cTn>
                                        <p:tgtEl>
                                          <p:spTgt spid="158"/>
                                        </p:tgtEl>
                                        <p:attrNameLst>
                                          <p:attrName>style.visibility</p:attrName>
                                        </p:attrNameLst>
                                      </p:cBhvr>
                                      <p:to>
                                        <p:strVal val="visible"/>
                                      </p:to>
                                    </p:set>
                                    <p:animEffect transition="in" filter="fade">
                                      <p:cBhvr>
                                        <p:cTn id="45" dur="500"/>
                                        <p:tgtEl>
                                          <p:spTgt spid="158"/>
                                        </p:tgtEl>
                                      </p:cBhvr>
                                    </p:animEffect>
                                  </p:childTnLst>
                                </p:cTn>
                              </p:par>
                            </p:childTnLst>
                          </p:cTn>
                        </p:par>
                      </p:childTnLst>
                    </p:cTn>
                  </p:par>
                </p:childTnLst>
              </p:cTn>
              <p:nextCondLst>
                <p:cond evt="onClick" delay="0">
                  <p:tgtEl>
                    <p:spTgt spid="158"/>
                  </p:tgtEl>
                </p:cond>
              </p:nextCondLst>
            </p:seq>
            <p:seq concurrent="1" nextAc="seek">
              <p:cTn id="46" restart="whenNotActive" fill="hold" evtFilter="cancelBubble" nodeType="interactiveSeq">
                <p:stCondLst>
                  <p:cond evt="onClick" delay="0">
                    <p:tgtEl>
                      <p:spTgt spid="18"/>
                    </p:tgtEl>
                  </p:cond>
                </p:stCondLst>
                <p:endSync evt="end" delay="0">
                  <p:rtn val="all"/>
                </p:endSync>
                <p:childTnLst>
                  <p:par>
                    <p:cTn id="47" fill="hold">
                      <p:stCondLst>
                        <p:cond delay="0"/>
                      </p:stCondLst>
                      <p:childTnLst>
                        <p:par>
                          <p:cTn id="48" fill="hold">
                            <p:stCondLst>
                              <p:cond delay="0"/>
                            </p:stCondLst>
                            <p:childTnLst>
                              <p:par>
                                <p:cTn id="49" presetID="1" presetClass="emph" presetSubtype="2" fill="hold" nodeType="clickEffect">
                                  <p:stCondLst>
                                    <p:cond delay="0"/>
                                  </p:stCondLst>
                                  <p:childTnLst>
                                    <p:animClr clrSpc="rgb" dir="cw">
                                      <p:cBhvr>
                                        <p:cTn id="50" dur="2000" fill="hold"/>
                                        <p:tgtEl>
                                          <p:spTgt spid="18"/>
                                        </p:tgtEl>
                                        <p:attrNameLst>
                                          <p:attrName>fillcolor</p:attrName>
                                        </p:attrNameLst>
                                      </p:cBhvr>
                                      <p:to>
                                        <a:srgbClr val="FC2722"/>
                                      </p:to>
                                    </p:animClr>
                                    <p:set>
                                      <p:cBhvr>
                                        <p:cTn id="51" dur="2000" fill="hold"/>
                                        <p:tgtEl>
                                          <p:spTgt spid="18"/>
                                        </p:tgtEl>
                                        <p:attrNameLst>
                                          <p:attrName>fill.type</p:attrName>
                                        </p:attrNameLst>
                                      </p:cBhvr>
                                      <p:to>
                                        <p:strVal val="solid"/>
                                      </p:to>
                                    </p:set>
                                    <p:set>
                                      <p:cBhvr>
                                        <p:cTn id="52" dur="2000" fill="hold"/>
                                        <p:tgtEl>
                                          <p:spTgt spid="18"/>
                                        </p:tgtEl>
                                        <p:attrNameLst>
                                          <p:attrName>fill.on</p:attrName>
                                        </p:attrNameLst>
                                      </p:cBhvr>
                                      <p:to>
                                        <p:strVal val="true"/>
                                      </p:to>
                                    </p:set>
                                  </p:childTnLst>
                                  <p:subTnLst>
                                    <p:audio>
                                      <p:cMediaNode>
                                        <p:cTn display="0" masterRel="sameClick">
                                          <p:stCondLst>
                                            <p:cond evt="begin" delay="0">
                                              <p:tn val="49"/>
                                            </p:cond>
                                          </p:stCondLst>
                                          <p:endCondLst>
                                            <p:cond evt="onStopAudio" delay="0">
                                              <p:tgtEl>
                                                <p:sldTgt/>
                                              </p:tgtEl>
                                            </p:cond>
                                          </p:endCondLst>
                                        </p:cTn>
                                        <p:tgtEl>
                                          <p:sndTgt r:embed="rId5" name="voltage.wav"/>
                                        </p:tgtEl>
                                      </p:cMediaNode>
                                    </p:audio>
                                  </p:subTnLst>
                                </p:cTn>
                              </p:par>
                            </p:childTnLst>
                          </p:cTn>
                        </p:par>
                      </p:childTnLst>
                    </p:cTn>
                  </p:par>
                </p:childTnLst>
              </p:cTn>
              <p:nextCondLst>
                <p:cond evt="onClick" delay="0">
                  <p:tgtEl>
                    <p:spTgt spid="18"/>
                  </p:tgtEl>
                </p:cond>
              </p:nextCondLst>
            </p:seq>
            <p:audio>
              <p:cMediaNode vol="80000">
                <p:cTn id="53" fill="hold" display="0">
                  <p:stCondLst>
                    <p:cond delay="indefinite"/>
                  </p:stCondLst>
                  <p:endCondLst>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73128" y="603184"/>
            <a:ext cx="6932312" cy="3993011"/>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grpSp>
        <p:nvGrpSpPr>
          <p:cNvPr id="3" name="Group 2">
            <a:extLst>
              <a:ext uri="{FF2B5EF4-FFF2-40B4-BE49-F238E27FC236}">
                <a16:creationId xmlns:a16="http://schemas.microsoft.com/office/drawing/2014/main" xmlns="" id="{0F74F7A4-46FF-4FBF-A5B3-1B254BD5BB5E}"/>
              </a:ext>
            </a:extLst>
          </p:cNvPr>
          <p:cNvGrpSpPr/>
          <p:nvPr/>
        </p:nvGrpSpPr>
        <p:grpSpPr>
          <a:xfrm>
            <a:off x="435444" y="764846"/>
            <a:ext cx="2956947" cy="4858444"/>
            <a:chOff x="1319364" y="764846"/>
            <a:chExt cx="2956947" cy="4858444"/>
          </a:xfrm>
        </p:grpSpPr>
        <p:pic>
          <p:nvPicPr>
            <p:cNvPr id="9" name="图片 8"/>
            <p:cNvPicPr>
              <a:picLocks noChangeAspect="1"/>
            </p:cNvPicPr>
            <p:nvPr/>
          </p:nvPicPr>
          <p:blipFill rotWithShape="1">
            <a:blip r:embed="rId6">
              <a:extLst>
                <a:ext uri="{28A0092B-C50C-407E-A947-70E740481C1C}">
                  <a14:useLocalDpi xmlns:a14="http://schemas.microsoft.com/office/drawing/2010/main" val="0"/>
                </a:ext>
              </a:extLst>
            </a:blip>
            <a:srcRect t="19240" r="86092"/>
            <a:stretch/>
          </p:blipFill>
          <p:spPr>
            <a:xfrm>
              <a:off x="2173932" y="2767674"/>
              <a:ext cx="1247813" cy="2855616"/>
            </a:xfrm>
            <a:prstGeom prst="rect">
              <a:avLst/>
            </a:prstGeom>
          </p:spPr>
        </p:pic>
        <p:grpSp>
          <p:nvGrpSpPr>
            <p:cNvPr id="2" name="组合 1"/>
            <p:cNvGrpSpPr/>
            <p:nvPr/>
          </p:nvGrpSpPr>
          <p:grpSpPr>
            <a:xfrm>
              <a:off x="1319364" y="764846"/>
              <a:ext cx="2956947" cy="2602111"/>
              <a:chOff x="1319364" y="764846"/>
              <a:chExt cx="2956947" cy="2602111"/>
            </a:xfrm>
          </p:grpSpPr>
          <p:pic>
            <p:nvPicPr>
              <p:cNvPr id="14" name="图片 1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19364" y="764846"/>
                <a:ext cx="2956947" cy="2602111"/>
              </a:xfrm>
              <a:prstGeom prst="rect">
                <a:avLst/>
              </a:prstGeom>
            </p:spPr>
          </p:pic>
          <p:sp>
            <p:nvSpPr>
              <p:cNvPr id="31" name="TextBox 50"/>
              <p:cNvSpPr txBox="1"/>
              <p:nvPr/>
            </p:nvSpPr>
            <p:spPr>
              <a:xfrm flipH="1">
                <a:off x="2140139" y="1771736"/>
                <a:ext cx="1543863" cy="107721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8000">
                    <a:solidFill>
                      <a:schemeClr val="bg1"/>
                    </a:solidFill>
                    <a:latin typeface="Arial Rounded MT Bold" panose="020F0704030504030204" pitchFamily="34" charset="0"/>
                    <a:cs typeface="Times New Roman" panose="02020603050405020304" pitchFamily="18" charset="0"/>
                  </a:rPr>
                  <a:t>02</a:t>
                </a:r>
                <a:endParaRPr lang="zh-CN" altLang="en-US" sz="8000" dirty="0">
                  <a:solidFill>
                    <a:schemeClr val="bg1"/>
                  </a:solidFill>
                  <a:latin typeface="Arial Rounded MT Bold" panose="020F0704030504030204" pitchFamily="34" charset="0"/>
                  <a:cs typeface="Times New Roman" panose="02020603050405020304" pitchFamily="18" charset="0"/>
                </a:endParaRPr>
              </a:p>
            </p:txBody>
          </p:sp>
        </p:grpSp>
      </p:grpSp>
      <p:pic>
        <p:nvPicPr>
          <p:cNvPr id="32" name="图片 3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74127" y="380172"/>
            <a:ext cx="4049692" cy="1077218"/>
          </a:xfrm>
          <a:prstGeom prst="rect">
            <a:avLst/>
          </a:prstGeom>
        </p:spPr>
      </p:pic>
      <p:grpSp>
        <p:nvGrpSpPr>
          <p:cNvPr id="11" name="组合 2">
            <a:extLst>
              <a:ext uri="{FF2B5EF4-FFF2-40B4-BE49-F238E27FC236}">
                <a16:creationId xmlns:a16="http://schemas.microsoft.com/office/drawing/2014/main" xmlns="" id="{C0F8B19A-C737-4396-8948-401CB90E009A}"/>
              </a:ext>
            </a:extLst>
          </p:cNvPr>
          <p:cNvGrpSpPr/>
          <p:nvPr/>
        </p:nvGrpSpPr>
        <p:grpSpPr>
          <a:xfrm>
            <a:off x="3424353" y="2603538"/>
            <a:ext cx="7502305" cy="2123658"/>
            <a:chOff x="2538591" y="1678450"/>
            <a:chExt cx="3951997" cy="2982864"/>
          </a:xfrm>
        </p:grpSpPr>
        <p:sp>
          <p:nvSpPr>
            <p:cNvPr id="12" name="文本框 3">
              <a:extLst>
                <a:ext uri="{FF2B5EF4-FFF2-40B4-BE49-F238E27FC236}">
                  <a16:creationId xmlns:a16="http://schemas.microsoft.com/office/drawing/2014/main" xmlns="" id="{64A18CD1-AFEC-4DA3-BF09-F6EAB0BA70E5}"/>
                </a:ext>
              </a:extLst>
            </p:cNvPr>
            <p:cNvSpPr txBox="1"/>
            <p:nvPr/>
          </p:nvSpPr>
          <p:spPr>
            <a:xfrm>
              <a:off x="2538591" y="1678450"/>
              <a:ext cx="3945223" cy="2982864"/>
            </a:xfrm>
            <a:prstGeom prst="rect">
              <a:avLst/>
            </a:prstGeom>
            <a:noFill/>
          </p:spPr>
          <p:txBody>
            <a:bodyPr wrap="square" rtlCol="0">
              <a:spAutoFit/>
            </a:bodyPr>
            <a:lstStyle/>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6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6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13" name="文本框 42">
              <a:extLst>
                <a:ext uri="{FF2B5EF4-FFF2-40B4-BE49-F238E27FC236}">
                  <a16:creationId xmlns:a16="http://schemas.microsoft.com/office/drawing/2014/main" xmlns="" id="{958CF395-A902-472C-9628-F0AB751B9511}"/>
                </a:ext>
              </a:extLst>
            </p:cNvPr>
            <p:cNvSpPr txBox="1"/>
            <p:nvPr/>
          </p:nvSpPr>
          <p:spPr>
            <a:xfrm>
              <a:off x="2545365" y="1678450"/>
              <a:ext cx="3945223" cy="2982864"/>
            </a:xfrm>
            <a:prstGeom prst="rect">
              <a:avLst/>
            </a:prstGeom>
            <a:noFill/>
          </p:spPr>
          <p:txBody>
            <a:bodyPr wrap="square" rtlCol="0">
              <a:spAutoFit/>
            </a:bodyPr>
            <a:lstStyle/>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HÌNH THÀNH</a:t>
              </a:r>
            </a:p>
            <a:p>
              <a:pPr algn="ctr"/>
              <a:r>
                <a:rPr lang="en-US" altLang="zh-CN" sz="66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KIẾN THỨC MỚI</a:t>
              </a:r>
              <a:endParaRPr lang="zh-CN" altLang="en-US" sz="66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41631949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42640"/>
            <a:ext cx="12234118" cy="6102666"/>
          </a:xfrm>
          <a:prstGeom prst="rect">
            <a:avLst/>
          </a:prstGeom>
        </p:spPr>
      </p:pic>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t="19240" r="86092"/>
          <a:stretch/>
        </p:blipFill>
        <p:spPr>
          <a:xfrm>
            <a:off x="1833950" y="2607211"/>
            <a:ext cx="1247813" cy="2855616"/>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96102"/>
            <a:ext cx="5540014" cy="2885452"/>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4195482"/>
            <a:ext cx="12349503" cy="2687833"/>
          </a:xfrm>
          <a:prstGeom prst="rect">
            <a:avLst/>
          </a:prstGeom>
        </p:spPr>
      </p:pic>
      <p:pic>
        <p:nvPicPr>
          <p:cNvPr id="16" name="图片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92802" y="3288384"/>
            <a:ext cx="3361982" cy="894287"/>
          </a:xfrm>
          <a:prstGeom prst="rect">
            <a:avLst/>
          </a:prstGeom>
        </p:spPr>
      </p:pic>
      <p:sp>
        <p:nvSpPr>
          <p:cNvPr id="17" name="矩形 16"/>
          <p:cNvSpPr/>
          <p:nvPr/>
        </p:nvSpPr>
        <p:spPr>
          <a:xfrm>
            <a:off x="6392689" y="834339"/>
            <a:ext cx="5601191" cy="1015663"/>
          </a:xfrm>
          <a:prstGeom prst="rect">
            <a:avLst/>
          </a:prstGeom>
        </p:spPr>
        <p:txBody>
          <a:bodyPr wrap="square">
            <a:spAutoFit/>
          </a:bodyPr>
          <a:lstStyle/>
          <a:p>
            <a:r>
              <a:rPr lang="en-US" altLang="zh-CN" sz="3000" b="1">
                <a:solidFill>
                  <a:srgbClr val="48B718"/>
                </a:solidFill>
                <a:latin typeface="Tahoma" panose="020B0604030504040204" pitchFamily="34" charset="0"/>
                <a:ea typeface="Tahoma" panose="020B0604030504040204" pitchFamily="34" charset="0"/>
                <a:cs typeface="Tahoma" panose="020B0604030504040204" pitchFamily="34" charset="0"/>
              </a:rPr>
              <a:t>HS biết tìm tỉ số phần trăm của hai số</a:t>
            </a:r>
            <a:endParaRPr lang="en-US" altLang="zh-CN" sz="3000" b="1" dirty="0">
              <a:solidFill>
                <a:srgbClr val="48B718"/>
              </a:solidFill>
              <a:latin typeface="Tahoma" panose="020B0604030504040204" pitchFamily="34" charset="0"/>
              <a:ea typeface="Tahoma" panose="020B0604030504040204" pitchFamily="34" charset="0"/>
              <a:cs typeface="Tahoma" panose="020B0604030504040204" pitchFamily="34" charset="0"/>
            </a:endParaRPr>
          </a:p>
        </p:txBody>
      </p:sp>
      <p:sp>
        <p:nvSpPr>
          <p:cNvPr id="18" name="矩形 17"/>
          <p:cNvSpPr/>
          <p:nvPr/>
        </p:nvSpPr>
        <p:spPr>
          <a:xfrm>
            <a:off x="6316489" y="2201700"/>
            <a:ext cx="5601191" cy="1477328"/>
          </a:xfrm>
          <a:prstGeom prst="rect">
            <a:avLst/>
          </a:prstGeom>
        </p:spPr>
        <p:txBody>
          <a:bodyPr wrap="square">
            <a:spAutoFit/>
          </a:bodyPr>
          <a:lstStyle/>
          <a:p>
            <a:r>
              <a:rPr lang="en-US" altLang="zh-CN" sz="3000" b="1">
                <a:solidFill>
                  <a:srgbClr val="175DB6"/>
                </a:solidFill>
                <a:latin typeface="Tahoma" panose="020B0604030504040204" pitchFamily="34" charset="0"/>
                <a:ea typeface="Tahoma" panose="020B0604030504040204" pitchFamily="34" charset="0"/>
                <a:cs typeface="Tahoma" panose="020B0604030504040204" pitchFamily="34" charset="0"/>
              </a:rPr>
              <a:t>HS giải được các bài toán đơn giản có nội dung tìm tỉ số phần trăm của hai số</a:t>
            </a:r>
            <a:endParaRPr lang="en-US" altLang="zh-CN" sz="3000" b="1" dirty="0">
              <a:solidFill>
                <a:srgbClr val="175DB6"/>
              </a:solidFill>
              <a:latin typeface="Tahoma" panose="020B0604030504040204" pitchFamily="34" charset="0"/>
              <a:ea typeface="Tahoma" panose="020B0604030504040204" pitchFamily="34" charset="0"/>
              <a:cs typeface="Tahoma" panose="020B0604030504040204" pitchFamily="34" charset="0"/>
            </a:endParaRPr>
          </a:p>
        </p:txBody>
      </p:sp>
      <p:sp>
        <p:nvSpPr>
          <p:cNvPr id="19" name="矩形 18"/>
          <p:cNvSpPr/>
          <p:nvPr/>
        </p:nvSpPr>
        <p:spPr>
          <a:xfrm>
            <a:off x="6438409" y="4075747"/>
            <a:ext cx="5479271" cy="1015663"/>
          </a:xfrm>
          <a:prstGeom prst="rect">
            <a:avLst/>
          </a:prstGeom>
        </p:spPr>
        <p:txBody>
          <a:bodyPr wrap="square">
            <a:spAutoFit/>
          </a:bodyPr>
          <a:lstStyle/>
          <a:p>
            <a:r>
              <a:rPr lang="en-US" altLang="zh-CN" sz="3000" b="1">
                <a:solidFill>
                  <a:srgbClr val="47B814"/>
                </a:solidFill>
                <a:latin typeface="Tahoma" panose="020B0604030504040204" pitchFamily="34" charset="0"/>
                <a:ea typeface="Tahoma" panose="020B0604030504040204" pitchFamily="34" charset="0"/>
                <a:cs typeface="Tahoma" panose="020B0604030504040204" pitchFamily="34" charset="0"/>
              </a:rPr>
              <a:t>HS tính toán nhanh, chính xác, yêu thích môn học.</a:t>
            </a:r>
            <a:endParaRPr lang="zh-CN" altLang="en-US" sz="3000" b="1" dirty="0">
              <a:solidFill>
                <a:srgbClr val="47B814"/>
              </a:solidFill>
              <a:latin typeface="Tahoma" panose="020B0604030504040204" pitchFamily="34" charset="0"/>
              <a:cs typeface="Tahoma" panose="020B0604030504040204" pitchFamily="34" charset="0"/>
            </a:endParaRPr>
          </a:p>
        </p:txBody>
      </p:sp>
      <p:grpSp>
        <p:nvGrpSpPr>
          <p:cNvPr id="29" name="组合 28"/>
          <p:cNvGrpSpPr/>
          <p:nvPr/>
        </p:nvGrpSpPr>
        <p:grpSpPr>
          <a:xfrm>
            <a:off x="5059125" y="879041"/>
            <a:ext cx="1349023" cy="987096"/>
            <a:chOff x="5607765" y="427939"/>
            <a:chExt cx="947361" cy="833677"/>
          </a:xfrm>
        </p:grpSpPr>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765" y="427939"/>
              <a:ext cx="947361" cy="833677"/>
            </a:xfrm>
            <a:prstGeom prst="rect">
              <a:avLst/>
            </a:prstGeom>
          </p:spPr>
        </p:pic>
        <p:sp>
          <p:nvSpPr>
            <p:cNvPr id="22" name="TextBox 50"/>
            <p:cNvSpPr txBox="1"/>
            <p:nvPr/>
          </p:nvSpPr>
          <p:spPr>
            <a:xfrm flipH="1">
              <a:off x="5729300" y="62718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1</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8" name="组合 27"/>
          <p:cNvGrpSpPr/>
          <p:nvPr/>
        </p:nvGrpSpPr>
        <p:grpSpPr>
          <a:xfrm>
            <a:off x="5059125" y="2504612"/>
            <a:ext cx="1397964" cy="992685"/>
            <a:chOff x="5607765" y="1505740"/>
            <a:chExt cx="981730" cy="838397"/>
          </a:xfrm>
        </p:grpSpPr>
        <p:pic>
          <p:nvPicPr>
            <p:cNvPr id="11" name="图片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07765" y="1505740"/>
              <a:ext cx="981730" cy="838397"/>
            </a:xfrm>
            <a:prstGeom prst="rect">
              <a:avLst/>
            </a:prstGeom>
          </p:spPr>
        </p:pic>
        <p:sp>
          <p:nvSpPr>
            <p:cNvPr id="23" name="TextBox 50"/>
            <p:cNvSpPr txBox="1"/>
            <p:nvPr/>
          </p:nvSpPr>
          <p:spPr>
            <a:xfrm flipH="1">
              <a:off x="5738020" y="1680259"/>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2</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grpSp>
        <p:nvGrpSpPr>
          <p:cNvPr id="27" name="组合 26"/>
          <p:cNvGrpSpPr/>
          <p:nvPr/>
        </p:nvGrpSpPr>
        <p:grpSpPr>
          <a:xfrm>
            <a:off x="5089604" y="4024257"/>
            <a:ext cx="1349023" cy="987096"/>
            <a:chOff x="5607764" y="2597795"/>
            <a:chExt cx="947361" cy="833677"/>
          </a:xfrm>
        </p:grpSpPr>
        <p:pic>
          <p:nvPicPr>
            <p:cNvPr id="12" name="图片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7764" y="2597795"/>
              <a:ext cx="947361" cy="833677"/>
            </a:xfrm>
            <a:prstGeom prst="rect">
              <a:avLst/>
            </a:prstGeom>
          </p:spPr>
        </p:pic>
        <p:sp>
          <p:nvSpPr>
            <p:cNvPr id="24" name="TextBox 50"/>
            <p:cNvSpPr txBox="1"/>
            <p:nvPr/>
          </p:nvSpPr>
          <p:spPr>
            <a:xfrm flipH="1">
              <a:off x="5743914" y="2793658"/>
              <a:ext cx="758076" cy="53553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a:defRPr/>
              </a:pPr>
              <a:r>
                <a:rPr lang="en-US" altLang="zh-CN" sz="3600" dirty="0">
                  <a:solidFill>
                    <a:schemeClr val="bg1"/>
                  </a:solidFill>
                  <a:latin typeface="Arial Rounded MT Bold" panose="020F0704030504030204" pitchFamily="34" charset="0"/>
                  <a:cs typeface="Times New Roman" panose="02020603050405020304" pitchFamily="18" charset="0"/>
                </a:rPr>
                <a:t>3</a:t>
              </a:r>
              <a:endParaRPr lang="zh-CN" altLang="en-US" sz="3600" dirty="0">
                <a:solidFill>
                  <a:schemeClr val="bg1"/>
                </a:solidFill>
                <a:latin typeface="Arial Rounded MT Bold" panose="020F0704030504030204" pitchFamily="34" charset="0"/>
                <a:cs typeface="Times New Roman" panose="02020603050405020304" pitchFamily="18" charset="0"/>
              </a:endParaRPr>
            </a:p>
          </p:txBody>
        </p:sp>
      </p:grpSp>
      <p:pic>
        <p:nvPicPr>
          <p:cNvPr id="10" name="图片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30341" y="769093"/>
            <a:ext cx="6278520" cy="3139258"/>
          </a:xfrm>
          <a:prstGeom prst="rect">
            <a:avLst/>
          </a:prstGeom>
        </p:spPr>
      </p:pic>
      <p:grpSp>
        <p:nvGrpSpPr>
          <p:cNvPr id="32" name="组合 2">
            <a:extLst>
              <a:ext uri="{FF2B5EF4-FFF2-40B4-BE49-F238E27FC236}">
                <a16:creationId xmlns:a16="http://schemas.microsoft.com/office/drawing/2014/main" xmlns="" id="{8A4F8090-4DF2-4081-9BDA-8399FDA0595C}"/>
              </a:ext>
            </a:extLst>
          </p:cNvPr>
          <p:cNvGrpSpPr/>
          <p:nvPr/>
        </p:nvGrpSpPr>
        <p:grpSpPr>
          <a:xfrm>
            <a:off x="396240" y="1998893"/>
            <a:ext cx="4726136" cy="943876"/>
            <a:chOff x="2538591" y="1668300"/>
            <a:chExt cx="3945223" cy="1857748"/>
          </a:xfrm>
        </p:grpSpPr>
        <p:sp>
          <p:nvSpPr>
            <p:cNvPr id="33" name="文本框 3">
              <a:extLst>
                <a:ext uri="{FF2B5EF4-FFF2-40B4-BE49-F238E27FC236}">
                  <a16:creationId xmlns:a16="http://schemas.microsoft.com/office/drawing/2014/main" xmlns="" id="{5F483E6C-A366-4C13-9752-0D1D37632E19}"/>
                </a:ext>
              </a:extLst>
            </p:cNvPr>
            <p:cNvSpPr txBox="1"/>
            <p:nvPr/>
          </p:nvSpPr>
          <p:spPr>
            <a:xfrm>
              <a:off x="2538591" y="1678450"/>
              <a:ext cx="3945223" cy="1847598"/>
            </a:xfrm>
            <a:prstGeom prst="rect">
              <a:avLst/>
            </a:prstGeom>
            <a:noFill/>
          </p:spPr>
          <p:txBody>
            <a:bodyPr wrap="square" rtlCol="0">
              <a:spAutoFit/>
            </a:bodyPr>
            <a:lstStyle/>
            <a:p>
              <a:pPr algn="ctr"/>
              <a:r>
                <a:rPr lang="en-US" altLang="zh-CN" sz="5500" b="1">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ea typeface="Tahoma" panose="020B0604030504040204" pitchFamily="34" charset="0"/>
                  <a:cs typeface="Tahoma" panose="020B0604030504040204" pitchFamily="34" charset="0"/>
                  <a:sym typeface="+mn-lt"/>
                </a:rPr>
                <a:t>MỤC TIÊU</a:t>
              </a:r>
              <a:endParaRPr lang="zh-CN" altLang="en-US" sz="5500" b="1" dirty="0">
                <a:ln w="85725">
                  <a:solidFill>
                    <a:srgbClr val="FDFDFD"/>
                  </a:solidFill>
                </a:ln>
                <a:solidFill>
                  <a:schemeClr val="bg1"/>
                </a:solidFill>
                <a:effectLst>
                  <a:outerShdw blurRad="63500" sx="102000" sy="102000" algn="ctr" rotWithShape="0">
                    <a:prstClr val="black">
                      <a:alpha val="40000"/>
                    </a:prstClr>
                  </a:outerShdw>
                </a:effectLst>
                <a:latin typeface="Tahoma" panose="020B0604030504040204" pitchFamily="34" charset="0"/>
                <a:cs typeface="Tahoma" panose="020B0604030504040204" pitchFamily="34" charset="0"/>
                <a:sym typeface="+mn-lt"/>
              </a:endParaRPr>
            </a:p>
          </p:txBody>
        </p:sp>
        <p:sp>
          <p:nvSpPr>
            <p:cNvPr id="34" name="文本框 42">
              <a:extLst>
                <a:ext uri="{FF2B5EF4-FFF2-40B4-BE49-F238E27FC236}">
                  <a16:creationId xmlns:a16="http://schemas.microsoft.com/office/drawing/2014/main" xmlns="" id="{5C7CD5A2-09AF-4325-A02C-89C3BB4CB9EF}"/>
                </a:ext>
              </a:extLst>
            </p:cNvPr>
            <p:cNvSpPr txBox="1"/>
            <p:nvPr/>
          </p:nvSpPr>
          <p:spPr>
            <a:xfrm>
              <a:off x="2538591" y="1668300"/>
              <a:ext cx="3945223" cy="1847598"/>
            </a:xfrm>
            <a:prstGeom prst="rect">
              <a:avLst/>
            </a:prstGeom>
            <a:noFill/>
          </p:spPr>
          <p:txBody>
            <a:bodyPr wrap="square" rtlCol="0">
              <a:spAutoFit/>
            </a:bodyPr>
            <a:lstStyle/>
            <a:p>
              <a:pPr algn="ctr"/>
              <a:r>
                <a:rPr lang="en-US" altLang="zh-CN" sz="5500" b="1">
                  <a:solidFill>
                    <a:srgbClr val="006600"/>
                  </a:solidFill>
                  <a:latin typeface="Tahoma" panose="020B0604030504040204" pitchFamily="34" charset="0"/>
                  <a:ea typeface="Tahoma" panose="020B0604030504040204" pitchFamily="34" charset="0"/>
                  <a:cs typeface="Tahoma" panose="020B0604030504040204" pitchFamily="34" charset="0"/>
                  <a:sym typeface="+mn-lt"/>
                </a:rPr>
                <a:t>MỤC TIÊU</a:t>
              </a:r>
              <a:endParaRPr lang="zh-CN" altLang="en-US" sz="5500" b="1" dirty="0">
                <a:solidFill>
                  <a:srgbClr val="006600"/>
                </a:solidFill>
                <a:latin typeface="Tahoma" panose="020B0604030504040204" pitchFamily="34" charset="0"/>
                <a:cs typeface="Tahoma" panose="020B0604030504040204" pitchFamily="34" charset="0"/>
                <a:sym typeface="+mn-lt"/>
              </a:endParaRPr>
            </a:p>
          </p:txBody>
        </p:sp>
      </p:grpSp>
    </p:spTree>
    <p:extLst>
      <p:ext uri="{BB962C8B-B14F-4D97-AF65-F5344CB8AC3E}">
        <p14:creationId xmlns:p14="http://schemas.microsoft.com/office/powerpoint/2010/main" val="172253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b="79586"/>
          <a:stretch/>
        </p:blipFill>
        <p:spPr>
          <a:xfrm flipV="1">
            <a:off x="0" y="0"/>
            <a:ext cx="12234118" cy="1369302"/>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6897" y="0"/>
            <a:ext cx="1715115" cy="987906"/>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5233" y="-26350"/>
            <a:ext cx="2672936" cy="711001"/>
          </a:xfrm>
          <a:prstGeom prst="rect">
            <a:avLst/>
          </a:prstGeom>
        </p:spPr>
      </p:pic>
      <p:sp>
        <p:nvSpPr>
          <p:cNvPr id="19" name="文本框 18"/>
          <p:cNvSpPr txBox="1"/>
          <p:nvPr/>
        </p:nvSpPr>
        <p:spPr>
          <a:xfrm>
            <a:off x="2821768" y="235472"/>
            <a:ext cx="1523174" cy="646331"/>
          </a:xfrm>
          <a:prstGeom prst="rect">
            <a:avLst/>
          </a:prstGeom>
          <a:noFill/>
        </p:spPr>
        <p:txBody>
          <a:bodyPr wrap="none" rtlCol="0">
            <a:spAutoFit/>
          </a:bodyPr>
          <a:lstStyle/>
          <a:p>
            <a:r>
              <a:rPr lang="en-US" altLang="zh-CN" sz="3600" b="1">
                <a:solidFill>
                  <a:srgbClr val="FF00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Ví dụ:</a:t>
            </a:r>
            <a:endParaRPr lang="zh-CN" altLang="en-US" sz="3600" b="1" dirty="0">
              <a:solidFill>
                <a:srgbClr val="FF0000"/>
              </a:solidFill>
              <a:effectLst>
                <a:outerShdw blurRad="38100" dist="38100" dir="2700000" algn="tl">
                  <a:srgbClr val="000000">
                    <a:alpha val="43137"/>
                  </a:srgbClr>
                </a:outerShdw>
              </a:effectLst>
              <a:latin typeface="Tahoma" panose="020B0604030504040204" pitchFamily="34" charset="0"/>
              <a:ea typeface="幼圆" panose="02010509060101010101" pitchFamily="49" charset="-122"/>
              <a:cs typeface="Tahoma" panose="020B0604030504040204" pitchFamily="34" charset="0"/>
            </a:endParaRPr>
          </a:p>
        </p:txBody>
      </p:sp>
      <p:pic>
        <p:nvPicPr>
          <p:cNvPr id="21" name="图片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5554" y="256275"/>
            <a:ext cx="4178564" cy="909452"/>
          </a:xfrm>
          <a:prstGeom prst="rect">
            <a:avLst/>
          </a:prstGeom>
        </p:spPr>
      </p:pic>
      <p:sp>
        <p:nvSpPr>
          <p:cNvPr id="7" name="Text Box 5">
            <a:extLst>
              <a:ext uri="{FF2B5EF4-FFF2-40B4-BE49-F238E27FC236}">
                <a16:creationId xmlns:a16="http://schemas.microsoft.com/office/drawing/2014/main" xmlns="" id="{3C27DA57-DBF5-44B9-97D4-2759A57B95B8}"/>
              </a:ext>
            </a:extLst>
          </p:cNvPr>
          <p:cNvSpPr txBox="1">
            <a:spLocks noChangeArrowheads="1"/>
          </p:cNvSpPr>
          <p:nvPr/>
        </p:nvSpPr>
        <p:spPr bwMode="auto">
          <a:xfrm>
            <a:off x="1040234" y="1201225"/>
            <a:ext cx="1053264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0"/>
              </a:spcBef>
              <a:buFontTx/>
              <a:buNone/>
            </a:pPr>
            <a:r>
              <a:rPr lang="en-US" altLang="en-US" b="1">
                <a:solidFill>
                  <a:srgbClr val="FF0000"/>
                </a:solidFill>
                <a:latin typeface="Times New Roman" panose="02020603050405020304" pitchFamily="18" charset="0"/>
              </a:rPr>
              <a:t>   </a:t>
            </a:r>
            <a:r>
              <a:rPr lang="en-US" altLang="en-US" b="1">
                <a:solidFill>
                  <a:srgbClr val="0000FF"/>
                </a:solidFill>
                <a:latin typeface="Times New Roman" panose="02020603050405020304" pitchFamily="18" charset="0"/>
              </a:rPr>
              <a:t>Tr</a:t>
            </a:r>
            <a:r>
              <a:rPr lang="vi-VN" altLang="en-US" b="1">
                <a:solidFill>
                  <a:srgbClr val="0000FF"/>
                </a:solidFill>
                <a:latin typeface="Times New Roman" panose="02020603050405020304" pitchFamily="18" charset="0"/>
              </a:rPr>
              <a:t>ư</a:t>
            </a:r>
            <a:r>
              <a:rPr lang="en-US" altLang="en-US" b="1">
                <a:solidFill>
                  <a:srgbClr val="0000FF"/>
                </a:solidFill>
                <a:latin typeface="Times New Roman" panose="02020603050405020304" pitchFamily="18" charset="0"/>
                <a:cs typeface="Times New Roman" panose="02020603050405020304" pitchFamily="18" charset="0"/>
              </a:rPr>
              <a:t>ờ</a:t>
            </a:r>
            <a:r>
              <a:rPr lang="en-US" altLang="en-US" b="1">
                <a:solidFill>
                  <a:srgbClr val="0000FF"/>
                </a:solidFill>
                <a:latin typeface="Times New Roman" panose="02020603050405020304" pitchFamily="18" charset="0"/>
              </a:rPr>
              <a:t>ng tiểu học  Vạn Thọ có 600 học sinh, trong </a:t>
            </a:r>
            <a:r>
              <a:rPr lang="vi-VN" altLang="en-US" b="1">
                <a:solidFill>
                  <a:srgbClr val="0000FF"/>
                </a:solidFill>
                <a:latin typeface="Times New Roman" panose="02020603050405020304" pitchFamily="18" charset="0"/>
              </a:rPr>
              <a:t>đ</a:t>
            </a:r>
            <a:r>
              <a:rPr lang="en-US" altLang="en-US" b="1">
                <a:solidFill>
                  <a:srgbClr val="0000FF"/>
                </a:solidFill>
                <a:latin typeface="Times New Roman" panose="02020603050405020304" pitchFamily="18" charset="0"/>
              </a:rPr>
              <a:t>ó có </a:t>
            </a:r>
          </a:p>
          <a:p>
            <a:pPr algn="just">
              <a:spcBef>
                <a:spcPct val="0"/>
              </a:spcBef>
              <a:buFontTx/>
              <a:buNone/>
            </a:pPr>
            <a:r>
              <a:rPr lang="en-US" altLang="en-US" b="1">
                <a:solidFill>
                  <a:srgbClr val="0000FF"/>
                </a:solidFill>
                <a:latin typeface="Times New Roman" panose="02020603050405020304" pitchFamily="18" charset="0"/>
              </a:rPr>
              <a:t>315 học sinh nữ. Tìm tỉ số phần tr</a:t>
            </a:r>
            <a:r>
              <a:rPr lang="vi-VN" altLang="en-US" b="1">
                <a:solidFill>
                  <a:srgbClr val="0000FF"/>
                </a:solidFill>
                <a:latin typeface="Times New Roman" panose="02020603050405020304" pitchFamily="18" charset="0"/>
              </a:rPr>
              <a:t>ă</a:t>
            </a:r>
            <a:r>
              <a:rPr lang="en-US" altLang="en-US" b="1">
                <a:solidFill>
                  <a:srgbClr val="0000FF"/>
                </a:solidFill>
                <a:latin typeface="Times New Roman" panose="02020603050405020304" pitchFamily="18" charset="0"/>
              </a:rPr>
              <a:t>m của số học sinh nữ và </a:t>
            </a:r>
          </a:p>
          <a:p>
            <a:pPr algn="just">
              <a:spcBef>
                <a:spcPct val="0"/>
              </a:spcBef>
              <a:buFontTx/>
              <a:buNone/>
            </a:pPr>
            <a:r>
              <a:rPr lang="en-US" altLang="en-US" b="1">
                <a:solidFill>
                  <a:srgbClr val="0000FF"/>
                </a:solidFill>
                <a:latin typeface="Times New Roman" panose="02020603050405020304" pitchFamily="18" charset="0"/>
              </a:rPr>
              <a:t>số học sinh toàn tr</a:t>
            </a:r>
            <a:r>
              <a:rPr lang="en-US" altLang="en-US" b="1">
                <a:solidFill>
                  <a:srgbClr val="0000FF"/>
                </a:solidFill>
                <a:latin typeface="Times New Roman" panose="02020603050405020304" pitchFamily="18" charset="0"/>
                <a:cs typeface="Times New Roman" panose="02020603050405020304" pitchFamily="18" charset="0"/>
              </a:rPr>
              <a:t>ườ</a:t>
            </a:r>
            <a:r>
              <a:rPr lang="en-US" altLang="en-US" b="1">
                <a:solidFill>
                  <a:srgbClr val="0000FF"/>
                </a:solidFill>
                <a:latin typeface="Times New Roman" panose="02020603050405020304" pitchFamily="18" charset="0"/>
              </a:rPr>
              <a:t>ng.</a:t>
            </a:r>
          </a:p>
        </p:txBody>
      </p:sp>
      <p:sp>
        <p:nvSpPr>
          <p:cNvPr id="8" name="Line 8">
            <a:extLst>
              <a:ext uri="{FF2B5EF4-FFF2-40B4-BE49-F238E27FC236}">
                <a16:creationId xmlns:a16="http://schemas.microsoft.com/office/drawing/2014/main" xmlns="" id="{E6F46DE9-DE1E-41EB-866F-CCB6514A4C66}"/>
              </a:ext>
            </a:extLst>
          </p:cNvPr>
          <p:cNvSpPr>
            <a:spLocks noChangeShapeType="1"/>
          </p:cNvSpPr>
          <p:nvPr/>
        </p:nvSpPr>
        <p:spPr bwMode="auto">
          <a:xfrm>
            <a:off x="1028700" y="2157412"/>
            <a:ext cx="2905125" cy="1"/>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9">
            <a:extLst>
              <a:ext uri="{FF2B5EF4-FFF2-40B4-BE49-F238E27FC236}">
                <a16:creationId xmlns:a16="http://schemas.microsoft.com/office/drawing/2014/main" xmlns="" id="{6EDA4FAE-7413-476E-B5CD-4388300002A3}"/>
              </a:ext>
            </a:extLst>
          </p:cNvPr>
          <p:cNvSpPr>
            <a:spLocks noChangeShapeType="1"/>
          </p:cNvSpPr>
          <p:nvPr/>
        </p:nvSpPr>
        <p:spPr bwMode="auto">
          <a:xfrm>
            <a:off x="6524625" y="1662110"/>
            <a:ext cx="2200275" cy="2"/>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a:extLst>
              <a:ext uri="{FF2B5EF4-FFF2-40B4-BE49-F238E27FC236}">
                <a16:creationId xmlns:a16="http://schemas.microsoft.com/office/drawing/2014/main" xmlns="" id="{14BF7A82-B0B7-4044-A1D5-D7D005C31FC8}"/>
              </a:ext>
            </a:extLst>
          </p:cNvPr>
          <p:cNvSpPr>
            <a:spLocks noChangeShapeType="1"/>
          </p:cNvSpPr>
          <p:nvPr/>
        </p:nvSpPr>
        <p:spPr bwMode="auto">
          <a:xfrm>
            <a:off x="4059877" y="2157412"/>
            <a:ext cx="3474397" cy="0"/>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a:extLst>
              <a:ext uri="{FF2B5EF4-FFF2-40B4-BE49-F238E27FC236}">
                <a16:creationId xmlns:a16="http://schemas.microsoft.com/office/drawing/2014/main" xmlns="" id="{63921D72-2A54-45C1-B343-07B94AEF19C2}"/>
              </a:ext>
            </a:extLst>
          </p:cNvPr>
          <p:cNvSpPr>
            <a:spLocks noChangeShapeType="1"/>
          </p:cNvSpPr>
          <p:nvPr/>
        </p:nvSpPr>
        <p:spPr bwMode="auto">
          <a:xfrm flipV="1">
            <a:off x="8315325" y="2166935"/>
            <a:ext cx="2562225" cy="2"/>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Text Box 20">
            <a:extLst>
              <a:ext uri="{FF2B5EF4-FFF2-40B4-BE49-F238E27FC236}">
                <a16:creationId xmlns:a16="http://schemas.microsoft.com/office/drawing/2014/main" xmlns="" id="{C6AEEE32-EB7F-40A6-96AD-546E66FE954A}"/>
              </a:ext>
            </a:extLst>
          </p:cNvPr>
          <p:cNvSpPr txBox="1">
            <a:spLocks noChangeArrowheads="1"/>
          </p:cNvSpPr>
          <p:nvPr/>
        </p:nvSpPr>
        <p:spPr bwMode="auto">
          <a:xfrm>
            <a:off x="942975" y="2913063"/>
            <a:ext cx="108585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000" b="1">
                <a:solidFill>
                  <a:srgbClr val="0000FF"/>
                </a:solidFill>
                <a:latin typeface="Times New Roman" panose="02020603050405020304" pitchFamily="18" charset="0"/>
              </a:rPr>
              <a:t>Tỉ số của số học sinh nữ và số học sinh toàn trường là 315  :  600</a:t>
            </a:r>
          </a:p>
          <a:p>
            <a:pPr>
              <a:spcBef>
                <a:spcPct val="0"/>
              </a:spcBef>
              <a:buFontTx/>
              <a:buNone/>
            </a:pPr>
            <a:r>
              <a:rPr lang="en-US" altLang="en-US" sz="3000" b="1">
                <a:solidFill>
                  <a:srgbClr val="0000FF"/>
                </a:solidFill>
                <a:latin typeface="Times New Roman" panose="02020603050405020304" pitchFamily="18" charset="0"/>
              </a:rPr>
              <a:t>Ta có : 315   :  600   =  0,525  </a:t>
            </a:r>
          </a:p>
        </p:txBody>
      </p:sp>
      <p:sp>
        <p:nvSpPr>
          <p:cNvPr id="15" name="Text Box 21">
            <a:extLst>
              <a:ext uri="{FF2B5EF4-FFF2-40B4-BE49-F238E27FC236}">
                <a16:creationId xmlns:a16="http://schemas.microsoft.com/office/drawing/2014/main" xmlns="" id="{44F83183-F691-4AA9-A1D5-E51A50281B0E}"/>
              </a:ext>
            </a:extLst>
          </p:cNvPr>
          <p:cNvSpPr txBox="1">
            <a:spLocks noChangeArrowheads="1"/>
          </p:cNvSpPr>
          <p:nvPr/>
        </p:nvSpPr>
        <p:spPr bwMode="auto">
          <a:xfrm>
            <a:off x="1685924" y="4124325"/>
            <a:ext cx="5947741"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 0,525  x  100 : 100 =  </a:t>
            </a:r>
          </a:p>
        </p:txBody>
      </p:sp>
      <p:sp>
        <p:nvSpPr>
          <p:cNvPr id="16" name="Text Box 22">
            <a:extLst>
              <a:ext uri="{FF2B5EF4-FFF2-40B4-BE49-F238E27FC236}">
                <a16:creationId xmlns:a16="http://schemas.microsoft.com/office/drawing/2014/main" xmlns="" id="{25D6987D-7772-4150-BFCD-DDAD9A65FD61}"/>
              </a:ext>
            </a:extLst>
          </p:cNvPr>
          <p:cNvSpPr txBox="1">
            <a:spLocks noChangeArrowheads="1"/>
          </p:cNvSpPr>
          <p:nvPr/>
        </p:nvSpPr>
        <p:spPr bwMode="auto">
          <a:xfrm>
            <a:off x="5180358" y="4114800"/>
            <a:ext cx="401126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 52,5 : 100 </a:t>
            </a:r>
            <a:r>
              <a:rPr lang="en-US" altLang="en-US" sz="3000">
                <a:solidFill>
                  <a:srgbClr val="0000FF"/>
                </a:solidFill>
                <a:latin typeface="Times New Roman" panose="02020603050405020304" pitchFamily="18" charset="0"/>
              </a:rPr>
              <a:t>=</a:t>
            </a:r>
          </a:p>
        </p:txBody>
      </p:sp>
      <p:sp>
        <p:nvSpPr>
          <p:cNvPr id="17" name="Text Box 23">
            <a:extLst>
              <a:ext uri="{FF2B5EF4-FFF2-40B4-BE49-F238E27FC236}">
                <a16:creationId xmlns:a16="http://schemas.microsoft.com/office/drawing/2014/main" xmlns="" id="{12CA6CF0-59ED-4400-830A-D742AB1D6A6C}"/>
              </a:ext>
            </a:extLst>
          </p:cNvPr>
          <p:cNvSpPr txBox="1">
            <a:spLocks noChangeArrowheads="1"/>
          </p:cNvSpPr>
          <p:nvPr/>
        </p:nvSpPr>
        <p:spPr bwMode="auto">
          <a:xfrm>
            <a:off x="7362825" y="4089400"/>
            <a:ext cx="318135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3000" b="1">
                <a:solidFill>
                  <a:srgbClr val="0000FF"/>
                </a:solidFill>
                <a:latin typeface="Times New Roman" panose="02020603050405020304" pitchFamily="18" charset="0"/>
              </a:rPr>
              <a:t>52,5  %</a:t>
            </a:r>
          </a:p>
        </p:txBody>
      </p:sp>
      <p:sp>
        <p:nvSpPr>
          <p:cNvPr id="18" name="Text Box 24">
            <a:extLst>
              <a:ext uri="{FF2B5EF4-FFF2-40B4-BE49-F238E27FC236}">
                <a16:creationId xmlns:a16="http://schemas.microsoft.com/office/drawing/2014/main" xmlns="" id="{777B59B4-A5B1-473F-9517-9A94634BA8FD}"/>
              </a:ext>
            </a:extLst>
          </p:cNvPr>
          <p:cNvSpPr txBox="1">
            <a:spLocks noChangeArrowheads="1"/>
          </p:cNvSpPr>
          <p:nvPr/>
        </p:nvSpPr>
        <p:spPr bwMode="auto">
          <a:xfrm>
            <a:off x="942975" y="4629150"/>
            <a:ext cx="107632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n-US" altLang="en-US" sz="3000" b="1">
                <a:solidFill>
                  <a:srgbClr val="0000FF"/>
                </a:solidFill>
                <a:latin typeface="Times New Roman" panose="02020603050405020304" pitchFamily="18" charset="0"/>
              </a:rPr>
              <a:t>Vậy tỉ số phần tr</a:t>
            </a:r>
            <a:r>
              <a:rPr lang="vi-VN" altLang="en-US" sz="3000" b="1">
                <a:solidFill>
                  <a:srgbClr val="0000FF"/>
                </a:solidFill>
                <a:latin typeface="Times New Roman" panose="02020603050405020304" pitchFamily="18" charset="0"/>
              </a:rPr>
              <a:t>ă</a:t>
            </a:r>
            <a:r>
              <a:rPr lang="en-US" altLang="en-US" sz="3000" b="1">
                <a:solidFill>
                  <a:srgbClr val="0000FF"/>
                </a:solidFill>
                <a:latin typeface="Times New Roman" panose="02020603050405020304" pitchFamily="18" charset="0"/>
              </a:rPr>
              <a:t>m của số học sinh nữ và số học sinh toàn tr</a:t>
            </a:r>
            <a:r>
              <a:rPr lang="en-US" altLang="en-US" sz="3000" b="1">
                <a:solidFill>
                  <a:srgbClr val="0000FF"/>
                </a:solidFill>
                <a:latin typeface="Times New Roman" panose="02020603050405020304" pitchFamily="18" charset="0"/>
                <a:cs typeface="Times New Roman" panose="02020603050405020304" pitchFamily="18" charset="0"/>
              </a:rPr>
              <a:t>ườ</a:t>
            </a:r>
            <a:r>
              <a:rPr lang="en-US" altLang="en-US" sz="3000" b="1">
                <a:solidFill>
                  <a:srgbClr val="0000FF"/>
                </a:solidFill>
                <a:latin typeface="Times New Roman" panose="02020603050405020304" pitchFamily="18" charset="0"/>
              </a:rPr>
              <a:t>ng là 52,5%</a:t>
            </a:r>
          </a:p>
        </p:txBody>
      </p:sp>
      <p:sp>
        <p:nvSpPr>
          <p:cNvPr id="20" name="Text Box 25">
            <a:extLst>
              <a:ext uri="{FF2B5EF4-FFF2-40B4-BE49-F238E27FC236}">
                <a16:creationId xmlns:a16="http://schemas.microsoft.com/office/drawing/2014/main" xmlns="" id="{681AC6F9-EBCC-4E6F-92D7-32B5287A25A4}"/>
              </a:ext>
            </a:extLst>
          </p:cNvPr>
          <p:cNvSpPr txBox="1">
            <a:spLocks noChangeArrowheads="1"/>
          </p:cNvSpPr>
          <p:nvPr/>
        </p:nvSpPr>
        <p:spPr bwMode="auto">
          <a:xfrm>
            <a:off x="904875" y="5724525"/>
            <a:ext cx="10401300" cy="1092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ts val="600"/>
              </a:spcBef>
              <a:buFontTx/>
              <a:buNone/>
            </a:pPr>
            <a:r>
              <a:rPr lang="en-US" altLang="en-US" sz="3000" b="1">
                <a:solidFill>
                  <a:srgbClr val="0000FF"/>
                </a:solidFill>
                <a:latin typeface="Times New Roman" panose="02020603050405020304" pitchFamily="18" charset="0"/>
              </a:rPr>
              <a:t>Thông th</a:t>
            </a:r>
            <a:r>
              <a:rPr lang="en-US" altLang="en-US" sz="3000" b="1">
                <a:solidFill>
                  <a:srgbClr val="0000FF"/>
                </a:solidFill>
                <a:latin typeface="Times New Roman" panose="02020603050405020304" pitchFamily="18" charset="0"/>
                <a:cs typeface="Times New Roman" panose="02020603050405020304" pitchFamily="18" charset="0"/>
              </a:rPr>
              <a:t>ườ</a:t>
            </a:r>
            <a:r>
              <a:rPr lang="en-US" altLang="en-US" sz="3000" b="1">
                <a:solidFill>
                  <a:srgbClr val="0000FF"/>
                </a:solidFill>
                <a:latin typeface="Times New Roman" panose="02020603050405020304" pitchFamily="18" charset="0"/>
              </a:rPr>
              <a:t>ng ta viết gọn cách tính nh</a:t>
            </a:r>
            <a:r>
              <a:rPr lang="en-US" altLang="en-US" sz="3000" b="1">
                <a:solidFill>
                  <a:srgbClr val="0000FF"/>
                </a:solidFill>
                <a:latin typeface="Times New Roman" panose="02020603050405020304" pitchFamily="18" charset="0"/>
                <a:cs typeface="Times New Roman" panose="02020603050405020304" pitchFamily="18" charset="0"/>
              </a:rPr>
              <a:t>ư </a:t>
            </a:r>
            <a:r>
              <a:rPr lang="en-US" altLang="en-US" sz="3000" b="1">
                <a:solidFill>
                  <a:srgbClr val="0000FF"/>
                </a:solidFill>
                <a:latin typeface="Times New Roman" panose="02020603050405020304" pitchFamily="18" charset="0"/>
              </a:rPr>
              <a:t>sau:</a:t>
            </a:r>
          </a:p>
          <a:p>
            <a:pPr>
              <a:spcBef>
                <a:spcPts val="600"/>
              </a:spcBef>
              <a:buFontTx/>
              <a:buNone/>
            </a:pPr>
            <a:r>
              <a:rPr lang="en-US" altLang="en-US" sz="3000" b="1">
                <a:solidFill>
                  <a:srgbClr val="0000FF"/>
                </a:solidFill>
                <a:latin typeface="Times New Roman" panose="02020603050405020304" pitchFamily="18" charset="0"/>
              </a:rPr>
              <a:t>         315  :  600  =  0,525  =  </a:t>
            </a:r>
            <a:r>
              <a:rPr lang="en-US" altLang="en-US" sz="3000" b="1">
                <a:solidFill>
                  <a:srgbClr val="FF0000"/>
                </a:solidFill>
                <a:latin typeface="Times New Roman" panose="02020603050405020304" pitchFamily="18" charset="0"/>
              </a:rPr>
              <a:t>52,5  %</a:t>
            </a:r>
          </a:p>
        </p:txBody>
      </p:sp>
      <p:sp>
        <p:nvSpPr>
          <p:cNvPr id="22" name="Line 11">
            <a:extLst>
              <a:ext uri="{FF2B5EF4-FFF2-40B4-BE49-F238E27FC236}">
                <a16:creationId xmlns:a16="http://schemas.microsoft.com/office/drawing/2014/main" xmlns="" id="{EB1F6BDC-B1F5-4542-8982-DCBEAB2B6FF7}"/>
              </a:ext>
            </a:extLst>
          </p:cNvPr>
          <p:cNvSpPr>
            <a:spLocks noChangeShapeType="1"/>
          </p:cNvSpPr>
          <p:nvPr/>
        </p:nvSpPr>
        <p:spPr bwMode="auto">
          <a:xfrm flipV="1">
            <a:off x="1112197" y="2673636"/>
            <a:ext cx="4126553" cy="1"/>
          </a:xfrm>
          <a:prstGeom prst="line">
            <a:avLst/>
          </a:prstGeom>
          <a:noFill/>
          <a:ln w="28575">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960733640"/>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edg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edg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0" presetClass="entr" presetSubtype="0"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edg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edge">
                                      <p:cBhvr>
                                        <p:cTn id="22" dur="500"/>
                                        <p:tgtEl>
                                          <p:spTgt spid="8"/>
                                        </p:tgtEl>
                                      </p:cBhvr>
                                    </p:animEffect>
                                  </p:childTnLst>
                                </p:cTn>
                              </p:par>
                              <p:par>
                                <p:cTn id="23" presetID="20"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edg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edge">
                                      <p:cBhvr>
                                        <p:cTn id="30" dur="500"/>
                                        <p:tgtEl>
                                          <p:spTgt spid="12"/>
                                        </p:tgtEl>
                                      </p:cBhvr>
                                    </p:animEffect>
                                  </p:childTnLst>
                                </p:cTn>
                              </p:par>
                              <p:par>
                                <p:cTn id="31" presetID="20"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edge">
                                      <p:cBhvr>
                                        <p:cTn id="33" dur="500"/>
                                        <p:tgtEl>
                                          <p:spTgt spid="13"/>
                                        </p:tgtEl>
                                      </p:cBhvr>
                                    </p:animEffect>
                                  </p:childTnLst>
                                </p:cTn>
                              </p:par>
                              <p:par>
                                <p:cTn id="34" presetID="20" presetClass="entr" presetSubtype="0" fill="hold" nodeType="with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edge">
                                      <p:cBhvr>
                                        <p:cTn id="36" dur="500"/>
                                        <p:tgtEl>
                                          <p:spTgt spid="22"/>
                                        </p:tgtEl>
                                      </p:cBhvr>
                                    </p:animEffect>
                                  </p:childTnLst>
                                </p:cTn>
                              </p:par>
                            </p:childTnLst>
                          </p:cTn>
                        </p:par>
                      </p:childTnLst>
                    </p:cTn>
                  </p:par>
                  <p:par>
                    <p:cTn id="37" fill="hold">
                      <p:stCondLst>
                        <p:cond delay="indefinite"/>
                      </p:stCondLst>
                      <p:childTnLst>
                        <p:par>
                          <p:cTn id="38" fill="hold">
                            <p:stCondLst>
                              <p:cond delay="0"/>
                            </p:stCondLst>
                            <p:childTnLst>
                              <p:par>
                                <p:cTn id="39" presetID="20" presetClass="entr" presetSubtype="0" fill="hold" nodeType="clickEffect">
                                  <p:stCondLst>
                                    <p:cond delay="0"/>
                                  </p:stCondLst>
                                  <p:childTnLst>
                                    <p:set>
                                      <p:cBhvr>
                                        <p:cTn id="40" dur="1" fill="hold">
                                          <p:stCondLst>
                                            <p:cond delay="0"/>
                                          </p:stCondLst>
                                        </p:cTn>
                                        <p:tgtEl>
                                          <p:spTgt spid="14">
                                            <p:txEl>
                                              <p:pRg st="0" end="0"/>
                                            </p:txEl>
                                          </p:spTgt>
                                        </p:tgtEl>
                                        <p:attrNameLst>
                                          <p:attrName>style.visibility</p:attrName>
                                        </p:attrNameLst>
                                      </p:cBhvr>
                                      <p:to>
                                        <p:strVal val="visible"/>
                                      </p:to>
                                    </p:set>
                                    <p:animEffect transition="in" filter="wedge">
                                      <p:cBhvr>
                                        <p:cTn id="41" dur="500"/>
                                        <p:tgtEl>
                                          <p:spTgt spid="14">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0" presetClass="entr" presetSubtype="0" fill="hold" nodeType="clickEffect">
                                  <p:stCondLst>
                                    <p:cond delay="0"/>
                                  </p:stCondLst>
                                  <p:childTnLst>
                                    <p:set>
                                      <p:cBhvr>
                                        <p:cTn id="45" dur="1" fill="hold">
                                          <p:stCondLst>
                                            <p:cond delay="0"/>
                                          </p:stCondLst>
                                        </p:cTn>
                                        <p:tgtEl>
                                          <p:spTgt spid="14">
                                            <p:txEl>
                                              <p:pRg st="1" end="1"/>
                                            </p:txEl>
                                          </p:spTgt>
                                        </p:tgtEl>
                                        <p:attrNameLst>
                                          <p:attrName>style.visibility</p:attrName>
                                        </p:attrNameLst>
                                      </p:cBhvr>
                                      <p:to>
                                        <p:strVal val="visible"/>
                                      </p:to>
                                    </p:set>
                                    <p:animEffect transition="in" filter="wedge">
                                      <p:cBhvr>
                                        <p:cTn id="46" dur="500"/>
                                        <p:tgtEl>
                                          <p:spTgt spid="14">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edge">
                                      <p:cBhvr>
                                        <p:cTn id="51" dur="500"/>
                                        <p:tgtEl>
                                          <p:spTgt spid="15"/>
                                        </p:tgtEl>
                                      </p:cBhvr>
                                    </p:animEffect>
                                  </p:childTnLst>
                                </p:cTn>
                              </p:par>
                            </p:childTnLst>
                          </p:cTn>
                        </p:par>
                      </p:childTnLst>
                    </p:cTn>
                  </p:par>
                  <p:par>
                    <p:cTn id="52" fill="hold">
                      <p:stCondLst>
                        <p:cond delay="indefinite"/>
                      </p:stCondLst>
                      <p:childTnLst>
                        <p:par>
                          <p:cTn id="53" fill="hold">
                            <p:stCondLst>
                              <p:cond delay="0"/>
                            </p:stCondLst>
                            <p:childTnLst>
                              <p:par>
                                <p:cTn id="54" presetID="20" presetClass="entr" presetSubtype="0" fill="hold" grpId="0"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wedge">
                                      <p:cBhvr>
                                        <p:cTn id="56" dur="500"/>
                                        <p:tgtEl>
                                          <p:spTgt spid="16"/>
                                        </p:tgtEl>
                                      </p:cBhvr>
                                    </p:animEffect>
                                  </p:childTnLst>
                                </p:cTn>
                              </p:par>
                            </p:childTnLst>
                          </p:cTn>
                        </p:par>
                      </p:childTnLst>
                    </p:cTn>
                  </p:par>
                  <p:par>
                    <p:cTn id="57" fill="hold">
                      <p:stCondLst>
                        <p:cond delay="indefinite"/>
                      </p:stCondLst>
                      <p:childTnLst>
                        <p:par>
                          <p:cTn id="58" fill="hold">
                            <p:stCondLst>
                              <p:cond delay="0"/>
                            </p:stCondLst>
                            <p:childTnLst>
                              <p:par>
                                <p:cTn id="59" presetID="20"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edge">
                                      <p:cBhvr>
                                        <p:cTn id="61" dur="500"/>
                                        <p:tgtEl>
                                          <p:spTgt spid="17"/>
                                        </p:tgtEl>
                                      </p:cBhvr>
                                    </p:animEffect>
                                  </p:childTnLst>
                                </p:cTn>
                              </p:par>
                            </p:childTnLst>
                          </p:cTn>
                        </p:par>
                      </p:childTnLst>
                    </p:cTn>
                  </p:par>
                  <p:par>
                    <p:cTn id="62" fill="hold">
                      <p:stCondLst>
                        <p:cond delay="indefinite"/>
                      </p:stCondLst>
                      <p:childTnLst>
                        <p:par>
                          <p:cTn id="63" fill="hold">
                            <p:stCondLst>
                              <p:cond delay="0"/>
                            </p:stCondLst>
                            <p:childTnLst>
                              <p:par>
                                <p:cTn id="64" presetID="20" presetClass="entr" presetSubtype="0" fill="hold" grpId="0" nodeType="click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wedg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20" presetClass="entr" presetSubtype="0"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wedge">
                                      <p:cBhvr>
                                        <p:cTn id="7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481</TotalTime>
  <Words>865</Words>
  <Application>Microsoft Office PowerPoint</Application>
  <PresentationFormat>Widescreen</PresentationFormat>
  <Paragraphs>156</Paragraphs>
  <Slides>20</Slides>
  <Notes>15</Notes>
  <HiddenSlides>0</HiddenSlides>
  <MMClips>6</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微软雅黑</vt:lpstr>
      <vt:lpstr>SimSun</vt:lpstr>
      <vt:lpstr>Aharoni</vt:lpstr>
      <vt:lpstr>Arial</vt:lpstr>
      <vt:lpstr>Arial Rounded MT Bold</vt:lpstr>
      <vt:lpstr>Calibri</vt:lpstr>
      <vt:lpstr>Calibri Light</vt:lpstr>
      <vt:lpstr>Cambria Math</vt:lpstr>
      <vt:lpstr>Tahoma</vt:lpstr>
      <vt:lpstr>Times New Roman</vt:lpstr>
      <vt:lpstr>Wingdings</vt:lpstr>
      <vt:lpstr>幼圆</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PC</dc:creator>
  <cp:lastModifiedBy>Windows User</cp:lastModifiedBy>
  <cp:revision>117</cp:revision>
  <dcterms:created xsi:type="dcterms:W3CDTF">2017-03-18T13:24:14Z</dcterms:created>
  <dcterms:modified xsi:type="dcterms:W3CDTF">2021-12-17T05:16:55Z</dcterms:modified>
</cp:coreProperties>
</file>