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82"/>
  </p:normalViewPr>
  <p:slideViewPr>
    <p:cSldViewPr snapToGrid="0" snapToObjects="1">
      <p:cViewPr varScale="1">
        <p:scale>
          <a:sx n="107" d="100"/>
          <a:sy n="107" d="100"/>
        </p:scale>
        <p:origin x="63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2022/1/15</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2022/1/15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mc:Choice xmlns:p14="http://schemas.microsoft.com/office/powerpoint/2010/main" Requires="p14">
      <p:transition spd="slow">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itchFamily="18" charset="0"/>
              <a:cs typeface="Times New Roman"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4878</TotalTime>
  <Words>1002</Words>
  <Application>Microsoft Office PowerPoint</Application>
  <PresentationFormat>Widescreen</PresentationFormat>
  <Paragraphs>92</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DengXian</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Mai Nguyen</cp:lastModifiedBy>
  <cp:revision>742</cp:revision>
  <dcterms:created xsi:type="dcterms:W3CDTF">2018-06-17T04:53:58Z</dcterms:created>
  <dcterms:modified xsi:type="dcterms:W3CDTF">2022-01-15T03:44:14Z</dcterms:modified>
  <cp:category>9Slide.vn</cp:category>
</cp:coreProperties>
</file>