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1" r:id="rId4"/>
    <p:sldId id="263" r:id="rId5"/>
    <p:sldId id="256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66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5601" y="2116183"/>
            <a:ext cx="99373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BÀI 11: PHÉP TRỪ TRONG PHẠM VI 10</a:t>
            </a:r>
          </a:p>
          <a:p>
            <a:pPr algn="ctr"/>
            <a:r>
              <a:rPr lang="vi-VN" sz="4000" b="1" smtClean="0">
                <a:solidFill>
                  <a:srgbClr val="FF0000"/>
                </a:solidFill>
                <a:latin typeface="+mj-lt"/>
              </a:rPr>
              <a:t>(Tiết 1)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1128" y="3690891"/>
            <a:ext cx="5543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Bớt đi còn lại mấy?</a:t>
            </a:r>
            <a:endParaRPr lang="en-US" sz="4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54114" y="1410789"/>
            <a:ext cx="10004841" cy="43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38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514" y="115933"/>
            <a:ext cx="4294570" cy="2272553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332949" y="812362"/>
            <a:ext cx="3198047" cy="974911"/>
            <a:chOff x="2958353" y="1381237"/>
            <a:chExt cx="3198047" cy="974911"/>
          </a:xfrm>
        </p:grpSpPr>
        <p:sp>
          <p:nvSpPr>
            <p:cNvPr id="8" name="Rounded Rectangular Callout 7"/>
            <p:cNvSpPr/>
            <p:nvPr/>
          </p:nvSpPr>
          <p:spPr>
            <a:xfrm rot="16200000">
              <a:off x="4069921" y="269669"/>
              <a:ext cx="974911" cy="3198047"/>
            </a:xfrm>
            <a:prstGeom prst="wedgeRoundRectCallout">
              <a:avLst>
                <a:gd name="adj1" fmla="val 17788"/>
                <a:gd name="adj2" fmla="val 83103"/>
                <a:gd name="adj3" fmla="val 1666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79377" y="1441749"/>
              <a:ext cx="28911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Bớt 1 quả, còn lại mấy quả?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512" y="2370490"/>
            <a:ext cx="5319264" cy="116443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0774" y="1169623"/>
            <a:ext cx="83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668499" y="2326491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6 – 1 =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31610" y="2314307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?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15684" y="2326489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9681" y="2856777"/>
            <a:ext cx="4641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Sáu trừ một bằng năm.</a:t>
            </a:r>
            <a:endParaRPr lang="en-US" sz="2400" b="1" dirty="0"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530996" y="3339526"/>
            <a:ext cx="174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Dấu trừ: </a:t>
            </a:r>
            <a:endParaRPr lang="en-US" sz="24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57649" y="3196642"/>
            <a:ext cx="1331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+mj-lt"/>
              </a:rPr>
              <a:t>-</a:t>
            </a:r>
            <a:endParaRPr lang="en-US" sz="40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/>
          <a:srcRect l="4891"/>
          <a:stretch/>
        </p:blipFill>
        <p:spPr>
          <a:xfrm>
            <a:off x="814513" y="3603818"/>
            <a:ext cx="5120654" cy="312114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10773" y="3773799"/>
            <a:ext cx="833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5768016" y="4599042"/>
            <a:ext cx="3198047" cy="974911"/>
            <a:chOff x="4866658" y="4561512"/>
            <a:chExt cx="3198047" cy="974911"/>
          </a:xfrm>
        </p:grpSpPr>
        <p:sp>
          <p:nvSpPr>
            <p:cNvPr id="23" name="Rounded Rectangular Callout 22"/>
            <p:cNvSpPr/>
            <p:nvPr/>
          </p:nvSpPr>
          <p:spPr>
            <a:xfrm rot="16200000">
              <a:off x="5978226" y="3449944"/>
              <a:ext cx="974911" cy="3198047"/>
            </a:xfrm>
            <a:prstGeom prst="wedgeRoundRectCallout">
              <a:avLst>
                <a:gd name="adj1" fmla="val 10891"/>
                <a:gd name="adj2" fmla="val -74155"/>
                <a:gd name="adj3" fmla="val 16667"/>
              </a:avLst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085004" y="4628761"/>
              <a:ext cx="28911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Bay mất 2 quả, còn lại mấy quả bóng?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Rounded Rectangle 25"/>
          <p:cNvSpPr/>
          <p:nvPr/>
        </p:nvSpPr>
        <p:spPr>
          <a:xfrm>
            <a:off x="5646177" y="5789093"/>
            <a:ext cx="4150869" cy="81448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824877" y="5674956"/>
            <a:ext cx="170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5 - 2 =  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242471" y="5676289"/>
            <a:ext cx="1331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250591" y="5657245"/>
            <a:ext cx="1701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? 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80968" y="6196741"/>
            <a:ext cx="4197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 smtClean="0">
                <a:latin typeface="+mj-lt"/>
              </a:rPr>
              <a:t>Năm trừ hai bằng ba.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3356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6" presetClass="emph" presetSubtype="0" repeatCount="3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4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65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6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6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9" presetClass="exit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5" grpId="1"/>
      <p:bldP spid="16" grpId="0"/>
      <p:bldP spid="17" grpId="0"/>
      <p:bldP spid="18" grpId="0"/>
      <p:bldP spid="19" grpId="0"/>
      <p:bldP spid="19" grpId="1"/>
      <p:bldP spid="21" grpId="0"/>
      <p:bldP spid="26" grpId="0" animBg="1"/>
      <p:bldP spid="27" grpId="0"/>
      <p:bldP spid="28" grpId="0"/>
      <p:bldP spid="29" grpId="0"/>
      <p:bldP spid="29" grpId="1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" y="91683"/>
            <a:ext cx="11521440" cy="66748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27" y="91683"/>
            <a:ext cx="11370025" cy="3974937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971109" y="3095897"/>
            <a:ext cx="574765" cy="489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159829" y="3095897"/>
            <a:ext cx="574765" cy="489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10107" t="59686"/>
          <a:stretch/>
        </p:blipFill>
        <p:spPr>
          <a:xfrm>
            <a:off x="326569" y="1449979"/>
            <a:ext cx="11166180" cy="293914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336869" y="2958616"/>
            <a:ext cx="640080" cy="48997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3646" y="2958739"/>
            <a:ext cx="627017" cy="48985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569" y="122182"/>
            <a:ext cx="11376122" cy="3974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0.00703 0.3608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803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00495 0.3594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796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7 L 0.00443 0.365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" y="1826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341" y="135640"/>
            <a:ext cx="10898506" cy="630555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110652" y="1031967"/>
            <a:ext cx="618240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10652" y="2207623"/>
            <a:ext cx="659673" cy="56170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0167190" y="4530915"/>
            <a:ext cx="574765" cy="537474"/>
          </a:xfrm>
          <a:prstGeom prst="round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169434" y="5677607"/>
            <a:ext cx="600891" cy="55337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154127" y="3396342"/>
            <a:ext cx="574765" cy="537474"/>
          </a:xfrm>
          <a:prstGeom prst="roundRect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1" animBg="1"/>
      <p:bldP spid="11" grpId="1" animBg="1"/>
      <p:bldP spid="12" grpId="1" animBg="1"/>
      <p:bldP spid="13" grpId="1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80</Words>
  <Application>Microsoft Office PowerPoint</Application>
  <PresentationFormat>Widescreen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2020-08-14T13:15:10Z</dcterms:created>
  <dcterms:modified xsi:type="dcterms:W3CDTF">2020-08-16T13:25:42Z</dcterms:modified>
</cp:coreProperties>
</file>