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3977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74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984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626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484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837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349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13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000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6722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98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F1A5-4D51-4074-8703-14121F9AE77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905000" y="152846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371600" y="3048001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17: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 (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63149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1" t="18627" r="24369" b="50922"/>
          <a:stretch/>
        </p:blipFill>
        <p:spPr bwMode="auto">
          <a:xfrm>
            <a:off x="1769918" y="1073727"/>
            <a:ext cx="5375564" cy="471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1650" y="279673"/>
            <a:ext cx="8140700" cy="901427"/>
            <a:chOff x="546100" y="152216"/>
            <a:chExt cx="8140700" cy="901427"/>
          </a:xfrm>
        </p:grpSpPr>
        <p:sp>
          <p:nvSpPr>
            <p:cNvPr id="7" name="TextBox 6"/>
            <p:cNvSpPr txBox="1"/>
            <p:nvPr/>
          </p:nvSpPr>
          <p:spPr>
            <a:xfrm>
              <a:off x="1384300" y="191869"/>
              <a:ext cx="73025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Nối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theo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thứ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tự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từ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bé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đến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lớn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được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hình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dưới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đây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.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còn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thiếu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46100" y="15221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1963" y="190315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263096" y="1181100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77000" y="2819400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15000" y="5160818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67000" y="5186149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3B3EBE-1459-473A-B0C2-410903505ADB}"/>
              </a:ext>
            </a:extLst>
          </p:cNvPr>
          <p:cNvSpPr txBox="1"/>
          <p:nvPr/>
        </p:nvSpPr>
        <p:spPr>
          <a:xfrm>
            <a:off x="1121649" y="6035828"/>
            <a:ext cx="4821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8357E294-6C92-4A0E-9981-6329C05E6A39}"/>
              </a:ext>
            </a:extLst>
          </p:cNvPr>
          <p:cNvSpPr/>
          <p:nvPr/>
        </p:nvSpPr>
        <p:spPr>
          <a:xfrm>
            <a:off x="5718516" y="5995895"/>
            <a:ext cx="758483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FDC797-B297-42A1-B5EF-6DD85388C981}"/>
              </a:ext>
            </a:extLst>
          </p:cNvPr>
          <p:cNvSpPr txBox="1"/>
          <p:nvPr/>
        </p:nvSpPr>
        <p:spPr>
          <a:xfrm>
            <a:off x="1187653" y="6024068"/>
            <a:ext cx="46899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E9F2CA4B-3C46-4C96-97BE-E569305F25DE}"/>
              </a:ext>
            </a:extLst>
          </p:cNvPr>
          <p:cNvSpPr/>
          <p:nvPr/>
        </p:nvSpPr>
        <p:spPr>
          <a:xfrm>
            <a:off x="5910597" y="5960422"/>
            <a:ext cx="5334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7448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1"/>
      <p:bldP spid="15" grpId="2"/>
      <p:bldP spid="16" grpId="0" animBg="1"/>
      <p:bldP spid="16" grpId="1" animBg="1"/>
      <p:bldP spid="17" grpId="0"/>
      <p:bldP spid="17" grpId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28600"/>
            <a:ext cx="8140700" cy="660975"/>
            <a:chOff x="546100" y="152216"/>
            <a:chExt cx="8140700" cy="660975"/>
          </a:xfrm>
        </p:grpSpPr>
        <p:sp>
          <p:nvSpPr>
            <p:cNvPr id="5" name="TextBox 4"/>
            <p:cNvSpPr txBox="1"/>
            <p:nvPr/>
          </p:nvSpPr>
          <p:spPr>
            <a:xfrm>
              <a:off x="1384300" y="191869"/>
              <a:ext cx="73025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Cho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46100" y="15221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1963" y="190315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 rot="20974864">
            <a:off x="1979290" y="1106184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24199" y="563457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" name="Rounded Rectangle 9"/>
          <p:cNvSpPr/>
          <p:nvPr/>
        </p:nvSpPr>
        <p:spPr>
          <a:xfrm rot="21015477">
            <a:off x="4342245" y="1003982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 rot="1454249">
            <a:off x="5708313" y="870237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58" y="2286000"/>
            <a:ext cx="78141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a.Sắp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5, 6, 7, 8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058" y="4572000"/>
            <a:ext cx="78141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nhất?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8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058" y="5314146"/>
            <a:ext cx="71283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5,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8?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6,7</a:t>
            </a:r>
          </a:p>
        </p:txBody>
      </p:sp>
    </p:spTree>
    <p:extLst>
      <p:ext uri="{BB962C8B-B14F-4D97-AF65-F5344CB8AC3E}">
        <p14:creationId xmlns:p14="http://schemas.microsoft.com/office/powerpoint/2010/main" val="130780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68253"/>
            <a:ext cx="7302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228600"/>
            <a:ext cx="609600" cy="660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663" y="266699"/>
            <a:ext cx="45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195626"/>
            <a:ext cx="730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thêm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đứng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0" b="100000"/>
          <a:stretch/>
        </p:blipFill>
        <p:spPr bwMode="auto">
          <a:xfrm>
            <a:off x="0" y="-188686"/>
            <a:ext cx="10972800" cy="18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0662" y="3274565"/>
            <a:ext cx="8494651" cy="2667000"/>
            <a:chOff x="342898" y="912365"/>
            <a:chExt cx="8494651" cy="26670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0" t="30424" r="11853" b="59090"/>
            <a:stretch/>
          </p:blipFill>
          <p:spPr bwMode="auto">
            <a:xfrm>
              <a:off x="342898" y="912365"/>
              <a:ext cx="8494651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8" t="30385" r="37674" b="61196"/>
            <a:stretch/>
          </p:blipFill>
          <p:spPr bwMode="auto">
            <a:xfrm>
              <a:off x="5928170" y="912365"/>
              <a:ext cx="2036079" cy="2141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24361" r="67823" b="67944"/>
          <a:stretch/>
        </p:blipFill>
        <p:spPr bwMode="auto">
          <a:xfrm>
            <a:off x="1032164" y="2679479"/>
            <a:ext cx="1509486" cy="119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23739" r="55880" b="68661"/>
          <a:stretch/>
        </p:blipFill>
        <p:spPr bwMode="auto">
          <a:xfrm>
            <a:off x="2515589" y="2514600"/>
            <a:ext cx="1343891" cy="117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1" t="23962" r="42370" b="69154"/>
          <a:stretch/>
        </p:blipFill>
        <p:spPr bwMode="auto">
          <a:xfrm>
            <a:off x="3943267" y="2570017"/>
            <a:ext cx="1371600" cy="10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0" t="30562" r="18570" b="61812"/>
          <a:stretch/>
        </p:blipFill>
        <p:spPr bwMode="auto">
          <a:xfrm>
            <a:off x="6668849" y="4161783"/>
            <a:ext cx="1413164" cy="89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466C9E-D88C-4BE7-8C30-42385B683B1C}"/>
              </a:ext>
            </a:extLst>
          </p:cNvPr>
          <p:cNvSpPr txBox="1"/>
          <p:nvPr/>
        </p:nvSpPr>
        <p:spPr>
          <a:xfrm>
            <a:off x="916157" y="5892682"/>
            <a:ext cx="3427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đầu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tiên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18D41-340A-46C2-BEC4-2250589A1729}"/>
              </a:ext>
            </a:extLst>
          </p:cNvPr>
          <p:cNvSpPr txBox="1"/>
          <p:nvPr/>
        </p:nvSpPr>
        <p:spPr>
          <a:xfrm>
            <a:off x="4191001" y="5892682"/>
            <a:ext cx="2209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endParaRPr lang="en-US" sz="2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83909B-A57B-4680-8785-21F5860BAD45}"/>
              </a:ext>
            </a:extLst>
          </p:cNvPr>
          <p:cNvSpPr txBox="1"/>
          <p:nvPr/>
        </p:nvSpPr>
        <p:spPr>
          <a:xfrm>
            <a:off x="894443" y="5879796"/>
            <a:ext cx="51514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AFC305-C4BE-4FC9-A2A0-D912BE0912B7}"/>
              </a:ext>
            </a:extLst>
          </p:cNvPr>
          <p:cNvSpPr txBox="1"/>
          <p:nvPr/>
        </p:nvSpPr>
        <p:spPr>
          <a:xfrm>
            <a:off x="5772548" y="5917990"/>
            <a:ext cx="32044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endParaRPr lang="en-US" sz="2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95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17327 0.0032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16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787 L 0.15781 0 " pathEditMode="relative" rAng="0" ptsTypes="AA">
                                      <p:cBhvr>
                                        <p:cTn id="39" dur="1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39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-0.01759 L -0.44809 -0.211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7" grpId="0"/>
      <p:bldP spid="17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04800" y="228600"/>
            <a:ext cx="609600" cy="660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0663" y="266699"/>
            <a:ext cx="45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3000" y="268253"/>
            <a:ext cx="730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mưa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mỗi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B.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6" t="54283" r="48258" b="17348"/>
          <a:stretch/>
        </p:blipFill>
        <p:spPr bwMode="auto">
          <a:xfrm>
            <a:off x="609600" y="1984829"/>
            <a:ext cx="4005697" cy="438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615296" y="1752600"/>
            <a:ext cx="3830203" cy="4585854"/>
            <a:chOff x="1371600" y="277090"/>
            <a:chExt cx="2743200" cy="458585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6" t="52224" r="39924" b="18129"/>
            <a:stretch/>
          </p:blipFill>
          <p:spPr bwMode="auto">
            <a:xfrm>
              <a:off x="1371600" y="277090"/>
              <a:ext cx="2743200" cy="4585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8" t="68203" r="46000" b="22039"/>
            <a:stretch/>
          </p:blipFill>
          <p:spPr bwMode="auto">
            <a:xfrm>
              <a:off x="2743200" y="2910113"/>
              <a:ext cx="1371600" cy="1509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4" t="69598" r="35730" b="21087"/>
          <a:stretch/>
        </p:blipFill>
        <p:spPr bwMode="auto">
          <a:xfrm>
            <a:off x="4953000" y="4724400"/>
            <a:ext cx="1163781" cy="144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1" t="58569" r="29522" b="31298"/>
          <a:stretch/>
        </p:blipFill>
        <p:spPr bwMode="auto">
          <a:xfrm>
            <a:off x="4421827" y="2611416"/>
            <a:ext cx="1196768" cy="15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1" t="61514" r="14924" b="30336"/>
          <a:stretch/>
        </p:blipFill>
        <p:spPr bwMode="auto">
          <a:xfrm>
            <a:off x="6081712" y="3657600"/>
            <a:ext cx="1205346" cy="126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365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34896 -0.0060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-30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7 -0.06921 L -0.14618 0.01551 C -0.15938 0.03403 -0.17969 0.04514 -0.20191 0.04792 C -0.22708 0.04838 -0.24722 0.04005 -0.26181 0.02338 L -0.33212 -0.05208 " pathEditMode="relative" rAng="-10973840" ptsTypes="FffFF">
                                      <p:cBhvr>
                                        <p:cTn id="42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629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46423 -0.13634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2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-1"/>
            <a:ext cx="906284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87551" y="2286000"/>
            <a:ext cx="2888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Củng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cố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68311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-1"/>
            <a:ext cx="906284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2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5585212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280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Thu Thieu Thi Van</cp:lastModifiedBy>
  <cp:revision>15</cp:revision>
  <dcterms:created xsi:type="dcterms:W3CDTF">2020-08-23T03:01:41Z</dcterms:created>
  <dcterms:modified xsi:type="dcterms:W3CDTF">2022-01-04T11:56:03Z</dcterms:modified>
</cp:coreProperties>
</file>