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56" r:id="rId3"/>
    <p:sldId id="265" r:id="rId4"/>
    <p:sldId id="262" r:id="rId5"/>
    <p:sldId id="257" r:id="rId6"/>
    <p:sldId id="485" r:id="rId7"/>
    <p:sldId id="487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9"/>
    <a:srgbClr val="C5DF96"/>
    <a:srgbClr val="FBDCD9"/>
    <a:srgbClr val="C6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7F506-590B-4115-8697-1506AF24502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8CBD4-255A-4E2C-8967-EC0D7645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73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76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28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D6596-0799-4586-84E5-D8DD8847A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507" r="9615" b="79275"/>
          <a:stretch/>
        </p:blipFill>
        <p:spPr>
          <a:xfrm>
            <a:off x="1224103" y="334087"/>
            <a:ext cx="9646626" cy="3823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08320" y="3794004"/>
            <a:ext cx="480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+mj-lt"/>
              </a:rPr>
              <a:t>Tiết 1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6582" y="5569803"/>
            <a:ext cx="4315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SGK trang 48, 49</a:t>
            </a:r>
          </a:p>
        </p:txBody>
      </p:sp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4750191"/>
            <a:ext cx="12192000" cy="20878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82549" y="158743"/>
            <a:ext cx="3971797" cy="24229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-1060617" y="3686101"/>
            <a:ext cx="3812597" cy="5078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6489" y="2701593"/>
            <a:ext cx="98762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anose="020B0603050302020204" pitchFamily="34" charset="0"/>
              </a:rPr>
              <a:t>Xin chào và hẹn gặp lại!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9"/>
    </mc:Choice>
    <mc:Fallback xmlns="">
      <p:transition spd="slow" advTm="8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76AD4D-486A-48B2-8582-996B0FB167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29565" r="6345" b="51210"/>
          <a:stretch/>
        </p:blipFill>
        <p:spPr>
          <a:xfrm>
            <a:off x="1302025" y="1570383"/>
            <a:ext cx="10014576" cy="32401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5EE18A-034C-4898-8AE3-0E3E3B420E49}"/>
              </a:ext>
            </a:extLst>
          </p:cNvPr>
          <p:cNvSpPr/>
          <p:nvPr/>
        </p:nvSpPr>
        <p:spPr>
          <a:xfrm>
            <a:off x="1917675" y="1858617"/>
            <a:ext cx="3311964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623ABA-368B-440C-A597-763012EDAE02}"/>
              </a:ext>
            </a:extLst>
          </p:cNvPr>
          <p:cNvSpPr/>
          <p:nvPr/>
        </p:nvSpPr>
        <p:spPr>
          <a:xfrm>
            <a:off x="2471314" y="4023693"/>
            <a:ext cx="527851" cy="50689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43F90F-0BD7-4D3A-A36F-C3E9AB116F33}"/>
              </a:ext>
            </a:extLst>
          </p:cNvPr>
          <p:cNvSpPr/>
          <p:nvPr/>
        </p:nvSpPr>
        <p:spPr>
          <a:xfrm>
            <a:off x="5716657" y="2543590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72DBA4-CF30-4665-9CDE-180EEDE5F70C}"/>
              </a:ext>
            </a:extLst>
          </p:cNvPr>
          <p:cNvSpPr/>
          <p:nvPr/>
        </p:nvSpPr>
        <p:spPr>
          <a:xfrm>
            <a:off x="6584674" y="2523712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33C22A-46FE-4908-B451-F64FA5ED8C6B}"/>
              </a:ext>
            </a:extLst>
          </p:cNvPr>
          <p:cNvSpPr/>
          <p:nvPr/>
        </p:nvSpPr>
        <p:spPr>
          <a:xfrm>
            <a:off x="1917674" y="2904712"/>
            <a:ext cx="3439517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2B6FC5-5B74-4E27-B744-882FCAF7C5F9}"/>
              </a:ext>
            </a:extLst>
          </p:cNvPr>
          <p:cNvSpPr/>
          <p:nvPr/>
        </p:nvSpPr>
        <p:spPr>
          <a:xfrm>
            <a:off x="3080185" y="3998016"/>
            <a:ext cx="900287" cy="659709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12003-3633-47AA-84E6-DE015BC8C3F6}"/>
              </a:ext>
            </a:extLst>
          </p:cNvPr>
          <p:cNvSpPr/>
          <p:nvPr/>
        </p:nvSpPr>
        <p:spPr>
          <a:xfrm>
            <a:off x="6505161" y="2994164"/>
            <a:ext cx="805070" cy="869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40E531-983E-4CA8-918F-3F2960196B61}"/>
              </a:ext>
            </a:extLst>
          </p:cNvPr>
          <p:cNvSpPr/>
          <p:nvPr/>
        </p:nvSpPr>
        <p:spPr>
          <a:xfrm>
            <a:off x="5637144" y="2987538"/>
            <a:ext cx="805070" cy="87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406BED-B27A-4070-A02A-6E2A0815B819}"/>
              </a:ext>
            </a:extLst>
          </p:cNvPr>
          <p:cNvSpPr/>
          <p:nvPr/>
        </p:nvSpPr>
        <p:spPr>
          <a:xfrm>
            <a:off x="3919906" y="3970682"/>
            <a:ext cx="1437285" cy="74046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8699D5-C274-49C0-A787-0C061EC97DA6}"/>
              </a:ext>
            </a:extLst>
          </p:cNvPr>
          <p:cNvSpPr/>
          <p:nvPr/>
        </p:nvSpPr>
        <p:spPr>
          <a:xfrm>
            <a:off x="5643015" y="3945005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A3F3E9-849F-4C68-81D2-4026A5054A18}"/>
              </a:ext>
            </a:extLst>
          </p:cNvPr>
          <p:cNvSpPr/>
          <p:nvPr/>
        </p:nvSpPr>
        <p:spPr>
          <a:xfrm>
            <a:off x="6503504" y="3933411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B22F50-A783-49A7-A087-125326ED6652}"/>
              </a:ext>
            </a:extLst>
          </p:cNvPr>
          <p:cNvSpPr/>
          <p:nvPr/>
        </p:nvSpPr>
        <p:spPr>
          <a:xfrm>
            <a:off x="7373178" y="2252869"/>
            <a:ext cx="4194313" cy="2627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53"/>
    </mc:Choice>
    <mc:Fallback xmlns="">
      <p:transition spd="slow" advTm="124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76AD4D-486A-48B2-8582-996B0FB167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50524" r="6345" b="30580"/>
          <a:stretch/>
        </p:blipFill>
        <p:spPr>
          <a:xfrm>
            <a:off x="1133060" y="1858617"/>
            <a:ext cx="10220036" cy="32500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08B96D-BA01-493C-BBBF-09F7A4102E73}"/>
              </a:ext>
            </a:extLst>
          </p:cNvPr>
          <p:cNvSpPr/>
          <p:nvPr/>
        </p:nvSpPr>
        <p:spPr>
          <a:xfrm>
            <a:off x="1513197" y="2085563"/>
            <a:ext cx="3714786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052F77-47EB-4355-964F-D4B9863F0FE7}"/>
              </a:ext>
            </a:extLst>
          </p:cNvPr>
          <p:cNvSpPr/>
          <p:nvPr/>
        </p:nvSpPr>
        <p:spPr>
          <a:xfrm>
            <a:off x="2102840" y="4237796"/>
            <a:ext cx="527851" cy="50689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BBF17A-9AB5-4BE2-B04B-DD61C81D1B1B}"/>
              </a:ext>
            </a:extLst>
          </p:cNvPr>
          <p:cNvSpPr/>
          <p:nvPr/>
        </p:nvSpPr>
        <p:spPr>
          <a:xfrm>
            <a:off x="5676901" y="2712553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D2454F-3D60-4CCA-8E23-A2F942069A25}"/>
              </a:ext>
            </a:extLst>
          </p:cNvPr>
          <p:cNvSpPr/>
          <p:nvPr/>
        </p:nvSpPr>
        <p:spPr>
          <a:xfrm>
            <a:off x="6544918" y="2692675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969C33-90F1-48CE-A924-C56FBABE0CF3}"/>
              </a:ext>
            </a:extLst>
          </p:cNvPr>
          <p:cNvSpPr/>
          <p:nvPr/>
        </p:nvSpPr>
        <p:spPr>
          <a:xfrm>
            <a:off x="1650831" y="3026465"/>
            <a:ext cx="3577152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4DE66-A2FE-4A41-84BA-CF296BC2C4EF}"/>
              </a:ext>
            </a:extLst>
          </p:cNvPr>
          <p:cNvSpPr/>
          <p:nvPr/>
        </p:nvSpPr>
        <p:spPr>
          <a:xfrm>
            <a:off x="2628645" y="4116043"/>
            <a:ext cx="1049864" cy="659709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3981D-B370-46BC-98E3-FCF0AC2D0DE4}"/>
              </a:ext>
            </a:extLst>
          </p:cNvPr>
          <p:cNvSpPr/>
          <p:nvPr/>
        </p:nvSpPr>
        <p:spPr>
          <a:xfrm>
            <a:off x="6456222" y="3213858"/>
            <a:ext cx="805070" cy="869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9208B9-C4F5-4676-B064-428D1ED0D0F3}"/>
              </a:ext>
            </a:extLst>
          </p:cNvPr>
          <p:cNvSpPr/>
          <p:nvPr/>
        </p:nvSpPr>
        <p:spPr>
          <a:xfrm>
            <a:off x="5588205" y="3207232"/>
            <a:ext cx="805070" cy="87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868554-C478-4CBE-A477-3546B518C37B}"/>
              </a:ext>
            </a:extLst>
          </p:cNvPr>
          <p:cNvSpPr/>
          <p:nvPr/>
        </p:nvSpPr>
        <p:spPr>
          <a:xfrm>
            <a:off x="3678509" y="4057028"/>
            <a:ext cx="1437285" cy="74046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7326F6-4098-4EC1-8477-085705873632}"/>
              </a:ext>
            </a:extLst>
          </p:cNvPr>
          <p:cNvSpPr/>
          <p:nvPr/>
        </p:nvSpPr>
        <p:spPr>
          <a:xfrm>
            <a:off x="5572542" y="4237796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153E5B-5E54-42D0-8FCF-A4AE13F7DEE5}"/>
              </a:ext>
            </a:extLst>
          </p:cNvPr>
          <p:cNvSpPr/>
          <p:nvPr/>
        </p:nvSpPr>
        <p:spPr>
          <a:xfrm>
            <a:off x="6433031" y="4226202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9FE070-B24F-4907-BEE2-8AFB702793CE}"/>
              </a:ext>
            </a:extLst>
          </p:cNvPr>
          <p:cNvSpPr/>
          <p:nvPr/>
        </p:nvSpPr>
        <p:spPr>
          <a:xfrm>
            <a:off x="7373178" y="1858617"/>
            <a:ext cx="4194313" cy="3021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89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15"/>
    </mc:Choice>
    <mc:Fallback xmlns="">
      <p:transition spd="slow" advTm="103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952750-40F6-4C11-851E-C1F0F539B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79130" r="8389" b="8551"/>
          <a:stretch/>
        </p:blipFill>
        <p:spPr>
          <a:xfrm>
            <a:off x="958076" y="1379510"/>
            <a:ext cx="10513271" cy="26302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FB4FA7-CF47-422F-BFB5-D1AD73F92DE1}"/>
              </a:ext>
            </a:extLst>
          </p:cNvPr>
          <p:cNvSpPr/>
          <p:nvPr/>
        </p:nvSpPr>
        <p:spPr>
          <a:xfrm>
            <a:off x="3349488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C80EC-A273-425B-92DF-4A7FF5CAD2B4}"/>
              </a:ext>
            </a:extLst>
          </p:cNvPr>
          <p:cNvSpPr/>
          <p:nvPr/>
        </p:nvSpPr>
        <p:spPr>
          <a:xfrm>
            <a:off x="3091071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02D8B7-91FB-413C-925E-B9D7720E4CCB}"/>
              </a:ext>
            </a:extLst>
          </p:cNvPr>
          <p:cNvSpPr/>
          <p:nvPr/>
        </p:nvSpPr>
        <p:spPr>
          <a:xfrm>
            <a:off x="5479774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7CEE09-7E2B-4252-A71E-823A5F648E3F}"/>
              </a:ext>
            </a:extLst>
          </p:cNvPr>
          <p:cNvSpPr/>
          <p:nvPr/>
        </p:nvSpPr>
        <p:spPr>
          <a:xfrm>
            <a:off x="5221357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1898E-A6B8-4019-B98F-AD79724ED354}"/>
              </a:ext>
            </a:extLst>
          </p:cNvPr>
          <p:cNvSpPr/>
          <p:nvPr/>
        </p:nvSpPr>
        <p:spPr>
          <a:xfrm>
            <a:off x="7596810" y="3339549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4F0AF-EF80-4384-B8E3-15F7537F2EF7}"/>
              </a:ext>
            </a:extLst>
          </p:cNvPr>
          <p:cNvSpPr/>
          <p:nvPr/>
        </p:nvSpPr>
        <p:spPr>
          <a:xfrm>
            <a:off x="7338393" y="3339549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15875-CD29-4156-B7C4-62303BB65A84}"/>
              </a:ext>
            </a:extLst>
          </p:cNvPr>
          <p:cNvSpPr/>
          <p:nvPr/>
        </p:nvSpPr>
        <p:spPr>
          <a:xfrm>
            <a:off x="9816548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98CB0-A4B1-4CA2-9D71-A505F14BE97F}"/>
              </a:ext>
            </a:extLst>
          </p:cNvPr>
          <p:cNvSpPr/>
          <p:nvPr/>
        </p:nvSpPr>
        <p:spPr>
          <a:xfrm>
            <a:off x="9558131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0"/>
            <a:ext cx="3203842" cy="1379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57"/>
    </mc:Choice>
    <mc:Fallback xmlns="">
      <p:transition spd="slow" advTm="130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0"/>
            <a:ext cx="3203842" cy="13795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7088" r="8203" b="82188"/>
          <a:stretch/>
        </p:blipFill>
        <p:spPr>
          <a:xfrm>
            <a:off x="1681039" y="1372911"/>
            <a:ext cx="9116063" cy="1669775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6757344" y="3132350"/>
            <a:ext cx="1280601" cy="2294613"/>
            <a:chOff x="2384126" y="3217497"/>
            <a:chExt cx="1280601" cy="2294613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2789642" y="4695773"/>
              <a:ext cx="875085" cy="52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2384126" y="3568014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853694" y="321749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34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853694" y="4051059"/>
              <a:ext cx="811033" cy="547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853694" y="480046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74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95914" y="3132350"/>
            <a:ext cx="1280601" cy="2294613"/>
            <a:chOff x="2384126" y="3217497"/>
            <a:chExt cx="1280601" cy="2294613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2789642" y="4695773"/>
              <a:ext cx="875085" cy="52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2384126" y="3568014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853694" y="321749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53694" y="4051059"/>
              <a:ext cx="811033" cy="547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64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853694" y="480046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79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041267" y="3235154"/>
            <a:ext cx="1280601" cy="2305760"/>
            <a:chOff x="2384126" y="3217497"/>
            <a:chExt cx="1280601" cy="2305760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2789642" y="4695773"/>
              <a:ext cx="875085" cy="52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384126" y="3568014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53694" y="321749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53694" y="4051059"/>
              <a:ext cx="811033" cy="547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21446" y="4811614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34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999610" y="3080005"/>
            <a:ext cx="1280601" cy="2294613"/>
            <a:chOff x="2384126" y="3217497"/>
            <a:chExt cx="1280601" cy="2294613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2789642" y="4695773"/>
              <a:ext cx="875085" cy="52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2384126" y="3568014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53694" y="321749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83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853694" y="4051059"/>
              <a:ext cx="811033" cy="547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853694" y="480046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98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26"/>
    </mc:Choice>
    <mc:Fallback xmlns="">
      <p:transition spd="slow" advTm="105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473F2E-1B51-4228-87C5-394563868ABF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04801"/>
            <a:ext cx="8741000" cy="5145361"/>
            <a:chOff x="138545" y="742949"/>
            <a:chExt cx="8929255" cy="38571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736A60-7BEE-48FC-ADA2-BD71F7FDF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6100" r="3490" b="-79"/>
            <a:stretch>
              <a:fillRect/>
            </a:stretch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5073AB4-04F9-4284-8AE6-BFDBAEB54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6018" r="83754" b="-79"/>
            <a:stretch>
              <a:fillRect/>
            </a:stretch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3CF750-1FE4-4E97-9C82-A707E9512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8366" r="3490" b="-79"/>
            <a:stretch>
              <a:fillRect/>
            </a:stretch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05DAAC3-E2AF-4BA0-AD86-54A76A21C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247" r="83754" b="-79"/>
            <a:stretch>
              <a:fillRect/>
            </a:stretch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AB3714E-EBA6-4562-BF1A-D9D8A5D25305}"/>
              </a:ext>
            </a:extLst>
          </p:cNvPr>
          <p:cNvSpPr txBox="1"/>
          <p:nvPr/>
        </p:nvSpPr>
        <p:spPr>
          <a:xfrm>
            <a:off x="1924456" y="742544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40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r>
              <a:rPr lang="en-US" sz="40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wgày</a:t>
            </a:r>
            <a:r>
              <a:rPr lang="en-US" sz="4000" dirty="0">
                <a:solidFill>
                  <a:srgbClr val="FF0000"/>
                </a:solidFill>
                <a:latin typeface="HP001 4 hàng" panose="020B0603050302020204" pitchFamily="34" charset="0"/>
              </a:rPr>
              <a:t> 15 </a:t>
            </a:r>
            <a:r>
              <a:rPr lang="el-GR" sz="4000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en-US" sz="40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áng</a:t>
            </a:r>
            <a:r>
              <a:rPr lang="en-US" sz="4000" dirty="0">
                <a:solidFill>
                  <a:srgbClr val="FF0000"/>
                </a:solidFill>
                <a:latin typeface="HP001 4 hàng" panose="020B0603050302020204" pitchFamily="34" charset="0"/>
              </a:rPr>
              <a:t> 3 </a:t>
            </a:r>
            <a:r>
              <a:rPr lang="en-US" sz="40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wăm</a:t>
            </a:r>
            <a:r>
              <a:rPr lang="en-US" sz="4000" dirty="0">
                <a:solidFill>
                  <a:srgbClr val="FF0000"/>
                </a:solidFill>
                <a:latin typeface="HP001 4 hàng" panose="020B0603050302020204" pitchFamily="34" charset="0"/>
              </a:rPr>
              <a:t> 2022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F816B-F6E6-4C07-B527-1D3F062E1F00}"/>
              </a:ext>
            </a:extLst>
          </p:cNvPr>
          <p:cNvSpPr txBox="1"/>
          <p:nvPr/>
        </p:nvSpPr>
        <p:spPr>
          <a:xfrm>
            <a:off x="2093742" y="2448128"/>
            <a:ext cx="8119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lt-LT" sz="4000" dirty="0">
                <a:solidFill>
                  <a:srgbClr val="FF0000"/>
                </a:solidFill>
                <a:latin typeface="HP001 4 hàng" panose="020B0603050302020204" pitchFamily="34" charset="0"/>
              </a:rPr>
              <a:t>PǗ˛p cųg số có hai </a:t>
            </a:r>
            <a:r>
              <a:rPr lang="el-GR" sz="4000" dirty="0">
                <a:solidFill>
                  <a:srgbClr val="FF0000"/>
                </a:solidFill>
                <a:latin typeface="HP001 4 hàng" panose="020B0603050302020204" pitchFamily="34" charset="0"/>
              </a:rPr>
              <a:t>ε</a:t>
            </a:r>
            <a:r>
              <a:rPr lang="lt-LT" sz="4000" dirty="0">
                <a:solidFill>
                  <a:srgbClr val="FF0000"/>
                </a:solidFill>
                <a:latin typeface="HP001 4 hàng" panose="020B0603050302020204" pitchFamily="34" charset="0"/>
              </a:rPr>
              <a:t>ữ số vƞ số có</a:t>
            </a:r>
            <a:endParaRPr lang="en-US" sz="4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815DE8-A86E-4210-89F5-B66749AF8A76}"/>
              </a:ext>
            </a:extLst>
          </p:cNvPr>
          <p:cNvSpPr txBox="1"/>
          <p:nvPr/>
        </p:nvSpPr>
        <p:spPr>
          <a:xfrm>
            <a:off x="1483071" y="3305784"/>
            <a:ext cx="586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4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l-GR" sz="4200" dirty="0">
                <a:solidFill>
                  <a:srgbClr val="FF0000"/>
                </a:solidFill>
                <a:latin typeface="HP001 4 hàng" panose="020B0603050302020204" pitchFamily="34" charset="0"/>
              </a:rPr>
              <a:t>ε</a:t>
            </a:r>
            <a:r>
              <a:rPr lang="en-US" sz="4200" dirty="0">
                <a:solidFill>
                  <a:srgbClr val="FF0000"/>
                </a:solidFill>
                <a:latin typeface="HP001 4 hàng" panose="020B0603050302020204" pitchFamily="34" charset="0"/>
              </a:rPr>
              <a:t>ữ </a:t>
            </a:r>
            <a:r>
              <a:rPr lang="en-US" sz="4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4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4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41B7-4CC5-48B1-82C3-A8764AF3AE56}"/>
              </a:ext>
            </a:extLst>
          </p:cNvPr>
          <p:cNvSpPr txBox="1"/>
          <p:nvPr/>
        </p:nvSpPr>
        <p:spPr>
          <a:xfrm>
            <a:off x="1262328" y="4156428"/>
            <a:ext cx="632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HP001 4 hàng" panose="020B0603050302020204" pitchFamily="34" charset="0"/>
              </a:rPr>
              <a:t>2.Đặt </a:t>
            </a:r>
            <a:r>
              <a:rPr lang="en-US" sz="4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tính</a:t>
            </a:r>
            <a:r>
              <a:rPr lang="en-US" sz="4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ǟē</a:t>
            </a:r>
            <a:r>
              <a:rPr lang="en-US" sz="4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Ǉí</a:t>
            </a:r>
            <a:r>
              <a:rPr lang="el-GR" sz="4200" dirty="0">
                <a:solidFill>
                  <a:srgbClr val="FF0000"/>
                </a:solidFill>
                <a:latin typeface="HP001 4 hàng" panose="020B0603050302020204" pitchFamily="34" charset="0"/>
              </a:rPr>
              <a:t>ζ </a:t>
            </a:r>
            <a:r>
              <a:rPr lang="en-US" sz="4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4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8214703-265A-41B5-BD63-810708D8D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247" r="83754" b="-79"/>
          <a:stretch>
            <a:fillRect/>
          </a:stretch>
        </p:blipFill>
        <p:spPr bwMode="auto">
          <a:xfrm rot="5400000">
            <a:off x="1810160" y="5381832"/>
            <a:ext cx="1723408" cy="18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26FBD8B-AEEE-45F9-BC09-515C362E7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247" r="83754" b="-79"/>
          <a:stretch>
            <a:fillRect/>
          </a:stretch>
        </p:blipFill>
        <p:spPr bwMode="auto">
          <a:xfrm rot="5400000">
            <a:off x="3692460" y="5386694"/>
            <a:ext cx="1713688" cy="18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C1FB8E9-FF20-4924-9DAC-1592E7B6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247" r="83754" b="-79"/>
          <a:stretch>
            <a:fillRect/>
          </a:stretch>
        </p:blipFill>
        <p:spPr bwMode="auto">
          <a:xfrm rot="5400000">
            <a:off x="5552873" y="5381018"/>
            <a:ext cx="1725040" cy="18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E4070DE-8DFB-46D8-A0C0-8102FDFCA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247" r="83754" b="-79"/>
          <a:stretch>
            <a:fillRect/>
          </a:stretch>
        </p:blipFill>
        <p:spPr bwMode="auto">
          <a:xfrm rot="5400000">
            <a:off x="7435179" y="5385882"/>
            <a:ext cx="1715308" cy="18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2A1FE14-4FA1-4922-A0D9-3F04F2184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8163" r="83754" b="-79"/>
          <a:stretch/>
        </p:blipFill>
        <p:spPr bwMode="auto">
          <a:xfrm rot="5400000">
            <a:off x="8999708" y="5679334"/>
            <a:ext cx="1713686" cy="125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705F6C-5513-4933-8E1E-209ED9755E51}"/>
              </a:ext>
            </a:extLst>
          </p:cNvPr>
          <p:cNvSpPr txBox="1"/>
          <p:nvPr/>
        </p:nvSpPr>
        <p:spPr>
          <a:xfrm>
            <a:off x="6999052" y="2438400"/>
            <a:ext cx="3668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4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F4DE63-4DED-4836-A845-CBAE3A10138E}"/>
              </a:ext>
            </a:extLst>
          </p:cNvPr>
          <p:cNvSpPr txBox="1"/>
          <p:nvPr/>
        </p:nvSpPr>
        <p:spPr>
          <a:xfrm>
            <a:off x="4563897" y="1600200"/>
            <a:ext cx="3668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Toán</a:t>
            </a:r>
            <a:endParaRPr lang="en-US" sz="4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F7E8F4-FBB3-4A15-91ED-6321BAF18241}"/>
              </a:ext>
            </a:extLst>
          </p:cNvPr>
          <p:cNvSpPr txBox="1"/>
          <p:nvPr/>
        </p:nvSpPr>
        <p:spPr>
          <a:xfrm>
            <a:off x="3200400" y="563880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\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EA2786-B46B-47BB-885F-1D149869C9DF}"/>
              </a:ext>
            </a:extLst>
          </p:cNvPr>
          <p:cNvSpPr txBox="1"/>
          <p:nvPr/>
        </p:nvSpPr>
        <p:spPr>
          <a:xfrm>
            <a:off x="1402080" y="5442732"/>
            <a:ext cx="1066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HP001 4 hàng" panose="020B0603050302020204" pitchFamily="34" charset="0"/>
              </a:rPr>
              <a:t>+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252A5AE-E4B6-407A-B42F-825D0CB5F851}"/>
              </a:ext>
            </a:extLst>
          </p:cNvPr>
          <p:cNvGrpSpPr/>
          <p:nvPr/>
        </p:nvGrpSpPr>
        <p:grpSpPr>
          <a:xfrm>
            <a:off x="1681090" y="5028414"/>
            <a:ext cx="1137137" cy="2346670"/>
            <a:chOff x="1681090" y="5028414"/>
            <a:chExt cx="1137137" cy="234667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81B9A6-32B6-443C-93DA-F2A1FEDDB58C}"/>
                </a:ext>
              </a:extLst>
            </p:cNvPr>
            <p:cNvSpPr txBox="1"/>
            <p:nvPr/>
          </p:nvSpPr>
          <p:spPr>
            <a:xfrm>
              <a:off x="1751427" y="5028414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5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13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EF23B4-BDBF-46C0-8653-DE3281D12C95}"/>
                </a:ext>
              </a:extLst>
            </p:cNvPr>
            <p:cNvSpPr txBox="1"/>
            <p:nvPr/>
          </p:nvSpPr>
          <p:spPr>
            <a:xfrm>
              <a:off x="1697501" y="5892898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5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21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F4F17A8-FEDD-4FCC-8542-E8C93626D11A}"/>
                </a:ext>
              </a:extLst>
            </p:cNvPr>
            <p:cNvCxnSpPr>
              <a:cxnSpLocks/>
            </p:cNvCxnSpPr>
            <p:nvPr/>
          </p:nvCxnSpPr>
          <p:spPr>
            <a:xfrm>
              <a:off x="1749082" y="6480904"/>
              <a:ext cx="628357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F86917-F166-47F0-8E0F-84A053B7828B}"/>
                </a:ext>
              </a:extLst>
            </p:cNvPr>
            <p:cNvSpPr txBox="1"/>
            <p:nvPr/>
          </p:nvSpPr>
          <p:spPr>
            <a:xfrm>
              <a:off x="1681090" y="6728753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5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34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9C5BB9-CB2D-4A32-81DA-B7414C0D50F5}"/>
              </a:ext>
            </a:extLst>
          </p:cNvPr>
          <p:cNvGrpSpPr/>
          <p:nvPr/>
        </p:nvGrpSpPr>
        <p:grpSpPr>
          <a:xfrm>
            <a:off x="3284807" y="5026068"/>
            <a:ext cx="1488829" cy="2346670"/>
            <a:chOff x="3284807" y="5026068"/>
            <a:chExt cx="1488829" cy="234667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E433866-C41C-4753-92C6-1DCFEDD29D8F}"/>
                </a:ext>
              </a:extLst>
            </p:cNvPr>
            <p:cNvGrpSpPr/>
            <p:nvPr/>
          </p:nvGrpSpPr>
          <p:grpSpPr>
            <a:xfrm>
              <a:off x="3535681" y="5026068"/>
              <a:ext cx="1237955" cy="2346670"/>
              <a:chOff x="1681090" y="5028414"/>
              <a:chExt cx="1237955" cy="234667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3D6581B-0367-4875-B4C5-4B630B929365}"/>
                  </a:ext>
                </a:extLst>
              </p:cNvPr>
              <p:cNvSpPr txBox="1"/>
              <p:nvPr/>
            </p:nvSpPr>
            <p:spPr>
              <a:xfrm>
                <a:off x="1723291" y="5028414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15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A0D3B3B-EB09-449A-A6CE-6F0476DA52FA}"/>
                  </a:ext>
                </a:extLst>
              </p:cNvPr>
              <p:cNvSpPr txBox="1"/>
              <p:nvPr/>
            </p:nvSpPr>
            <p:spPr>
              <a:xfrm>
                <a:off x="1852245" y="5892898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64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A353810-A627-4EDD-A972-9B02FCE9D3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9082" y="6480904"/>
                <a:ext cx="628357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DEFFBBC-E499-40AE-B03A-82AF4A83561E}"/>
                  </a:ext>
                </a:extLst>
              </p:cNvPr>
              <p:cNvSpPr txBox="1"/>
              <p:nvPr/>
            </p:nvSpPr>
            <p:spPr>
              <a:xfrm>
                <a:off x="1681090" y="6728753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5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79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40C89E3-18AB-4388-A13B-31C7A7C47B2A}"/>
                </a:ext>
              </a:extLst>
            </p:cNvPr>
            <p:cNvSpPr txBox="1"/>
            <p:nvPr/>
          </p:nvSpPr>
          <p:spPr>
            <a:xfrm>
              <a:off x="3284807" y="5426320"/>
              <a:ext cx="10668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5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0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+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F69B5D-8CBF-49D1-8C21-62E24C610D65}"/>
              </a:ext>
            </a:extLst>
          </p:cNvPr>
          <p:cNvGrpSpPr/>
          <p:nvPr/>
        </p:nvGrpSpPr>
        <p:grpSpPr>
          <a:xfrm>
            <a:off x="5139395" y="5051859"/>
            <a:ext cx="1432558" cy="2346670"/>
            <a:chOff x="3341078" y="5026068"/>
            <a:chExt cx="1432558" cy="234667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E77ECEE-02C6-4E13-8F12-6290964446EC}"/>
                </a:ext>
              </a:extLst>
            </p:cNvPr>
            <p:cNvGrpSpPr/>
            <p:nvPr/>
          </p:nvGrpSpPr>
          <p:grpSpPr>
            <a:xfrm>
              <a:off x="3535681" y="5026068"/>
              <a:ext cx="1237955" cy="2346670"/>
              <a:chOff x="1681090" y="5028414"/>
              <a:chExt cx="1237955" cy="2346670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D2828CD-6185-4060-9EE9-242F5E699EF6}"/>
                  </a:ext>
                </a:extLst>
              </p:cNvPr>
              <p:cNvSpPr txBox="1"/>
              <p:nvPr/>
            </p:nvSpPr>
            <p:spPr>
              <a:xfrm>
                <a:off x="1751427" y="5028414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34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0341FE9-19E0-4457-B607-ECC34A5F1E3F}"/>
                  </a:ext>
                </a:extLst>
              </p:cNvPr>
              <p:cNvSpPr txBox="1"/>
              <p:nvPr/>
            </p:nvSpPr>
            <p:spPr>
              <a:xfrm>
                <a:off x="1852245" y="5892898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40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3B5DB4D-3C41-4544-9A38-0841F6731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9082" y="6480904"/>
                <a:ext cx="628357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B3C689C-D3F0-43AD-8758-5710EF9DA78C}"/>
                  </a:ext>
                </a:extLst>
              </p:cNvPr>
              <p:cNvSpPr txBox="1"/>
              <p:nvPr/>
            </p:nvSpPr>
            <p:spPr>
              <a:xfrm>
                <a:off x="1681090" y="6728753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5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74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5A493DB-E25B-4637-83FB-5FBD092C3541}"/>
                </a:ext>
              </a:extLst>
            </p:cNvPr>
            <p:cNvSpPr txBox="1"/>
            <p:nvPr/>
          </p:nvSpPr>
          <p:spPr>
            <a:xfrm>
              <a:off x="3341078" y="5412252"/>
              <a:ext cx="10668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5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0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+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710CA2D-F2E2-4A0D-9641-36CA26AC8F18}"/>
              </a:ext>
            </a:extLst>
          </p:cNvPr>
          <p:cNvGrpSpPr/>
          <p:nvPr/>
        </p:nvGrpSpPr>
        <p:grpSpPr>
          <a:xfrm>
            <a:off x="7008054" y="5035448"/>
            <a:ext cx="1348151" cy="2346670"/>
            <a:chOff x="3341078" y="5026068"/>
            <a:chExt cx="1348151" cy="234667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121DA35-6FF8-4ACC-8C72-23AACC84ED97}"/>
                </a:ext>
              </a:extLst>
            </p:cNvPr>
            <p:cNvGrpSpPr/>
            <p:nvPr/>
          </p:nvGrpSpPr>
          <p:grpSpPr>
            <a:xfrm>
              <a:off x="3603673" y="5026068"/>
              <a:ext cx="1085556" cy="2346670"/>
              <a:chOff x="1749082" y="5028414"/>
              <a:chExt cx="1085556" cy="2346670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EDFF11B-672E-47F5-B630-D7BED17CBA61}"/>
                  </a:ext>
                </a:extLst>
              </p:cNvPr>
              <p:cNvSpPr txBox="1"/>
              <p:nvPr/>
            </p:nvSpPr>
            <p:spPr>
              <a:xfrm>
                <a:off x="1751427" y="5028414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83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B631D85-E07A-4549-99A3-F2F19B202712}"/>
                  </a:ext>
                </a:extLst>
              </p:cNvPr>
              <p:cNvSpPr txBox="1"/>
              <p:nvPr/>
            </p:nvSpPr>
            <p:spPr>
              <a:xfrm>
                <a:off x="1767838" y="5892898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15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DD03957-0945-46B2-952A-FE1BC70130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9082" y="6480904"/>
                <a:ext cx="628357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FD3F0CB-37CF-407D-9022-4164DA08094D}"/>
                  </a:ext>
                </a:extLst>
              </p:cNvPr>
              <p:cNvSpPr txBox="1"/>
              <p:nvPr/>
            </p:nvSpPr>
            <p:spPr>
              <a:xfrm>
                <a:off x="1751429" y="6728753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5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98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EC5E041-612D-447A-BBD6-B1D1757A449B}"/>
                </a:ext>
              </a:extLst>
            </p:cNvPr>
            <p:cNvSpPr txBox="1"/>
            <p:nvPr/>
          </p:nvSpPr>
          <p:spPr>
            <a:xfrm>
              <a:off x="3341078" y="5412252"/>
              <a:ext cx="10668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5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0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130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41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0"/>
            <a:ext cx="2943802" cy="1299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 t="18961" r="8383" b="49027"/>
          <a:stretch/>
        </p:blipFill>
        <p:spPr>
          <a:xfrm>
            <a:off x="0" y="1299246"/>
            <a:ext cx="12192000" cy="498437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DE9CCE-840D-46DB-AA97-118A7153EF3A}"/>
              </a:ext>
            </a:extLst>
          </p:cNvPr>
          <p:cNvCxnSpPr/>
          <p:nvPr/>
        </p:nvCxnSpPr>
        <p:spPr>
          <a:xfrm>
            <a:off x="3200400" y="3540034"/>
            <a:ext cx="6404776" cy="17475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EBE467-1D34-4109-A56C-BF556FFC6E5A}"/>
              </a:ext>
            </a:extLst>
          </p:cNvPr>
          <p:cNvCxnSpPr>
            <a:cxnSpLocks/>
          </p:cNvCxnSpPr>
          <p:nvPr/>
        </p:nvCxnSpPr>
        <p:spPr>
          <a:xfrm flipV="1">
            <a:off x="7323151" y="3657601"/>
            <a:ext cx="2356426" cy="15186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2357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75"/>
    </mc:Choice>
    <mc:Fallback xmlns="">
      <p:transition spd="slow" advTm="74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250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53749" r="8911" b="11285"/>
          <a:stretch/>
        </p:blipFill>
        <p:spPr>
          <a:xfrm>
            <a:off x="1" y="1191993"/>
            <a:ext cx="12191999" cy="51790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74EE4B-930B-4E84-85AC-C2011C9F9199}"/>
              </a:ext>
            </a:extLst>
          </p:cNvPr>
          <p:cNvSpPr/>
          <p:nvPr/>
        </p:nvSpPr>
        <p:spPr>
          <a:xfrm>
            <a:off x="4458817" y="2278485"/>
            <a:ext cx="3704667" cy="5692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10  </a:t>
            </a:r>
            <a:r>
              <a:rPr lang="en-US" sz="4000" b="1">
                <a:solidFill>
                  <a:schemeClr val="accent1"/>
                </a:solidFill>
              </a:rPr>
              <a:t>+ </a:t>
            </a:r>
            <a:r>
              <a:rPr lang="en-US" sz="4000" b="1">
                <a:solidFill>
                  <a:srgbClr val="FF0000"/>
                </a:solidFill>
              </a:rPr>
              <a:t> 26  </a:t>
            </a:r>
            <a:r>
              <a:rPr lang="en-US" sz="4000" b="1">
                <a:solidFill>
                  <a:schemeClr val="accent1"/>
                </a:solidFill>
              </a:rPr>
              <a:t>=</a:t>
            </a:r>
            <a:r>
              <a:rPr lang="en-US" sz="4000" b="1">
                <a:solidFill>
                  <a:srgbClr val="FF0000"/>
                </a:solidFill>
              </a:rPr>
              <a:t>  36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DE9CCE-840D-46DB-AA97-118A7153EF3A}"/>
              </a:ext>
            </a:extLst>
          </p:cNvPr>
          <p:cNvCxnSpPr/>
          <p:nvPr/>
        </p:nvCxnSpPr>
        <p:spPr>
          <a:xfrm flipV="1">
            <a:off x="5854828" y="1590211"/>
            <a:ext cx="2831972" cy="84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DE9CCE-840D-46DB-AA97-118A7153EF3A}"/>
              </a:ext>
            </a:extLst>
          </p:cNvPr>
          <p:cNvCxnSpPr/>
          <p:nvPr/>
        </p:nvCxnSpPr>
        <p:spPr>
          <a:xfrm flipV="1">
            <a:off x="9023413" y="1581758"/>
            <a:ext cx="2831972" cy="84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DE9CCE-840D-46DB-AA97-118A7153EF3A}"/>
              </a:ext>
            </a:extLst>
          </p:cNvPr>
          <p:cNvCxnSpPr/>
          <p:nvPr/>
        </p:nvCxnSpPr>
        <p:spPr>
          <a:xfrm>
            <a:off x="1438836" y="1871814"/>
            <a:ext cx="4289611" cy="41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42269" y="2085326"/>
            <a:ext cx="3937762" cy="1015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2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22"/>
    </mc:Choice>
    <mc:Fallback xmlns="">
      <p:transition spd="slow" advTm="77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2|3.9|4.3|3.1|9.6|0.7|0.9|6.7|29.5|7.6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2.6|4.6|1.2|2.1|3.2|1.4|1.5|15.8|0.6|2.8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2|4.9|14.4|6|12.3|3.4|13.6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4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8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2|3.3|14.2|1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114</Words>
  <Application>Microsoft Office PowerPoint</Application>
  <PresentationFormat>Widescreen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Thu Thieu Thi Van</cp:lastModifiedBy>
  <cp:revision>46</cp:revision>
  <dcterms:created xsi:type="dcterms:W3CDTF">2020-08-07T08:50:12Z</dcterms:created>
  <dcterms:modified xsi:type="dcterms:W3CDTF">2022-03-15T12:31:37Z</dcterms:modified>
</cp:coreProperties>
</file>