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6" r:id="rId5"/>
    <p:sldMasterId id="2147483679" r:id="rId6"/>
    <p:sldMasterId id="2147483693" r:id="rId7"/>
  </p:sldMasterIdLst>
  <p:notesMasterIdLst>
    <p:notesMasterId r:id="rId22"/>
  </p:notesMasterIdLst>
  <p:sldIdLst>
    <p:sldId id="269" r:id="rId8"/>
    <p:sldId id="270" r:id="rId9"/>
    <p:sldId id="271" r:id="rId10"/>
    <p:sldId id="263" r:id="rId11"/>
    <p:sldId id="272" r:id="rId12"/>
    <p:sldId id="273" r:id="rId13"/>
    <p:sldId id="257" r:id="rId14"/>
    <p:sldId id="258" r:id="rId15"/>
    <p:sldId id="259" r:id="rId16"/>
    <p:sldId id="260" r:id="rId17"/>
    <p:sldId id="261" r:id="rId18"/>
    <p:sldId id="262" r:id="rId19"/>
    <p:sldId id="268" r:id="rId20"/>
    <p:sldId id="26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0A723-FC42-45AF-A0CA-829E39ECB119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8916A-3DA4-42BF-9E96-46629A2F25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1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C473C3-8CFB-4996-B49C-ECC2166DEAB6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647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0A03BF-BDB9-4A45-9B59-55A59E96C1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315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8916A-3DA4-42BF-9E96-46629A2F252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0A03BF-BDB9-4A45-9B59-55A59E96C1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156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47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4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4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7D9ED4D-CFC4-4836-93DE-5A3E0C021F68}" type="datetimeFigureOut">
              <a:rPr lang="zh-CN" altLang="en-US" smtClean="0"/>
              <a:pPr/>
              <a:t>2021/12/18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C68EB9A-3794-40D5-BD96-AB4AD446DD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56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7D9ED4D-CFC4-4836-93DE-5A3E0C021F68}" type="datetimeFigureOut">
              <a:rPr lang="zh-CN" altLang="en-US" smtClean="0"/>
              <a:pPr/>
              <a:t>2021/12/18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C68EB9A-3794-40D5-BD96-AB4AD446DD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801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7D9ED4D-CFC4-4836-93DE-5A3E0C021F68}" type="datetimeFigureOut">
              <a:rPr lang="zh-CN" altLang="en-US" smtClean="0"/>
              <a:pPr/>
              <a:t>2021/12/18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C68EB9A-3794-40D5-BD96-AB4AD446DD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38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7D9ED4D-CFC4-4836-93DE-5A3E0C021F68}" type="datetimeFigureOut">
              <a:rPr lang="zh-CN" altLang="en-US" smtClean="0"/>
              <a:pPr/>
              <a:t>2021/12/18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C68EB9A-3794-40D5-BD96-AB4AD446DD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32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199"/>
            </a:lvl1pPr>
            <a:lvl2pPr marL="457051" indent="0">
              <a:buNone/>
              <a:defRPr sz="2799"/>
            </a:lvl2pPr>
            <a:lvl3pPr marL="914103" indent="0">
              <a:buNone/>
              <a:defRPr sz="2399"/>
            </a:lvl3pPr>
            <a:lvl4pPr marL="1371154" indent="0">
              <a:buNone/>
              <a:defRPr sz="1999"/>
            </a:lvl4pPr>
            <a:lvl5pPr marL="1828206" indent="0">
              <a:buNone/>
              <a:defRPr sz="1999"/>
            </a:lvl5pPr>
            <a:lvl6pPr marL="2285257" indent="0">
              <a:buNone/>
              <a:defRPr sz="1999"/>
            </a:lvl6pPr>
            <a:lvl7pPr marL="2742308" indent="0">
              <a:buNone/>
              <a:defRPr sz="1999"/>
            </a:lvl7pPr>
            <a:lvl8pPr marL="3199360" indent="0">
              <a:buNone/>
              <a:defRPr sz="1999"/>
            </a:lvl8pPr>
            <a:lvl9pPr marL="3656411" indent="0">
              <a:buNone/>
              <a:defRPr sz="1999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7D9ED4D-CFC4-4836-93DE-5A3E0C021F68}" type="datetimeFigureOut">
              <a:rPr lang="zh-CN" altLang="en-US" smtClean="0"/>
              <a:pPr/>
              <a:t>2021/12/18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C68EB9A-3794-40D5-BD96-AB4AD446DD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405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7D9ED4D-CFC4-4836-93DE-5A3E0C021F68}" type="datetimeFigureOut">
              <a:rPr lang="zh-CN" altLang="en-US" smtClean="0"/>
              <a:pPr/>
              <a:t>2021/12/18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C68EB9A-3794-40D5-BD96-AB4AD446DD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67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4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4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7D9ED4D-CFC4-4836-93DE-5A3E0C021F68}" type="datetimeFigureOut">
              <a:rPr lang="zh-CN" altLang="en-US" smtClean="0"/>
              <a:pPr/>
              <a:t>2021/12/18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C68EB9A-3794-40D5-BD96-AB4AD446DD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35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3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74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A09C4F-87FD-49D6-A265-D8132D65087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295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A23ABE-BDCF-4B7F-A0F8-F6C1BF38403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694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37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358153" y="3334871"/>
            <a:ext cx="1089212" cy="1331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273552" y="2252383"/>
            <a:ext cx="1156447" cy="2164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7292788" y="4666129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5204011" y="1810872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7292787" y="1670798"/>
            <a:ext cx="1156447" cy="581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27049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30DE59-333D-4B52-9C6A-C38E1BD210F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166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CD47ED-B510-4958-BA54-0ACACF329B8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333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5FD0B9-8116-4CF6-A343-8B9C23B476C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2499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24B012-EBEC-4910-A99F-56E3D1C86EE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763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9F9270-2F72-4B44-9C0F-E997DEC856B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8744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6EFCC9-086D-4EE5-B79B-9185EE0BFFB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5829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06EF7D-1291-4C9E-9864-90DFACB3DC7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7569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C2AE4E-C088-420E-A85C-BCDF4F1D39F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5927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FADD18-3BB0-4561-BE95-ABE09A8D36D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5082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2BD465-25B0-4B34-84B8-AB55A9E5A75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74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42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>
            <a:grpSpLocks/>
          </p:cNvGrpSpPr>
          <p:nvPr userDrawn="1"/>
        </p:nvGrpSpPr>
        <p:grpSpPr bwMode="auto">
          <a:xfrm>
            <a:off x="0" y="34925"/>
            <a:ext cx="342900" cy="6748463"/>
            <a:chOff x="228152" y="25657"/>
            <a:chExt cx="257539" cy="5061369"/>
          </a:xfrm>
        </p:grpSpPr>
        <p:pic>
          <p:nvPicPr>
            <p:cNvPr id="3" name="Picture 7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6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R_blue"/>
          <p:cNvGrpSpPr>
            <a:grpSpLocks/>
          </p:cNvGrpSpPr>
          <p:nvPr userDrawn="1"/>
        </p:nvGrpSpPr>
        <p:grpSpPr bwMode="auto">
          <a:xfrm rot="10800000">
            <a:off x="11952288" y="422275"/>
            <a:ext cx="265112" cy="6407150"/>
            <a:chOff x="8912859" y="317293"/>
            <a:chExt cx="198086" cy="4804239"/>
          </a:xfrm>
        </p:grpSpPr>
        <p:grpSp>
          <p:nvGrpSpPr>
            <p:cNvPr id="6" name="组合 33"/>
            <p:cNvGrpSpPr>
              <a:grpSpLocks/>
            </p:cNvGrpSpPr>
            <p:nvPr/>
          </p:nvGrpSpPr>
          <p:grpSpPr bwMode="auto"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8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13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组合 2050"/>
          <p:cNvGrpSpPr>
            <a:grpSpLocks/>
          </p:cNvGrpSpPr>
          <p:nvPr userDrawn="1"/>
        </p:nvGrpSpPr>
        <p:grpSpPr bwMode="auto">
          <a:xfrm>
            <a:off x="368300" y="0"/>
            <a:ext cx="11968163" cy="381000"/>
            <a:chOff x="275766" y="485353"/>
            <a:chExt cx="8976754" cy="285425"/>
          </a:xfrm>
        </p:grpSpPr>
        <p:pic>
          <p:nvPicPr>
            <p:cNvPr id="11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2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69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组合 2051"/>
          <p:cNvGrpSpPr>
            <a:grpSpLocks/>
          </p:cNvGrpSpPr>
          <p:nvPr userDrawn="1"/>
        </p:nvGrpSpPr>
        <p:grpSpPr bwMode="auto">
          <a:xfrm>
            <a:off x="200025" y="6557963"/>
            <a:ext cx="11474450" cy="300037"/>
            <a:chOff x="150297" y="4506158"/>
            <a:chExt cx="8605580" cy="225202"/>
          </a:xfrm>
        </p:grpSpPr>
        <p:pic>
          <p:nvPicPr>
            <p:cNvPr id="16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7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2024197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755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32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510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5778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1488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6536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3701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325228" y="6288250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www.1ppt.com/hangye/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www.1ppt.com/jieri/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精美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www.1ppt.com/ziti/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工作总结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www.1ppt.com/xiazai/zongjie/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工作计划：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www.1ppt.com/xiazai/jihua/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商务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www.1ppt.com/moban/shangwu/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个人简历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www.1ppt.com/xiazai/jianli/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毕业答辩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www.1ppt.com/xiazai/dabian/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工作汇报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www.1ppt.com/xiazai/huibao/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6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9459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697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6321E-17B1-4439-9FFD-34F0BE776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294B7-1BBA-4776-8EB7-0BE26200B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1F316-47A2-433F-BD49-69F56E332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A4134-4F8D-4C8F-8973-CE390AEA258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70AE2-601E-4640-BED2-EDCFF9D9D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274D7-69B4-488D-8954-C943D2F64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C54D94-F411-49A9-8FD9-A9DE0DC949F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352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99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9"/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7D9ED4D-CFC4-4836-93DE-5A3E0C021F68}" type="datetimeFigureOut">
              <a:rPr lang="zh-CN" altLang="en-US" smtClean="0"/>
              <a:pPr/>
              <a:t>2021/12/18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C68EB9A-3794-40D5-BD96-AB4AD446DD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12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7D9ED4D-CFC4-4836-93DE-5A3E0C021F68}" type="datetimeFigureOut">
              <a:rPr lang="zh-CN" altLang="en-US" smtClean="0"/>
              <a:pPr/>
              <a:t>2021/12/18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C68EB9A-3794-40D5-BD96-AB4AD446DD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02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5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0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5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20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2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230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641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7D9ED4D-CFC4-4836-93DE-5A3E0C021F68}" type="datetimeFigureOut">
              <a:rPr lang="zh-CN" altLang="en-US" smtClean="0"/>
              <a:pPr/>
              <a:t>2021/12/18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C68EB9A-3794-40D5-BD96-AB4AD446DD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70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7D9ED4D-CFC4-4836-93DE-5A3E0C021F68}" type="datetimeFigureOut">
              <a:rPr lang="zh-CN" altLang="en-US" smtClean="0"/>
              <a:pPr/>
              <a:t>2021/12/18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C68EB9A-3794-40D5-BD96-AB4AD446DD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434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799"/>
            <a:ext cx="3556000" cy="23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599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1279748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-12699" y="0"/>
            <a:ext cx="12204700" cy="6855885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9" r="1" b="7017"/>
          <a:stretch>
            <a:fillRect/>
          </a:stretch>
        </p:blipFill>
        <p:spPr>
          <a:xfrm>
            <a:off x="-12699" y="1371695"/>
            <a:ext cx="8113788" cy="54841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131" y="5624364"/>
            <a:ext cx="6155869" cy="141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9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103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6" indent="-228526" algn="l" defTabSz="9141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7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29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1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3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4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6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5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4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6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6D10C4-BF85-4EA5-B216-978873227AF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30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3B11E07-74C3-4174-9D42-E012347B79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286"/>
          <a:stretch/>
        </p:blipFill>
        <p:spPr>
          <a:xfrm rot="5400000">
            <a:off x="2666999" y="-2666998"/>
            <a:ext cx="6858001" cy="12192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D838773-4820-4D7D-BB11-A11F076278F9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50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Pin on M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6"/>
          <a:stretch>
            <a:fillRect/>
          </a:stretch>
        </p:blipFill>
        <p:spPr bwMode="auto">
          <a:xfrm>
            <a:off x="0" y="-3492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38E076-3188-49E6-9CB4-59207F3BEEA3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vi-V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4036" name="Rectangle 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723900"/>
            <a:ext cx="68834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69069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89936" y="575188"/>
            <a:ext cx="589936" cy="54569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7858" y="589937"/>
            <a:ext cx="6459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4931" y="1426324"/>
            <a:ext cx="3429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205 + 60 + 3</a:t>
            </a:r>
          </a:p>
        </p:txBody>
      </p:sp>
      <p:sp>
        <p:nvSpPr>
          <p:cNvPr id="8" name="Rectangle 7"/>
          <p:cNvSpPr/>
          <p:nvPr/>
        </p:nvSpPr>
        <p:spPr>
          <a:xfrm>
            <a:off x="2233595" y="3886201"/>
            <a:ext cx="2182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268 – 68 + 17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79901" y="1426324"/>
            <a:ext cx="3429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462 – 40 + 7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30827" y="3869870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387 – 7 – 80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5414" y="1906871"/>
            <a:ext cx="27742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265  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+ 3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268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69616" y="1906872"/>
            <a:ext cx="33396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422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+ 7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429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45414" y="4409421"/>
            <a:ext cx="29361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200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+ 17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217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69616" y="4409420"/>
            <a:ext cx="3431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380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80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300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18699" y="12403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30209" y="12403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67856" y="366597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79366" y="366597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87531" y="11867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99041" y="11867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63731" y="36747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08566" y="36747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2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95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89936" y="575188"/>
            <a:ext cx="589936" cy="54569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7858" y="589937"/>
            <a:ext cx="6459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14322" y="1618996"/>
            <a:ext cx="3429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15 x 3 x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50385" y="1618996"/>
            <a:ext cx="3429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8 x 5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7496" y="3880583"/>
            <a:ext cx="3429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48 : 2 : 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10733" y="3828551"/>
            <a:ext cx="3429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81 : 9 x 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1707" y="2124835"/>
            <a:ext cx="34293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45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 2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        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50385" y="1978029"/>
            <a:ext cx="34293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40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2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20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1707" y="4351771"/>
            <a:ext cx="34293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24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6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4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50385" y="4403803"/>
            <a:ext cx="34293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9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 7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63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4323" y="14133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59296" y="14133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08435" y="36959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43408" y="36959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76714" y="14083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11687" y="14083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00646" y="36318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35619" y="36318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2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71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89936" y="575188"/>
            <a:ext cx="589936" cy="54569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7858" y="589937"/>
            <a:ext cx="6459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&gt; &lt; =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72349" y="1504335"/>
            <a:ext cx="4970206" cy="357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55 : 5 x 3 … 32</a:t>
            </a:r>
          </a:p>
          <a:p>
            <a:pPr>
              <a:lnSpc>
                <a:spcPct val="2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47 … 84 – 34 – 3</a:t>
            </a:r>
          </a:p>
          <a:p>
            <a:pPr>
              <a:lnSpc>
                <a:spcPct val="2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20 + 5 … 40 : 2 + 6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95020" y="2507226"/>
            <a:ext cx="678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91823" y="3793509"/>
            <a:ext cx="678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34232" y="4997599"/>
            <a:ext cx="678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87496" y="4997599"/>
            <a:ext cx="678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50757" y="2020533"/>
            <a:ext cx="1017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50757" y="3208734"/>
            <a:ext cx="1017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77180" y="4400273"/>
            <a:ext cx="1017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12557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713254" y="1162395"/>
            <a:ext cx="589936" cy="54569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21176" y="1191892"/>
            <a:ext cx="100436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80g,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455g.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gam?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8791" y="3128821"/>
            <a:ext cx="4573628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80g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455g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…g?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43002" y="2759489"/>
            <a:ext cx="58654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80 x 2 = 160 (g)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160 + 455 = 615 (g)</a:t>
            </a:r>
          </a:p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615g</a:t>
            </a:r>
          </a:p>
        </p:txBody>
      </p:sp>
    </p:spTree>
    <p:extLst>
      <p:ext uri="{BB962C8B-B14F-4D97-AF65-F5344CB8AC3E}">
        <p14:creationId xmlns:p14="http://schemas.microsoft.com/office/powerpoint/2010/main" val="42273712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240814" y="2831471"/>
            <a:ext cx="48827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TẠM BIỆT CÁC CON!</a:t>
            </a:r>
          </a:p>
        </p:txBody>
      </p:sp>
    </p:spTree>
    <p:extLst>
      <p:ext uri="{BB962C8B-B14F-4D97-AF65-F5344CB8AC3E}">
        <p14:creationId xmlns:p14="http://schemas.microsoft.com/office/powerpoint/2010/main" val="141673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Rectangle 12"/>
          <p:cNvGrpSpPr>
            <a:grpSpLocks/>
          </p:cNvGrpSpPr>
          <p:nvPr/>
        </p:nvGrpSpPr>
        <p:grpSpPr bwMode="auto">
          <a:xfrm>
            <a:off x="-127000" y="-114300"/>
            <a:ext cx="12446000" cy="7112000"/>
            <a:chOff x="-80" y="-72"/>
            <a:chExt cx="7840" cy="4480"/>
          </a:xfrm>
        </p:grpSpPr>
        <p:pic>
          <p:nvPicPr>
            <p:cNvPr id="48144" name="Rectangle 1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0" y="-72"/>
              <a:ext cx="7840" cy="4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45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995363" y="533400"/>
            <a:ext cx="9906000" cy="6172200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8132" name="图片 8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29"/>
          <a:stretch>
            <a:fillRect/>
          </a:stretch>
        </p:blipFill>
        <p:spPr bwMode="auto">
          <a:xfrm>
            <a:off x="0" y="0"/>
            <a:ext cx="18129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138" y="3030538"/>
            <a:ext cx="2439987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WordArt 13"/>
          <p:cNvSpPr>
            <a:spLocks noChangeArrowheads="1" noChangeShapeType="1" noTextEdit="1"/>
          </p:cNvSpPr>
          <p:nvPr/>
        </p:nvSpPr>
        <p:spPr bwMode="auto">
          <a:xfrm>
            <a:off x="4438650" y="622300"/>
            <a:ext cx="3292475" cy="881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10173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/>
          </p:cNvPr>
          <p:cNvSpPr/>
          <p:nvPr/>
        </p:nvSpPr>
        <p:spPr>
          <a:xfrm>
            <a:off x="1705508" y="2266950"/>
            <a:ext cx="1546723" cy="1160463"/>
          </a:xfrm>
          <a:prstGeom prst="ellipse">
            <a:avLst/>
          </a:prstGeom>
          <a:solidFill>
            <a:srgbClr val="EBA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47" tIns="54374" rIns="108747" bIns="54374" anchor="ctr"/>
          <a:lstStyle/>
          <a:p>
            <a:pPr marL="0" marR="0" lvl="0" indent="0" algn="ctr" defTabSz="10880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21" name="Oval 20">
            <a:extLst/>
          </p:cNvPr>
          <p:cNvSpPr/>
          <p:nvPr/>
        </p:nvSpPr>
        <p:spPr>
          <a:xfrm>
            <a:off x="4119755" y="2276475"/>
            <a:ext cx="1546725" cy="1162050"/>
          </a:xfrm>
          <a:prstGeom prst="ellipse">
            <a:avLst/>
          </a:prstGeom>
          <a:solidFill>
            <a:srgbClr val="965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47" tIns="54374" rIns="108747" bIns="54374" anchor="ctr"/>
          <a:lstStyle/>
          <a:p>
            <a:pPr marL="0" marR="0" lvl="0" indent="0" algn="ctr" defTabSz="10880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22" name="Oval 21">
            <a:extLst/>
          </p:cNvPr>
          <p:cNvSpPr/>
          <p:nvPr/>
        </p:nvSpPr>
        <p:spPr>
          <a:xfrm>
            <a:off x="6531876" y="2266950"/>
            <a:ext cx="1548839" cy="1160463"/>
          </a:xfrm>
          <a:prstGeom prst="ellipse">
            <a:avLst/>
          </a:prstGeom>
          <a:solidFill>
            <a:srgbClr val="06A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47" tIns="54374" rIns="108747" bIns="54374" anchor="ctr"/>
          <a:lstStyle/>
          <a:p>
            <a:pPr marL="0" marR="0" lvl="0" indent="0" algn="ctr" defTabSz="10880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23" name="Oval 22">
            <a:extLst/>
          </p:cNvPr>
          <p:cNvSpPr/>
          <p:nvPr/>
        </p:nvSpPr>
        <p:spPr>
          <a:xfrm>
            <a:off x="8946121" y="2266950"/>
            <a:ext cx="1546723" cy="1160463"/>
          </a:xfrm>
          <a:prstGeom prst="ellipse">
            <a:avLst/>
          </a:prstGeom>
          <a:solidFill>
            <a:srgbClr val="F46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47" tIns="54374" rIns="108747" bIns="54374" anchor="ctr"/>
          <a:lstStyle/>
          <a:p>
            <a:pPr marL="0" marR="0" lvl="0" indent="0" algn="ctr" defTabSz="10880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794" y="2381250"/>
            <a:ext cx="1085457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763" y="2425700"/>
            <a:ext cx="1085457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236" y="2439988"/>
            <a:ext cx="1085458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260" y="2468568"/>
            <a:ext cx="1085457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: Rounded Corners 27">
            <a:extLst/>
          </p:cNvPr>
          <p:cNvSpPr/>
          <p:nvPr/>
        </p:nvSpPr>
        <p:spPr>
          <a:xfrm>
            <a:off x="1413512" y="3429005"/>
            <a:ext cx="2132828" cy="17319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47" tIns="54374" rIns="108747" bIns="5437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0880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00" b="1" i="0" u="none" strike="noStrike" kern="1200" cap="none" spc="0" normalizeH="0" baseline="0" noProof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Chuẩn bị đầy đủ sách vở, đồ dùng</a:t>
            </a:r>
            <a:endParaRPr kumimoji="0" lang="zh-CN" altLang="en-US" sz="2500" b="1" i="0" u="none" strike="noStrike" kern="1200" cap="none" spc="0" normalizeH="0" baseline="0" noProof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9" name="Rectangle: Rounded Corners 28">
            <a:extLst/>
          </p:cNvPr>
          <p:cNvSpPr/>
          <p:nvPr/>
        </p:nvSpPr>
        <p:spPr>
          <a:xfrm>
            <a:off x="3827760" y="3429005"/>
            <a:ext cx="2130714" cy="17319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5D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47" tIns="54374" rIns="108747" bIns="5437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088077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00" b="1" i="0" u="none" strike="noStrike" kern="1200" cap="none" spc="0" normalizeH="0" baseline="0" noProof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Tập trung lắng nghe</a:t>
            </a:r>
            <a:endParaRPr kumimoji="0" lang="zh-CN" altLang="en-US" sz="2500" b="1" i="0" u="none" strike="noStrike" kern="1200" cap="none" spc="0" normalizeH="0" baseline="0" noProof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0" name="Rectangle: Rounded Corners 29">
            <a:extLst/>
          </p:cNvPr>
          <p:cNvSpPr/>
          <p:nvPr/>
        </p:nvSpPr>
        <p:spPr>
          <a:xfrm>
            <a:off x="6239882" y="3429005"/>
            <a:ext cx="2132828" cy="17319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47" tIns="54374" rIns="108747" bIns="5437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088077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00" b="1" i="0" u="none" strike="noStrike" kern="1200" cap="none" spc="0" normalizeH="0" baseline="0" noProof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Chủ động ghi chép</a:t>
            </a:r>
            <a:endParaRPr kumimoji="0" lang="zh-CN" altLang="en-US" sz="2500" b="1" i="0" u="none" strike="noStrike" kern="1200" cap="none" spc="0" normalizeH="0" baseline="0" noProof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1" name="Rectangle: Rounded Corners 30">
            <a:extLst/>
          </p:cNvPr>
          <p:cNvSpPr/>
          <p:nvPr/>
        </p:nvSpPr>
        <p:spPr>
          <a:xfrm>
            <a:off x="8654126" y="3429005"/>
            <a:ext cx="2130712" cy="17319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468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47" tIns="54374" rIns="108747" bIns="5437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0880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00" b="1" i="0" u="none" strike="noStrike" kern="1200" cap="none" spc="0" normalizeH="0" baseline="0" noProof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Thực hành yêu cầu của giáo viên</a:t>
            </a:r>
            <a:endParaRPr kumimoji="0" lang="zh-CN" altLang="en-US" sz="2500" b="1" i="0" u="none" strike="noStrike" kern="1200" cap="none" spc="0" normalizeH="0" baseline="0" noProof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205" y="1325563"/>
            <a:ext cx="12187592" cy="0"/>
          </a:xfrm>
          <a:prstGeom prst="line">
            <a:avLst/>
          </a:prstGeom>
          <a:ln w="76200">
            <a:solidFill>
              <a:srgbClr val="257A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"/>
          <p:cNvSpPr txBox="1"/>
          <p:nvPr/>
        </p:nvSpPr>
        <p:spPr>
          <a:xfrm>
            <a:off x="1834575" y="1071566"/>
            <a:ext cx="8522851" cy="615131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lIns="108747" tIns="54374" rIns="108747" bIns="5437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0880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YÊU CẦU THAM GIA TIẾT HỌC</a:t>
            </a:r>
            <a:endParaRPr kumimoji="0" lang="zh-CN" altLang="en-US" sz="2899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53922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8" grpId="0" animBg="1"/>
      <p:bldP spid="29" grpId="0" animBg="1"/>
      <p:bldP spid="30" grpId="0" animBg="1"/>
      <p:bldP spid="31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00383" y="2713392"/>
            <a:ext cx="70883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TÍNH GIÁ TRỊ CỦA BIỂU THỨC</a:t>
            </a:r>
          </a:p>
        </p:txBody>
      </p:sp>
    </p:spTree>
    <p:extLst>
      <p:ext uri="{BB962C8B-B14F-4D97-AF65-F5344CB8AC3E}">
        <p14:creationId xmlns:p14="http://schemas.microsoft.com/office/powerpoint/2010/main" val="104113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13" y="1781177"/>
            <a:ext cx="12187592" cy="507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331436" y="2550910"/>
            <a:ext cx="11432215" cy="77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05" tIns="54403" rIns="108805" bIns="54403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10882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4299" b="1" i="0" u="none" strike="noStrike" kern="120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Thứ</a:t>
            </a:r>
            <a:r>
              <a:rPr kumimoji="0" lang="en-US" altLang="en-US" sz="4299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altLang="en-US" sz="4299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tư</a:t>
            </a:r>
            <a:r>
              <a:rPr kumimoji="0" lang="en-US" altLang="en-US" sz="4299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, </a:t>
            </a:r>
            <a:r>
              <a:rPr kumimoji="0" lang="en-US" altLang="en-US" sz="4299" b="1" i="0" u="none" strike="noStrike" kern="120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ngày</a:t>
            </a:r>
            <a:r>
              <a:rPr kumimoji="0" lang="en-US" altLang="en-US" sz="4299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altLang="en-US" sz="4299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22 </a:t>
            </a:r>
            <a:r>
              <a:rPr kumimoji="0" lang="en-US" altLang="en-US" sz="4299" b="1" i="0" u="none" strike="noStrike" kern="120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tháng</a:t>
            </a:r>
            <a:r>
              <a:rPr kumimoji="0" lang="en-US" altLang="en-US" sz="4299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altLang="en-US" sz="4299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12 </a:t>
            </a:r>
            <a:r>
              <a:rPr kumimoji="0" lang="en-US" altLang="en-US" sz="4299" b="1" i="0" u="none" strike="noStrike" kern="120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năm</a:t>
            </a:r>
            <a:r>
              <a:rPr kumimoji="0" lang="en-US" altLang="en-US" sz="4299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 2021</a:t>
            </a:r>
            <a:endParaRPr kumimoji="0" lang="vi-VN" altLang="en-US" sz="4299" b="1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HP001 4 hàng" pitchFamily="34" charset="0"/>
              <a:ea typeface="微软雅黑"/>
              <a:cs typeface="Arial" pitchFamily="34" charset="0"/>
            </a:endParaRPr>
          </a:p>
        </p:txBody>
      </p:sp>
      <p:sp>
        <p:nvSpPr>
          <p:cNvPr id="15364" name="TextBox 9"/>
          <p:cNvSpPr txBox="1">
            <a:spLocks noChangeArrowheads="1"/>
          </p:cNvSpPr>
          <p:nvPr/>
        </p:nvSpPr>
        <p:spPr bwMode="auto">
          <a:xfrm>
            <a:off x="4870895" y="3352819"/>
            <a:ext cx="5687542" cy="90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05" tIns="54403" rIns="108805" bIns="54403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10882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5199" b="1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Toán</a:t>
            </a:r>
            <a:endParaRPr kumimoji="0" lang="vi-VN" altLang="en-US" sz="5199" b="1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HP001 4 hàng" pitchFamily="34" charset="0"/>
              <a:ea typeface="微软雅黑"/>
              <a:cs typeface="Arial" pitchFamily="34" charset="0"/>
            </a:endParaRPr>
          </a:p>
        </p:txBody>
      </p:sp>
      <p:sp>
        <p:nvSpPr>
          <p:cNvPr id="15365" name="TextBox 10"/>
          <p:cNvSpPr txBox="1">
            <a:spLocks noChangeArrowheads="1"/>
          </p:cNvSpPr>
          <p:nvPr/>
        </p:nvSpPr>
        <p:spPr bwMode="auto">
          <a:xfrm>
            <a:off x="2594112" y="4262722"/>
            <a:ext cx="10365873" cy="84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05" tIns="54403" rIns="108805" bIns="54403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10882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4799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Tính</a:t>
            </a:r>
            <a:r>
              <a:rPr kumimoji="0" lang="en-US" altLang="en-US" sz="4799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altLang="en-US" sz="4799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giá</a:t>
            </a:r>
            <a:r>
              <a:rPr kumimoji="0" lang="en-US" altLang="en-US" sz="4799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altLang="en-US" sz="4799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trị</a:t>
            </a:r>
            <a:r>
              <a:rPr kumimoji="0" lang="en-US" altLang="en-US" sz="4799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altLang="en-US" sz="4799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của</a:t>
            </a:r>
            <a:r>
              <a:rPr kumimoji="0" lang="en-US" altLang="en-US" sz="4799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altLang="en-US" sz="4799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biểu</a:t>
            </a:r>
            <a:r>
              <a:rPr kumimoji="0" lang="en-US" altLang="en-US" sz="4799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altLang="en-US" sz="4799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thức</a:t>
            </a:r>
            <a:endParaRPr kumimoji="0" lang="vi-VN" altLang="en-US" sz="4799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itchFamily="34" charset="0"/>
              <a:ea typeface="微软雅黑"/>
              <a:cs typeface="Arial" pitchFamily="34" charset="0"/>
            </a:endParaRPr>
          </a:p>
        </p:txBody>
      </p:sp>
      <p:sp>
        <p:nvSpPr>
          <p:cNvPr id="13" name="Rectangle: Rounded Corners 27">
            <a:extLst/>
          </p:cNvPr>
          <p:cNvSpPr/>
          <p:nvPr/>
        </p:nvSpPr>
        <p:spPr>
          <a:xfrm>
            <a:off x="1830344" y="533402"/>
            <a:ext cx="8988349" cy="8556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05" tIns="54403" rIns="108805" bIns="54403" anchor="ctr"/>
          <a:lstStyle>
            <a:lvl1pPr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10882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Các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con </a:t>
            </a: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lưu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ý </a:t>
            </a: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trình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bày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vở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như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sau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: </a:t>
            </a:r>
            <a:endParaRPr kumimoji="0" lang="zh-CN" altLang="en-US" sz="3799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6698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13" y="1781177"/>
            <a:ext cx="12187592" cy="507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331436" y="2550910"/>
            <a:ext cx="11432215" cy="77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05" tIns="54403" rIns="108805" bIns="54403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10882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4299" b="1" i="0" u="none" strike="noStrike" kern="120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Thứ</a:t>
            </a:r>
            <a:r>
              <a:rPr kumimoji="0" lang="en-US" altLang="en-US" sz="4299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altLang="en-US" sz="4299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tư</a:t>
            </a:r>
            <a:r>
              <a:rPr kumimoji="0" lang="en-US" altLang="en-US" sz="4299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, </a:t>
            </a:r>
            <a:r>
              <a:rPr kumimoji="0" lang="en-US" altLang="en-US" sz="4299" b="1" i="0" u="none" strike="noStrike" kern="120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ngày</a:t>
            </a:r>
            <a:r>
              <a:rPr kumimoji="0" lang="en-US" altLang="en-US" sz="4299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altLang="en-US" sz="4299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17 </a:t>
            </a:r>
            <a:r>
              <a:rPr kumimoji="0" lang="en-US" altLang="en-US" sz="4299" b="1" i="0" u="none" strike="noStrike" kern="120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tháng</a:t>
            </a:r>
            <a:r>
              <a:rPr kumimoji="0" lang="en-US" altLang="en-US" sz="4299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 11 </a:t>
            </a:r>
            <a:r>
              <a:rPr kumimoji="0" lang="en-US" altLang="en-US" sz="4299" b="1" i="0" u="none" strike="noStrike" kern="120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năm</a:t>
            </a:r>
            <a:r>
              <a:rPr kumimoji="0" lang="en-US" altLang="en-US" sz="4299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 2021</a:t>
            </a:r>
            <a:endParaRPr kumimoji="0" lang="vi-VN" altLang="en-US" sz="4299" b="1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HP001 4 hàng" pitchFamily="34" charset="0"/>
              <a:ea typeface="微软雅黑"/>
              <a:cs typeface="Arial" pitchFamily="34" charset="0"/>
            </a:endParaRPr>
          </a:p>
        </p:txBody>
      </p:sp>
      <p:sp>
        <p:nvSpPr>
          <p:cNvPr id="15364" name="TextBox 9"/>
          <p:cNvSpPr txBox="1">
            <a:spLocks noChangeArrowheads="1"/>
          </p:cNvSpPr>
          <p:nvPr/>
        </p:nvSpPr>
        <p:spPr bwMode="auto">
          <a:xfrm>
            <a:off x="4870895" y="3352819"/>
            <a:ext cx="5687542" cy="90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05" tIns="54403" rIns="108805" bIns="54403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10882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5199" b="1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Toán</a:t>
            </a:r>
            <a:endParaRPr kumimoji="0" lang="vi-VN" altLang="en-US" sz="5199" b="1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HP001 4 hàng" pitchFamily="34" charset="0"/>
              <a:ea typeface="微软雅黑"/>
              <a:cs typeface="Arial" pitchFamily="34" charset="0"/>
            </a:endParaRPr>
          </a:p>
        </p:txBody>
      </p:sp>
      <p:sp>
        <p:nvSpPr>
          <p:cNvPr id="15365" name="TextBox 10"/>
          <p:cNvSpPr txBox="1">
            <a:spLocks noChangeArrowheads="1"/>
          </p:cNvSpPr>
          <p:nvPr/>
        </p:nvSpPr>
        <p:spPr bwMode="auto">
          <a:xfrm>
            <a:off x="4253948" y="4262722"/>
            <a:ext cx="8706038" cy="84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05" tIns="54403" rIns="108805" bIns="54403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10882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4799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Bảng</a:t>
            </a:r>
            <a:r>
              <a:rPr kumimoji="0" lang="en-US" altLang="en-US" sz="4799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altLang="en-US" sz="4799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nhân</a:t>
            </a:r>
            <a:r>
              <a:rPr kumimoji="0" lang="en-US" altLang="en-US" sz="4799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 8</a:t>
            </a:r>
            <a:endParaRPr kumimoji="0" lang="vi-VN" altLang="en-US" sz="4799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itchFamily="34" charset="0"/>
              <a:ea typeface="微软雅黑"/>
              <a:cs typeface="Arial" pitchFamily="34" charset="0"/>
            </a:endParaRPr>
          </a:p>
        </p:txBody>
      </p:sp>
      <p:sp>
        <p:nvSpPr>
          <p:cNvPr id="13" name="Rectangle: Rounded Corners 27">
            <a:extLst/>
          </p:cNvPr>
          <p:cNvSpPr/>
          <p:nvPr/>
        </p:nvSpPr>
        <p:spPr>
          <a:xfrm>
            <a:off x="1830344" y="533402"/>
            <a:ext cx="8988349" cy="8556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05" tIns="54403" rIns="108805" bIns="54403" anchor="ctr"/>
          <a:lstStyle>
            <a:lvl1pPr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10882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Các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con </a:t>
            </a: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lưu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ý </a:t>
            </a: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trình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bày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vở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như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sau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: </a:t>
            </a:r>
            <a:endParaRPr kumimoji="0" lang="zh-CN" altLang="en-US" sz="3799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1" y="-8467"/>
            <a:ext cx="121962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49113" y="956556"/>
            <a:ext cx="11070395" cy="1202242"/>
          </a:xfrm>
          <a:prstGeom prst="rect">
            <a:avLst/>
          </a:prstGeom>
        </p:spPr>
        <p:txBody>
          <a:bodyPr wrap="square" lIns="108825" tIns="54412" rIns="108825" bIns="54412">
            <a:spAutoFit/>
          </a:bodyPr>
          <a:lstStyle/>
          <a:p>
            <a:pPr marL="0" marR="0" lvl="0" indent="0" algn="ctr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99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iCiel Brush Up" panose="02000000000000000000" pitchFamily="2" charset="0"/>
                <a:ea typeface="微软雅黑"/>
                <a:cs typeface="+mn-cs"/>
              </a:rPr>
              <a:t>MỤC TIÊU BÀI HỌC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830345" y="2449297"/>
            <a:ext cx="8332938" cy="1491003"/>
          </a:xfrm>
          <a:prstGeom prst="roundRect">
            <a:avLst>
              <a:gd name="adj" fmla="val 4471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12192" y="4228365"/>
            <a:ext cx="7606748" cy="1491003"/>
          </a:xfrm>
          <a:prstGeom prst="roundRect">
            <a:avLst>
              <a:gd name="adj" fmla="val 4471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1675" y="2493760"/>
            <a:ext cx="8029575" cy="1587214"/>
          </a:xfrm>
          <a:prstGeom prst="rect">
            <a:avLst/>
          </a:prstGeom>
          <a:noFill/>
        </p:spPr>
        <p:txBody>
          <a:bodyPr wrap="square" lIns="108825" tIns="54412" rIns="108825" bIns="54412" rtlCol="0">
            <a:spAutoFit/>
          </a:bodyPr>
          <a:lstStyle/>
          <a:p>
            <a:pPr marL="408106" marR="0" lvl="0" indent="-408106" algn="just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cách</a:t>
            </a:r>
            <a:r>
              <a:rPr kumimoji="0" lang="en-US" sz="3200" b="0" i="0" u="none" strike="noStrike" kern="1200" cap="none" spc="0" normalizeH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tính</a:t>
            </a:r>
            <a:r>
              <a:rPr kumimoji="0" lang="en-US" sz="3200" b="0" i="0" u="none" strike="noStrike" kern="1200" cap="none" spc="0" normalizeH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giá</a:t>
            </a:r>
            <a:r>
              <a:rPr kumimoji="0" lang="en-US" sz="3200" b="0" i="0" u="none" strike="noStrike" kern="1200" cap="none" spc="0" normalizeH="0" baseline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trị</a:t>
            </a:r>
            <a:r>
              <a:rPr kumimoji="0" lang="en-US" sz="3200" b="0" i="0" u="none" strike="noStrike" kern="1200" cap="none" spc="0" normalizeH="0" baseline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biểu</a:t>
            </a:r>
            <a:r>
              <a:rPr kumimoji="0" lang="en-US" sz="3200" b="0" i="0" u="none" strike="noStrike" kern="1200" cap="none" spc="0" normalizeH="0" baseline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thức</a:t>
            </a:r>
            <a:r>
              <a:rPr kumimoji="0" lang="en-US" sz="3200" b="0" i="0" u="none" strike="noStrike" kern="1200" cap="none" spc="0" normalizeH="0" baseline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dạng</a:t>
            </a:r>
            <a:r>
              <a:rPr kumimoji="0" lang="en-US" sz="3200" b="0" i="0" u="none" strike="noStrike" kern="1200" cap="none" spc="0" normalizeH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chỉ</a:t>
            </a:r>
            <a:r>
              <a:rPr kumimoji="0" lang="en-US" sz="3200" b="0" i="0" u="none" strike="noStrike" kern="1200" cap="none" spc="0" normalizeH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cộng</a:t>
            </a:r>
            <a:r>
              <a:rPr kumimoji="0" lang="en-US" sz="3200" b="0" i="0" u="none" strike="noStrike" kern="1200" cap="none" spc="0" normalizeH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trừ</a:t>
            </a:r>
            <a:r>
              <a:rPr kumimoji="0" lang="en-US" sz="3200" b="0" i="0" u="none" strike="noStrike" kern="1200" cap="none" spc="0" normalizeH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hoặc</a:t>
            </a:r>
            <a:r>
              <a:rPr kumimoji="0" lang="en-US" sz="3200" b="0" i="0" u="none" strike="noStrike" kern="1200" cap="none" spc="0" normalizeH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chỉ</a:t>
            </a:r>
            <a:r>
              <a:rPr kumimoji="0" lang="en-US" sz="3200" b="0" i="0" u="none" strike="noStrike" kern="1200" cap="none" spc="0" normalizeH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tính</a:t>
            </a:r>
            <a:r>
              <a:rPr kumimoji="0" lang="en-US" sz="3200" b="0" i="0" u="none" strike="noStrike" kern="1200" cap="none" spc="0" normalizeH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nhân</a:t>
            </a:r>
            <a:r>
              <a:rPr kumimoji="0" lang="en-US" sz="3200" b="0" i="0" u="none" strike="noStrike" kern="1200" cap="none" spc="0" normalizeH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chia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srgbClr val="E5323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36503" y="4352776"/>
            <a:ext cx="6909833" cy="1217882"/>
          </a:xfrm>
          <a:prstGeom prst="rect">
            <a:avLst/>
          </a:prstGeom>
          <a:noFill/>
        </p:spPr>
        <p:txBody>
          <a:bodyPr wrap="square" lIns="108825" tIns="54412" rIns="108825" bIns="54412" rtlCol="0">
            <a:spAutoFit/>
          </a:bodyPr>
          <a:lstStyle/>
          <a:p>
            <a:pPr marL="0" marR="0" lvl="0" indent="0" algn="just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2. </a:t>
            </a: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Vận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dụng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tính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giá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trị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biểu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thức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E5323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33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25/95/6b/25956ba03cb39238a1b6f9aba9ee38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95833" l="7500" r="90000">
                        <a14:foregroundMark x1="41944" y1="43333" x2="64722" y2="95000"/>
                        <a14:foregroundMark x1="51389" y1="43611" x2="53611" y2="62500"/>
                        <a14:foregroundMark x1="49722" y1="45833" x2="40278" y2="64444"/>
                        <a14:foregroundMark x1="46944" y1="81667" x2="38889" y2="9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71364" y="3368616"/>
            <a:ext cx="3489383" cy="348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Callout 13"/>
          <p:cNvSpPr/>
          <p:nvPr/>
        </p:nvSpPr>
        <p:spPr>
          <a:xfrm>
            <a:off x="1988493" y="1702409"/>
            <a:ext cx="2538509" cy="2028586"/>
          </a:xfrm>
          <a:prstGeom prst="wedgeEllipseCallout">
            <a:avLst>
              <a:gd name="adj1" fmla="val -59629"/>
              <a:gd name="adj2" fmla="val 574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2168" y="1426460"/>
            <a:ext cx="339212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12 + 11 + 10 + 9 - 8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58811" y="2208694"/>
            <a:ext cx="2698954" cy="538401"/>
          </a:xfrm>
          <a:prstGeom prst="trapezoid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25, 26, 27, 28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7619" y="3051857"/>
            <a:ext cx="1690079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Y : 3  = 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67905" y="4153823"/>
            <a:ext cx="228076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60 + 20 - 5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0170" y="5286312"/>
            <a:ext cx="2280766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49 : 7 x 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90936" y="3021336"/>
            <a:ext cx="1799303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70 : 5 x 2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6681019" y="324465"/>
            <a:ext cx="3554362" cy="2256503"/>
          </a:xfrm>
          <a:prstGeom prst="cloudCallout">
            <a:avLst>
              <a:gd name="adj1" fmla="val -63987"/>
              <a:gd name="adj2" fmla="val 5596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07626" y="1221883"/>
            <a:ext cx="6091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07626" y="3910746"/>
            <a:ext cx="6091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chia:</a:t>
            </a:r>
          </a:p>
        </p:txBody>
      </p:sp>
    </p:spTree>
    <p:extLst>
      <p:ext uri="{BB962C8B-B14F-4D97-AF65-F5344CB8AC3E}">
        <p14:creationId xmlns:p14="http://schemas.microsoft.com/office/powerpoint/2010/main" val="118867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85185E-6 L 0.46094 0.1460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47" y="729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46 0.01366 L 0.46836 -0.1636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89" y="-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1 -0.00208 L 0.34662 0.2180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29" y="1099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83 -0.06042 L 0.51914 -0.0222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48" y="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  <p:bldP spid="4" grpId="0" animBg="1"/>
      <p:bldP spid="5" grpId="0" animBg="1"/>
      <p:bldP spid="6" grpId="0" animBg="1"/>
      <p:bldP spid="8" grpId="0" animBg="1"/>
      <p:bldP spid="10" grpId="0" animBg="1"/>
      <p:bldP spid="11" grpId="0" animBg="1"/>
      <p:bldP spid="11" grpId="1" animBg="1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59037" y="383147"/>
            <a:ext cx="40245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 GIÁ TRỊ CỦA BIỂU THỨC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5515" y="1287442"/>
            <a:ext cx="1006300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51772" y="2751987"/>
            <a:ext cx="2711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12 + 11 + 10 - 8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37002" y="2751987"/>
            <a:ext cx="2280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60 + 20 - 5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7002" y="3268954"/>
            <a:ext cx="22807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80   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5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75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521469" y="3265289"/>
            <a:ext cx="1140383" cy="991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67400" y="3265289"/>
            <a:ext cx="30861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23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+ 10 - 8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33    –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25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482686" y="3275207"/>
            <a:ext cx="1672692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862549" y="5058892"/>
            <a:ext cx="3598606" cy="164107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“=“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89974" y="25791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01484" y="25791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13239" y="25791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24749" y="25791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39079" y="25791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3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10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 build="p"/>
      <p:bldP spid="14" grpId="0" build="p"/>
      <p:bldP spid="6" grpId="0" animBg="1"/>
      <p:bldP spid="2" grpId="0"/>
      <p:bldP spid="13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3503" y="1331698"/>
            <a:ext cx="1015457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59037" y="383147"/>
            <a:ext cx="40245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TÍNH GIÁ TRỊ CỦA BIỂU THỨC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16309" y="2915952"/>
            <a:ext cx="2280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49 : 7 x 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2836" y="2913529"/>
            <a:ext cx="1799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70 : 5 x 2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950553" y="3426831"/>
            <a:ext cx="1140383" cy="991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7484758" y="3439172"/>
            <a:ext cx="1140383" cy="991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5090" y="3425043"/>
            <a:ext cx="22807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14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 2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28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10884" y="3309042"/>
            <a:ext cx="22807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7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 5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       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28583" y="26646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4043" y="26742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34033" y="26756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08543" y="26852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2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8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build="p"/>
      <p:bldP spid="9" grpId="0" build="p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yc5z0bce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www.jpppt.com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6F6AF6-0962-4854-8671-7EC373E101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45827D-293F-47E6-87E7-5EE60AD6AA4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ED29FE4-6F97-4D62-B919-EC261C3B07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590</Words>
  <Application>Microsoft Office PowerPoint</Application>
  <PresentationFormat>Widescreen</PresentationFormat>
  <Paragraphs>130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等线</vt:lpstr>
      <vt:lpstr>Microsoft YaHei</vt:lpstr>
      <vt:lpstr>SimSun</vt:lpstr>
      <vt:lpstr>Arial</vt:lpstr>
      <vt:lpstr>Calibri</vt:lpstr>
      <vt:lpstr>Calibri Light</vt:lpstr>
      <vt:lpstr>HP001 4 hàng</vt:lpstr>
      <vt:lpstr>iCiel Brush Up</vt:lpstr>
      <vt:lpstr>inpin heiti</vt:lpstr>
      <vt:lpstr>Times New Roman</vt:lpstr>
      <vt:lpstr>字魂59号-创粗黑</vt:lpstr>
      <vt:lpstr>1_Office Theme</vt:lpstr>
      <vt:lpstr>Office 主题</vt:lpstr>
      <vt:lpstr>Default Design</vt:lpstr>
      <vt:lpstr>www.jpppt.com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63</cp:revision>
  <dcterms:created xsi:type="dcterms:W3CDTF">2021-12-02T08:33:58Z</dcterms:created>
  <dcterms:modified xsi:type="dcterms:W3CDTF">2021-12-18T03:29:18Z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