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9"/>
  </p:notesMasterIdLst>
  <p:sldIdLst>
    <p:sldId id="291" r:id="rId2"/>
    <p:sldId id="292" r:id="rId3"/>
    <p:sldId id="318" r:id="rId4"/>
    <p:sldId id="319" r:id="rId5"/>
    <p:sldId id="321" r:id="rId6"/>
    <p:sldId id="322" r:id="rId7"/>
    <p:sldId id="3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85" d="100"/>
          <a:sy n="85" d="100"/>
        </p:scale>
        <p:origin x="63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7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6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8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6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8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6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9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452563" y="2127707"/>
            <a:ext cx="87961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err="1">
                <a:solidFill>
                  <a:srgbClr val="000099"/>
                </a:solidFill>
                <a:latin typeface="HP-001"/>
              </a:rPr>
              <a:t>Bài</a:t>
            </a:r>
            <a:r>
              <a:rPr lang="en-US" altLang="en-US" sz="3600" b="1">
                <a:solidFill>
                  <a:srgbClr val="000099"/>
                </a:solidFill>
                <a:latin typeface="HP-001"/>
              </a:rPr>
              <a:t> 4</a:t>
            </a:r>
            <a:r>
              <a:rPr lang="en-US" sz="3600" b="1">
                <a:solidFill>
                  <a:srgbClr val="000099"/>
                </a:solidFill>
                <a:latin typeface="HP-001"/>
              </a:rPr>
              <a:t>: </a:t>
            </a:r>
            <a:r>
              <a:rPr lang="nl-NL" sz="3600" b="1">
                <a:solidFill>
                  <a:srgbClr val="000099"/>
                </a:solidFill>
                <a:latin typeface="HP-001"/>
              </a:rPr>
              <a:t>Em bắt đầu sử dụng máy tính</a:t>
            </a:r>
            <a:endParaRPr lang="en-US" sz="3600" b="1">
              <a:solidFill>
                <a:srgbClr val="000099"/>
              </a:solidFill>
              <a:latin typeface="HP-001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  <a:latin typeface="HP-001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4876801" y="2438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4876801" y="29003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43401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11430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2209800"/>
            <a:ext cx="8077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và tắt được máy tính. Kích hoạt và đóng được các phần mềm.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được các bước để khởi động và tắt máy tính.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>
                <a:solidFill>
                  <a:srgbClr val="000099"/>
                </a:solidFill>
              </a:rPr>
              <a:t>Khởi động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953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Em cần làm gì để để bắt đầu khởi động máy tính?</a:t>
            </a:r>
          </a:p>
          <a:p>
            <a:pPr algn="ctr"/>
            <a:endParaRPr lang="en-US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674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8" y="1941371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49328" r="62299" b="19792"/>
          <a:stretch/>
        </p:blipFill>
        <p:spPr>
          <a:xfrm>
            <a:off x="5861713" y="2456837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5499" y="127703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9925" r="49652" b="48384"/>
          <a:stretch>
            <a:fillRect/>
          </a:stretch>
        </p:blipFill>
        <p:spPr bwMode="auto">
          <a:xfrm>
            <a:off x="2051712" y="2494438"/>
            <a:ext cx="4196688" cy="24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2811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Màn hình làm việc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199448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Trên màn hình làm việc </a:t>
            </a:r>
            <a:r>
              <a:rPr lang="en-US" b="1">
                <a:solidFill>
                  <a:srgbClr val="FF0000"/>
                </a:solidFill>
              </a:rPr>
              <a:t>This PC </a:t>
            </a:r>
            <a:r>
              <a:rPr lang="en-US"/>
              <a:t>là biểu tượng của phần mềm quản lý tệp.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98597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272586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Vậy khi làm việc xong với máy tính chúng ta phải làm gì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1" y="2441472"/>
            <a:ext cx="3439811" cy="237922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2811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257801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Nêu các bước để tắt máy tính</a:t>
            </a:r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38" y="-38100"/>
            <a:ext cx="12224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220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707962" y="2439596"/>
            <a:ext cx="8622917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145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HP-001</vt:lpstr>
      <vt:lpstr>HP001 4 hàng</vt:lpstr>
      <vt:lpstr>Tahoma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103</cp:revision>
  <dcterms:created xsi:type="dcterms:W3CDTF">2017-10-03T01:20:28Z</dcterms:created>
  <dcterms:modified xsi:type="dcterms:W3CDTF">2022-10-22T16:14:43Z</dcterms:modified>
</cp:coreProperties>
</file>