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notesMasterIdLst>
    <p:notesMasterId r:id="rId5"/>
  </p:notesMasterIdLst>
  <p:sldIdLst>
    <p:sldId id="291" r:id="rId2"/>
    <p:sldId id="292" r:id="rId3"/>
    <p:sldId id="29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849" autoAdjust="0"/>
  </p:normalViewPr>
  <p:slideViewPr>
    <p:cSldViewPr>
      <p:cViewPr varScale="1">
        <p:scale>
          <a:sx n="81" d="100"/>
          <a:sy n="81" d="100"/>
        </p:scale>
        <p:origin x="90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DB4D9-CB78-4D56-B892-028D3778355C}" type="datetimeFigureOut">
              <a:rPr lang="en-US" smtClean="0"/>
              <a:pPr/>
              <a:t>10/22/2022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A2CC9-6214-4A4F-A7F2-C474977A49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8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67A-7568-4B43-ADFF-F109EFF199E4}" type="datetimeFigureOut">
              <a:rPr lang="en-US" smtClean="0"/>
              <a:pPr/>
              <a:t>10/22/2022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E75-3C93-430E-A11F-0729BD227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8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67A-7568-4B43-ADFF-F109EFF199E4}" type="datetimeFigureOut">
              <a:rPr lang="en-US" smtClean="0"/>
              <a:pPr/>
              <a:t>10/22/2022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E75-3C93-430E-A11F-0729BD227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92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67A-7568-4B43-ADFF-F109EFF199E4}" type="datetimeFigureOut">
              <a:rPr lang="en-US" smtClean="0"/>
              <a:pPr/>
              <a:t>10/22/2022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E75-3C93-430E-A11F-0729BD227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32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711200" y="609601"/>
            <a:ext cx="711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BT&amp;TH số 3: Thao tác trên bảng</a:t>
            </a:r>
            <a:endParaRPr kumimoji="0" lang="vi-VN" altLang="en-US" sz="2400" b="1" i="0" u="sng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7EB14-D66A-4676-92A4-03881C61F091}" type="slidenum">
              <a: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48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4DE8D5-FADB-4070-88E7-7B5CF0C5DCB3}" type="slidenum">
              <a: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74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0" y="1981200"/>
            <a:ext cx="37592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18400" y="1981200"/>
            <a:ext cx="37592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1D8597-DE7C-46D9-AA0A-98318070A285}" type="slidenum">
              <a: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523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6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134" y="1489075"/>
            <a:ext cx="515831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134" y="2193926"/>
            <a:ext cx="515831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EDA07B-E8E9-4AD7-9D49-812C4BDF930A}" type="slidenum">
              <a: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109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1447C7-73A7-49A8-9072-0AB4175D801C}" type="slidenum">
              <a: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64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101850"/>
            <a:ext cx="393276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117518-C007-4C20-9FB3-A0C5308DF146}" type="slidenum">
              <a: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334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711200" y="609601"/>
            <a:ext cx="711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BT&amp;TH số 3: Thao tác trên bảng</a:t>
            </a:r>
            <a:endParaRPr kumimoji="0" lang="vi-VN" altLang="en-US" sz="2400" b="1" i="0" u="sng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7EB14-D66A-4676-92A4-03881C61F091}" type="slidenum">
              <a: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691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4DE8D5-FADB-4070-88E7-7B5CF0C5DCB3}" type="slidenum">
              <a: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32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67A-7568-4B43-ADFF-F109EFF199E4}" type="datetimeFigureOut">
              <a:rPr lang="en-US" smtClean="0"/>
              <a:pPr/>
              <a:t>10/22/2022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E75-3C93-430E-A11F-0729BD227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43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0" y="1981200"/>
            <a:ext cx="37592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18400" y="1981200"/>
            <a:ext cx="37592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1D8597-DE7C-46D9-AA0A-98318070A285}" type="slidenum">
              <a: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183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6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134" y="1489075"/>
            <a:ext cx="515831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134" y="2193926"/>
            <a:ext cx="515831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EDA07B-E8E9-4AD7-9D49-812C4BDF930A}" type="slidenum">
              <a: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343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1447C7-73A7-49A8-9072-0AB4175D801C}" type="slidenum">
              <a: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34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101850"/>
            <a:ext cx="393276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latin typeface="Times New Roman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117518-C007-4C20-9FB3-A0C5308DF146}" type="slidenum">
              <a: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4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67A-7568-4B43-ADFF-F109EFF199E4}" type="datetimeFigureOut">
              <a:rPr lang="en-US" smtClean="0"/>
              <a:pPr/>
              <a:t>10/22/2022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E75-3C93-430E-A11F-0729BD227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7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67A-7568-4B43-ADFF-F109EFF199E4}" type="datetimeFigureOut">
              <a:rPr lang="en-US" smtClean="0"/>
              <a:pPr/>
              <a:t>10/22/2022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E75-3C93-430E-A11F-0729BD227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7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67A-7568-4B43-ADFF-F109EFF199E4}" type="datetimeFigureOut">
              <a:rPr lang="en-US" smtClean="0"/>
              <a:pPr/>
              <a:t>10/22/2022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E75-3C93-430E-A11F-0729BD227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2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67A-7568-4B43-ADFF-F109EFF199E4}" type="datetimeFigureOut">
              <a:rPr lang="en-US" smtClean="0"/>
              <a:pPr/>
              <a:t>10/22/2022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E75-3C93-430E-A11F-0729BD227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43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67A-7568-4B43-ADFF-F109EFF199E4}" type="datetimeFigureOut">
              <a:rPr lang="en-US" smtClean="0"/>
              <a:pPr/>
              <a:t>10/22/2022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E75-3C93-430E-A11F-0729BD227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1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67A-7568-4B43-ADFF-F109EFF199E4}" type="datetimeFigureOut">
              <a:rPr lang="en-US" smtClean="0"/>
              <a:pPr/>
              <a:t>10/22/2022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E75-3C93-430E-A11F-0729BD227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5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67A-7568-4B43-ADFF-F109EFF199E4}" type="datetimeFigureOut">
              <a:rPr lang="en-US" smtClean="0"/>
              <a:pPr/>
              <a:t>10/22/2022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FE75-3C93-430E-A11F-0729BD227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1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9967A-7568-4B43-ADFF-F109EFF199E4}" type="datetimeFigureOut">
              <a:rPr lang="en-US" smtClean="0"/>
              <a:pPr/>
              <a:t>10/22/2022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6FE75-3C93-430E-A11F-0729BD227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4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869" r:id="rId12"/>
    <p:sldLayoutId id="2147483870" r:id="rId13"/>
    <p:sldLayoutId id="2147483871" r:id="rId14"/>
    <p:sldLayoutId id="2147483872" r:id="rId15"/>
    <p:sldLayoutId id="2147483873" r:id="rId16"/>
    <p:sldLayoutId id="2147483874" r:id="rId17"/>
    <p:sldLayoutId id="2147483875" r:id="rId18"/>
    <p:sldLayoutId id="2147483876" r:id="rId19"/>
    <p:sldLayoutId id="2147483877" r:id="rId20"/>
    <p:sldLayoutId id="2147483878" r:id="rId21"/>
    <p:sldLayoutId id="2147483879" r:id="rId22"/>
    <p:sldLayoutId id="2147483880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82" y="0"/>
            <a:ext cx="1221688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076468" y="1822549"/>
            <a:ext cx="97439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0000FF"/>
                </a:solidFill>
              </a:rPr>
              <a:t>Bài</a:t>
            </a:r>
            <a:r>
              <a:rPr lang="en-US" altLang="en-US" sz="4000" b="1" dirty="0">
                <a:solidFill>
                  <a:srgbClr val="0000FF"/>
                </a:solidFill>
              </a:rPr>
              <a:t> 1: THÔNG TIN VÀ QUYẾT ĐỊNH</a:t>
            </a:r>
          </a:p>
        </p:txBody>
      </p:sp>
      <p:sp>
        <p:nvSpPr>
          <p:cNvPr id="36869" name="TextBox 2"/>
          <p:cNvSpPr txBox="1">
            <a:spLocks noChangeArrowheads="1"/>
          </p:cNvSpPr>
          <p:nvPr/>
        </p:nvSpPr>
        <p:spPr bwMode="auto">
          <a:xfrm>
            <a:off x="4876801" y="243840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70" name="TextBox 3"/>
          <p:cNvSpPr txBox="1">
            <a:spLocks noChangeArrowheads="1"/>
          </p:cNvSpPr>
          <p:nvPr/>
        </p:nvSpPr>
        <p:spPr bwMode="auto">
          <a:xfrm>
            <a:off x="4876801" y="290036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8" name="Picture 11" descr="balonnen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343401"/>
            <a:ext cx="14478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29400" y="3269695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</a:t>
            </a:r>
          </a:p>
        </p:txBody>
      </p:sp>
    </p:spTree>
    <p:extLst>
      <p:ext uri="{BB962C8B-B14F-4D97-AF65-F5344CB8AC3E}">
        <p14:creationId xmlns:p14="http://schemas.microsoft.com/office/powerpoint/2010/main" val="37349967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688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0" y="1066800"/>
            <a:ext cx="403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9200" y="2133600"/>
            <a:ext cx="7315200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None/>
            </a:pPr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hằng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vẫn</a:t>
            </a:r>
            <a:r>
              <a:rPr lang="en-US" dirty="0"/>
              <a:t> </a:t>
            </a:r>
            <a:r>
              <a:rPr lang="en-US" dirty="0" err="1"/>
              <a:t>thường</a:t>
            </a:r>
            <a:r>
              <a:rPr lang="en-US" dirty="0"/>
              <a:t> </a:t>
            </a:r>
            <a:r>
              <a:rPr lang="en-US" dirty="0" err="1"/>
              <a:t>xuyên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dựa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-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đâu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đâu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vài</a:t>
            </a:r>
            <a:r>
              <a:rPr lang="en-US" dirty="0"/>
              <a:t>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huống</a:t>
            </a:r>
            <a:r>
              <a:rPr lang="en-US" dirty="0"/>
              <a:t> </a:t>
            </a:r>
            <a:r>
              <a:rPr lang="en-US" dirty="0" err="1"/>
              <a:t>quen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681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82" y="0"/>
            <a:ext cx="1221688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00601" y="791162"/>
            <a:ext cx="3166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/>
                <a:solidFill>
                  <a:srgbClr val="00CC00"/>
                </a:solidFill>
              </a:rPr>
              <a:t>Khởi</a:t>
            </a:r>
            <a:r>
              <a:rPr lang="en-US" sz="5400" b="1" dirty="0">
                <a:ln/>
                <a:solidFill>
                  <a:srgbClr val="00CC00"/>
                </a:solidFill>
              </a:rPr>
              <a:t> </a:t>
            </a:r>
            <a:r>
              <a:rPr lang="en-US" sz="5400" b="1" dirty="0" err="1">
                <a:ln/>
                <a:solidFill>
                  <a:srgbClr val="00CC00"/>
                </a:solidFill>
              </a:rPr>
              <a:t>động</a:t>
            </a:r>
            <a:endParaRPr lang="en-US" sz="5400" b="1" dirty="0">
              <a:ln/>
              <a:solidFill>
                <a:srgbClr val="00CC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17" b="9670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524001"/>
            <a:ext cx="2438400" cy="1952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3760625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/>
              <a:t>Kể</a:t>
            </a:r>
            <a:r>
              <a:rPr lang="en-US" sz="2400" i="1" dirty="0"/>
              <a:t> </a:t>
            </a:r>
            <a:r>
              <a:rPr lang="en-US" sz="2400" i="1" dirty="0" err="1"/>
              <a:t>về</a:t>
            </a:r>
            <a:r>
              <a:rPr lang="en-US" sz="2400" i="1" dirty="0"/>
              <a:t> </a:t>
            </a:r>
            <a:r>
              <a:rPr lang="en-US" sz="2400" i="1" dirty="0" err="1"/>
              <a:t>một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tin </a:t>
            </a:r>
            <a:r>
              <a:rPr lang="en-US" sz="2400" i="1" dirty="0" err="1"/>
              <a:t>mà</a:t>
            </a:r>
            <a:r>
              <a:rPr lang="en-US" sz="2400" i="1" dirty="0"/>
              <a:t> </a:t>
            </a:r>
            <a:r>
              <a:rPr lang="en-US" sz="2400" i="1" dirty="0" err="1"/>
              <a:t>khi</a:t>
            </a:r>
            <a:r>
              <a:rPr lang="en-US" sz="2400" i="1" dirty="0"/>
              <a:t> </a:t>
            </a:r>
            <a:r>
              <a:rPr lang="en-US" sz="2400" i="1" dirty="0" err="1"/>
              <a:t>biết</a:t>
            </a:r>
            <a:r>
              <a:rPr lang="en-US" sz="2400" i="1" dirty="0"/>
              <a:t> </a:t>
            </a:r>
            <a:r>
              <a:rPr lang="en-US" sz="2400" i="1" dirty="0" err="1"/>
              <a:t>được</a:t>
            </a:r>
            <a:r>
              <a:rPr lang="en-US" sz="2400" i="1" dirty="0"/>
              <a:t> </a:t>
            </a:r>
            <a:r>
              <a:rPr lang="en-US" sz="2400" i="1" dirty="0" err="1"/>
              <a:t>em</a:t>
            </a:r>
            <a:r>
              <a:rPr lang="en-US" sz="2400" i="1" dirty="0"/>
              <a:t> </a:t>
            </a:r>
            <a:r>
              <a:rPr lang="en-US" sz="2400" i="1" dirty="0" err="1"/>
              <a:t>đã</a:t>
            </a:r>
            <a:r>
              <a:rPr lang="en-US" sz="2400" i="1" dirty="0"/>
              <a:t> </a:t>
            </a:r>
            <a:r>
              <a:rPr lang="en-US" sz="2400" i="1" dirty="0" err="1"/>
              <a:t>rất</a:t>
            </a:r>
            <a:r>
              <a:rPr lang="en-US" sz="2400" i="1" dirty="0"/>
              <a:t> </a:t>
            </a:r>
            <a:r>
              <a:rPr lang="en-US" sz="2400" i="1" dirty="0" err="1"/>
              <a:t>thích</a:t>
            </a:r>
            <a:r>
              <a:rPr lang="en-US" sz="2400" i="1" dirty="0"/>
              <a:t> </a:t>
            </a:r>
            <a:r>
              <a:rPr lang="en-US" sz="2400" i="1" dirty="0" err="1"/>
              <a:t>thú</a:t>
            </a:r>
            <a:r>
              <a:rPr lang="en-US" sz="2400" i="1" dirty="0"/>
              <a:t>. </a:t>
            </a:r>
            <a:r>
              <a:rPr lang="en-US" sz="2400" i="1" dirty="0" err="1"/>
              <a:t>Em</a:t>
            </a:r>
            <a:r>
              <a:rPr lang="en-US" sz="2400" i="1" dirty="0"/>
              <a:t> </a:t>
            </a:r>
            <a:r>
              <a:rPr lang="en-US" sz="2400" i="1" dirty="0" err="1"/>
              <a:t>làm</a:t>
            </a:r>
            <a:r>
              <a:rPr lang="en-US" sz="2400" i="1" dirty="0"/>
              <a:t> </a:t>
            </a:r>
            <a:r>
              <a:rPr lang="en-US" sz="2400" i="1" dirty="0" err="1"/>
              <a:t>gì</a:t>
            </a:r>
            <a:r>
              <a:rPr lang="en-US" sz="2400" i="1" dirty="0"/>
              <a:t> </a:t>
            </a:r>
            <a:r>
              <a:rPr lang="en-US" sz="2400" i="1" dirty="0" err="1"/>
              <a:t>khi</a:t>
            </a:r>
            <a:r>
              <a:rPr lang="en-US" sz="2400" i="1" dirty="0"/>
              <a:t> </a:t>
            </a:r>
            <a:r>
              <a:rPr lang="en-US" sz="2400" i="1" dirty="0" err="1"/>
              <a:t>nhận</a:t>
            </a:r>
            <a:r>
              <a:rPr lang="en-US" sz="2400" i="1" dirty="0"/>
              <a:t> </a:t>
            </a:r>
            <a:r>
              <a:rPr lang="en-US" sz="2400" i="1" dirty="0" err="1"/>
              <a:t>được</a:t>
            </a:r>
            <a:r>
              <a:rPr lang="en-US" sz="2400" i="1" dirty="0"/>
              <a:t> </a:t>
            </a:r>
            <a:r>
              <a:rPr lang="en-US" sz="2400" i="1" dirty="0" err="1"/>
              <a:t>thông</a:t>
            </a:r>
            <a:r>
              <a:rPr lang="en-US" sz="2400" i="1" dirty="0"/>
              <a:t> tin </a:t>
            </a:r>
            <a:r>
              <a:rPr lang="en-US" sz="2400" i="1" dirty="0" err="1"/>
              <a:t>đó</a:t>
            </a:r>
            <a:r>
              <a:rPr lang="en-US" sz="2400" i="1" dirty="0"/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530528"/>
      </p:ext>
    </p:extLst>
  </p:cSld>
  <p:clrMapOvr>
    <a:masterClrMapping/>
  </p:clrMapOvr>
  <p:transition spd="slow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5" grpId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3481</TotalTime>
  <Words>90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Administrator</cp:lastModifiedBy>
  <cp:revision>115</cp:revision>
  <dcterms:created xsi:type="dcterms:W3CDTF">2017-10-03T01:20:28Z</dcterms:created>
  <dcterms:modified xsi:type="dcterms:W3CDTF">2022-10-22T16:16:02Z</dcterms:modified>
</cp:coreProperties>
</file>