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2" r:id="rId2"/>
    <p:sldId id="410" r:id="rId3"/>
    <p:sldId id="417" r:id="rId4"/>
    <p:sldId id="413" r:id="rId5"/>
    <p:sldId id="403" r:id="rId6"/>
    <p:sldId id="419" r:id="rId7"/>
    <p:sldId id="398" r:id="rId8"/>
    <p:sldId id="414" r:id="rId9"/>
    <p:sldId id="276" r:id="rId10"/>
  </p:sldIdLst>
  <p:sldSz cx="12192000" cy="6858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803"/>
    <a:srgbClr val="0000CC"/>
    <a:srgbClr val="CCFFFF"/>
    <a:srgbClr val="E0C606"/>
    <a:srgbClr val="FBF61A"/>
    <a:srgbClr val="00FF00"/>
    <a:srgbClr val="FFFF00"/>
    <a:srgbClr val="0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2" autoAdjust="0"/>
    <p:restoredTop sz="94660" autoAdjust="0"/>
  </p:normalViewPr>
  <p:slideViewPr>
    <p:cSldViewPr>
      <p:cViewPr>
        <p:scale>
          <a:sx n="75" d="100"/>
          <a:sy n="75" d="100"/>
        </p:scale>
        <p:origin x="-558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vi-VN"/>
              <a:t>Đồ Án I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32AC49-23A7-4911-86E0-B3CCE79E2AC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209685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 smtClean="0"/>
              <a:t>Click to edit Master text styles</a:t>
            </a:r>
          </a:p>
          <a:p>
            <a:pPr lvl="1"/>
            <a:r>
              <a:rPr lang="vi-VN" noProof="0" smtClean="0"/>
              <a:t>Second level</a:t>
            </a:r>
          </a:p>
          <a:p>
            <a:pPr lvl="2"/>
            <a:r>
              <a:rPr lang="vi-VN" noProof="0" smtClean="0"/>
              <a:t>Third level</a:t>
            </a:r>
          </a:p>
          <a:p>
            <a:pPr lvl="3"/>
            <a:r>
              <a:rPr lang="vi-VN" noProof="0" smtClean="0"/>
              <a:t>Fourth level</a:t>
            </a:r>
          </a:p>
          <a:p>
            <a:pPr lvl="4"/>
            <a:r>
              <a:rPr lang="vi-VN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vi-VN"/>
              <a:t>Đồ Án I</a:t>
            </a:r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67DFEF-97D6-4288-8936-53308A9B42D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31663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4CE33-5734-4C93-87AC-210F9A83E7A8}" type="slidenum">
              <a:rPr lang="vi-VN" altLang="en-US" smtClean="0"/>
              <a:pPr/>
              <a:t>5</a:t>
            </a:fld>
            <a:endParaRPr lang="vi-VN" altLang="en-US" smtClean="0"/>
          </a:p>
        </p:txBody>
      </p:sp>
    </p:spTree>
    <p:extLst>
      <p:ext uri="{BB962C8B-B14F-4D97-AF65-F5344CB8AC3E}">
        <p14:creationId xmlns:p14="http://schemas.microsoft.com/office/powerpoint/2010/main" val="341401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4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2700" y="2708276"/>
            <a:ext cx="12244917" cy="1501775"/>
            <a:chOff x="-23" y="1319"/>
            <a:chExt cx="5799" cy="946"/>
          </a:xfrm>
        </p:grpSpPr>
        <p:sp>
          <p:nvSpPr>
            <p:cNvPr id="5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8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320800" y="4953000"/>
            <a:ext cx="9753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814918" y="1700213"/>
            <a:ext cx="10850033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 smtClean="0"/>
              <a:t>Click to edit Master title </a:t>
            </a:r>
            <a:br>
              <a:rPr lang="en-US" altLang="ko-KR" noProof="0" smtClean="0"/>
            </a:br>
            <a:r>
              <a:rPr lang="en-US" altLang="ko-KR" noProof="0" smtClean="0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397227215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C2825-E995-419F-9CDE-E3184CC3C1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437814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79439"/>
            <a:ext cx="2743200" cy="5900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79439"/>
            <a:ext cx="8026400" cy="5900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FA42-20E1-4ABE-985F-EEEDBA8BC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8984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C59C9-47F1-4459-A616-B715FB01C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827647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4D1A3-C792-4115-93F3-BDA6486E09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912915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43025"/>
            <a:ext cx="53848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43025"/>
            <a:ext cx="53848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E2D8D-9CDB-44DC-AB06-FAFAA1F0A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406433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40383-CF23-4107-A3CB-4B76ACBAF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51999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9BCCB-E2FC-4821-A4E3-E07237C6C2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776431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09004-192B-4861-AEA5-FC142FF54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025724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AF8FB-25C2-497C-896E-7A906521F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999682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2DCF-236C-4045-AD40-5495100361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787873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6"/>
          <p:cNvSpPr>
            <a:spLocks/>
          </p:cNvSpPr>
          <p:nvPr/>
        </p:nvSpPr>
        <p:spPr bwMode="gray">
          <a:xfrm>
            <a:off x="1" y="360363"/>
            <a:ext cx="12198351" cy="900112"/>
          </a:xfrm>
          <a:custGeom>
            <a:avLst/>
            <a:gdLst>
              <a:gd name="T0" fmla="*/ 0 w 5763"/>
              <a:gd name="T1" fmla="*/ 2147483646 h 567"/>
              <a:gd name="T2" fmla="*/ 2147483646 w 5763"/>
              <a:gd name="T3" fmla="*/ 2147483646 h 567"/>
              <a:gd name="T4" fmla="*/ 2147483646 w 5763"/>
              <a:gd name="T5" fmla="*/ 0 h 567"/>
              <a:gd name="T6" fmla="*/ 2147483646 w 5763"/>
              <a:gd name="T7" fmla="*/ 0 h 567"/>
              <a:gd name="T8" fmla="*/ 2147483646 w 5763"/>
              <a:gd name="T9" fmla="*/ 2147483646 h 567"/>
              <a:gd name="T10" fmla="*/ 2147483646 w 5763"/>
              <a:gd name="T11" fmla="*/ 2147483646 h 567"/>
              <a:gd name="T12" fmla="*/ 2147483646 w 5763"/>
              <a:gd name="T13" fmla="*/ 2147483646 h 567"/>
              <a:gd name="T14" fmla="*/ 2147483646 w 5763"/>
              <a:gd name="T15" fmla="*/ 2147483646 h 5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3" h="567">
                <a:moveTo>
                  <a:pt x="0" y="368"/>
                </a:moveTo>
                <a:lnTo>
                  <a:pt x="440" y="368"/>
                </a:lnTo>
                <a:lnTo>
                  <a:pt x="777" y="0"/>
                </a:lnTo>
                <a:lnTo>
                  <a:pt x="2162" y="0"/>
                </a:lnTo>
                <a:lnTo>
                  <a:pt x="2265" y="116"/>
                </a:lnTo>
                <a:lnTo>
                  <a:pt x="5756" y="112"/>
                </a:lnTo>
                <a:lnTo>
                  <a:pt x="5763" y="567"/>
                </a:lnTo>
                <a:lnTo>
                  <a:pt x="6" y="556"/>
                </a:lnTo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Freeform 15" descr="01b_img(Global Digtal Desigm(imageState)"/>
          <p:cNvSpPr>
            <a:spLocks/>
          </p:cNvSpPr>
          <p:nvPr/>
        </p:nvSpPr>
        <p:spPr bwMode="gray">
          <a:xfrm>
            <a:off x="-12700" y="336550"/>
            <a:ext cx="12242800" cy="838200"/>
          </a:xfrm>
          <a:custGeom>
            <a:avLst/>
            <a:gdLst>
              <a:gd name="T0" fmla="*/ 2147483646 w 5784"/>
              <a:gd name="T1" fmla="*/ 2147483646 h 528"/>
              <a:gd name="T2" fmla="*/ 2147483646 w 5784"/>
              <a:gd name="T3" fmla="*/ 2147483646 h 528"/>
              <a:gd name="T4" fmla="*/ 2147483646 w 5784"/>
              <a:gd name="T5" fmla="*/ 0 h 528"/>
              <a:gd name="T6" fmla="*/ 2147483646 w 5784"/>
              <a:gd name="T7" fmla="*/ 2147483646 h 528"/>
              <a:gd name="T8" fmla="*/ 2147483646 w 5784"/>
              <a:gd name="T9" fmla="*/ 2147483646 h 528"/>
              <a:gd name="T10" fmla="*/ 2147483646 w 5784"/>
              <a:gd name="T11" fmla="*/ 2147483646 h 528"/>
              <a:gd name="T12" fmla="*/ 0 w 5784"/>
              <a:gd name="T13" fmla="*/ 2147483646 h 528"/>
              <a:gd name="T14" fmla="*/ 0 w 5784"/>
              <a:gd name="T15" fmla="*/ 2147483646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84" h="528">
                <a:moveTo>
                  <a:pt x="449" y="370"/>
                </a:moveTo>
                <a:lnTo>
                  <a:pt x="768" y="1"/>
                </a:lnTo>
                <a:lnTo>
                  <a:pt x="2158" y="0"/>
                </a:lnTo>
                <a:lnTo>
                  <a:pt x="2258" y="115"/>
                </a:lnTo>
                <a:lnTo>
                  <a:pt x="5784" y="115"/>
                </a:lnTo>
                <a:lnTo>
                  <a:pt x="5779" y="528"/>
                </a:lnTo>
                <a:lnTo>
                  <a:pt x="0" y="519"/>
                </a:lnTo>
                <a:lnTo>
                  <a:pt x="0" y="371"/>
                </a:ln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43025"/>
            <a:ext cx="10972800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47200" y="288926"/>
            <a:ext cx="28448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0" y="6537326"/>
            <a:ext cx="38608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95851" y="6537326"/>
            <a:ext cx="28448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CB1FE9A-E830-4C2B-827C-A87C94CF3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812800" y="579438"/>
            <a:ext cx="104648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  <p:sldLayoutId id="2147484315" r:id="rId8"/>
    <p:sldLayoutId id="2147484316" r:id="rId9"/>
    <p:sldLayoutId id="2147484317" r:id="rId10"/>
    <p:sldLayoutId id="2147484318" r:id="rId11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5334000" y="914400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3602038" y="1422399"/>
            <a:ext cx="508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chép màu (tiết 1)</a:t>
            </a:r>
          </a:p>
        </p:txBody>
      </p:sp>
      <p:sp>
        <p:nvSpPr>
          <p:cNvPr id="6148" name="TextBox 16"/>
          <p:cNvSpPr txBox="1">
            <a:spLocks noChangeArrowheads="1"/>
          </p:cNvSpPr>
          <p:nvPr/>
        </p:nvSpPr>
        <p:spPr bwMode="auto">
          <a:xfrm>
            <a:off x="3124200" y="3810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10 tháng 11 năm 2022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524000" y="2673349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</a:p>
        </p:txBody>
      </p:sp>
      <p:sp>
        <p:nvSpPr>
          <p:cNvPr id="6150" name="TextBox 19"/>
          <p:cNvSpPr txBox="1">
            <a:spLocks noChangeArrowheads="1"/>
          </p:cNvSpPr>
          <p:nvPr/>
        </p:nvSpPr>
        <p:spPr bwMode="auto">
          <a:xfrm>
            <a:off x="1905000" y="4114800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cách sao chép màu từ màu của bức vẽ có sẵn.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370" y="2606110"/>
            <a:ext cx="1380101" cy="916175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0"/>
          <p:cNvSpPr txBox="1">
            <a:spLocks noChangeArrowheads="1"/>
          </p:cNvSpPr>
          <p:nvPr/>
        </p:nvSpPr>
        <p:spPr bwMode="auto">
          <a:xfrm>
            <a:off x="269876" y="1990725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7338" y="2447925"/>
            <a:ext cx="603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800" i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các hình theo mẫu sau.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t="2922" b="7191"/>
          <a:stretch/>
        </p:blipFill>
        <p:spPr>
          <a:xfrm>
            <a:off x="1638300" y="3200400"/>
            <a:ext cx="3543300" cy="3581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b="3596"/>
          <a:stretch/>
        </p:blipFill>
        <p:spPr>
          <a:xfrm>
            <a:off x="6781800" y="3171824"/>
            <a:ext cx="3771900" cy="3581400"/>
          </a:xfrm>
          <a:prstGeom prst="rect">
            <a:avLst/>
          </a:prstGeom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334000" y="914400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602038" y="1422399"/>
            <a:ext cx="508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chép màu (tiết 1)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24200" y="3810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10 tháng 11 năm 2022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922" b="7191"/>
          <a:stretch/>
        </p:blipFill>
        <p:spPr>
          <a:xfrm>
            <a:off x="1638300" y="3158944"/>
            <a:ext cx="3543300" cy="36228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3596"/>
          <a:stretch/>
        </p:blipFill>
        <p:spPr>
          <a:xfrm>
            <a:off x="6781800" y="3130368"/>
            <a:ext cx="3771900" cy="36228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2931" b="5094"/>
          <a:stretch/>
        </p:blipFill>
        <p:spPr>
          <a:xfrm>
            <a:off x="1654506" y="3183802"/>
            <a:ext cx="3527094" cy="36228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b="5095"/>
          <a:stretch/>
        </p:blipFill>
        <p:spPr>
          <a:xfrm>
            <a:off x="6781800" y="3122414"/>
            <a:ext cx="3790950" cy="3628906"/>
          </a:xfrm>
          <a:prstGeom prst="rect">
            <a:avLst/>
          </a:prstGeom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" y="2293203"/>
            <a:ext cx="1135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400" i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</a:t>
            </a:r>
            <a:r>
              <a:rPr lang="en-US" sz="2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tô màu cho hình thứ nhất rồi thực hiện sao chép màu đã tô cho hình thứ nhất để tô cho hình thứ hai theo hướng dẫn. 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269876" y="1918506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BẢN.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334000" y="914400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3602038" y="1422399"/>
            <a:ext cx="508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chép màu (tiết 1)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24200" y="3810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10 tháng 11 năm 2022</a:t>
            </a:r>
          </a:p>
        </p:txBody>
      </p:sp>
    </p:spTree>
    <p:extLst>
      <p:ext uri="{BB962C8B-B14F-4D97-AF65-F5344CB8AC3E}">
        <p14:creationId xmlns:p14="http://schemas.microsoft.com/office/powerpoint/2010/main" val="73283669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8"/>
          <p:cNvSpPr txBox="1">
            <a:spLocks noChangeArrowheads="1"/>
          </p:cNvSpPr>
          <p:nvPr/>
        </p:nvSpPr>
        <p:spPr bwMode="auto">
          <a:xfrm>
            <a:off x="5334000" y="831851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45007" y="4125891"/>
            <a:ext cx="82133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công cụ lấy màu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 picker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847530" y="4803518"/>
            <a:ext cx="965867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chuyển công cụ lấy màu vào mảng màu cần lấy, nháy chuột.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09750" y="5903893"/>
            <a:ext cx="96964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8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Chọn công cụ tô màu          , di chuyển chuột đến vị trí cần tô, nháy chuột.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3602038" y="1339850"/>
            <a:ext cx="508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chép màu (tiết 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200" y="3808432"/>
            <a:ext cx="859984" cy="8208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080" y="5510887"/>
            <a:ext cx="807720" cy="823001"/>
          </a:xfrm>
          <a:prstGeom prst="rect">
            <a:avLst/>
          </a:prstGeom>
        </p:spPr>
      </p:pic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3124200" y="4064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10 tháng 11 năm 2022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2381874"/>
            <a:ext cx="1135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400" i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</a:t>
            </a:r>
            <a:r>
              <a:rPr lang="en-US" sz="2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tô màu cho hình thứ nhất rồi thực hiện sao chép màu đã tô cho hình thứ nhất để tô cho hình thứ hai theo hướng dẫn. 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69876" y="2007177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6064" y="3391297"/>
            <a:ext cx="38482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</a:pPr>
            <a:r>
              <a:rPr lang="en-US" sz="28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thực hiện.</a:t>
            </a:r>
            <a:endParaRPr lang="en-US" sz="28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2191999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845713" y="295870"/>
            <a:ext cx="72747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</a:t>
            </a:r>
            <a:r>
              <a:rPr lang="en-US" sz="54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5400" b="1">
              <a:ln w="317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269876" y="1985847"/>
            <a:ext cx="53689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HÀNH.</a:t>
            </a:r>
            <a:endParaRPr lang="en-US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5334000" y="810521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602038" y="1318520"/>
            <a:ext cx="5084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chép màu (tiết 1)</a:t>
            </a:r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3124200" y="38507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10 tháng 11 năm 2022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" y="2488805"/>
            <a:ext cx="426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Em thực hiện các yêu cầu sau:</a:t>
            </a:r>
            <a:endParaRPr lang="en-US" sz="24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81000" y="2950470"/>
            <a:ext cx="55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Vẽ hình quả bóng rồi tô màu theo mẫu.</a:t>
            </a:r>
            <a:endParaRPr lang="en-US" sz="24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81000" y="5791200"/>
            <a:ext cx="1143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Vẽ thêm các quả bóng tương tự, sử dụng công cụ sao chép màu để tạo ra nhiều quả bóng có màu sắc khác nhau.</a:t>
            </a:r>
            <a:endParaRPr lang="en-US" sz="24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6950" y="3352800"/>
            <a:ext cx="2381250" cy="2495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022" y="3433762"/>
            <a:ext cx="231457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3378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91568" y="268160"/>
            <a:ext cx="26900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57363" y="1524001"/>
            <a:ext cx="87042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2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sao chép màu em sử dụng công cụ nào sau đây?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57439" y="3592513"/>
            <a:ext cx="4746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70427" y="3679825"/>
            <a:ext cx="47466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734177" y="3619501"/>
            <a:ext cx="4746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916989" y="3619501"/>
            <a:ext cx="4746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73238" y="4162426"/>
            <a:ext cx="87042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tô màu cho hình vẽ em sử dụng công cụ nào sau đây?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470150" y="6034088"/>
            <a:ext cx="1035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6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86300" y="6061075"/>
            <a:ext cx="80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6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45300" y="6061075"/>
            <a:ext cx="1079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6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029700" y="6061075"/>
            <a:ext cx="800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6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2219325"/>
            <a:ext cx="11461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4" y="2209801"/>
            <a:ext cx="960437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639" y="2209800"/>
            <a:ext cx="10318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267202" y="3679825"/>
            <a:ext cx="1235075" cy="493712"/>
          </a:xfrm>
          <a:prstGeom prst="ellipse">
            <a:avLst/>
          </a:prstGeom>
          <a:noFill/>
          <a:ln w="57150">
            <a:solidFill>
              <a:srgbClr val="E32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78600" y="6061074"/>
            <a:ext cx="1033462" cy="492125"/>
          </a:xfrm>
          <a:prstGeom prst="ellipse">
            <a:avLst/>
          </a:prstGeom>
          <a:noFill/>
          <a:ln w="57150">
            <a:solidFill>
              <a:srgbClr val="E32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29" name="Rectangle 28"/>
          <p:cNvSpPr/>
          <p:nvPr/>
        </p:nvSpPr>
        <p:spPr>
          <a:xfrm>
            <a:off x="5676873" y="353704"/>
            <a:ext cx="45512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>
                <a:ln w="3175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anh ai đúng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9256" y="2436886"/>
            <a:ext cx="859984" cy="969889"/>
          </a:xfrm>
          <a:prstGeom prst="rect">
            <a:avLst/>
          </a:prstGeom>
        </p:spPr>
      </p:pic>
      <p:pic>
        <p:nvPicPr>
          <p:cNvPr id="2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989" y="4800600"/>
            <a:ext cx="11461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916" y="4805290"/>
            <a:ext cx="960437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9256" y="4800601"/>
            <a:ext cx="1122336" cy="118468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8601" y="4800601"/>
            <a:ext cx="1162685" cy="118468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804" y="2315369"/>
            <a:ext cx="1000125" cy="96202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019" y="5383259"/>
            <a:ext cx="1000125" cy="962025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3" grpId="0"/>
      <p:bldP spid="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91568" y="268160"/>
            <a:ext cx="26900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76873" y="353704"/>
            <a:ext cx="45512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>
                <a:ln w="3175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anh ai đúng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39241" y="1447801"/>
            <a:ext cx="93573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sz="2600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en-US" sz="2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</a:t>
            </a:r>
            <a:r>
              <a:rPr lang="en-US" sz="26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 xếp các </a:t>
            </a:r>
            <a:r>
              <a:rPr lang="en-US" sz="2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thực hiện để sao chép màu?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99448" y="3209475"/>
            <a:ext cx="82133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None/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Chọn 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lấy màu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 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picker            </a:t>
            </a:r>
            <a:r>
              <a:rPr lang="en-US" sz="28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5800" y="3892910"/>
            <a:ext cx="100356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None/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 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 công cụ lấy màu vào mảng màu cần lấy, nháy chuột.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5800" y="2450406"/>
            <a:ext cx="1112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None/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Chọn </a:t>
            </a:r>
            <a:r>
              <a:rPr 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tô màu          , di chuyển chuột đến vị trí cần tô, nháy chuột.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241" y="2892016"/>
            <a:ext cx="859984" cy="82089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1480" y="2057400"/>
            <a:ext cx="807720" cy="8230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66800" y="4953000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2-1-3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3579" y="4953000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1-3-2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8930" y="4953000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3-1-2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22130" y="4953000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3-2-1</a:t>
            </a:r>
            <a:endPara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430086" y="4876800"/>
            <a:ext cx="1875714" cy="762000"/>
          </a:xfrm>
          <a:prstGeom prst="ellipse">
            <a:avLst/>
          </a:prstGeom>
          <a:noFill/>
          <a:ln w="57150">
            <a:solidFill>
              <a:srgbClr val="E32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875" y="5638800"/>
            <a:ext cx="1000125" cy="962025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" grpId="0"/>
      <p:bldP spid="11" grpId="0"/>
      <p:bldP spid="13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1828801" y="2971801"/>
            <a:ext cx="8975725" cy="4270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Chúc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thầy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cô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giáo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sức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khỏe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 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696825" y="3962401"/>
            <a:ext cx="8975725" cy="4270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Chúc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các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em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chăm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ngoan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học</a:t>
            </a:r>
            <a:r>
              <a:rPr lang="en-US" sz="4400" b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4400" b="1" err="1">
                <a:ln w="3175">
                  <a:solidFill>
                    <a:srgbClr val="C00000"/>
                  </a:solidFill>
                  <a:prstDash val="solid"/>
                </a:ln>
                <a:blipFill dpi="0" rotWithShape="1">
                  <a:blip r:embed="rId3">
                    <a:extLst/>
                  </a:blip>
                  <a:srcRect/>
                  <a:stretch>
                    <a:fillRect/>
                  </a:stretch>
                </a:blip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</a:rPr>
              <a:t>giỏi</a:t>
            </a:r>
            <a:endParaRPr lang="en-US" sz="4400" b="1">
              <a:ln w="3175">
                <a:solidFill>
                  <a:srgbClr val="C00000"/>
                </a:solidFill>
                <a:prstDash val="solid"/>
              </a:ln>
              <a:blipFill dpi="0" rotWithShape="1">
                <a:blip r:embed="rId3">
                  <a:extLst/>
                </a:blip>
                <a:srcRect/>
                <a:stretch>
                  <a:fillRect/>
                </a:stretch>
              </a:blip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1" y="464404"/>
            <a:ext cx="698152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800" b="1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72&quot;/&gt;&lt;/object&gt;&lt;object type=&quot;3&quot; unique_id=&quot;10005&quot;&gt;&lt;property id=&quot;20148&quot; value=&quot;5&quot;/&gt;&lt;property id=&quot;20300&quot; value=&quot;Slide 2&quot;/&gt;&lt;property id=&quot;20307&quot; value=&quot;410&quot;/&gt;&lt;/object&gt;&lt;object type=&quot;3&quot; unique_id=&quot;10006&quot;&gt;&lt;property id=&quot;20148&quot; value=&quot;5&quot;/&gt;&lt;property id=&quot;20300&quot; value=&quot;Slide 3&quot;/&gt;&lt;property id=&quot;20307&quot; value=&quot;417&quot;/&gt;&lt;/object&gt;&lt;object type=&quot;3&quot; unique_id=&quot;10007&quot;&gt;&lt;property id=&quot;20148&quot; value=&quot;5&quot;/&gt;&lt;property id=&quot;20300&quot; value=&quot;Slide 4&quot;/&gt;&lt;property id=&quot;20307&quot; value=&quot;413&quot;/&gt;&lt;/object&gt;&lt;object type=&quot;3&quot; unique_id=&quot;10008&quot;&gt;&lt;property id=&quot;20148&quot; value=&quot;5&quot;/&gt;&lt;property id=&quot;20300&quot; value=&quot;Slide 5&quot;/&gt;&lt;property id=&quot;20307&quot; value=&quot;403&quot;/&gt;&lt;/object&gt;&lt;object type=&quot;3&quot; unique_id=&quot;10009&quot;&gt;&lt;property id=&quot;20148&quot; value=&quot;5&quot;/&gt;&lt;property id=&quot;20300&quot; value=&quot;Slide 6&quot;/&gt;&lt;property id=&quot;20307&quot; value=&quot;419&quot;/&gt;&lt;/object&gt;&lt;object type=&quot;3&quot; unique_id=&quot;10010&quot;&gt;&lt;property id=&quot;20148&quot; value=&quot;5&quot;/&gt;&lt;property id=&quot;20300&quot; value=&quot;Slide 7&quot;/&gt;&lt;property id=&quot;20307&quot; value=&quot;398&quot;/&gt;&lt;/object&gt;&lt;object type=&quot;3&quot; unique_id=&quot;10011&quot;&gt;&lt;property id=&quot;20148&quot; value=&quot;5&quot;/&gt;&lt;property id=&quot;20300&quot; value=&quot;Slide 8&quot;/&gt;&lt;property id=&quot;20307&quot; value=&quot;414&quot;/&gt;&lt;/object&gt;&lt;object type=&quot;3&quot; unique_id=&quot;10012&quot;&gt;&lt;property id=&quot;20148&quot; value=&quot;5&quot;/&gt;&lt;property id=&quot;20300&quot; value=&quot;Slide 9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db2004138l">
  <a:themeElements>
    <a:clrScheme name="cdb2004138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cdb2004138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38l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38l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38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4271</TotalTime>
  <Words>484</Words>
  <Application>Microsoft Office PowerPoint</Application>
  <PresentationFormat>Custom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cdb2004138l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HÀNH VI TỔ CHỨC</dc:title>
  <dc:creator>User</dc:creator>
  <cp:lastModifiedBy>MTC</cp:lastModifiedBy>
  <cp:revision>576</cp:revision>
  <dcterms:created xsi:type="dcterms:W3CDTF">2013-11-01T06:59:34Z</dcterms:created>
  <dcterms:modified xsi:type="dcterms:W3CDTF">2022-11-22T02:25:27Z</dcterms:modified>
</cp:coreProperties>
</file>