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96" d="100"/>
          <a:sy n="96" d="100"/>
        </p:scale>
        <p:origin x="258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5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3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8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C75F8-13AF-4B2C-B968-B406A0297E2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577" y="2837596"/>
            <a:ext cx="6823882" cy="1021775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prstTxWarp prst="textWave2">
              <a:avLst/>
            </a:prstTxWarp>
            <a:noAutofit/>
          </a:bodyPr>
          <a:lstStyle/>
          <a:p>
            <a:r>
              <a:rPr lang="en-US" sz="480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 và chơi cùng máy tính</a:t>
            </a:r>
            <a:endParaRPr lang="en-US" sz="480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134" y="4195613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XMIND</a:t>
            </a:r>
            <a:endParaRPr lang="en-US" sz="8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503" y="1592257"/>
            <a:ext cx="7210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19 tháng 11 năm 2021</a:t>
            </a:r>
          </a:p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097" y="351607"/>
            <a:ext cx="105998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phần mềm</a:t>
            </a:r>
          </a:p>
          <a:p>
            <a:pPr marL="571500" indent="-571500">
              <a:buFontTx/>
              <a:buChar char="-"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Xmind là phần mềm hỗ trợ cho việc thiết kế bản đồ tư duy trên máy tính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17" y="3036301"/>
            <a:ext cx="3290047" cy="329004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002306" y="2054127"/>
            <a:ext cx="6320119" cy="2345255"/>
          </a:xfrm>
          <a:prstGeom prst="cloudCallout">
            <a:avLst>
              <a:gd name="adj1" fmla="val -58479"/>
              <a:gd name="adj2" fmla="val 2521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để mở phần mềm Xmind?</a:t>
            </a:r>
            <a:endParaRPr 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48" y="4155141"/>
            <a:ext cx="2588838" cy="25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9755" y="457201"/>
            <a:ext cx="8296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BẢN ĐỒ TƯ DUY</a:t>
            </a:r>
            <a:endParaRPr lang="en-US" sz="4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7863" y="1347667"/>
            <a:ext cx="986341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 (Map)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hình xướng cá (Fishbone Chart)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cây (Tree Chart)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Logic (Logic Chart)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tổ chức (Org Chart)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 thời gian (Timeline)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trận (Matrix)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64" y="361748"/>
            <a:ext cx="113175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Hướng dẫn sử dụng phần mềm</a:t>
            </a:r>
          </a:p>
          <a:p>
            <a:pPr marL="571500" indent="-571500">
              <a:buFontTx/>
              <a:buChar char="-"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lập bản đồ tư duy, ta cần thực hiện theo 2 bước: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Tạo chủ đề chính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Tạo các chủ đề nhỏ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92494" y="4370203"/>
            <a:ext cx="4063749" cy="1062501"/>
          </a:xfrm>
          <a:custGeom>
            <a:avLst/>
            <a:gdLst>
              <a:gd name="connsiteX0" fmla="*/ 0 w 4063749"/>
              <a:gd name="connsiteY0" fmla="*/ 106250 h 1062501"/>
              <a:gd name="connsiteX1" fmla="*/ 106250 w 4063749"/>
              <a:gd name="connsiteY1" fmla="*/ 0 h 1062501"/>
              <a:gd name="connsiteX2" fmla="*/ 3957499 w 4063749"/>
              <a:gd name="connsiteY2" fmla="*/ 0 h 1062501"/>
              <a:gd name="connsiteX3" fmla="*/ 4063749 w 4063749"/>
              <a:gd name="connsiteY3" fmla="*/ 106250 h 1062501"/>
              <a:gd name="connsiteX4" fmla="*/ 4063749 w 4063749"/>
              <a:gd name="connsiteY4" fmla="*/ 956251 h 1062501"/>
              <a:gd name="connsiteX5" fmla="*/ 3957499 w 4063749"/>
              <a:gd name="connsiteY5" fmla="*/ 1062501 h 1062501"/>
              <a:gd name="connsiteX6" fmla="*/ 106250 w 4063749"/>
              <a:gd name="connsiteY6" fmla="*/ 1062501 h 1062501"/>
              <a:gd name="connsiteX7" fmla="*/ 0 w 4063749"/>
              <a:gd name="connsiteY7" fmla="*/ 956251 h 1062501"/>
              <a:gd name="connsiteX8" fmla="*/ 0 w 4063749"/>
              <a:gd name="connsiteY8" fmla="*/ 106250 h 10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749" h="1062501">
                <a:moveTo>
                  <a:pt x="0" y="106250"/>
                </a:moveTo>
                <a:cubicBezTo>
                  <a:pt x="0" y="47570"/>
                  <a:pt x="47570" y="0"/>
                  <a:pt x="106250" y="0"/>
                </a:cubicBezTo>
                <a:lnTo>
                  <a:pt x="3957499" y="0"/>
                </a:lnTo>
                <a:cubicBezTo>
                  <a:pt x="4016179" y="0"/>
                  <a:pt x="4063749" y="47570"/>
                  <a:pt x="4063749" y="106250"/>
                </a:cubicBezTo>
                <a:lnTo>
                  <a:pt x="4063749" y="956251"/>
                </a:lnTo>
                <a:cubicBezTo>
                  <a:pt x="4063749" y="1014931"/>
                  <a:pt x="4016179" y="1062501"/>
                  <a:pt x="3957499" y="1062501"/>
                </a:cubicBezTo>
                <a:lnTo>
                  <a:pt x="106250" y="1062501"/>
                </a:lnTo>
                <a:cubicBezTo>
                  <a:pt x="47570" y="1062501"/>
                  <a:pt x="0" y="1014931"/>
                  <a:pt x="0" y="956251"/>
                </a:cubicBezTo>
                <a:lnTo>
                  <a:pt x="0" y="10625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56520" tIns="56520" rIns="56520" bIns="5652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smtClean="0">
                <a:solidFill>
                  <a:srgbClr val="C00000"/>
                </a:solidFill>
              </a:rPr>
              <a:t>Công việc của em</a:t>
            </a:r>
            <a:endParaRPr lang="en-US" sz="4000" kern="1200">
              <a:solidFill>
                <a:srgbClr val="C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rot="18289469">
            <a:off x="4737018" y="4263269"/>
            <a:ext cx="1488450" cy="54492"/>
          </a:xfrm>
          <a:custGeom>
            <a:avLst/>
            <a:gdLst>
              <a:gd name="connsiteX0" fmla="*/ 0 w 1488450"/>
              <a:gd name="connsiteY0" fmla="*/ 27246 h 54492"/>
              <a:gd name="connsiteX1" fmla="*/ 1488450 w 1488450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8450" h="54492">
                <a:moveTo>
                  <a:pt x="0" y="27246"/>
                </a:moveTo>
                <a:lnTo>
                  <a:pt x="1488450" y="272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9713" tIns="-9965" rIns="719714" bIns="-996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7" name="Freeform 6"/>
          <p:cNvSpPr/>
          <p:nvPr/>
        </p:nvSpPr>
        <p:spPr>
          <a:xfrm>
            <a:off x="5906244" y="3148326"/>
            <a:ext cx="4587370" cy="1062501"/>
          </a:xfrm>
          <a:custGeom>
            <a:avLst/>
            <a:gdLst>
              <a:gd name="connsiteX0" fmla="*/ 0 w 4587370"/>
              <a:gd name="connsiteY0" fmla="*/ 106250 h 1062501"/>
              <a:gd name="connsiteX1" fmla="*/ 106250 w 4587370"/>
              <a:gd name="connsiteY1" fmla="*/ 0 h 1062501"/>
              <a:gd name="connsiteX2" fmla="*/ 4481120 w 4587370"/>
              <a:gd name="connsiteY2" fmla="*/ 0 h 1062501"/>
              <a:gd name="connsiteX3" fmla="*/ 4587370 w 4587370"/>
              <a:gd name="connsiteY3" fmla="*/ 106250 h 1062501"/>
              <a:gd name="connsiteX4" fmla="*/ 4587370 w 4587370"/>
              <a:gd name="connsiteY4" fmla="*/ 956251 h 1062501"/>
              <a:gd name="connsiteX5" fmla="*/ 4481120 w 4587370"/>
              <a:gd name="connsiteY5" fmla="*/ 1062501 h 1062501"/>
              <a:gd name="connsiteX6" fmla="*/ 106250 w 4587370"/>
              <a:gd name="connsiteY6" fmla="*/ 1062501 h 1062501"/>
              <a:gd name="connsiteX7" fmla="*/ 0 w 4587370"/>
              <a:gd name="connsiteY7" fmla="*/ 956251 h 1062501"/>
              <a:gd name="connsiteX8" fmla="*/ 0 w 4587370"/>
              <a:gd name="connsiteY8" fmla="*/ 106250 h 10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7370" h="1062501">
                <a:moveTo>
                  <a:pt x="0" y="106250"/>
                </a:moveTo>
                <a:cubicBezTo>
                  <a:pt x="0" y="47570"/>
                  <a:pt x="47570" y="0"/>
                  <a:pt x="106250" y="0"/>
                </a:cubicBezTo>
                <a:lnTo>
                  <a:pt x="4481120" y="0"/>
                </a:lnTo>
                <a:cubicBezTo>
                  <a:pt x="4539800" y="0"/>
                  <a:pt x="4587370" y="47570"/>
                  <a:pt x="4587370" y="106250"/>
                </a:cubicBezTo>
                <a:lnTo>
                  <a:pt x="4587370" y="956251"/>
                </a:lnTo>
                <a:cubicBezTo>
                  <a:pt x="4587370" y="1014931"/>
                  <a:pt x="4539800" y="1062501"/>
                  <a:pt x="4481120" y="1062501"/>
                </a:cubicBezTo>
                <a:lnTo>
                  <a:pt x="106250" y="1062501"/>
                </a:lnTo>
                <a:cubicBezTo>
                  <a:pt x="47570" y="1062501"/>
                  <a:pt x="0" y="1014931"/>
                  <a:pt x="0" y="956251"/>
                </a:cubicBezTo>
                <a:lnTo>
                  <a:pt x="0" y="1062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6520" tIns="56520" rIns="56520" bIns="5652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smtClean="0"/>
              <a:t>Quét nhà</a:t>
            </a:r>
            <a:endParaRPr lang="en-US" sz="4000" kern="1200"/>
          </a:p>
        </p:txBody>
      </p:sp>
      <p:sp>
        <p:nvSpPr>
          <p:cNvPr id="8" name="Freeform 7"/>
          <p:cNvSpPr/>
          <p:nvPr/>
        </p:nvSpPr>
        <p:spPr>
          <a:xfrm>
            <a:off x="5056243" y="4874207"/>
            <a:ext cx="850001" cy="54492"/>
          </a:xfrm>
          <a:custGeom>
            <a:avLst/>
            <a:gdLst>
              <a:gd name="connsiteX0" fmla="*/ 0 w 850001"/>
              <a:gd name="connsiteY0" fmla="*/ 27246 h 54492"/>
              <a:gd name="connsiteX1" fmla="*/ 850001 w 850001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001" h="54492">
                <a:moveTo>
                  <a:pt x="0" y="27246"/>
                </a:moveTo>
                <a:lnTo>
                  <a:pt x="850001" y="272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450" tIns="5996" rIns="416451" bIns="599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9" name="Freeform 8"/>
          <p:cNvSpPr/>
          <p:nvPr/>
        </p:nvSpPr>
        <p:spPr>
          <a:xfrm>
            <a:off x="5906244" y="4370203"/>
            <a:ext cx="4643237" cy="1062501"/>
          </a:xfrm>
          <a:custGeom>
            <a:avLst/>
            <a:gdLst>
              <a:gd name="connsiteX0" fmla="*/ 0 w 4643237"/>
              <a:gd name="connsiteY0" fmla="*/ 106250 h 1062501"/>
              <a:gd name="connsiteX1" fmla="*/ 106250 w 4643237"/>
              <a:gd name="connsiteY1" fmla="*/ 0 h 1062501"/>
              <a:gd name="connsiteX2" fmla="*/ 4536987 w 4643237"/>
              <a:gd name="connsiteY2" fmla="*/ 0 h 1062501"/>
              <a:gd name="connsiteX3" fmla="*/ 4643237 w 4643237"/>
              <a:gd name="connsiteY3" fmla="*/ 106250 h 1062501"/>
              <a:gd name="connsiteX4" fmla="*/ 4643237 w 4643237"/>
              <a:gd name="connsiteY4" fmla="*/ 956251 h 1062501"/>
              <a:gd name="connsiteX5" fmla="*/ 4536987 w 4643237"/>
              <a:gd name="connsiteY5" fmla="*/ 1062501 h 1062501"/>
              <a:gd name="connsiteX6" fmla="*/ 106250 w 4643237"/>
              <a:gd name="connsiteY6" fmla="*/ 1062501 h 1062501"/>
              <a:gd name="connsiteX7" fmla="*/ 0 w 4643237"/>
              <a:gd name="connsiteY7" fmla="*/ 956251 h 1062501"/>
              <a:gd name="connsiteX8" fmla="*/ 0 w 4643237"/>
              <a:gd name="connsiteY8" fmla="*/ 106250 h 10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3237" h="1062501">
                <a:moveTo>
                  <a:pt x="0" y="106250"/>
                </a:moveTo>
                <a:cubicBezTo>
                  <a:pt x="0" y="47570"/>
                  <a:pt x="47570" y="0"/>
                  <a:pt x="106250" y="0"/>
                </a:cubicBezTo>
                <a:lnTo>
                  <a:pt x="4536987" y="0"/>
                </a:lnTo>
                <a:cubicBezTo>
                  <a:pt x="4595667" y="0"/>
                  <a:pt x="4643237" y="47570"/>
                  <a:pt x="4643237" y="106250"/>
                </a:cubicBezTo>
                <a:lnTo>
                  <a:pt x="4643237" y="956251"/>
                </a:lnTo>
                <a:cubicBezTo>
                  <a:pt x="4643237" y="1014931"/>
                  <a:pt x="4595667" y="1062501"/>
                  <a:pt x="4536987" y="1062501"/>
                </a:cubicBezTo>
                <a:lnTo>
                  <a:pt x="106250" y="1062501"/>
                </a:lnTo>
                <a:cubicBezTo>
                  <a:pt x="47570" y="1062501"/>
                  <a:pt x="0" y="1014931"/>
                  <a:pt x="0" y="956251"/>
                </a:cubicBezTo>
                <a:lnTo>
                  <a:pt x="0" y="10625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6520" tIns="56520" rIns="56520" bIns="5652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smtClean="0"/>
              <a:t>Trông em</a:t>
            </a:r>
            <a:endParaRPr lang="en-US" sz="4000" kern="1200"/>
          </a:p>
        </p:txBody>
      </p:sp>
      <p:sp>
        <p:nvSpPr>
          <p:cNvPr id="10" name="Freeform 9"/>
          <p:cNvSpPr/>
          <p:nvPr/>
        </p:nvSpPr>
        <p:spPr>
          <a:xfrm rot="3310531">
            <a:off x="4737018" y="5485146"/>
            <a:ext cx="1488450" cy="54492"/>
          </a:xfrm>
          <a:custGeom>
            <a:avLst/>
            <a:gdLst>
              <a:gd name="connsiteX0" fmla="*/ 0 w 1488450"/>
              <a:gd name="connsiteY0" fmla="*/ 27246 h 54492"/>
              <a:gd name="connsiteX1" fmla="*/ 1488450 w 1488450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8450" h="54492">
                <a:moveTo>
                  <a:pt x="0" y="27246"/>
                </a:moveTo>
                <a:lnTo>
                  <a:pt x="1488450" y="272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9714" tIns="-9966" rIns="719714" bIns="-996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1" name="Freeform 10"/>
          <p:cNvSpPr/>
          <p:nvPr/>
        </p:nvSpPr>
        <p:spPr>
          <a:xfrm>
            <a:off x="5906244" y="5592079"/>
            <a:ext cx="4644788" cy="1062501"/>
          </a:xfrm>
          <a:custGeom>
            <a:avLst/>
            <a:gdLst>
              <a:gd name="connsiteX0" fmla="*/ 0 w 4644788"/>
              <a:gd name="connsiteY0" fmla="*/ 106250 h 1062501"/>
              <a:gd name="connsiteX1" fmla="*/ 106250 w 4644788"/>
              <a:gd name="connsiteY1" fmla="*/ 0 h 1062501"/>
              <a:gd name="connsiteX2" fmla="*/ 4538538 w 4644788"/>
              <a:gd name="connsiteY2" fmla="*/ 0 h 1062501"/>
              <a:gd name="connsiteX3" fmla="*/ 4644788 w 4644788"/>
              <a:gd name="connsiteY3" fmla="*/ 106250 h 1062501"/>
              <a:gd name="connsiteX4" fmla="*/ 4644788 w 4644788"/>
              <a:gd name="connsiteY4" fmla="*/ 956251 h 1062501"/>
              <a:gd name="connsiteX5" fmla="*/ 4538538 w 4644788"/>
              <a:gd name="connsiteY5" fmla="*/ 1062501 h 1062501"/>
              <a:gd name="connsiteX6" fmla="*/ 106250 w 4644788"/>
              <a:gd name="connsiteY6" fmla="*/ 1062501 h 1062501"/>
              <a:gd name="connsiteX7" fmla="*/ 0 w 4644788"/>
              <a:gd name="connsiteY7" fmla="*/ 956251 h 1062501"/>
              <a:gd name="connsiteX8" fmla="*/ 0 w 4644788"/>
              <a:gd name="connsiteY8" fmla="*/ 106250 h 10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4788" h="1062501">
                <a:moveTo>
                  <a:pt x="0" y="106250"/>
                </a:moveTo>
                <a:cubicBezTo>
                  <a:pt x="0" y="47570"/>
                  <a:pt x="47570" y="0"/>
                  <a:pt x="106250" y="0"/>
                </a:cubicBezTo>
                <a:lnTo>
                  <a:pt x="4538538" y="0"/>
                </a:lnTo>
                <a:cubicBezTo>
                  <a:pt x="4597218" y="0"/>
                  <a:pt x="4644788" y="47570"/>
                  <a:pt x="4644788" y="106250"/>
                </a:cubicBezTo>
                <a:lnTo>
                  <a:pt x="4644788" y="956251"/>
                </a:lnTo>
                <a:cubicBezTo>
                  <a:pt x="4644788" y="1014931"/>
                  <a:pt x="4597218" y="1062501"/>
                  <a:pt x="4538538" y="1062501"/>
                </a:cubicBezTo>
                <a:lnTo>
                  <a:pt x="106250" y="1062501"/>
                </a:lnTo>
                <a:cubicBezTo>
                  <a:pt x="47570" y="1062501"/>
                  <a:pt x="0" y="1014931"/>
                  <a:pt x="0" y="956251"/>
                </a:cubicBezTo>
                <a:lnTo>
                  <a:pt x="0" y="1062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520" tIns="56520" rIns="56520" bIns="5652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smtClean="0">
                <a:solidFill>
                  <a:schemeClr val="tx1"/>
                </a:solidFill>
              </a:rPr>
              <a:t>Học bài</a:t>
            </a:r>
            <a:endParaRPr lang="en-US" sz="4000" kern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283" y="739588"/>
            <a:ext cx="9937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chính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VỆ SINH LỚP HỌC</a:t>
            </a:r>
          </a:p>
          <a:p>
            <a:r>
              <a:rPr lang="en-US" sz="4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nhỏ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654175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Quét lớp</a:t>
            </a:r>
          </a:p>
          <a:p>
            <a:pPr marL="1654175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Lau bảng</a:t>
            </a:r>
          </a:p>
          <a:p>
            <a:pPr marL="1654175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Giặt rẻ lau</a:t>
            </a:r>
          </a:p>
          <a:p>
            <a:pPr marL="1654175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Tưới cây</a:t>
            </a:r>
          </a:p>
          <a:p>
            <a:pPr marL="1654175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Đổ rác</a:t>
            </a:r>
          </a:p>
        </p:txBody>
      </p:sp>
    </p:spTree>
    <p:extLst>
      <p:ext uri="{BB962C8B-B14F-4D97-AF65-F5344CB8AC3E}">
        <p14:creationId xmlns:p14="http://schemas.microsoft.com/office/powerpoint/2010/main" val="29775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7" y="323568"/>
            <a:ext cx="9251576" cy="4090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81" y="5086350"/>
            <a:ext cx="4438650" cy="177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45" y="5049371"/>
            <a:ext cx="4438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UIDATA" val="&lt;database version=&quot;7.0&quot;&gt;&lt;object type=&quot;1&quot; unique_id=&quot;10001&quot;&gt;&lt;object type=&quot;2&quot; unique_id=&quot;10011&quot;&gt;&lt;object type=&quot;3&quot; unique_id=&quot;10014&quot;&gt;&lt;property id=&quot;20148&quot; value=&quot;5&quot;/&gt;&lt;property id=&quot;20300&quot; value=&quot;Slide 1 - &amp;quot;Học và chơi cùng máy tính&amp;quot;&quot;/&gt;&lt;property id=&quot;20307&quot; value=&quot;256&quot;/&gt;&lt;/object&gt;&lt;object type=&quot;3&quot; unique_id=&quot;10015&quot;&gt;&lt;property id=&quot;20148&quot; value=&quot;5&quot;/&gt;&lt;property id=&quot;20300&quot; value=&quot;Slide 2&quot;/&gt;&lt;property id=&quot;20307&quot; value=&quot;257&quot;/&gt;&lt;/object&gt;&lt;object type=&quot;3&quot; unique_id=&quot;10016&quot;&gt;&lt;property id=&quot;20148&quot; value=&quot;5&quot;/&gt;&lt;property id=&quot;20300&quot; value=&quot;Slide 3&quot;/&gt;&lt;property id=&quot;20307&quot; value=&quot;261&quot;/&gt;&lt;/object&gt;&lt;object type=&quot;3&quot; unique_id=&quot;10017&quot;&gt;&lt;property id=&quot;20148&quot; value=&quot;5&quot;/&gt;&lt;property id=&quot;20300&quot; value=&quot;Slide 4&quot;/&gt;&lt;property id=&quot;20307&quot; value=&quot;258&quot;/&gt;&lt;/object&gt;&lt;object type=&quot;3&quot; unique_id=&quot;10018&quot;&gt;&lt;property id=&quot;20148&quot; value=&quot;5&quot;/&gt;&lt;property id=&quot;20300&quot; value=&quot;Slide 5&quot;/&gt;&lt;property id=&quot;20307&quot; value=&quot;262&quot;/&gt;&lt;/object&gt;&lt;object type=&quot;3&quot; unique_id=&quot;10019&quot;&gt;&lt;property id=&quot;20148&quot; value=&quot;5&quot;/&gt;&lt;property id=&quot;20300&quot; value=&quot;Slide 6&quot;/&gt;&lt;property id=&quot;20307&quot; value=&quot;263&quot;/&gt;&lt;/object&gt;&lt;/object&gt;&lt;object type=&quot;8&quot; unique_id=&quot;1002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161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Học và chơi cùng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và chơi cùng máy tính</dc:title>
  <dc:creator>TGS</dc:creator>
  <cp:lastModifiedBy>MTC</cp:lastModifiedBy>
  <cp:revision>26</cp:revision>
  <dcterms:created xsi:type="dcterms:W3CDTF">2018-11-12T07:31:12Z</dcterms:created>
  <dcterms:modified xsi:type="dcterms:W3CDTF">2022-11-22T02:18:30Z</dcterms:modified>
</cp:coreProperties>
</file>