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sldIdLst>
    <p:sldId id="312" r:id="rId2"/>
    <p:sldId id="261" r:id="rId3"/>
    <p:sldId id="314" r:id="rId4"/>
    <p:sldId id="300" r:id="rId5"/>
    <p:sldId id="302" r:id="rId6"/>
    <p:sldId id="257" r:id="rId7"/>
    <p:sldId id="303" r:id="rId8"/>
    <p:sldId id="290" r:id="rId9"/>
    <p:sldId id="315" r:id="rId10"/>
    <p:sldId id="291" r:id="rId11"/>
    <p:sldId id="292" r:id="rId12"/>
    <p:sldId id="293" r:id="rId13"/>
    <p:sldId id="305" r:id="rId14"/>
    <p:sldId id="306" r:id="rId15"/>
    <p:sldId id="308" r:id="rId16"/>
    <p:sldId id="309" r:id="rId17"/>
    <p:sldId id="310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>
        <p:scale>
          <a:sx n="90" d="100"/>
          <a:sy n="90" d="100"/>
        </p:scale>
        <p:origin x="-68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183162-7A19-4523-BBB3-B9D45B2E1CE4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0C28A0-DC40-4F10-80C6-06131FDF2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9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7CA964-083D-4583-8FA4-E502F9AB4796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6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C9295-5238-42C3-8D4E-A29D9107A20A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82422-611D-4CEF-B9E9-0222C237F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251E9-3E65-4385-A64B-CCADBD8CB89D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96F1E-2B21-4651-9A6F-1AB20082B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48400-9052-4B36-BF1E-D57C3FF7A429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97421-5AA6-4367-A160-EDC639F6A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538D9-77AC-42A7-95C6-F5F36E856406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93B14-F123-47AD-A9C1-66076EFBC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E4DBD-6274-4CE5-A5A7-785A947E9DC4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25C5F-4F52-4B30-9671-AFA18CE4E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71444-84CE-449B-8C5A-B2331373B81A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8A963-F599-42C6-8D2B-8E93C480E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0DB6F-5BBE-426C-A599-1D4464CDCC9D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CB7DD-3965-477E-9FDE-4CD847F11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59A70-2BFE-469B-8EF5-A844E6AC34B3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6C36C-3951-4525-84D9-BE4C2AB19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E322A-5423-469B-A8A2-BECB1F5708DB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48-6662-4346-B037-DBC5FB69D3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AFDEC-465C-41C6-AE14-B30545F99EBD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38CC-D81B-4D4A-9144-A7EFD95CC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6679C-E5CC-402F-A780-04A374AD094A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73A58-1C49-469C-858F-4092C8732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3F4631-CCBC-40EF-9261-347BBB7F92DB}" type="datetime1">
              <a:rPr lang="en-US" smtClean="0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32251A-E71A-4FB9-B8B8-84505E06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wmf"/><Relationship Id="rId2" Type="http://schemas.openxmlformats.org/officeDocument/2006/relationships/audio" Target="Bai_thi_phu_my_11102018_data\nhacPPT.mp3" TargetMode="External"/><Relationship Id="rId1" Type="http://schemas.microsoft.com/office/2007/relationships/media" Target="Bai_thi_phu_my_11102018_data\nhacPPT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2080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207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78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77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70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4483" y="1561613"/>
            <a:ext cx="5384222" cy="4192436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0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63" y="4648729"/>
            <a:ext cx="22145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41642" y="2077797"/>
            <a:ext cx="5483511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4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2" y="655850"/>
            <a:ext cx="3689443" cy="521208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6147" y="2866869"/>
            <a:ext cx="5054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</a:t>
            </a:r>
            <a:endParaRPr lang="en-US" sz="2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Placeholder 14"/>
          <p:cNvSpPr txBox="1">
            <a:spLocks/>
          </p:cNvSpPr>
          <p:nvPr/>
        </p:nvSpPr>
        <p:spPr bwMode="auto">
          <a:xfrm>
            <a:off x="235527" y="1570037"/>
            <a:ext cx="8382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mở thư mục HOCTAP đã tạo ở hoạt động 1, mục A rồi thực hiện các yêu cầu sau:</a:t>
            </a:r>
          </a:p>
        </p:txBody>
      </p:sp>
      <p:sp>
        <p:nvSpPr>
          <p:cNvPr id="7" name="Title 12"/>
          <p:cNvSpPr txBox="1">
            <a:spLocks/>
          </p:cNvSpPr>
          <p:nvPr/>
        </p:nvSpPr>
        <p:spPr bwMode="auto">
          <a:xfrm>
            <a:off x="228600" y="914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luyện tập thực hành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55" y="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12204"/>
              </p:ext>
            </p:extLst>
          </p:nvPr>
        </p:nvGraphicFramePr>
        <p:xfrm>
          <a:off x="457200" y="1752600"/>
          <a:ext cx="8229600" cy="49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8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 tượng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 ra chương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trình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40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40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40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13112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066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295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077200" y="25908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111835" y="30480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077200" y="353290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077200" y="399010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091055" y="44196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077200" y="489065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077200" y="532707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8077200" y="580505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8077200" y="62484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8077200" y="2590800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091055" y="4419600"/>
            <a:ext cx="381000" cy="4087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0" y="6248400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Title 12"/>
          <p:cNvSpPr txBox="1">
            <a:spLocks/>
          </p:cNvSpPr>
          <p:nvPr/>
        </p:nvSpPr>
        <p:spPr bwMode="auto">
          <a:xfrm>
            <a:off x="235527" y="394855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 luyện tập thực hành</a:t>
            </a:r>
          </a:p>
        </p:txBody>
      </p:sp>
      <p:sp>
        <p:nvSpPr>
          <p:cNvPr id="25" name="Text Placeholder 14"/>
          <p:cNvSpPr txBox="1">
            <a:spLocks/>
          </p:cNvSpPr>
          <p:nvPr/>
        </p:nvSpPr>
        <p:spPr bwMode="auto">
          <a:xfrm>
            <a:off x="235527" y="1219200"/>
            <a:ext cx="8382000" cy="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8365" y="1295400"/>
            <a:ext cx="339435" cy="2563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855" y="-12469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4"/>
          <p:cNvSpPr txBox="1">
            <a:spLocks/>
          </p:cNvSpPr>
          <p:nvPr/>
        </p:nvSpPr>
        <p:spPr bwMode="auto">
          <a:xfrm>
            <a:off x="609600" y="1447800"/>
            <a:ext cx="8382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09195"/>
              </p:ext>
            </p:extLst>
          </p:nvPr>
        </p:nvGraphicFramePr>
        <p:xfrm>
          <a:off x="762000" y="2474426"/>
          <a:ext cx="7391400" cy="385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35574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 tệp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sz="20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tên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8898"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mở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28648" y="4131126"/>
            <a:ext cx="1659429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</a:t>
            </a:r>
            <a:r>
              <a:rPr lang="en-US" altLang="en-US" sz="2400" smtClean="0">
                <a:solidFill>
                  <a:srgbClr val="FF0000"/>
                </a:solidFill>
              </a:rPr>
              <a:t>inhvuong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21224" y="4114193"/>
            <a:ext cx="1298575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Baisoan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49638" y="4114193"/>
            <a:ext cx="1401346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</a:t>
            </a:r>
            <a:r>
              <a:rPr lang="en-US" altLang="en-US" sz="2400" smtClean="0">
                <a:solidFill>
                  <a:srgbClr val="FF0000"/>
                </a:solidFill>
              </a:rPr>
              <a:t>ioithieu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157556" y="5309215"/>
            <a:ext cx="784189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.png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30676" y="5222389"/>
            <a:ext cx="920445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.docx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68793" y="5309214"/>
            <a:ext cx="851515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.pptx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1" name="Title 12"/>
          <p:cNvSpPr txBox="1">
            <a:spLocks/>
          </p:cNvSpPr>
          <p:nvPr/>
        </p:nvSpPr>
        <p:spPr bwMode="auto">
          <a:xfrm>
            <a:off x="609600" y="8382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luyện tập thực hành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04655" y="2442244"/>
            <a:ext cx="0" cy="319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41393" y="2474426"/>
            <a:ext cx="0" cy="319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03820" y="2438400"/>
            <a:ext cx="0" cy="319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855" y="0"/>
            <a:ext cx="8839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9491"/>
          <a:stretch/>
        </p:blipFill>
        <p:spPr bwMode="auto">
          <a:xfrm>
            <a:off x="4695824" y="2590800"/>
            <a:ext cx="1156555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58551" b="50000"/>
          <a:stretch/>
        </p:blipFill>
        <p:spPr>
          <a:xfrm>
            <a:off x="2914398" y="2590800"/>
            <a:ext cx="1270504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8" b="50000"/>
          <a:stretch/>
        </p:blipFill>
        <p:spPr>
          <a:xfrm>
            <a:off x="6652683" y="2727960"/>
            <a:ext cx="12983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539750" y="469900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900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307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6413"/>
            <a:ext cx="41148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6430" y="1484784"/>
            <a:ext cx="179741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524" y="2636912"/>
            <a:ext cx="2664512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0764" y="3810000"/>
            <a:ext cx="104387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2883" y="4953942"/>
            <a:ext cx="3058851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83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16000" y="188417"/>
            <a:ext cx="5689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3087" name="Picture 12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756150"/>
            <a:ext cx="233362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nhacPP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54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B9D864-DCA5-48D5-8FD2-8997DFEB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1677779"/>
            <a:ext cx="800105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ctr" eaLnBrk="1" hangingPunct="1"/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</a:rPr>
              <a:t>Có 3 câu hỏi, mỗi câu hỏi có 4 phương án lựa chọn (A, B, C). Nhiệm vụ của các bạn là hãy lựa chọn đáp án đúng nhất trong các đáp án trên.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97E03A4F-06A3-4372-82A6-254C058C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nhanh, ai đúng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76152" y="4142510"/>
            <a:ext cx="5772448" cy="555626"/>
            <a:chOff x="68" y="1934"/>
            <a:chExt cx="4751" cy="350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96" cy="29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68" y="1934"/>
              <a:ext cx="4751" cy="32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3 phần</a:t>
              </a: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91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9" y="-114298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357330" y="1409900"/>
            <a:ext cx="6248400" cy="1017761"/>
            <a:chOff x="186" y="-1392"/>
            <a:chExt cx="4918" cy="6867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411"/>
              <a:ext cx="113" cy="2312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86" y="-1392"/>
              <a:ext cx="4918" cy="686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 1</a:t>
              </a:r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tệp bao gồm </a:t>
              </a: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999903" y="2580605"/>
            <a:ext cx="5772526" cy="1408495"/>
            <a:chOff x="98" y="1673"/>
            <a:chExt cx="6172" cy="529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2001"/>
              <a:ext cx="612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 phần là phần tên và phần mở rộng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25" descr="Water droplets"/>
            <p:cNvSpPr>
              <a:spLocks noChangeArrowheads="1"/>
            </p:cNvSpPr>
            <p:nvPr/>
          </p:nvSpPr>
          <p:spPr bwMode="auto">
            <a:xfrm>
              <a:off x="98" y="1673"/>
              <a:ext cx="617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có 1 phần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71670" y="4929198"/>
            <a:ext cx="2127871" cy="579438"/>
            <a:chOff x="142" y="1934"/>
            <a:chExt cx="4787" cy="365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416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934"/>
              <a:ext cx="475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066800" y="142852"/>
            <a:ext cx="762000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 NHANH AI ĐÚNG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Picture 91" descr="3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0"/>
            <a:ext cx="928663" cy="1071546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929454" y="5143512"/>
            <a:ext cx="128588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72330" y="5143512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225614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0212" y="3846591"/>
            <a:ext cx="5772448" cy="555626"/>
            <a:chOff x="68" y="1934"/>
            <a:chExt cx="4751" cy="350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96" cy="29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68" y="1934"/>
              <a:ext cx="4751" cy="32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 hai đều sai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91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9" y="-114298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04923" y="968974"/>
            <a:ext cx="6491069" cy="1736582"/>
            <a:chOff x="617" y="-4367"/>
            <a:chExt cx="5109" cy="11717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411"/>
              <a:ext cx="113" cy="2312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617" y="-4367"/>
              <a:ext cx="5109" cy="117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 2</a:t>
              </a:r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tệp được đặt</a:t>
              </a:r>
              <a:endPara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64743" y="2302392"/>
            <a:ext cx="5791232" cy="1408495"/>
            <a:chOff x="98" y="1673"/>
            <a:chExt cx="6192" cy="529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68" y="1953"/>
              <a:ext cx="612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 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25" descr="Water droplets"/>
            <p:cNvSpPr>
              <a:spLocks noChangeArrowheads="1"/>
            </p:cNvSpPr>
            <p:nvPr/>
          </p:nvSpPr>
          <p:spPr bwMode="auto">
            <a:xfrm>
              <a:off x="98" y="1673"/>
              <a:ext cx="617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 nhau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71670" y="4929198"/>
            <a:ext cx="2127871" cy="579438"/>
            <a:chOff x="142" y="1934"/>
            <a:chExt cx="4787" cy="365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416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934"/>
              <a:ext cx="475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066800" y="142852"/>
            <a:ext cx="762000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 NHANH AI ĐÚNG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Picture 91" descr="3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0"/>
            <a:ext cx="928663" cy="1071546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929454" y="5143512"/>
            <a:ext cx="128588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72330" y="5143512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004445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0212" y="3824366"/>
            <a:ext cx="6238084" cy="577851"/>
            <a:chOff x="68" y="1920"/>
            <a:chExt cx="4730" cy="364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96" cy="29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68" y="1920"/>
              <a:ext cx="4730" cy="32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tệp và nhiều thư mục con khác nhau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91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9" y="-114298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04923" y="968974"/>
            <a:ext cx="6491069" cy="1736582"/>
            <a:chOff x="617" y="-4367"/>
            <a:chExt cx="5109" cy="11717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411"/>
              <a:ext cx="113" cy="2312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617" y="-4367"/>
              <a:ext cx="5109" cy="117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 3</a:t>
              </a:r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 mục có thể chứa</a:t>
              </a:r>
              <a:endPara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64743" y="2302392"/>
            <a:ext cx="5791232" cy="1408495"/>
            <a:chOff x="98" y="1673"/>
            <a:chExt cx="6192" cy="529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68" y="1953"/>
              <a:ext cx="612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thư mục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25" descr="Water droplets"/>
            <p:cNvSpPr>
              <a:spLocks noChangeArrowheads="1"/>
            </p:cNvSpPr>
            <p:nvPr/>
          </p:nvSpPr>
          <p:spPr bwMode="auto">
            <a:xfrm>
              <a:off x="98" y="1673"/>
              <a:ext cx="617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tệp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71670" y="4929198"/>
            <a:ext cx="2127871" cy="579438"/>
            <a:chOff x="142" y="1934"/>
            <a:chExt cx="4787" cy="365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416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934"/>
              <a:ext cx="475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066800" y="142852"/>
            <a:ext cx="762000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 NHANH AI ĐÚNG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Picture 91" descr="3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0"/>
            <a:ext cx="928663" cy="1071546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929454" y="5143512"/>
            <a:ext cx="128588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72330" y="5143512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55392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152400" y="2133600"/>
            <a:ext cx="9296400" cy="4267200"/>
          </a:xfrm>
          <a:prstGeom prst="cloud">
            <a:avLst/>
          </a:prstGeom>
          <a:solidFill>
            <a:schemeClr val="bg1"/>
          </a:solidFill>
          <a:ln>
            <a:solidFill>
              <a:srgbClr val="E22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153400" cy="4008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1066800" y="2895600"/>
            <a:ext cx="6781800" cy="906463"/>
            <a:chOff x="990600" y="1219200"/>
            <a:chExt cx="6781800" cy="907197"/>
          </a:xfrm>
        </p:grpSpPr>
        <p:pic>
          <p:nvPicPr>
            <p:cNvPr id="153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404519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Rectangle 8"/>
            <p:cNvSpPr>
              <a:spLocks noChangeArrowheads="1"/>
            </p:cNvSpPr>
            <p:nvPr/>
          </p:nvSpPr>
          <p:spPr bwMode="auto">
            <a:xfrm>
              <a:off x="990600" y="1295400"/>
              <a:ext cx="678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   Máy tính có bốn bộ phận chính: thân máy, màn hình, bàn phím và chuột.</a:t>
              </a:r>
            </a:p>
          </p:txBody>
        </p:sp>
      </p:grp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533400" y="3886200"/>
            <a:ext cx="7239000" cy="538163"/>
            <a:chOff x="914400" y="228600"/>
            <a:chExt cx="6553200" cy="538239"/>
          </a:xfrm>
        </p:grpSpPr>
        <p:pic>
          <p:nvPicPr>
            <p:cNvPr id="153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8600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Rectangle 10"/>
            <p:cNvSpPr>
              <a:spLocks noChangeArrowheads="1"/>
            </p:cNvSpPr>
            <p:nvPr/>
          </p:nvSpPr>
          <p:spPr bwMode="auto">
            <a:xfrm>
              <a:off x="1143000" y="304800"/>
              <a:ext cx="6324600" cy="46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Thư mục là nơi lưu trữ thông tin</a:t>
              </a:r>
              <a:endParaRPr lang="en-US" altLang="en-US" sz="2400">
                <a:latin typeface="Calibri" pitchFamily="34" charset="0"/>
              </a:endParaRPr>
            </a:p>
          </p:txBody>
        </p:sp>
      </p:grpSp>
      <p:grpSp>
        <p:nvGrpSpPr>
          <p:cNvPr id="15366" name="Group 13"/>
          <p:cNvGrpSpPr>
            <a:grpSpLocks/>
          </p:cNvGrpSpPr>
          <p:nvPr/>
        </p:nvGrpSpPr>
        <p:grpSpPr bwMode="auto">
          <a:xfrm>
            <a:off x="762000" y="4724400"/>
            <a:ext cx="6934200" cy="1200150"/>
            <a:chOff x="685800" y="5258234"/>
            <a:chExt cx="6477000" cy="1201391"/>
          </a:xfrm>
        </p:grpSpPr>
        <p:pic>
          <p:nvPicPr>
            <p:cNvPr id="1537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494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Rectangle 12"/>
            <p:cNvSpPr>
              <a:spLocks noChangeArrowheads="1"/>
            </p:cNvSpPr>
            <p:nvPr/>
          </p:nvSpPr>
          <p:spPr bwMode="auto">
            <a:xfrm>
              <a:off x="1066800" y="5258234"/>
              <a:ext cx="6096000" cy="120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Tạo các thư mục khoa học và hợp lí sẽ giúp các em tìm kiếm thông tin trở nên dễ dàng và nhanh chóng.</a:t>
              </a:r>
            </a:p>
          </p:txBody>
        </p:sp>
      </p:grp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1600200" y="1524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CHỦ ĐỀ 1: KHÁM PHÁ MÁY TÍNH</a:t>
            </a: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2057400" y="617538"/>
            <a:ext cx="571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1371600"/>
            <a:ext cx="377699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  <p:pic>
        <p:nvPicPr>
          <p:cNvPr id="15370" name="Picture 4" descr="C:\Users\Intel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504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5"/>
          <p:cNvSpPr>
            <a:spLocks noChangeArrowheads="1" noChangeShapeType="1" noTextEdit="1"/>
          </p:cNvSpPr>
          <p:nvPr/>
        </p:nvSpPr>
        <p:spPr bwMode="auto">
          <a:xfrm>
            <a:off x="954272" y="762000"/>
            <a:ext cx="8037328" cy="27241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4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endParaRPr lang="en-US" sz="3600" kern="10" dirty="0" smtClean="0"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3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66760" cy="533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95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5" t="48609" r="7878" b="2965"/>
          <a:stretch/>
        </p:blipFill>
        <p:spPr>
          <a:xfrm>
            <a:off x="4800600" y="1941731"/>
            <a:ext cx="2181308" cy="256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347" y="2153210"/>
            <a:ext cx="358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tạo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(Forder)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24" y="2121036"/>
            <a:ext cx="2299233" cy="2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6"/>
          <p:cNvSpPr>
            <a:spLocks noChangeArrowheads="1"/>
          </p:cNvSpPr>
          <p:nvPr/>
        </p:nvSpPr>
        <p:spPr bwMode="gray">
          <a:xfrm>
            <a:off x="2765137" y="3123156"/>
            <a:ext cx="6192837" cy="7683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1"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1"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1"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1"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kumimoji="1"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gray">
          <a:xfrm>
            <a:off x="2765137" y="2153086"/>
            <a:ext cx="6192837" cy="7683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1"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1"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1"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1"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1"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1"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tin)</a:t>
            </a:r>
            <a:endParaRPr kumimoji="1"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0"/>
          <p:cNvSpPr txBox="1">
            <a:spLocks noChangeArrowheads="1"/>
          </p:cNvSpPr>
          <p:nvPr/>
        </p:nvSpPr>
        <p:spPr bwMode="auto">
          <a:xfrm>
            <a:off x="0" y="2947977"/>
            <a:ext cx="223573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altLang="en-US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51861" y="2291022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42" name="Oval 41"/>
          <p:cNvSpPr/>
          <p:nvPr/>
        </p:nvSpPr>
        <p:spPr>
          <a:xfrm>
            <a:off x="2269070" y="317461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451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432161" y="1828800"/>
            <a:ext cx="8686800" cy="99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Soanthao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Trinhchieu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06400" y="2667000"/>
            <a:ext cx="8763000" cy="1371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Baisoan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5" y="655999"/>
            <a:ext cx="883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Tiết 5+ 6: Bài 3: LÀM QUEN VỚI TỆP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 bwMode="auto">
          <a:xfrm>
            <a:off x="359400" y="1243230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2819400" y="3962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r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555" y="177001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build="p"/>
      <p:bldP spid="1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49730" y="3810000"/>
            <a:ext cx="8885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Hinhvuong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114300" y="4724400"/>
            <a:ext cx="9029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d.Khởi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Gioithieu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14"/>
          <p:cNvSpPr txBox="1">
            <a:spLocks/>
          </p:cNvSpPr>
          <p:nvPr/>
        </p:nvSpPr>
        <p:spPr bwMode="auto">
          <a:xfrm>
            <a:off x="149730" y="1149411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09" y="-64904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149730" y="682336"/>
            <a:ext cx="766676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Hoạt động hình thành kiến thức mới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752600"/>
            <a:ext cx="8686800" cy="990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Soanthao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Trinhchieu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152400" y="2590800"/>
            <a:ext cx="8763000" cy="1371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Baisoan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2"/>
          <p:cNvSpPr>
            <a:spLocks noGrp="1"/>
          </p:cNvSpPr>
          <p:nvPr>
            <p:ph type="title"/>
          </p:nvPr>
        </p:nvSpPr>
        <p:spPr>
          <a:xfrm>
            <a:off x="34637" y="427399"/>
            <a:ext cx="766676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Hoạt động hình thành kiến thức mới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6019800" cy="838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05600" y="3143028"/>
            <a:ext cx="1752600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31200" y="2097289"/>
            <a:ext cx="1750800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 Placeholder 14"/>
          <p:cNvSpPr txBox="1">
            <a:spLocks/>
          </p:cNvSpPr>
          <p:nvPr/>
        </p:nvSpPr>
        <p:spPr bwMode="auto">
          <a:xfrm>
            <a:off x="76200" y="1099189"/>
            <a:ext cx="541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64008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447800" y="3962400"/>
            <a:ext cx="2895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295400" y="5257800"/>
            <a:ext cx="3352800" cy="1219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7000" y="838200"/>
            <a:ext cx="2667000" cy="83099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4188767"/>
            <a:ext cx="1676400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0" y="1419070"/>
            <a:ext cx="5029200" cy="251308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43400" y="2232586"/>
            <a:ext cx="2287800" cy="197717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03594" y="3409664"/>
            <a:ext cx="2402006" cy="2286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43400" y="4324064"/>
            <a:ext cx="2438400" cy="187770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553200" y="5386842"/>
            <a:ext cx="25908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thư </a:t>
            </a:r>
            <a:r>
              <a:rPr lang="en-GB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 tệp và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55" y="-7620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14"/>
          <p:cNvSpPr txBox="1">
            <a:spLocks/>
          </p:cNvSpPr>
          <p:nvPr/>
        </p:nvSpPr>
        <p:spPr bwMode="auto">
          <a:xfrm>
            <a:off x="76200" y="685800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5073" r="3173" b="54346"/>
          <a:stretch/>
        </p:blipFill>
        <p:spPr>
          <a:xfrm>
            <a:off x="1340307" y="5327227"/>
            <a:ext cx="3186785" cy="1005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6019800"/>
            <a:ext cx="3124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Placeholder 14"/>
          <p:cNvSpPr txBox="1">
            <a:spLocks/>
          </p:cNvSpPr>
          <p:nvPr/>
        </p:nvSpPr>
        <p:spPr bwMode="auto">
          <a:xfrm>
            <a:off x="0" y="2133600"/>
            <a:ext cx="541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0" y="2819400"/>
            <a:ext cx="4267200" cy="3840163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Điền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HOCTAP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dirty="0" smtClean="0">
              <a:solidFill>
                <a:srgbClr val="B50B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34931"/>
              </p:ext>
            </p:extLst>
          </p:nvPr>
        </p:nvGraphicFramePr>
        <p:xfrm>
          <a:off x="381000" y="4267200"/>
          <a:ext cx="6172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mục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GB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75323"/>
              </p:ext>
            </p:extLst>
          </p:nvPr>
        </p:nvGraphicFramePr>
        <p:xfrm>
          <a:off x="381000" y="4267200"/>
          <a:ext cx="6172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mục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Soanthao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latin typeface="Times New Roman" pitchFamily="18" charset="0"/>
                          <a:cs typeface="Times New Roman" pitchFamily="18" charset="0"/>
                        </a:rPr>
                        <a:t>Baisoan.docx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Trinhchieu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latin typeface="Times New Roman" pitchFamily="18" charset="0"/>
                          <a:cs typeface="Times New Roman" pitchFamily="18" charset="0"/>
                        </a:rPr>
                        <a:t>Gioithieu.pptx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latin typeface="Times New Roman" pitchFamily="18" charset="0"/>
                          <a:cs typeface="Times New Roman" pitchFamily="18" charset="0"/>
                        </a:rPr>
                        <a:t>Hinhvuong.png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516" y="-6184"/>
            <a:ext cx="4770484" cy="4197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30116" y="0"/>
            <a:ext cx="4373516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0"/>
            <a:ext cx="1352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Placeholder 14"/>
          <p:cNvSpPr txBox="1">
            <a:spLocks/>
          </p:cNvSpPr>
          <p:nvPr/>
        </p:nvSpPr>
        <p:spPr bwMode="auto">
          <a:xfrm>
            <a:off x="225949" y="1143000"/>
            <a:ext cx="541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9"/>
          <p:cNvSpPr txBox="1">
            <a:spLocks/>
          </p:cNvSpPr>
          <p:nvPr/>
        </p:nvSpPr>
        <p:spPr bwMode="auto">
          <a:xfrm>
            <a:off x="1905000" y="3246437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baisoan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docx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2509271" y="3612582"/>
            <a:ext cx="609600" cy="13923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Left Brace 15"/>
          <p:cNvSpPr/>
          <p:nvPr/>
        </p:nvSpPr>
        <p:spPr>
          <a:xfrm rot="16200000">
            <a:off x="3796247" y="3911951"/>
            <a:ext cx="609600" cy="79364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04916" y="5299372"/>
            <a:ext cx="1252266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33716" y="5299372"/>
            <a:ext cx="1920719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7" idx="0"/>
            <a:endCxn id="15" idx="1"/>
          </p:cNvCxnSpPr>
          <p:nvPr/>
        </p:nvCxnSpPr>
        <p:spPr>
          <a:xfrm rot="16200000" flipV="1">
            <a:off x="2529660" y="4897983"/>
            <a:ext cx="685800" cy="116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1"/>
          </p:cNvCxnSpPr>
          <p:nvPr/>
        </p:nvCxnSpPr>
        <p:spPr>
          <a:xfrm flipH="1" flipV="1">
            <a:off x="4101047" y="4613572"/>
            <a:ext cx="868346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643" y="385841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76800" y="2590800"/>
            <a:ext cx="3888733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thư </a:t>
            </a:r>
            <a:r>
              <a:rPr lang="en-GB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 tệp và </a:t>
            </a:r>
            <a:r>
              <a:rPr lang="en-GB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endParaRPr lang="en-GB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10" y="1791230"/>
            <a:ext cx="16285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3789" y="62754"/>
            <a:ext cx="9036423" cy="6795247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vi-VN" altLang="vi-VN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1" y="354696"/>
            <a:ext cx="691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Thứ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200">
                <a:latin typeface="+mj-lt"/>
              </a:rPr>
              <a:t>ngày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vi-VN" sz="3200">
                <a:latin typeface="+mj-lt"/>
              </a:rPr>
              <a:t>tháng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năm </a:t>
            </a:r>
            <a:r>
              <a:rPr lang="vi-VN" sz="3200" dirty="0" smtClean="0">
                <a:latin typeface="+mj-lt"/>
              </a:rPr>
              <a:t>202</a:t>
            </a:r>
            <a:r>
              <a:rPr lang="en-US" sz="3200" dirty="0" smtClean="0">
                <a:latin typeface="+mj-lt"/>
              </a:rPr>
              <a:t>2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229" y="990600"/>
            <a:ext cx="74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+mj-lt"/>
              </a:rPr>
              <a:t>T</a:t>
            </a:r>
            <a:r>
              <a:rPr lang="en-US" sz="3200" b="1" smtClean="0">
                <a:latin typeface="+mj-lt"/>
              </a:rPr>
              <a:t>iết </a:t>
            </a:r>
            <a:r>
              <a:rPr lang="en-US" sz="3200" b="1" smtClean="0">
                <a:latin typeface="+mj-lt"/>
              </a:rPr>
              <a:t>1+2: Bài 3: LÀM QUEN VỚI TỆP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17698" y="2123447"/>
            <a:ext cx="4255338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biệt tệp và thư mục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1487"/>
              </p:ext>
            </p:extLst>
          </p:nvPr>
        </p:nvGraphicFramePr>
        <p:xfrm>
          <a:off x="660464" y="2667000"/>
          <a:ext cx="8060635" cy="3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078"/>
                <a:gridCol w="46575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 (File)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mục (Folder)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5332" y="3275711"/>
            <a:ext cx="3024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Nhiều biểu tượng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4114786" y="3288370"/>
            <a:ext cx="417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 biểu tượng quyển sách màu vàng </a:t>
            </a:r>
            <a:endParaRPr lang="en-US" sz="2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5" t="48609" r="7878" b="2965"/>
          <a:stretch/>
        </p:blipFill>
        <p:spPr>
          <a:xfrm>
            <a:off x="8288458" y="3270051"/>
            <a:ext cx="350566" cy="548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5748" y="3875459"/>
            <a:ext cx="336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Là thông tin được lưu trữ trên máy tính</a:t>
            </a:r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4090157" y="3886200"/>
            <a:ext cx="459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smtClean="0"/>
              <a:t>Là một ngăn chứa dùng để quản lí, sắp xếp các tệp</a:t>
            </a:r>
          </a:p>
          <a:p>
            <a:pPr marL="285750" indent="-285750">
              <a:buFontTx/>
              <a:buChar char="-"/>
            </a:pPr>
            <a:r>
              <a:rPr lang="en-US" sz="2000" smtClean="0"/>
              <a:t>Thư mục chứa tệp, thư mục con</a:t>
            </a: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708399" y="5020270"/>
            <a:ext cx="33817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Tên </a:t>
            </a:r>
            <a:r>
              <a:rPr lang="en-US" sz="2000" smtClean="0"/>
              <a:t>tệp có phần </a:t>
            </a:r>
            <a:r>
              <a:rPr lang="en-US" sz="2000" smtClean="0"/>
              <a:t>mở </a:t>
            </a:r>
            <a:r>
              <a:rPr lang="en-US" sz="2000" smtClean="0"/>
              <a:t>rộng (baitap</a:t>
            </a:r>
            <a:r>
              <a:rPr lang="en-US" sz="2000" b="1" smtClean="0">
                <a:solidFill>
                  <a:srgbClr val="FF0000"/>
                </a:solidFill>
              </a:rPr>
              <a:t>.docx</a:t>
            </a:r>
            <a:r>
              <a:rPr lang="en-US" sz="2000" smtClean="0"/>
              <a:t>) </a:t>
            </a:r>
            <a:endParaRPr lang="en-US" sz="2000" smtClean="0"/>
          </a:p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38600" y="506866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Tên thư mục không có phần mở rộng (minhtrang5A)</a:t>
            </a:r>
            <a:endParaRPr lang="en-US" sz="200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26165" y="1575375"/>
            <a:ext cx="7406640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Tệp: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Là thông tin được lưu trữ trên máy tính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978</Words>
  <Application>Microsoft Office PowerPoint</Application>
  <PresentationFormat>On-screen Show (4:3)</PresentationFormat>
  <Paragraphs>170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Hoạt động mở đầu</vt:lpstr>
      <vt:lpstr>PowerPoint Presentation</vt:lpstr>
      <vt:lpstr>PowerPoint Presentation</vt:lpstr>
      <vt:lpstr>A. Hoạt động hình thành kiến thức mới</vt:lpstr>
      <vt:lpstr>A. Hoạt động 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ismail - [2010]</cp:lastModifiedBy>
  <cp:revision>180</cp:revision>
  <dcterms:created xsi:type="dcterms:W3CDTF">2017-09-12T01:40:07Z</dcterms:created>
  <dcterms:modified xsi:type="dcterms:W3CDTF">2022-09-18T13:24:40Z</dcterms:modified>
</cp:coreProperties>
</file>