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3" r:id="rId6"/>
    <p:sldId id="264" r:id="rId7"/>
    <p:sldId id="268" r:id="rId8"/>
    <p:sldId id="267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9876" autoAdjust="0"/>
  </p:normalViewPr>
  <p:slideViewPr>
    <p:cSldViewPr>
      <p:cViewPr varScale="1">
        <p:scale>
          <a:sx n="77" d="100"/>
          <a:sy n="77" d="100"/>
        </p:scale>
        <p:origin x="18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4DED-0C53-4C5C-AE2E-C110F7C0810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C7444-2D8E-4D1C-B371-4EAAAA0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C7444-2D8E-4D1C-B371-4EAAAA0D9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4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1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7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7584-C9A6-4118-B4B1-F1FE962FBBF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BEB4-6762-421F-9FB9-E68FBA29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9003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30914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64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VE, SOAN THAO, TRINH CHIEU,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LY THUYET, THUC HANH.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LY THUYET, THUC HANH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VE, SOAN THAO, TRINH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CHIEU.Rồi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HOC.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cố: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42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910" y="147935"/>
            <a:ext cx="93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94" y="629265"/>
            <a:ext cx="900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410" y="6172200"/>
            <a:ext cx="900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:)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New Picture (9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4" y="1460262"/>
            <a:ext cx="8660990" cy="441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24200" y="2438400"/>
            <a:ext cx="1436739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3668871"/>
            <a:ext cx="5331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những thư mục LOP4A, LOP4B và LOP5A.</a:t>
            </a:r>
          </a:p>
        </p:txBody>
      </p:sp>
    </p:spTree>
    <p:extLst>
      <p:ext uri="{BB962C8B-B14F-4D97-AF65-F5344CB8AC3E}">
        <p14:creationId xmlns:p14="http://schemas.microsoft.com/office/powerpoint/2010/main" val="15832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17" y="304800"/>
            <a:ext cx="9003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Thay đổi cách hiển thị các biểu tượng trong ngăn trái phải lần lượt theo các dạng sau: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biểu tượng cỡ nhỏ;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biểu tượng cỡ lớn;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biểu tượng cỡ rất lớn;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biểu tượng cỡ trung bình;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biểu tượng sắp xếp kiểu chi tiết;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biểu tượng sắp xếp danh sách;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52800"/>
            <a:ext cx="9448800" cy="3581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2514600" y="59436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14600" y="6096000"/>
            <a:ext cx="914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4600" y="4953000"/>
            <a:ext cx="91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514600" y="4038600"/>
            <a:ext cx="9144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362200" y="4191000"/>
            <a:ext cx="1066800" cy="13996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62200" y="4648200"/>
            <a:ext cx="1219200" cy="28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a)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KHIEM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TO1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LOP4A sang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TO1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LOP5A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8" y="2091392"/>
            <a:ext cx="8814104" cy="476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64770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57150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6526306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5791200"/>
            <a:ext cx="1066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b) Thực hiện sao chép các thư mục AN, BINH từ thư mục TO1 nằm trong thư mục LOP4A sang thư mục TO1 nằm trong thư mục LOP5A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7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620" y="1828800"/>
            <a:ext cx="86787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HOC,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: VE, SOAN THAO, TRINH CHIEU,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LY THUYET, THUC HANH.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LY THUYET, THUC HANH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fr-F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VE, SOAN THAO, TRINH CHIEU.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8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61060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LOP5,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LOP5A, LOP5B.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LOP5A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TO1, TO2, TO3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TO1, TO2, TO3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LOP5B.</a:t>
            </a:r>
          </a:p>
        </p:txBody>
      </p:sp>
    </p:spTree>
    <p:extLst>
      <p:ext uri="{BB962C8B-B14F-4D97-AF65-F5344CB8AC3E}">
        <p14:creationId xmlns:p14="http://schemas.microsoft.com/office/powerpoint/2010/main" val="404345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Thảo luận với bạn em các thao tác cần làm trước khi quyết định xóa thư mục LOP4A.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6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1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>
                <a:latin typeface="Times New Roman" pitchFamily="18" charset="0"/>
                <a:cs typeface="Times New Roman" pitchFamily="18" charset="0"/>
              </a:rPr>
              <a:t> 3.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800">
                <a:latin typeface="Times New Roman" pitchFamily="18" charset="0"/>
                <a:cs typeface="Times New Roman" pitchFamily="18" charset="0"/>
              </a:rPr>
              <a:t>Em hãy tạo thư mục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 TAP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, bên trong là thư mục con tên: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TOAN, TIENG VIET, TIN HOC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, trong thư mục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TOAN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tạo thư mục con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 THUYET, THUC HANH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. Tạo một tệp văn bản tên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Baisoan.docx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 vào thư mục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 THUYET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. Sau đó sao chép thư mục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 THUYET, THUC HANH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vào thư mục </a:t>
            </a:r>
            <a:r>
              <a:rPr lang="fr-F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TOAN, TIENG VIET, TIN HOC.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Xóa thư mục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 TAP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2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540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BDD3G-XM7FB-BD2HM-YK63V-VQFDK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Administrator</cp:lastModifiedBy>
  <cp:revision>15</cp:revision>
  <dcterms:created xsi:type="dcterms:W3CDTF">2020-09-04T10:00:26Z</dcterms:created>
  <dcterms:modified xsi:type="dcterms:W3CDTF">2022-09-21T03:04:38Z</dcterms:modified>
</cp:coreProperties>
</file>