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804" r:id="rId2"/>
    <p:sldMasterId id="2147483818" r:id="rId3"/>
  </p:sldMasterIdLst>
  <p:notesMasterIdLst>
    <p:notesMasterId r:id="rId16"/>
  </p:notesMasterIdLst>
  <p:sldIdLst>
    <p:sldId id="293" r:id="rId4"/>
    <p:sldId id="258" r:id="rId5"/>
    <p:sldId id="292" r:id="rId6"/>
    <p:sldId id="338" r:id="rId7"/>
    <p:sldId id="269" r:id="rId8"/>
    <p:sldId id="331" r:id="rId9"/>
    <p:sldId id="337" r:id="rId10"/>
    <p:sldId id="332" r:id="rId11"/>
    <p:sldId id="333" r:id="rId12"/>
    <p:sldId id="334" r:id="rId13"/>
    <p:sldId id="329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320BC1"/>
    <a:srgbClr val="4218DE"/>
    <a:srgbClr val="FFCCCC"/>
    <a:srgbClr val="FFCC99"/>
    <a:srgbClr val="FFCC66"/>
    <a:srgbClr val="F11D1D"/>
    <a:srgbClr val="19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5196" autoAdjust="0"/>
  </p:normalViewPr>
  <p:slideViewPr>
    <p:cSldViewPr>
      <p:cViewPr varScale="1">
        <p:scale>
          <a:sx n="68" d="100"/>
          <a:sy n="68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4CFC10-D346-442B-8730-1695A1801E12}" type="datetimeFigureOut">
              <a:rPr lang="vi-VN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2172A3-9E8F-47E6-9EDB-8EA52950B64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188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1637F1FF-5179-49D0-9BDB-F9DFA4E8EB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39F36A7D-2935-442C-A46A-EFFF28877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DB9AAAB1-6E6C-4E59-B00A-254DE216D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74DA8-23A8-442D-8CD0-1EE4DA4AEF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DC6FF-4880-435D-B7F6-4BA587791742}" type="slidenum">
              <a:rPr lang="vi-VN" altLang="en-US" sz="1200" smtClean="0"/>
              <a:pPr/>
              <a:t>2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08704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>
            <a:extLst>
              <a:ext uri="{FF2B5EF4-FFF2-40B4-BE49-F238E27FC236}">
                <a16:creationId xmlns:a16="http://schemas.microsoft.com/office/drawing/2014/main" id="{2E6DCAE2-F611-41E0-AB23-88249CA97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>
            <a:extLst>
              <a:ext uri="{FF2B5EF4-FFF2-40B4-BE49-F238E27FC236}">
                <a16:creationId xmlns:a16="http://schemas.microsoft.com/office/drawing/2014/main" id="{41D82642-9744-4BC5-BCD3-96979EAD5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>
            <a:extLst>
              <a:ext uri="{FF2B5EF4-FFF2-40B4-BE49-F238E27FC236}">
                <a16:creationId xmlns:a16="http://schemas.microsoft.com/office/drawing/2014/main" id="{C2110555-3B0B-40DB-BA9E-CB5B9C363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66CE3-B5AD-4D32-AA3A-350770947D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2FB9-66DF-408B-926F-03D28601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047166"/>
      </p:ext>
    </p:extLst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1FE3-8895-4C5F-B6F2-198A39FC6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20849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FC93-32AC-43D7-95CD-39A73377B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885166"/>
      </p:ext>
    </p:extLst>
  </p:cSld>
  <p:clrMapOvr>
    <a:masterClrMapping/>
  </p:clrMapOvr>
  <p:transition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E0C81-8C0B-4B64-93E9-D689F536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C8A4-15C2-42A4-BBD7-1D9DE5830FD9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AAE8-F9F7-4891-AC82-AC3C6340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1134-B779-4834-86BC-9AD3886F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9D61-D72D-416E-9438-44147630E4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02185"/>
      </p:ext>
    </p:extLst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55AC-EB6B-4346-ACB4-8C6FF802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925B-0DC8-4EE1-B80F-089F8770E953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7024-6B7D-4233-8D45-1BD77FE7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903F-C3C2-43E6-B148-5A5A30A1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603E-4808-4C1B-93F0-A8F2FCD55C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754910"/>
      </p:ext>
    </p:extLst>
  </p:cSld>
  <p:clrMapOvr>
    <a:masterClrMapping/>
  </p:clrMapOvr>
  <p:transition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0A9E5-476D-42F0-9F7C-AE63B8B0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4C28-BD07-4284-8294-D9188EBEA9C5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7F6D-C3A3-4357-965A-C15E0C9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3C9A-5AB7-49F6-92A0-225066EF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BAA2-0879-4890-86D5-B35DCCA7A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76142"/>
      </p:ext>
    </p:extLst>
  </p:cSld>
  <p:clrMapOvr>
    <a:masterClrMapping/>
  </p:clrMapOvr>
  <p:transition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B4F88B-0E08-45F1-A4A7-8066A2D2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0C25-2B49-4AF4-87F6-262C50CE9DDB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90E7C6-2E6F-418C-801D-E0C208AD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953EA8-62DB-4C97-A047-1418CA96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BE2B-B9C7-45B1-AD0F-05C82A950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09093"/>
      </p:ext>
    </p:extLst>
  </p:cSld>
  <p:clrMapOvr>
    <a:masterClrMapping/>
  </p:clrMapOvr>
  <p:transition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309C36-5644-4E18-BC58-0B1FB0D9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88-4937-4390-AEE3-1911F5468C8F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464D0-DA09-4ACF-BC78-18D0940A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3E150-2AB7-4A9F-92DA-FF7D5AE8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BB03-D798-43A7-9CA4-CB21CA3198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44096"/>
      </p:ext>
    </p:extLst>
  </p:cSld>
  <p:clrMapOvr>
    <a:masterClrMapping/>
  </p:clrMapOvr>
  <p:transition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23CCFD-B240-43B3-8351-DDA60898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F305-A99D-4526-8648-2C94C5DB362D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4505F1-1507-4EF1-A13F-3EE187CD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D37F26-D7CE-4513-8FDF-8314AFE1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D0D6-4906-4590-B370-90521ACF60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1555"/>
      </p:ext>
    </p:extLst>
  </p:cSld>
  <p:clrMapOvr>
    <a:masterClrMapping/>
  </p:clrMapOvr>
  <p:transition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7F5A75-F383-4A52-8476-35266F32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8B4F-D07A-4B42-A29D-716706AE93AA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73B17C-3147-4329-ABBD-53AA2846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2D138F-8EF0-47E9-9D53-4803F660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80E8-AA97-4D60-93BF-5E19A3B9D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00198"/>
      </p:ext>
    </p:extLst>
  </p:cSld>
  <p:clrMapOvr>
    <a:masterClrMapping/>
  </p:clrMapOvr>
  <p:transition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A6ADD0-1DA4-47BB-91B0-231BED5A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26B5-BD54-4ED0-B0A3-D87DCC2AACF1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3FA1F9-BBF7-4364-A5BF-8D1C956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BFBB4-F421-42DE-BA21-3563272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A80-0FE2-4CB4-B38E-9FF8A7D6A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249997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03B3-FF15-4E8D-A5EF-D3D0518F8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93272"/>
      </p:ext>
    </p:extLst>
  </p:cSld>
  <p:clrMapOvr>
    <a:masterClrMapping/>
  </p:clrMapOvr>
  <p:transition>
    <p:comb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DDDD1-483A-4B5E-A83E-D36125FA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9826-A21A-4CD4-A774-CDB863EB2A31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62B21-FAD0-408C-BD0E-FA0E1C96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EC600-5A90-43F4-B5F3-010D0950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B917-F404-46F8-9ECC-DA7C28F88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60580"/>
      </p:ext>
    </p:extLst>
  </p:cSld>
  <p:clrMapOvr>
    <a:masterClrMapping/>
  </p:clrMapOvr>
  <p:transition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213B6-F577-47F9-9592-D7938BF4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47EC-7EE0-4EE3-A473-8FF787774B2A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B20A-076A-4222-9F35-E228F7C7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CCA7E-4AF9-4B34-8B34-BB66811E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36F8-889B-4FAC-BDE4-CF92047C57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567666"/>
      </p:ext>
    </p:extLst>
  </p:cSld>
  <p:clrMapOvr>
    <a:masterClrMapping/>
  </p:clrMapOvr>
  <p:transition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351E-A065-4981-A70C-D4A72946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C48F-E61D-46BA-A188-3414C0A442D5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5E55-CBE8-4974-AA9F-38572054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38CA-B125-4CED-A05F-3E1106F6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A303-6468-45C9-AF0F-104057C4FB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04164"/>
      </p:ext>
    </p:extLst>
  </p:cSld>
  <p:clrMapOvr>
    <a:masterClrMapping/>
  </p:clrMapOvr>
  <p:transition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69012"/>
      </p:ext>
    </p:extLst>
  </p:cSld>
  <p:clrMapOvr>
    <a:masterClrMapping/>
  </p:clrMapOvr>
  <p:transition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7D7FD3-DAEF-4F9D-BD39-6268EBE7A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64384"/>
      </p:ext>
    </p:extLst>
  </p:cSld>
  <p:clrMapOvr>
    <a:masterClrMapping/>
  </p:clrMapOvr>
  <p:transition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0D71E0FF-473D-4CF7-91D7-C211FAA9E7C6}"/>
              </a:ext>
            </a:extLst>
          </p:cNvPr>
          <p:cNvSpPr/>
          <p:nvPr/>
        </p:nvSpPr>
        <p:spPr>
          <a:xfrm rot="25">
            <a:off x="2392363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3BCBF32F-251D-490C-979B-CFDEBE182254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7535863" y="1076325"/>
            <a:ext cx="515937" cy="668338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72EB0BA5-8C5F-45A8-AC3A-0881E1A61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43CAA289-2794-42F8-A50E-7F63850D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F9A2554B-0F40-4442-93FD-8CD374D5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DAE5426C-6645-4CAE-83EF-45DD72C974D8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F1423640-1A3B-4A21-89E9-71ACBD0BCAF5}"/>
              </a:ext>
            </a:extLst>
          </p:cNvPr>
          <p:cNvGrpSpPr>
            <a:grpSpLocks/>
          </p:cNvGrpSpPr>
          <p:nvPr/>
        </p:nvGrpSpPr>
        <p:grpSpPr bwMode="auto">
          <a:xfrm>
            <a:off x="7267575" y="4773613"/>
            <a:ext cx="1614488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8564F314-E2E3-42C7-8A6D-473F6750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BB2719B4-CB55-4D57-9017-8D748D57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147483646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A4955C39-6E79-4D3B-B232-CD2970D1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93BB50B6-E3A7-4B5D-B15E-106772E05CE2}"/>
                </a:ext>
              </a:extLst>
            </p:cNvPr>
            <p:cNvSpPr/>
            <p:nvPr/>
          </p:nvSpPr>
          <p:spPr>
            <a:xfrm>
              <a:off x="7964014" y="3703950"/>
              <a:ext cx="94721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AF348144-6B04-4BC0-B652-66F8645B90A8}"/>
                </a:ext>
              </a:extLst>
            </p:cNvPr>
            <p:cNvSpPr/>
            <p:nvPr/>
          </p:nvSpPr>
          <p:spPr>
            <a:xfrm>
              <a:off x="8063552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46F0F759-AAD0-4604-9709-85A2A7755236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0493CCFD-E010-4A91-AEDE-6055EE1A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147483646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147483646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5B9FB1C8-4209-4F48-B500-5CA7B9B1E05E}"/>
                </a:ext>
              </a:extLst>
            </p:cNvPr>
            <p:cNvSpPr/>
            <p:nvPr/>
          </p:nvSpPr>
          <p:spPr>
            <a:xfrm>
              <a:off x="8556424" y="4529210"/>
              <a:ext cx="117198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F76451BA-1458-41A5-9290-852E2C051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147483646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147483646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F78BB758-F778-49FC-AD3C-A1C8F4DC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147483646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147483646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17A2FAB3-EF5F-4565-B8C8-DB1A9BF7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1474836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1474836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FEC59188-CC41-4941-89FF-4F4F296CB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147483646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1A0369C3-2AB9-4FEA-BA29-B80FE1CD9F9C}"/>
                </a:ext>
              </a:extLst>
            </p:cNvPr>
            <p:cNvSpPr/>
            <p:nvPr/>
          </p:nvSpPr>
          <p:spPr>
            <a:xfrm>
              <a:off x="7732829" y="4097906"/>
              <a:ext cx="415811" cy="665028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76E06C3E-20E4-463C-AE2D-C0AA9624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14748364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14748364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019DA98E-D8FC-4C67-BFD3-377E7302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147483646 w 2447"/>
                <a:gd name="T3" fmla="*/ 2147483646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A6C7ED11-5EF2-428B-8319-E1375E5C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2147483646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BEF952C7-2FEB-46B4-9D8B-4CB741FF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0DA00A03-D7EE-4E10-9E55-59876108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0444576B-08AD-4141-BE51-F28CF78F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147483646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147483646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2D8BEDC1-32FB-4FF8-A032-4CE53281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68A8EDB4-2BAF-47D3-BB9F-97F29100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260ECFFB-1DA6-4A2B-904F-CB3B5FE7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4FA952EF-9359-447C-A46D-5A425280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147483646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147483646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C6F60648-090C-4516-8861-808A0535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147483646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147483646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D752C1AA-9F24-4166-B290-C9EE5264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008E3CAF-9F3B-4C9E-B820-B121DD631AE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263" y="182563"/>
            <a:ext cx="1468437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13A1AD18-17F1-4482-8265-CE058605DB17}"/>
                </a:ext>
              </a:extLst>
            </p:cNvPr>
            <p:cNvSpPr/>
            <p:nvPr/>
          </p:nvSpPr>
          <p:spPr>
            <a:xfrm>
              <a:off x="-304950" y="2353824"/>
              <a:ext cx="1181892" cy="67373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E6631852-885C-4B68-8282-957F8149F785}"/>
                </a:ext>
              </a:extLst>
            </p:cNvPr>
            <p:cNvSpPr/>
            <p:nvPr/>
          </p:nvSpPr>
          <p:spPr>
            <a:xfrm>
              <a:off x="-20597" y="2114565"/>
              <a:ext cx="50834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52AB0770-609A-4C6B-B32F-693EA890FCFF}"/>
                </a:ext>
              </a:extLst>
            </p:cNvPr>
            <p:cNvSpPr/>
            <p:nvPr/>
          </p:nvSpPr>
          <p:spPr>
            <a:xfrm>
              <a:off x="421024" y="2290735"/>
              <a:ext cx="52423" cy="24998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94D704EB-7A65-4E7E-A44A-46B4692BB8BF}"/>
                </a:ext>
              </a:extLst>
            </p:cNvPr>
            <p:cNvSpPr/>
            <p:nvPr/>
          </p:nvSpPr>
          <p:spPr>
            <a:xfrm>
              <a:off x="838817" y="2338349"/>
              <a:ext cx="65131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6B7F2F75-7EB3-4A4F-BACF-B573BDFD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9FB035B4-493D-44B4-904A-C3A3A641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E7566F31-9C72-44CD-AB0B-B04FB1DB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84D50F44-3F55-4BAD-BFBF-97E4551C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1DEDF9CF-FCB6-43EC-B789-CE4ACC47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CD34B26A-2C1A-4132-90C4-10A028AE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DFA6152E-F4AB-4B47-B9A4-549E18D8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6C0988B0-AE34-41A3-88FF-06B40429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5870704E-5C91-4BB1-B080-53BC76B8A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788F60D6-906A-4CFB-B4D2-0B42F67C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382C4580-1D0D-47C9-BD91-AD5B4C2085A3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4371975"/>
            <a:ext cx="1214438" cy="981075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971A57A4-85D4-41A8-AA30-0C7E0727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A1FA47B7-87CF-4041-9CCF-0E7E73120599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439844D0-CBE4-4DDE-85A1-8356CE5B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E01422BD-F740-4645-9800-4383A4E4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4319B476-F42C-457F-BF34-246B5E9F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BCDC848D-1DB7-4713-9F3B-2733752E6BE0}"/>
              </a:ext>
            </a:extLst>
          </p:cNvPr>
          <p:cNvSpPr/>
          <p:nvPr/>
        </p:nvSpPr>
        <p:spPr>
          <a:xfrm>
            <a:off x="2530475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56014ED3-5111-4317-8585-668A862C8197}"/>
              </a:ext>
            </a:extLst>
          </p:cNvPr>
          <p:cNvSpPr/>
          <p:nvPr/>
        </p:nvSpPr>
        <p:spPr>
          <a:xfrm>
            <a:off x="22542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687DFBF0-1062-4978-9F2E-7FCFF6685F7E}"/>
              </a:ext>
            </a:extLst>
          </p:cNvPr>
          <p:cNvSpPr/>
          <p:nvPr/>
        </p:nvSpPr>
        <p:spPr>
          <a:xfrm>
            <a:off x="0" y="260508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6EFC73A5-BCFA-4E8E-A791-14E58546B6BA}"/>
              </a:ext>
            </a:extLst>
          </p:cNvPr>
          <p:cNvSpPr/>
          <p:nvPr/>
        </p:nvSpPr>
        <p:spPr>
          <a:xfrm rot="10800000">
            <a:off x="3795713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BAFCEA30-59E0-4C02-B38D-1BD6A3A63D37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424488"/>
            <a:ext cx="582613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423F0D90-7ED9-442A-85E7-0CA811DF69DC}"/>
                </a:ext>
              </a:extLst>
            </p:cNvPr>
            <p:cNvSpPr/>
            <p:nvPr/>
          </p:nvSpPr>
          <p:spPr>
            <a:xfrm>
              <a:off x="317023" y="4003889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C54CB0A6-3D69-42FC-87D5-9EDBF21D19A4}"/>
                </a:ext>
              </a:extLst>
            </p:cNvPr>
            <p:cNvSpPr/>
            <p:nvPr/>
          </p:nvSpPr>
          <p:spPr>
            <a:xfrm>
              <a:off x="440589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E9CBB38E-81B2-472B-853F-E77FD5AB19E6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2F19552E-C09D-4F17-AAAA-B12992F5E632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98D33AB7-FF4D-4721-AFDD-66BAA0003CE7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559B627B-983A-49AB-85C4-021C3754DE2D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441C6F2C-3FA1-470B-9276-1E177CCB1E80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A2AC6172-C7BA-4C3C-97AB-C62F05A906BC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66F3C90C-D058-4A93-A7FF-EDC28587E7F0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37F7C973-611D-4060-90E1-46A84B29D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B5F71EF8-F0D6-4A39-9D39-435B6D44483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2063750"/>
            <a:ext cx="442913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7695B61F-0560-4AAA-A72D-B8CD61036B25}"/>
                </a:ext>
              </a:extLst>
            </p:cNvPr>
            <p:cNvSpPr/>
            <p:nvPr/>
          </p:nvSpPr>
          <p:spPr>
            <a:xfrm>
              <a:off x="1015543" y="1742134"/>
              <a:ext cx="267885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5F0599FF-9CE5-4A5A-A474-8D38385B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5DF86E82-A6C4-4CFF-87D1-0817A125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BE77490B-A4AD-4F1F-B622-8CC16609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E6D6E608-345B-4E58-B5F6-06C3410E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FD8B42F7-60B7-41B8-903E-98F12379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FC20897B-0C86-4D70-8EBE-BB57958A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189DADB5-28C0-4718-85B3-03D195C0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A95DFA1F-5E88-4F77-805F-3D310195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8AA28EAE-731E-42D4-8847-8D05ACAA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A52B427D-C8E1-470A-87F0-04884A0B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CC243D87-314D-443A-85AD-4FEFD11F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740E1E0B-5794-4968-84CB-FC961FEF12D6}"/>
              </a:ext>
            </a:extLst>
          </p:cNvPr>
          <p:cNvSpPr>
            <a:spLocks/>
          </p:cNvSpPr>
          <p:nvPr/>
        </p:nvSpPr>
        <p:spPr bwMode="auto">
          <a:xfrm rot="4884482">
            <a:off x="216694" y="13565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967FD840-D1AF-46C4-8F75-B639032B8C92}"/>
              </a:ext>
            </a:extLst>
          </p:cNvPr>
          <p:cNvSpPr/>
          <p:nvPr/>
        </p:nvSpPr>
        <p:spPr>
          <a:xfrm>
            <a:off x="830263" y="5649913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7AC74F40-7FDA-4AC1-972E-5A7F48BF7838}"/>
              </a:ext>
            </a:extLst>
          </p:cNvPr>
          <p:cNvSpPr/>
          <p:nvPr/>
        </p:nvSpPr>
        <p:spPr>
          <a:xfrm>
            <a:off x="296863" y="3833813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1E073A64-CE36-4DAC-94F3-1FE7E5330993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C1D4431C-C053-42FE-ABAB-56D2160B0D6B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510213"/>
            <a:ext cx="698500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51E62193-E7CC-4B98-B236-CB0FFBB1FBAA}"/>
                </a:ext>
              </a:extLst>
            </p:cNvPr>
            <p:cNvSpPr/>
            <p:nvPr/>
          </p:nvSpPr>
          <p:spPr>
            <a:xfrm>
              <a:off x="1597376" y="4489869"/>
              <a:ext cx="138159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E19512DB-02F6-48E1-A0FA-4D16A94EFBBD}"/>
                </a:ext>
              </a:extLst>
            </p:cNvPr>
            <p:cNvSpPr/>
            <p:nvPr/>
          </p:nvSpPr>
          <p:spPr>
            <a:xfrm>
              <a:off x="1932451" y="4188581"/>
              <a:ext cx="106397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1B1201DE-C611-4B45-BF25-91B20A55E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6B4A20D2-B8D1-47AF-BFC4-4763C76F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5DB94A13-B6C0-42B8-A076-5508ACA35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5488A6DA-1B4C-4D70-AA52-E7CB064C7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391C33B5-D8E5-4127-8B6D-2495EB7C0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CCE7E6F3-636B-41A7-9389-E0DA668B1FCF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3128963"/>
            <a:ext cx="468312" cy="595312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72A53D8E-4A1D-4019-83D6-B12D80D0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CA4FED0D-3BEA-4617-9206-C6CEE095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796EEB54-3960-4E0C-B25C-21252286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E6F4C719-5FB4-4273-A5F2-A5C93B52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DFD01A12-2B96-4735-99E3-FDA27CB23B62}"/>
              </a:ext>
            </a:extLst>
          </p:cNvPr>
          <p:cNvSpPr>
            <a:spLocks/>
          </p:cNvSpPr>
          <p:nvPr/>
        </p:nvSpPr>
        <p:spPr bwMode="auto">
          <a:xfrm>
            <a:off x="2501900" y="596741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F4642446-A4AB-4865-A61C-2CDE992E00EC}"/>
              </a:ext>
            </a:extLst>
          </p:cNvPr>
          <p:cNvSpPr>
            <a:spLocks/>
          </p:cNvSpPr>
          <p:nvPr/>
        </p:nvSpPr>
        <p:spPr bwMode="auto">
          <a:xfrm>
            <a:off x="8362950" y="4140200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184C4CA4-FECD-4527-9995-484359F8AFC7}"/>
              </a:ext>
            </a:extLst>
          </p:cNvPr>
          <p:cNvSpPr>
            <a:spLocks/>
          </p:cNvSpPr>
          <p:nvPr/>
        </p:nvSpPr>
        <p:spPr bwMode="auto">
          <a:xfrm>
            <a:off x="8578850" y="447040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97715FED-0EB3-4059-87F3-5EB6FE35CA31}"/>
              </a:ext>
            </a:extLst>
          </p:cNvPr>
          <p:cNvSpPr>
            <a:spLocks/>
          </p:cNvSpPr>
          <p:nvPr/>
        </p:nvSpPr>
        <p:spPr bwMode="auto">
          <a:xfrm>
            <a:off x="7197725" y="5967413"/>
            <a:ext cx="307975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146C2CC4-3473-41E4-A7DA-195D64F87400}"/>
              </a:ext>
            </a:extLst>
          </p:cNvPr>
          <p:cNvSpPr/>
          <p:nvPr/>
        </p:nvSpPr>
        <p:spPr>
          <a:xfrm>
            <a:off x="3817938" y="6224588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1E4C1B76-57D8-48FE-8892-57DA5F5E5DB3}"/>
              </a:ext>
            </a:extLst>
          </p:cNvPr>
          <p:cNvSpPr>
            <a:spLocks/>
          </p:cNvSpPr>
          <p:nvPr/>
        </p:nvSpPr>
        <p:spPr bwMode="auto">
          <a:xfrm>
            <a:off x="8623300" y="33893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4020F7B5-57BA-4CD3-9389-BC8C396371A5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081642A8-0B22-410A-9B43-9F4FF5B4A31B}"/>
                </a:ext>
              </a:extLst>
            </p:cNvPr>
            <p:cNvSpPr/>
            <p:nvPr/>
          </p:nvSpPr>
          <p:spPr>
            <a:xfrm>
              <a:off x="320500" y="4009998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BD722921-8808-4EEC-A323-5B3C2B7D0032}"/>
                </a:ext>
              </a:extLst>
            </p:cNvPr>
            <p:cNvSpPr/>
            <p:nvPr/>
          </p:nvSpPr>
          <p:spPr>
            <a:xfrm>
              <a:off x="461364" y="4071102"/>
              <a:ext cx="96898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DC5F6DB9-AC77-4EE5-AB05-6CA72E78F55C}"/>
                </a:ext>
              </a:extLst>
            </p:cNvPr>
            <p:cNvSpPr/>
            <p:nvPr/>
          </p:nvSpPr>
          <p:spPr>
            <a:xfrm>
              <a:off x="321297" y="4207307"/>
              <a:ext cx="146143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E32E7E1D-C4FE-4F2E-B4B8-438D438F2B61}"/>
                </a:ext>
              </a:extLst>
            </p:cNvPr>
            <p:cNvSpPr/>
            <p:nvPr/>
          </p:nvSpPr>
          <p:spPr>
            <a:xfrm>
              <a:off x="510322" y="4212009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D908FA27-207A-4747-9FF6-7B547096179A}"/>
                </a:ext>
              </a:extLst>
            </p:cNvPr>
            <p:cNvSpPr/>
            <p:nvPr/>
          </p:nvSpPr>
          <p:spPr>
            <a:xfrm>
              <a:off x="336497" y="4423206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673C3D9C-85D9-462D-9567-B7564CF291B0}"/>
                </a:ext>
              </a:extLst>
            </p:cNvPr>
            <p:cNvSpPr/>
            <p:nvPr/>
          </p:nvSpPr>
          <p:spPr>
            <a:xfrm>
              <a:off x="611124" y="4339857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FA1AD6A0-1A7E-4EE7-AF02-0460AD09DCD2}"/>
                </a:ext>
              </a:extLst>
            </p:cNvPr>
            <p:cNvSpPr/>
            <p:nvPr/>
          </p:nvSpPr>
          <p:spPr>
            <a:xfrm>
              <a:off x="370322" y="4549251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E1AB32B8-E7D8-454E-B871-CE5B28CDD270}"/>
                </a:ext>
              </a:extLst>
            </p:cNvPr>
            <p:cNvSpPr/>
            <p:nvPr/>
          </p:nvSpPr>
          <p:spPr>
            <a:xfrm>
              <a:off x="731723" y="4540011"/>
              <a:ext cx="127081" cy="19411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3AA1BF0C-2E14-4BFA-9A0B-E87F33EF0409}"/>
                </a:ext>
              </a:extLst>
            </p:cNvPr>
            <p:cNvSpPr/>
            <p:nvPr/>
          </p:nvSpPr>
          <p:spPr>
            <a:xfrm>
              <a:off x="437937" y="4694802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3A66F436-D59F-4B2B-8046-8C58F51B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1AA04373-A9DF-4CF1-ADF2-2FD4B384FA23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274638"/>
            <a:ext cx="698500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59423AEA-9890-4237-9AE9-AB635CD2AF3B}"/>
                </a:ext>
              </a:extLst>
            </p:cNvPr>
            <p:cNvSpPr/>
            <p:nvPr/>
          </p:nvSpPr>
          <p:spPr>
            <a:xfrm>
              <a:off x="1139777" y="2346230"/>
              <a:ext cx="312934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4C2BA756-D096-4A54-A552-6F1DC728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67665DCF-71BB-464E-8372-91D5D2BFF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C28598DD-FE0A-4355-A0D3-AB7E2BBE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5584E26D-5CFE-4D8F-B356-E064CAA282CB}"/>
              </a:ext>
            </a:extLst>
          </p:cNvPr>
          <p:cNvGrpSpPr>
            <a:grpSpLocks/>
          </p:cNvGrpSpPr>
          <p:nvPr/>
        </p:nvGrpSpPr>
        <p:grpSpPr bwMode="auto">
          <a:xfrm>
            <a:off x="7408863" y="2614613"/>
            <a:ext cx="1166812" cy="976312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98D7D290-B210-497B-A134-4B2FC44EA943}"/>
                </a:ext>
              </a:extLst>
            </p:cNvPr>
            <p:cNvSpPr/>
            <p:nvPr/>
          </p:nvSpPr>
          <p:spPr>
            <a:xfrm>
              <a:off x="7093093" y="213077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BEF1FCCD-E3FE-4FB4-9A7F-4677E2DF7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B0D7765C-6C25-4D1C-A5E7-5759A1273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074EFFD7-FF40-41EE-AB7F-1F769CD7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476453C0-E04E-4078-81BF-3F646B579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02AA4374-3D28-4052-AB45-75D2BC3EF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9F17853C-A545-471A-A754-9AE6834BAE75}"/>
              </a:ext>
            </a:extLst>
          </p:cNvPr>
          <p:cNvSpPr/>
          <p:nvPr/>
        </p:nvSpPr>
        <p:spPr>
          <a:xfrm>
            <a:off x="7519988" y="4060825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3725C16B-9935-422F-A2DE-DCE3800C6455}"/>
              </a:ext>
            </a:extLst>
          </p:cNvPr>
          <p:cNvSpPr>
            <a:spLocks/>
          </p:cNvSpPr>
          <p:nvPr/>
        </p:nvSpPr>
        <p:spPr bwMode="auto">
          <a:xfrm>
            <a:off x="6637338" y="564673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B2E08261-9EFC-4E10-8DEA-575B70EB498F}"/>
              </a:ext>
            </a:extLst>
          </p:cNvPr>
          <p:cNvSpPr>
            <a:spLocks/>
          </p:cNvSpPr>
          <p:nvPr/>
        </p:nvSpPr>
        <p:spPr bwMode="auto">
          <a:xfrm>
            <a:off x="6259513" y="6211888"/>
            <a:ext cx="268287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8825EA3C-7D80-444B-8287-C5037AE3DED4}"/>
              </a:ext>
            </a:extLst>
          </p:cNvPr>
          <p:cNvSpPr>
            <a:spLocks/>
          </p:cNvSpPr>
          <p:nvPr/>
        </p:nvSpPr>
        <p:spPr bwMode="auto">
          <a:xfrm>
            <a:off x="5648325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845467"/>
            <a:ext cx="47538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4678233"/>
            <a:ext cx="38079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95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3896D973-79F5-4CCA-9AFD-609C3E5399CB}"/>
              </a:ext>
            </a:extLst>
          </p:cNvPr>
          <p:cNvSpPr/>
          <p:nvPr/>
        </p:nvSpPr>
        <p:spPr>
          <a:xfrm>
            <a:off x="7650163" y="2662238"/>
            <a:ext cx="249237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24AE055D-18DB-432F-BDA4-1546EFFF1977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BA3E2A60-2CD0-45B0-A786-659FC31F6C6B}"/>
              </a:ext>
            </a:extLst>
          </p:cNvPr>
          <p:cNvGrpSpPr>
            <a:grpSpLocks/>
          </p:cNvGrpSpPr>
          <p:nvPr/>
        </p:nvGrpSpPr>
        <p:grpSpPr bwMode="auto">
          <a:xfrm rot="-640298">
            <a:off x="7143750" y="1066800"/>
            <a:ext cx="947738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A6B3D1AB-629A-4826-9A92-A6F45C8D7C5B}"/>
                </a:ext>
              </a:extLst>
            </p:cNvPr>
            <p:cNvSpPr/>
            <p:nvPr/>
          </p:nvSpPr>
          <p:spPr>
            <a:xfrm>
              <a:off x="1131462" y="2340985"/>
              <a:ext cx="313009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54C8DF55-4D53-4C74-B001-FA115BD79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0CF852CF-C78C-4891-92C3-415CBF1D7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4C398170-8653-4439-BBEE-A60831ED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49CD2A55-3E08-4E0F-B9BD-DA84046F6DB0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5520F5FC-BD31-49EC-8613-DB377BEDA720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B545EF61-54F0-4BF8-82D6-763E52A51D03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EE361A45-CD46-4749-99F6-B19F2A1E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51A698A2-FF77-4A51-B9CA-4A8875AB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9DC4C789-01E9-41D8-8AB2-FCB935BCC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14833DA1-18E4-4EB9-AA86-8C5CB2FA4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2F072558-9B95-44B7-92CF-88641A57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B4DDDBCB-DAAD-4ECC-8EC0-921FBBD8C773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A07F5575-F342-4C1D-B796-2C34C1D1D255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E5CAB7E7-4F5C-4816-AA8A-D07352411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071947D1-6632-4466-8B4D-5D870A1A9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ECE2CA16-E500-4478-BC41-ED4CA6B5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CAC1DB22-07D6-42C4-A011-58695742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BDA424B8-EF88-493F-9E42-1BDE0D08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7FCF976E-0FF1-48F1-A466-FA9646982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3E44236A-5C78-45CA-B044-41DE63FDF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B154D389-8B0F-4164-BE9D-E5C84581A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6C50C155-3A3C-47A7-8036-987F8E0FF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B41425E0-A779-40CE-A510-8CBA3CAE7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A5751379-F40D-4F4C-BC2A-99295C41C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D297DB8C-2D64-4C7D-A6D3-F12AB4C40ABE}"/>
              </a:ext>
            </a:extLst>
          </p:cNvPr>
          <p:cNvSpPr>
            <a:spLocks/>
          </p:cNvSpPr>
          <p:nvPr/>
        </p:nvSpPr>
        <p:spPr bwMode="auto">
          <a:xfrm>
            <a:off x="430213" y="4545013"/>
            <a:ext cx="180975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8ACD07BD-92DB-43C4-A365-B46C235B7FA6}"/>
              </a:ext>
            </a:extLst>
          </p:cNvPr>
          <p:cNvSpPr/>
          <p:nvPr/>
        </p:nvSpPr>
        <p:spPr>
          <a:xfrm>
            <a:off x="-4763" y="156210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1C13183E-3ADB-4678-8D68-B8651B4F4619}"/>
              </a:ext>
            </a:extLst>
          </p:cNvPr>
          <p:cNvSpPr>
            <a:spLocks/>
          </p:cNvSpPr>
          <p:nvPr/>
        </p:nvSpPr>
        <p:spPr bwMode="auto">
          <a:xfrm>
            <a:off x="1022350" y="2146300"/>
            <a:ext cx="282575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82EC2810-94FB-4802-8562-ADD75667D5ED}"/>
              </a:ext>
            </a:extLst>
          </p:cNvPr>
          <p:cNvSpPr/>
          <p:nvPr/>
        </p:nvSpPr>
        <p:spPr>
          <a:xfrm>
            <a:off x="719138" y="2905125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010214FE-178E-4340-8D37-2AF6D39D5602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8238C5FD-5AC6-4987-8206-7A288ECCE930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5A335F22-A994-4E8D-A153-A9C6FBD3E562}"/>
              </a:ext>
            </a:extLst>
          </p:cNvPr>
          <p:cNvSpPr>
            <a:spLocks/>
          </p:cNvSpPr>
          <p:nvPr/>
        </p:nvSpPr>
        <p:spPr bwMode="auto">
          <a:xfrm rot="737986">
            <a:off x="882650" y="3776663"/>
            <a:ext cx="374650" cy="658812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F87D2CA9-F9E2-43BD-9472-BB5F966AEDB2}"/>
              </a:ext>
            </a:extLst>
          </p:cNvPr>
          <p:cNvSpPr>
            <a:spLocks/>
          </p:cNvSpPr>
          <p:nvPr/>
        </p:nvSpPr>
        <p:spPr bwMode="auto">
          <a:xfrm>
            <a:off x="180975" y="295275"/>
            <a:ext cx="180975" cy="2397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BB4EAB95-BBED-43CF-9D7A-7B84F2E7EF61}"/>
              </a:ext>
            </a:extLst>
          </p:cNvPr>
          <p:cNvSpPr/>
          <p:nvPr/>
        </p:nvSpPr>
        <p:spPr>
          <a:xfrm>
            <a:off x="7572375" y="357188"/>
            <a:ext cx="274638" cy="31908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884F05CF-1E3C-4396-BF59-F2F6F7019251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8222456" y="2185195"/>
            <a:ext cx="593725" cy="715962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890688F9-725F-48EF-8B08-3A5572451E55}"/>
                </a:ext>
              </a:extLst>
            </p:cNvPr>
            <p:cNvSpPr/>
            <p:nvPr/>
          </p:nvSpPr>
          <p:spPr>
            <a:xfrm>
              <a:off x="318078" y="3984793"/>
              <a:ext cx="90163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6A425788-15CB-45E5-B2D3-33A9176148D6}"/>
                </a:ext>
              </a:extLst>
            </p:cNvPr>
            <p:cNvSpPr/>
            <p:nvPr/>
          </p:nvSpPr>
          <p:spPr>
            <a:xfrm>
              <a:off x="437325" y="4025788"/>
              <a:ext cx="96381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CEC1CB3A-DA59-496B-A82F-7702CE507EF6}"/>
                </a:ext>
              </a:extLst>
            </p:cNvPr>
            <p:cNvSpPr/>
            <p:nvPr/>
          </p:nvSpPr>
          <p:spPr>
            <a:xfrm>
              <a:off x="282407" y="4165246"/>
              <a:ext cx="144572" cy="107650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32D076B6-0BF1-4942-A208-DCBFE0370611}"/>
                </a:ext>
              </a:extLst>
            </p:cNvPr>
            <p:cNvSpPr/>
            <p:nvPr/>
          </p:nvSpPr>
          <p:spPr>
            <a:xfrm>
              <a:off x="507498" y="4191861"/>
              <a:ext cx="111926" cy="188388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CA8C55C3-B057-43BD-BE53-237775A15E7C}"/>
                </a:ext>
              </a:extLst>
            </p:cNvPr>
            <p:cNvSpPr/>
            <p:nvPr/>
          </p:nvSpPr>
          <p:spPr>
            <a:xfrm>
              <a:off x="295273" y="4363030"/>
              <a:ext cx="234734" cy="118001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D16546E8-55AC-4A55-BB96-C4A7359F1AFC}"/>
                </a:ext>
              </a:extLst>
            </p:cNvPr>
            <p:cNvSpPr/>
            <p:nvPr/>
          </p:nvSpPr>
          <p:spPr>
            <a:xfrm>
              <a:off x="600451" y="4309425"/>
              <a:ext cx="115035" cy="21736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75E52BF6-5F98-4AC6-B04F-4D98E90B72C9}"/>
                </a:ext>
              </a:extLst>
            </p:cNvPr>
            <p:cNvSpPr/>
            <p:nvPr/>
          </p:nvSpPr>
          <p:spPr>
            <a:xfrm>
              <a:off x="350956" y="4525459"/>
              <a:ext cx="298470" cy="105579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08F9292A-7DFC-454F-A1F1-5CB1DC490C0D}"/>
                </a:ext>
              </a:extLst>
            </p:cNvPr>
            <p:cNvSpPr/>
            <p:nvPr/>
          </p:nvSpPr>
          <p:spPr>
            <a:xfrm>
              <a:off x="706626" y="4483457"/>
              <a:ext cx="129026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3E04E160-DB90-417D-97F2-3BE24B5171C9}"/>
                </a:ext>
              </a:extLst>
            </p:cNvPr>
            <p:cNvSpPr/>
            <p:nvPr/>
          </p:nvSpPr>
          <p:spPr>
            <a:xfrm>
              <a:off x="429744" y="4670555"/>
              <a:ext cx="329560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00905B17-72D8-4135-B11A-2C2E8D63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E2E38A3E-A089-4F8C-A77B-00D51C69BA78}"/>
              </a:ext>
            </a:extLst>
          </p:cNvPr>
          <p:cNvSpPr>
            <a:spLocks/>
          </p:cNvSpPr>
          <p:nvPr/>
        </p:nvSpPr>
        <p:spPr bwMode="auto">
          <a:xfrm>
            <a:off x="8129588" y="436563"/>
            <a:ext cx="180975" cy="2397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E58A757B-6545-41D3-AAF5-D8EB361BBF7B}"/>
              </a:ext>
            </a:extLst>
          </p:cNvPr>
          <p:cNvSpPr>
            <a:spLocks/>
          </p:cNvSpPr>
          <p:nvPr/>
        </p:nvSpPr>
        <p:spPr bwMode="auto">
          <a:xfrm rot="19199010">
            <a:off x="8293100" y="1033463"/>
            <a:ext cx="274638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070070B4-094B-4A02-9275-83D5898EE224}"/>
              </a:ext>
            </a:extLst>
          </p:cNvPr>
          <p:cNvSpPr>
            <a:spLocks/>
          </p:cNvSpPr>
          <p:nvPr/>
        </p:nvSpPr>
        <p:spPr bwMode="auto">
          <a:xfrm rot="20330316">
            <a:off x="8201025" y="3032125"/>
            <a:ext cx="400050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15B5DE3F-358B-4624-8C26-81DD66E60154}"/>
              </a:ext>
            </a:extLst>
          </p:cNvPr>
          <p:cNvSpPr>
            <a:spLocks/>
          </p:cNvSpPr>
          <p:nvPr/>
        </p:nvSpPr>
        <p:spPr bwMode="auto">
          <a:xfrm>
            <a:off x="231775" y="5534025"/>
            <a:ext cx="250825" cy="301625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B31113EA-1431-40BB-A27C-28A1A81E0361}"/>
              </a:ext>
            </a:extLst>
          </p:cNvPr>
          <p:cNvSpPr>
            <a:spLocks/>
          </p:cNvSpPr>
          <p:nvPr/>
        </p:nvSpPr>
        <p:spPr bwMode="auto">
          <a:xfrm rot="19198911">
            <a:off x="290513" y="3784600"/>
            <a:ext cx="336550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2D201551-99A1-4947-AEFF-2CCC86FF72BF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42982DC1-DA61-4916-9A2C-879F305CE099}"/>
                </a:ext>
              </a:extLst>
            </p:cNvPr>
            <p:cNvSpPr/>
            <p:nvPr/>
          </p:nvSpPr>
          <p:spPr>
            <a:xfrm>
              <a:off x="2562859" y="1336588"/>
              <a:ext cx="451945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60CBD5D5-04ED-45D1-B010-89DC73239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36C8D9A6-F3C3-4E70-B075-D2F82D5C4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8306A9A8-BAEC-4A38-AB7A-EAAC76C9F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2FC3107A-FE23-4E0F-A297-604E609BB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70E3A71B-CF68-49E0-A241-49334483B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076EF593-2C2C-4C22-9710-FBAE4BB5C9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509A07A4-CC1E-46A5-A38D-7CA166A13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E6B0A62C-D3B3-4C5A-AFCF-FBF0C172F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675D189F-B494-426B-AC8C-047651268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1B5A3A5F-D668-4624-9495-42CD396A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70F14204-3813-4C1F-B1CB-FB15C0FF4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A716928E-4435-4652-8FF4-FFD46EF08E22}"/>
              </a:ext>
            </a:extLst>
          </p:cNvPr>
          <p:cNvSpPr>
            <a:spLocks/>
          </p:cNvSpPr>
          <p:nvPr/>
        </p:nvSpPr>
        <p:spPr bwMode="auto">
          <a:xfrm rot="19199037">
            <a:off x="496888" y="6350000"/>
            <a:ext cx="204787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106029AB-FD47-49E4-AB5D-08C9A9F0EE45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295275"/>
            <a:ext cx="8943976" cy="6283325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8027BE3D-44A9-432C-9EC0-99419F124CD6}"/>
                </a:ext>
              </a:extLst>
            </p:cNvPr>
            <p:cNvSpPr/>
            <p:nvPr/>
          </p:nvSpPr>
          <p:spPr>
            <a:xfrm>
              <a:off x="7649610" y="1996728"/>
              <a:ext cx="250794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A30DB2A4-DF5E-4AA2-88FC-1B05710162CE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EC628A5C-F650-4F91-9AFC-B1D3DFDEF08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6A8F67DB-7B28-49D9-8F34-664DB9AABE20}"/>
                  </a:ext>
                </a:extLst>
              </p:cNvPr>
              <p:cNvSpPr/>
              <p:nvPr/>
            </p:nvSpPr>
            <p:spPr>
              <a:xfrm>
                <a:off x="1133997" y="2343114"/>
                <a:ext cx="311265" cy="36823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06414D41-9226-4F1C-B9C2-39428F298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C66163D9-CD69-48F6-A8C6-FC95BB2D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35544684-6B1B-4F66-BC09-22A59C88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D17520E0-2D85-49C2-803E-BC0D04880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B8CE257F-2566-4BBA-BA46-214ECFB2B038}"/>
                  </a:ext>
                </a:extLst>
              </p:cNvPr>
              <p:cNvSpPr/>
              <p:nvPr/>
            </p:nvSpPr>
            <p:spPr>
              <a:xfrm>
                <a:off x="159761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43EA0040-1E6A-4A35-A5BF-C5D235EFFF92}"/>
                  </a:ext>
                </a:extLst>
              </p:cNvPr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571F7A89-D533-4073-B82D-3B040CF89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7B124B99-770F-45EA-B7BA-BE33F8EAA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A96C2DC0-F7A3-4920-A7BC-ED934AC1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B32DFF0F-FD65-43BD-A354-B8A08A4D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5A69C3A6-F09A-4AE3-8CED-D3D80143D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F5C46016-FF1E-4AD0-AA98-4538DCF78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AFA27E44-AAE1-4EBA-8876-D5ED90C0312E}"/>
                  </a:ext>
                </a:extLst>
              </p:cNvPr>
              <p:cNvSpPr/>
              <p:nvPr/>
            </p:nvSpPr>
            <p:spPr>
              <a:xfrm>
                <a:off x="1016140" y="1742082"/>
                <a:ext cx="26761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25CF7DCE-BC5C-462A-9BEF-D19EB1C1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5AA12444-D919-46AF-9FF7-903739C0C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D810320C-3CF9-40B3-B9F5-8FA663414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3E5E4EE9-C242-452E-BBBF-02E94C135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62192EBC-6B3C-4563-B470-DF8BDB12E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98044963-38F8-48F6-A3C4-9311A3C70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D471063E-6131-4825-A069-040498F0B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6ACA322E-32A9-4BE7-88E1-CB4FAC6BA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C0C5DA07-7DE4-449C-A88F-AAE4CF79F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E2B3EFF2-178B-48BA-93BE-437A51E1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D934B9EF-9AB6-4FEF-BBA9-4C6C90925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DF9DDF0B-9483-42EA-AECE-15D44AE1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9372C175-29AE-4D3D-8A5A-5FF324948FD5}"/>
                </a:ext>
              </a:extLst>
            </p:cNvPr>
            <p:cNvSpPr/>
            <p:nvPr/>
          </p:nvSpPr>
          <p:spPr>
            <a:xfrm>
              <a:off x="-4374" y="1171575"/>
              <a:ext cx="723812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0EDBFF71-C7F2-4D17-9AC0-226036F1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72B1CFEE-6621-421C-85F9-9C4EB771FC50}"/>
                </a:ext>
              </a:extLst>
            </p:cNvPr>
            <p:cNvSpPr/>
            <p:nvPr/>
          </p:nvSpPr>
          <p:spPr>
            <a:xfrm>
              <a:off x="719438" y="2178904"/>
              <a:ext cx="282540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88E71306-8973-4A91-BBA9-2924BB042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6523E8BD-BA0F-4987-B962-05FD46E3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20E57574-18DD-4EA7-93D9-1C731EE712E8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03E24711-C3A5-4C04-9261-9F919A3E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41F5AC8B-D12C-47F6-BDC9-2FCCD13FD1E9}"/>
                </a:ext>
              </a:extLst>
            </p:cNvPr>
            <p:cNvSpPr/>
            <p:nvPr/>
          </p:nvSpPr>
          <p:spPr>
            <a:xfrm>
              <a:off x="7571831" y="267838"/>
              <a:ext cx="274604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E5EABF6B-F9C6-4A76-A3CC-2CF8FF2E15C3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A2B4CC62-993A-47D4-8C3B-E490B677C64D}"/>
                  </a:ext>
                </a:extLst>
              </p:cNvPr>
              <p:cNvSpPr/>
              <p:nvPr/>
            </p:nvSpPr>
            <p:spPr>
              <a:xfrm>
                <a:off x="316614" y="4000477"/>
                <a:ext cx="90195" cy="11398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72D16E1B-A3D9-4F5B-BEBF-32395B4712A6}"/>
                  </a:ext>
                </a:extLst>
              </p:cNvPr>
              <p:cNvSpPr/>
              <p:nvPr/>
            </p:nvSpPr>
            <p:spPr>
              <a:xfrm>
                <a:off x="439494" y="4039681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B108D034-3CA5-40EE-8A5C-A9766D798B94}"/>
                  </a:ext>
                </a:extLst>
              </p:cNvPr>
              <p:cNvSpPr/>
              <p:nvPr/>
            </p:nvSpPr>
            <p:spPr>
              <a:xfrm>
                <a:off x="282987" y="4173059"/>
                <a:ext cx="144623" cy="109839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85014FC6-889B-4A29-ACD3-06CB18A44C5A}"/>
                  </a:ext>
                </a:extLst>
              </p:cNvPr>
              <p:cNvSpPr/>
              <p:nvPr/>
            </p:nvSpPr>
            <p:spPr>
              <a:xfrm>
                <a:off x="506746" y="4203216"/>
                <a:ext cx="111967" cy="18859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B5632196-133E-4F14-943C-8DB5FAD7EAD4}"/>
                  </a:ext>
                </a:extLst>
              </p:cNvPr>
              <p:cNvSpPr/>
              <p:nvPr/>
            </p:nvSpPr>
            <p:spPr>
              <a:xfrm>
                <a:off x="295088" y="4370016"/>
                <a:ext cx="234819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583019BA-24B8-4953-BD77-D8A9C2614F59}"/>
                  </a:ext>
                </a:extLst>
              </p:cNvPr>
              <p:cNvSpPr/>
              <p:nvPr/>
            </p:nvSpPr>
            <p:spPr>
              <a:xfrm>
                <a:off x="603130" y="4325922"/>
                <a:ext cx="118187" cy="217606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9D94FFD5-F298-42D0-AB6D-D249147C3FFB}"/>
                  </a:ext>
                </a:extLst>
              </p:cNvPr>
              <p:cNvSpPr/>
              <p:nvPr/>
            </p:nvSpPr>
            <p:spPr>
              <a:xfrm>
                <a:off x="350791" y="4534693"/>
                <a:ext cx="298578" cy="101548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C2A68772-CD49-4EA8-9C03-5DC456E73843}"/>
                  </a:ext>
                </a:extLst>
              </p:cNvPr>
              <p:cNvSpPr/>
              <p:nvPr/>
            </p:nvSpPr>
            <p:spPr>
              <a:xfrm>
                <a:off x="716718" y="4487550"/>
                <a:ext cx="129073" cy="19273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AF1DD7EE-10E0-436F-B55C-A68703B9FB95}"/>
                  </a:ext>
                </a:extLst>
              </p:cNvPr>
              <p:cNvSpPr/>
              <p:nvPr/>
            </p:nvSpPr>
            <p:spPr>
              <a:xfrm>
                <a:off x="434264" y="4679985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D5458DE7-9BC8-47A9-B6E9-313E8A604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5A416F98-23B8-41E7-B671-364AB54D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26FD5517-0FDB-438F-9D50-ED4815390D84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97A8FE79-E7A3-42DC-A759-2C29800BADA6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CA4C3B61-3D9C-4B3F-AE34-C548AAD3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6488DA37-C590-49AA-BC3E-95CBFF22860E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677C723E-DCC6-458E-B99D-69A435B4F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A9BE310A-C19B-45F4-A212-76AC4C478210}"/>
                  </a:ext>
                </a:extLst>
              </p:cNvPr>
              <p:cNvSpPr/>
              <p:nvPr/>
            </p:nvSpPr>
            <p:spPr>
              <a:xfrm>
                <a:off x="2561791" y="1336231"/>
                <a:ext cx="454000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A96111F1-C2DD-4938-ABDD-14A6A6B76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0A5C831F-6380-4F9A-95B0-8DDA1FE0B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28B5001F-620F-43DA-9C95-B8E2F65E6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D96D9DF2-E97D-4C69-91D5-CC36441BE7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9CECD0AC-9055-486A-8513-13646B7E51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5EBBDC2A-544A-44A3-A94D-76FAE43619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EA8E46EC-7F3A-4DF2-960E-A3FCB040C2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083E61D4-2F2F-4CC9-8FEE-AC2FE9A1A8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C2093F18-1F48-4402-924B-8F097A9F6A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E0835775-B76A-4CC0-B443-9E8233CAC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501F5EBA-AFD7-4C8B-8B97-4D0EAE8DA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C5215433-11EF-47DF-BBBF-3178ED1F06C4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135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F924094D-8DAC-486C-87F2-F663173C4D30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38"/>
            <a:ext cx="547688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D0212A84-FD90-44BF-926C-26BC8B86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C3ABD0C7-7511-4E46-BE6F-6AF59F3C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AA182387-DA63-4ED1-A3DD-B25EB353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D0EF60A3-1565-4559-8206-EF6E6637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57E3DD9D-B520-4712-AF1E-604B8D7AD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74F8FB4B-C2FB-46F4-B6F8-F08DFBCD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8D586CB2-3652-4E0E-9147-4FBB872DF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65099C06-3D50-4BC4-893E-25E7F4FF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429D5BA8-9C1C-4250-BB0E-F2A239B5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8D3E890A-EDF8-4E14-86F0-A4E44F98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90421FEE-9A5D-4421-BF49-AD71A7AA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69395D97-3C2D-4173-8BE4-31557A337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B6978CAE-78C9-4E5B-990C-20C0BAD6F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A4A5187D-C2C5-4B79-9291-9C77EE21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70DA8FA4-2247-4F46-9577-8EA827AFB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B13F1C79-E7B0-4C09-A197-599E3908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D7954A6A-A0F3-4E16-9657-E52696215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6F782033-4767-43C3-B7BB-D4512ABB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56D892A3-456E-42A5-9164-1A0BC7FE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2696AD84-5D56-4260-9F6E-4C3E7E1337D0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5678488"/>
            <a:ext cx="849312" cy="1011237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1EAEB57F-DA0C-4CED-8F65-265FFD1BD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2147483646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2147483646 w 16222"/>
                <a:gd name="T7" fmla="*/ 2147483646 h 12937"/>
                <a:gd name="T8" fmla="*/ 2147483646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2147483646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4BABCBD3-493A-4432-8EF5-04ADD53BF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2147483646 h 1097"/>
                <a:gd name="T2" fmla="*/ 2147483646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21474836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599206DA-9FB8-4AAC-B84D-60B47BF2BB50}"/>
                </a:ext>
              </a:extLst>
            </p:cNvPr>
            <p:cNvSpPr/>
            <p:nvPr/>
          </p:nvSpPr>
          <p:spPr>
            <a:xfrm>
              <a:off x="8873108" y="3051509"/>
              <a:ext cx="335212" cy="34505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F881D39D-8F86-484A-B2B3-F53D9FE9F16A}"/>
                </a:ext>
              </a:extLst>
            </p:cNvPr>
            <p:cNvSpPr/>
            <p:nvPr/>
          </p:nvSpPr>
          <p:spPr>
            <a:xfrm>
              <a:off x="9449672" y="2895732"/>
              <a:ext cx="232414" cy="135677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0A37CA45-13DC-4D28-B1C4-95559FB9F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2147483646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2147483646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13AE23B3-6AD1-4100-B65F-3E1B7E8FA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2147483646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2147483646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5D89A0A6-F7FB-4AFE-80B1-4B9D3DAB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24FCA164-89AE-4C72-BFF7-77DB855120B9}"/>
              </a:ext>
            </a:extLst>
          </p:cNvPr>
          <p:cNvSpPr>
            <a:spLocks/>
          </p:cNvSpPr>
          <p:nvPr/>
        </p:nvSpPr>
        <p:spPr bwMode="auto">
          <a:xfrm>
            <a:off x="261938" y="476250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68E831AC-0A3C-4FF4-8122-73E9C8451CE5}"/>
              </a:ext>
            </a:extLst>
          </p:cNvPr>
          <p:cNvSpPr>
            <a:spLocks/>
          </p:cNvSpPr>
          <p:nvPr/>
        </p:nvSpPr>
        <p:spPr bwMode="auto">
          <a:xfrm>
            <a:off x="7402513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534900"/>
            <a:ext cx="77175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7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4644D4AA-0872-4359-8609-B8B52A4CEBDF}"/>
              </a:ext>
            </a:extLst>
          </p:cNvPr>
          <p:cNvSpPr/>
          <p:nvPr/>
        </p:nvSpPr>
        <p:spPr>
          <a:xfrm>
            <a:off x="549275" y="2635250"/>
            <a:ext cx="1252538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B9AF4299-7632-4B48-977A-E6A365100C75}"/>
              </a:ext>
            </a:extLst>
          </p:cNvPr>
          <p:cNvGrpSpPr>
            <a:grpSpLocks/>
          </p:cNvGrpSpPr>
          <p:nvPr/>
        </p:nvGrpSpPr>
        <p:grpSpPr bwMode="auto">
          <a:xfrm>
            <a:off x="7685088" y="846138"/>
            <a:ext cx="846137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12F5196E-F307-42E2-9FB7-8C6FDC6F8763}"/>
                </a:ext>
              </a:extLst>
            </p:cNvPr>
            <p:cNvSpPr/>
            <p:nvPr/>
          </p:nvSpPr>
          <p:spPr>
            <a:xfrm>
              <a:off x="2563260" y="1336468"/>
              <a:ext cx="451142" cy="3222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007BBF57-CC34-43C8-B466-71667DC32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75A36681-DDBE-41C1-B666-7A22A4877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A514CA24-92DD-41CF-9258-7C21AA196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F7507D5E-FF89-4153-B1E9-A9FCA867A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D5FEA35E-0ADF-4D13-A866-4D5138D93A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C809C296-B4B3-4C5B-8119-33BA00AFD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AD711E1C-6188-459D-917A-E03BB2DCE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D285DA6C-B694-4BC0-8687-9228EFD46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E3B78B78-1BDD-40F2-BFDE-FD032A904D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F00CFEAB-62CA-4474-9187-7C1566EB7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E5805BCF-33EC-4E60-B4DE-46355D94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CE0DC7A9-7310-409F-BE86-592F3214E6CD}"/>
              </a:ext>
            </a:extLst>
          </p:cNvPr>
          <p:cNvSpPr>
            <a:spLocks/>
          </p:cNvSpPr>
          <p:nvPr/>
        </p:nvSpPr>
        <p:spPr bwMode="auto">
          <a:xfrm>
            <a:off x="8180388" y="398463"/>
            <a:ext cx="207962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997AE109-73CA-4CFA-B3A9-6969DC9EEE4E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4114800"/>
            <a:ext cx="693738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E44530B0-A8B0-4DD9-9954-328882E3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2147483646 h 6409"/>
                <a:gd name="T2" fmla="*/ 2147483646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2147483646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F6717F6C-2B4D-46E9-8F81-C1B513FE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214748364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214748364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C2D63550-A9C4-464B-9CB7-528353ED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B5D0D6A4-D13B-4FD3-BE36-86338E8A3038}"/>
              </a:ext>
            </a:extLst>
          </p:cNvPr>
          <p:cNvSpPr>
            <a:spLocks/>
          </p:cNvSpPr>
          <p:nvPr/>
        </p:nvSpPr>
        <p:spPr bwMode="auto">
          <a:xfrm>
            <a:off x="8796338" y="6132513"/>
            <a:ext cx="217487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912AD6D8-D1F1-4E4E-8E4A-66A66F1A44A6}"/>
              </a:ext>
            </a:extLst>
          </p:cNvPr>
          <p:cNvSpPr>
            <a:spLocks/>
          </p:cNvSpPr>
          <p:nvPr/>
        </p:nvSpPr>
        <p:spPr bwMode="auto">
          <a:xfrm>
            <a:off x="8248650" y="6045200"/>
            <a:ext cx="254000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D9DF0D62-F5E8-4C8A-BDB8-E6505E697B15}"/>
              </a:ext>
            </a:extLst>
          </p:cNvPr>
          <p:cNvSpPr/>
          <p:nvPr/>
        </p:nvSpPr>
        <p:spPr>
          <a:xfrm>
            <a:off x="8001000" y="5349875"/>
            <a:ext cx="247650" cy="295275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01B9C1F0-7779-47B1-AECF-37FA7514332A}"/>
              </a:ext>
            </a:extLst>
          </p:cNvPr>
          <p:cNvSpPr/>
          <p:nvPr/>
        </p:nvSpPr>
        <p:spPr>
          <a:xfrm>
            <a:off x="8621713" y="1441450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434A1410-28A6-470A-9575-1C37CC918D5B}"/>
              </a:ext>
            </a:extLst>
          </p:cNvPr>
          <p:cNvSpPr>
            <a:spLocks/>
          </p:cNvSpPr>
          <p:nvPr/>
        </p:nvSpPr>
        <p:spPr bwMode="auto">
          <a:xfrm>
            <a:off x="8548688" y="2084388"/>
            <a:ext cx="312737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AB8ABE90-32B7-428E-8329-0DD00DE553C9}"/>
              </a:ext>
            </a:extLst>
          </p:cNvPr>
          <p:cNvSpPr>
            <a:spLocks/>
          </p:cNvSpPr>
          <p:nvPr/>
        </p:nvSpPr>
        <p:spPr bwMode="auto">
          <a:xfrm>
            <a:off x="8713788" y="5168900"/>
            <a:ext cx="254000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76A85994-FE1D-4459-9170-C60AFD5FA9F6}"/>
              </a:ext>
            </a:extLst>
          </p:cNvPr>
          <p:cNvSpPr>
            <a:spLocks/>
          </p:cNvSpPr>
          <p:nvPr/>
        </p:nvSpPr>
        <p:spPr bwMode="auto">
          <a:xfrm>
            <a:off x="8736013" y="704850"/>
            <a:ext cx="209550" cy="2762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5E885490-B9FE-433B-80A8-77473FC62D8E}"/>
              </a:ext>
            </a:extLst>
          </p:cNvPr>
          <p:cNvSpPr>
            <a:spLocks/>
          </p:cNvSpPr>
          <p:nvPr/>
        </p:nvSpPr>
        <p:spPr bwMode="auto">
          <a:xfrm rot="19480381">
            <a:off x="7994650" y="2451100"/>
            <a:ext cx="227013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3501005B-82E3-4BCE-93E6-6923DEE5D72B}"/>
              </a:ext>
            </a:extLst>
          </p:cNvPr>
          <p:cNvSpPr>
            <a:spLocks/>
          </p:cNvSpPr>
          <p:nvPr/>
        </p:nvSpPr>
        <p:spPr bwMode="auto">
          <a:xfrm>
            <a:off x="2563813" y="2517775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15018654-D408-42A8-B4B8-3330FCD9177D}"/>
              </a:ext>
            </a:extLst>
          </p:cNvPr>
          <p:cNvSpPr/>
          <p:nvPr/>
        </p:nvSpPr>
        <p:spPr>
          <a:xfrm>
            <a:off x="477838" y="496728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910776C3-2CF2-437B-A389-1C740080AE59}"/>
              </a:ext>
            </a:extLst>
          </p:cNvPr>
          <p:cNvSpPr/>
          <p:nvPr/>
        </p:nvSpPr>
        <p:spPr>
          <a:xfrm>
            <a:off x="0" y="418782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37E2D066-C0B9-479D-BF4D-D65B5A8AE9A9}"/>
              </a:ext>
            </a:extLst>
          </p:cNvPr>
          <p:cNvSpPr>
            <a:spLocks/>
          </p:cNvSpPr>
          <p:nvPr/>
        </p:nvSpPr>
        <p:spPr bwMode="auto">
          <a:xfrm>
            <a:off x="153988" y="1925638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F51E36C4-488D-42CC-A03B-57450A2349BC}"/>
              </a:ext>
            </a:extLst>
          </p:cNvPr>
          <p:cNvSpPr/>
          <p:nvPr/>
        </p:nvSpPr>
        <p:spPr>
          <a:xfrm flipH="1">
            <a:off x="8704263" y="295910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8CA4E59D-3243-4C91-90D7-535E77AA5DB0}"/>
              </a:ext>
            </a:extLst>
          </p:cNvPr>
          <p:cNvSpPr/>
          <p:nvPr/>
        </p:nvSpPr>
        <p:spPr>
          <a:xfrm>
            <a:off x="8167688" y="3328988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43252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7997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2421767"/>
            <a:ext cx="2616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1097267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3624333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867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DF3DE9E4-3999-4E7F-B3A1-E6793F7E4CA7}"/>
              </a:ext>
            </a:extLst>
          </p:cNvPr>
          <p:cNvSpPr/>
          <p:nvPr/>
        </p:nvSpPr>
        <p:spPr>
          <a:xfrm>
            <a:off x="477838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7BA7B42B-2E67-4C21-948A-B9873907EB11}"/>
              </a:ext>
            </a:extLst>
          </p:cNvPr>
          <p:cNvSpPr/>
          <p:nvPr/>
        </p:nvSpPr>
        <p:spPr>
          <a:xfrm>
            <a:off x="0" y="51117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1FC8B9E3-5C71-4E95-BFDE-2AA4AB264C94}"/>
              </a:ext>
            </a:extLst>
          </p:cNvPr>
          <p:cNvSpPr/>
          <p:nvPr/>
        </p:nvSpPr>
        <p:spPr>
          <a:xfrm rot="10800000">
            <a:off x="8666163" y="4979988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3AFB3CB7-073F-44D0-96E1-FAFB7EE99F74}"/>
              </a:ext>
            </a:extLst>
          </p:cNvPr>
          <p:cNvSpPr>
            <a:spLocks/>
          </p:cNvSpPr>
          <p:nvPr/>
        </p:nvSpPr>
        <p:spPr bwMode="auto">
          <a:xfrm>
            <a:off x="8578850" y="4926013"/>
            <a:ext cx="134938" cy="207962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B7DC12C1-242C-475E-BBEB-FEA21FE1561D}"/>
              </a:ext>
            </a:extLst>
          </p:cNvPr>
          <p:cNvGrpSpPr>
            <a:grpSpLocks/>
          </p:cNvGrpSpPr>
          <p:nvPr/>
        </p:nvGrpSpPr>
        <p:grpSpPr bwMode="auto">
          <a:xfrm>
            <a:off x="8323263" y="5778500"/>
            <a:ext cx="646112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F0E37146-456C-4150-AB91-E165498155AA}"/>
                </a:ext>
              </a:extLst>
            </p:cNvPr>
            <p:cNvSpPr/>
            <p:nvPr/>
          </p:nvSpPr>
          <p:spPr>
            <a:xfrm>
              <a:off x="7092405" y="213116"/>
              <a:ext cx="569672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094F243D-08BB-4F62-8B29-5B6ECD82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BDB81611-1765-499C-8BBA-67217F921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3BA0D743-562C-49CB-AE32-553770E0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CF42C3DF-71CC-43C7-B275-C28801C09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80EE151A-6E6C-450C-848B-9AC1201D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53901A98-E764-42F1-B958-317E2F882E87}"/>
              </a:ext>
            </a:extLst>
          </p:cNvPr>
          <p:cNvSpPr>
            <a:spLocks/>
          </p:cNvSpPr>
          <p:nvPr/>
        </p:nvSpPr>
        <p:spPr bwMode="auto">
          <a:xfrm>
            <a:off x="8851900" y="6319838"/>
            <a:ext cx="249238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7F9BDD45-F426-42B9-A33D-962F894ABDCE}"/>
              </a:ext>
            </a:extLst>
          </p:cNvPr>
          <p:cNvSpPr>
            <a:spLocks/>
          </p:cNvSpPr>
          <p:nvPr/>
        </p:nvSpPr>
        <p:spPr bwMode="auto">
          <a:xfrm>
            <a:off x="658813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66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B90D-E28B-4789-979A-B7DEC7369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25491"/>
      </p:ext>
    </p:extLst>
  </p:cSld>
  <p:clrMapOvr>
    <a:masterClrMapping/>
  </p:clrMapOvr>
  <p:transition>
    <p:comb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F3C518FA-C697-4F27-AA30-F2E4D0DD5FF6}"/>
              </a:ext>
            </a:extLst>
          </p:cNvPr>
          <p:cNvSpPr/>
          <p:nvPr/>
        </p:nvSpPr>
        <p:spPr>
          <a:xfrm>
            <a:off x="8431213" y="1698625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64E85D26-57A1-4173-9DC0-476321927916}"/>
              </a:ext>
            </a:extLst>
          </p:cNvPr>
          <p:cNvSpPr>
            <a:spLocks/>
          </p:cNvSpPr>
          <p:nvPr/>
        </p:nvSpPr>
        <p:spPr bwMode="auto">
          <a:xfrm rot="20708237">
            <a:off x="8382000" y="2586038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76BC43F4-F382-44FF-8132-988E505CCD53}"/>
              </a:ext>
            </a:extLst>
          </p:cNvPr>
          <p:cNvSpPr>
            <a:spLocks/>
          </p:cNvSpPr>
          <p:nvPr/>
        </p:nvSpPr>
        <p:spPr bwMode="auto">
          <a:xfrm>
            <a:off x="8589963" y="3962400"/>
            <a:ext cx="293687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44493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5307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126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7699AA31-9F3B-423B-A113-BAF6A5B9C900}"/>
              </a:ext>
            </a:extLst>
          </p:cNvPr>
          <p:cNvSpPr/>
          <p:nvPr/>
        </p:nvSpPr>
        <p:spPr>
          <a:xfrm rot="21599975" flipH="1">
            <a:off x="2474913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3F9436BB-C7BB-44D2-8AF5-DA62C0D58BB4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773113" y="2768600"/>
            <a:ext cx="51435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25B424AD-E127-4500-820E-973972C1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83970636-3321-4207-B8BB-8B74E5FB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A45E7930-73C7-4B1C-8CBC-1F265697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8E70FE64-6C02-46B1-BEB2-AEA7376A76F8}"/>
              </a:ext>
            </a:extLst>
          </p:cNvPr>
          <p:cNvSpPr/>
          <p:nvPr/>
        </p:nvSpPr>
        <p:spPr>
          <a:xfrm flipH="1">
            <a:off x="230188" y="1766888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DB0F3AA6-E59F-40BE-9CE0-24AE30715CDB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622300"/>
            <a:ext cx="1212850" cy="981075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524E104A-DC6C-4C09-B2EB-EE01C4AAD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E9D9E1E4-15E4-41C7-A69F-9CA0048DAAE4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48F004F9-4849-4E76-A81F-1AB51BB71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D68309AB-0285-4057-B2E3-56FA41A5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7620DB13-D405-49C3-B36F-0FAB5054C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15819687-16C1-48A8-B239-4B4959CF6A76}"/>
              </a:ext>
            </a:extLst>
          </p:cNvPr>
          <p:cNvSpPr/>
          <p:nvPr/>
        </p:nvSpPr>
        <p:spPr>
          <a:xfrm flipH="1">
            <a:off x="852487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591AB0CA-7FD2-4679-AE41-C99E3D06AC0C}"/>
              </a:ext>
            </a:extLst>
          </p:cNvPr>
          <p:cNvSpPr/>
          <p:nvPr/>
        </p:nvSpPr>
        <p:spPr>
          <a:xfrm flipH="1">
            <a:off x="8651875" y="325913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BA02BFD3-E0FB-4FF0-A043-84E865B8F909}"/>
              </a:ext>
            </a:extLst>
          </p:cNvPr>
          <p:cNvSpPr/>
          <p:nvPr/>
        </p:nvSpPr>
        <p:spPr>
          <a:xfrm rot="10800000" flipH="1">
            <a:off x="3838575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B63AEF74-4697-4AE2-8F67-680B4080F8E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77238" y="5119688"/>
            <a:ext cx="582612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56B30FCC-1536-47C9-9C75-26117C158921}"/>
                </a:ext>
              </a:extLst>
            </p:cNvPr>
            <p:cNvSpPr/>
            <p:nvPr/>
          </p:nvSpPr>
          <p:spPr>
            <a:xfrm>
              <a:off x="317023" y="4003889"/>
              <a:ext cx="9188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DFB91DE0-9C9E-466D-AF69-C836ABEFCC45}"/>
                </a:ext>
              </a:extLst>
            </p:cNvPr>
            <p:cNvSpPr/>
            <p:nvPr/>
          </p:nvSpPr>
          <p:spPr>
            <a:xfrm>
              <a:off x="440590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D3B1361F-084B-489F-AA79-23B1CD471A25}"/>
                </a:ext>
              </a:extLst>
            </p:cNvPr>
            <p:cNvSpPr/>
            <p:nvPr/>
          </p:nvSpPr>
          <p:spPr>
            <a:xfrm>
              <a:off x="304350" y="4190858"/>
              <a:ext cx="144160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3F331EB5-B218-49BC-9C08-A1D46985DDE9}"/>
                </a:ext>
              </a:extLst>
            </p:cNvPr>
            <p:cNvSpPr/>
            <p:nvPr/>
          </p:nvSpPr>
          <p:spPr>
            <a:xfrm>
              <a:off x="507125" y="4205149"/>
              <a:ext cx="11247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E88330FF-EF00-4DE2-95CD-E5A8BD006362}"/>
                </a:ext>
              </a:extLst>
            </p:cNvPr>
            <p:cNvSpPr/>
            <p:nvPr/>
          </p:nvSpPr>
          <p:spPr>
            <a:xfrm>
              <a:off x="317023" y="4392118"/>
              <a:ext cx="234459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64DF92A3-99EF-4F70-AB5E-AB8DDC2C1666}"/>
                </a:ext>
              </a:extLst>
            </p:cNvPr>
            <p:cNvSpPr/>
            <p:nvPr/>
          </p:nvSpPr>
          <p:spPr>
            <a:xfrm>
              <a:off x="608513" y="4336146"/>
              <a:ext cx="115645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6D04F320-A653-4C4C-A448-75D72A041E00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B1AD0686-93A1-4833-ADDA-F95BE31D490B}"/>
                </a:ext>
              </a:extLst>
            </p:cNvPr>
            <p:cNvSpPr/>
            <p:nvPr/>
          </p:nvSpPr>
          <p:spPr>
            <a:xfrm>
              <a:off x="733663" y="4511207"/>
              <a:ext cx="128319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CD1FDDBB-9B70-4469-93A6-BA44D49B8C2D}"/>
                </a:ext>
              </a:extLst>
            </p:cNvPr>
            <p:cNvSpPr/>
            <p:nvPr/>
          </p:nvSpPr>
          <p:spPr>
            <a:xfrm>
              <a:off x="435837" y="4691030"/>
              <a:ext cx="3295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4330B584-004E-462E-AD2F-95AAE1EB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E0F9FCCF-4C85-4A2B-983A-4C07A55C4F0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8963" y="2063750"/>
            <a:ext cx="442912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675FE620-2A5B-43CA-B3EE-F2A116F52674}"/>
                </a:ext>
              </a:extLst>
            </p:cNvPr>
            <p:cNvSpPr/>
            <p:nvPr/>
          </p:nvSpPr>
          <p:spPr>
            <a:xfrm>
              <a:off x="1015542" y="1742134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E638E95C-E424-47C2-A2EB-24F521AF2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D48AC085-550E-4994-9D15-A766B0BE1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901F10C8-BD8D-4F2D-A2B4-F430EDE7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0ACA01A9-3139-49E7-84E9-39B1E704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B9F117F6-695B-424D-A843-63A2BCEC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46960375-098D-4EF2-890D-14782E1E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0000B039-017A-4800-B605-BB2D6988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AEF0E7E9-882D-45D3-BAE4-E327E2172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A1076CAE-E1B3-48D3-AC52-8F3F850B2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FAF8E0EC-DDB1-4625-A1D5-2D0D95BE4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E8871658-C0BB-4338-AC35-ABFBC66A4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6BE6A7E0-BFF0-4EDC-8EE8-7D22F2B7C3C6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8516144" y="13565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55E87858-A013-462B-B71D-021B2650BE78}"/>
              </a:ext>
            </a:extLst>
          </p:cNvPr>
          <p:cNvSpPr>
            <a:spLocks/>
          </p:cNvSpPr>
          <p:nvPr/>
        </p:nvSpPr>
        <p:spPr bwMode="auto">
          <a:xfrm flipH="1">
            <a:off x="2028825" y="5581650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43FC1288-DC19-407A-95D5-19029DE95671}"/>
              </a:ext>
            </a:extLst>
          </p:cNvPr>
          <p:cNvSpPr/>
          <p:nvPr/>
        </p:nvSpPr>
        <p:spPr>
          <a:xfrm flipH="1">
            <a:off x="8443913" y="4371975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F6781BEF-EBA7-4E26-8824-CE16F00C42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82700" y="830263"/>
            <a:ext cx="915988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B6C70764-B27C-4F34-9239-5F77EBF9D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FB0C08CA-EBC4-4A33-BAB1-036F15F1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906E36BD-7693-445D-BFEB-569506C4F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8487BA93-DB0E-43EC-8CBA-AF52855D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640F93D6-0C54-4999-83E5-E5603496A9B2}"/>
              </a:ext>
            </a:extLst>
          </p:cNvPr>
          <p:cNvSpPr>
            <a:spLocks/>
          </p:cNvSpPr>
          <p:nvPr/>
        </p:nvSpPr>
        <p:spPr bwMode="auto">
          <a:xfrm flipH="1">
            <a:off x="568325" y="4140200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9906B55C-2546-46E4-8096-ED54043D88D3}"/>
              </a:ext>
            </a:extLst>
          </p:cNvPr>
          <p:cNvSpPr>
            <a:spLocks/>
          </p:cNvSpPr>
          <p:nvPr/>
        </p:nvSpPr>
        <p:spPr bwMode="auto">
          <a:xfrm flipH="1">
            <a:off x="430213" y="4470400"/>
            <a:ext cx="13493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455C3CCB-4502-422D-803F-AEEE8353AC69}"/>
              </a:ext>
            </a:extLst>
          </p:cNvPr>
          <p:cNvSpPr>
            <a:spLocks/>
          </p:cNvSpPr>
          <p:nvPr/>
        </p:nvSpPr>
        <p:spPr bwMode="auto">
          <a:xfrm flipH="1">
            <a:off x="2695575" y="59039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6D5F3105-5F95-4B0B-9EC5-6E87430D4FB9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384175" y="96838"/>
            <a:ext cx="581025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2DA1D627-638F-481B-944E-19B35C16351F}"/>
                </a:ext>
              </a:extLst>
            </p:cNvPr>
            <p:cNvSpPr/>
            <p:nvPr/>
          </p:nvSpPr>
          <p:spPr>
            <a:xfrm>
              <a:off x="306744" y="4004044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B9861B2A-D432-4D07-B7A0-BC612281081D}"/>
                </a:ext>
              </a:extLst>
            </p:cNvPr>
            <p:cNvSpPr/>
            <p:nvPr/>
          </p:nvSpPr>
          <p:spPr>
            <a:xfrm>
              <a:off x="408343" y="4058809"/>
              <a:ext cx="95310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378B684E-4C6A-4DC5-92F5-372DAC8DB180}"/>
                </a:ext>
              </a:extLst>
            </p:cNvPr>
            <p:cNvSpPr/>
            <p:nvPr/>
          </p:nvSpPr>
          <p:spPr>
            <a:xfrm>
              <a:off x="266533" y="4190134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A37D7408-5C18-486A-8E23-6823EB254B28}"/>
                </a:ext>
              </a:extLst>
            </p:cNvPr>
            <p:cNvSpPr/>
            <p:nvPr/>
          </p:nvSpPr>
          <p:spPr>
            <a:xfrm>
              <a:off x="481481" y="4206746"/>
              <a:ext cx="112785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D0FB6EE6-0C82-4733-90B1-40DAA6B3041B}"/>
                </a:ext>
              </a:extLst>
            </p:cNvPr>
            <p:cNvSpPr/>
            <p:nvPr/>
          </p:nvSpPr>
          <p:spPr>
            <a:xfrm>
              <a:off x="276491" y="4408234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DF7828BC-ED78-424F-80C2-35311B6C1250}"/>
                </a:ext>
              </a:extLst>
            </p:cNvPr>
            <p:cNvSpPr/>
            <p:nvPr/>
          </p:nvSpPr>
          <p:spPr>
            <a:xfrm>
              <a:off x="602870" y="433628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D356BF02-3AF6-454F-9C14-179D775204C3}"/>
                </a:ext>
              </a:extLst>
            </p:cNvPr>
            <p:cNvSpPr/>
            <p:nvPr/>
          </p:nvSpPr>
          <p:spPr>
            <a:xfrm>
              <a:off x="323280" y="4541265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E5D94E23-2D1A-4F97-A747-66A80680FA60}"/>
                </a:ext>
              </a:extLst>
            </p:cNvPr>
            <p:cNvSpPr/>
            <p:nvPr/>
          </p:nvSpPr>
          <p:spPr>
            <a:xfrm>
              <a:off x="707862" y="4525902"/>
              <a:ext cx="128670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C399CE7E-838A-4F18-9E0E-63C35BBAFAF6}"/>
                </a:ext>
              </a:extLst>
            </p:cNvPr>
            <p:cNvSpPr/>
            <p:nvPr/>
          </p:nvSpPr>
          <p:spPr>
            <a:xfrm>
              <a:off x="429683" y="4691230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4DED2BC-111E-49DE-8DBA-DEB3C5F7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9DF3DB5D-9BDB-405B-928C-E0458384ACE6}"/>
              </a:ext>
            </a:extLst>
          </p:cNvPr>
          <p:cNvSpPr>
            <a:spLocks/>
          </p:cNvSpPr>
          <p:nvPr/>
        </p:nvSpPr>
        <p:spPr bwMode="auto">
          <a:xfrm flipH="1">
            <a:off x="3244850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D7E8944E-18FF-4851-9615-B47A3C43716A}"/>
              </a:ext>
            </a:extLst>
          </p:cNvPr>
          <p:cNvSpPr/>
          <p:nvPr/>
        </p:nvSpPr>
        <p:spPr>
          <a:xfrm>
            <a:off x="766763" y="4624388"/>
            <a:ext cx="233362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1B36862D-50AC-4CB1-AC51-FE9B72CB31C9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4468813"/>
            <a:ext cx="16764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FFDC5E77-3F8A-4932-B15D-22BD97CC3718}"/>
                </a:ext>
              </a:extLst>
            </p:cNvPr>
            <p:cNvSpPr/>
            <p:nvPr/>
          </p:nvSpPr>
          <p:spPr>
            <a:xfrm>
              <a:off x="1160789" y="4272728"/>
              <a:ext cx="144609" cy="80308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388BF7B0-0E2C-4B38-BD8E-67018D34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71AE4E55-23B8-4A86-976C-498336B9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147483646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147483646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000E1B88-EE55-4796-ACEA-6B458F63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E3933D9B-C704-4AEE-9730-CBD094C3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147483646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147483646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3F4454EE-A997-42B7-A314-87E6DF51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14748364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2147483646 h 8589"/>
                <a:gd name="T42" fmla="*/ 2147483646 w 2492"/>
                <a:gd name="T43" fmla="*/ 214748364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42EFB075-DD49-4FCD-BF44-71232B61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147483646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2147483646 h 3609"/>
                <a:gd name="T20" fmla="*/ 2147483646 w 723"/>
                <a:gd name="T21" fmla="*/ 214748364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7C598B2F-F665-4FFE-B80F-AE573697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147483646 h 4934"/>
                <a:gd name="T2" fmla="*/ 2147483646 w 1233"/>
                <a:gd name="T3" fmla="*/ 2147483646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2147483646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147483646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2C3CE1BD-7BCC-4CD5-B061-B2D11EF65B28}"/>
              </a:ext>
            </a:extLst>
          </p:cNvPr>
          <p:cNvSpPr>
            <a:spLocks/>
          </p:cNvSpPr>
          <p:nvPr/>
        </p:nvSpPr>
        <p:spPr bwMode="auto">
          <a:xfrm>
            <a:off x="6597650" y="5222875"/>
            <a:ext cx="1398588" cy="1646238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C26D496E-5C1F-45B2-B2BC-52E9F826F472}"/>
              </a:ext>
            </a:extLst>
          </p:cNvPr>
          <p:cNvSpPr>
            <a:spLocks/>
          </p:cNvSpPr>
          <p:nvPr/>
        </p:nvSpPr>
        <p:spPr bwMode="auto">
          <a:xfrm>
            <a:off x="6575425" y="276225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AB82F87A-466C-4FD2-9AD0-6B6D51975F99}"/>
              </a:ext>
            </a:extLst>
          </p:cNvPr>
          <p:cNvSpPr>
            <a:spLocks/>
          </p:cNvSpPr>
          <p:nvPr/>
        </p:nvSpPr>
        <p:spPr bwMode="auto">
          <a:xfrm>
            <a:off x="5632450" y="6094413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F15D3EA5-7A3C-46C5-886D-BE8E2BAB0B35}"/>
              </a:ext>
            </a:extLst>
          </p:cNvPr>
          <p:cNvSpPr/>
          <p:nvPr/>
        </p:nvSpPr>
        <p:spPr>
          <a:xfrm>
            <a:off x="3595688" y="586105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E45D1789-A8B3-49C4-8928-57C5A9C941B0}"/>
              </a:ext>
            </a:extLst>
          </p:cNvPr>
          <p:cNvSpPr>
            <a:spLocks/>
          </p:cNvSpPr>
          <p:nvPr/>
        </p:nvSpPr>
        <p:spPr bwMode="auto">
          <a:xfrm>
            <a:off x="2305050" y="171450"/>
            <a:ext cx="390525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158381AD-9368-4292-8D79-2D2CAE9151D1}"/>
              </a:ext>
            </a:extLst>
          </p:cNvPr>
          <p:cNvSpPr>
            <a:spLocks/>
          </p:cNvSpPr>
          <p:nvPr/>
        </p:nvSpPr>
        <p:spPr bwMode="auto">
          <a:xfrm>
            <a:off x="7996238" y="4984750"/>
            <a:ext cx="317500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CC324679-BABC-46C0-9C58-670D206171A7}"/>
              </a:ext>
            </a:extLst>
          </p:cNvPr>
          <p:cNvSpPr/>
          <p:nvPr/>
        </p:nvSpPr>
        <p:spPr>
          <a:xfrm>
            <a:off x="3817938" y="6224588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0A286392-E1E1-41BE-8187-5C18D9E54E80}"/>
              </a:ext>
            </a:extLst>
          </p:cNvPr>
          <p:cNvSpPr>
            <a:spLocks/>
          </p:cNvSpPr>
          <p:nvPr/>
        </p:nvSpPr>
        <p:spPr bwMode="auto">
          <a:xfrm>
            <a:off x="5851525" y="536575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2188000"/>
            <a:ext cx="65781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583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640DA3C0-6CF6-43D7-B0CE-FA74006A26AF}"/>
              </a:ext>
            </a:extLst>
          </p:cNvPr>
          <p:cNvSpPr/>
          <p:nvPr/>
        </p:nvSpPr>
        <p:spPr>
          <a:xfrm rot="22">
            <a:off x="2011363" y="2330450"/>
            <a:ext cx="5040312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AB08F0C1-9B5B-4442-957F-3BE33497B1C8}"/>
              </a:ext>
            </a:extLst>
          </p:cNvPr>
          <p:cNvSpPr/>
          <p:nvPr/>
        </p:nvSpPr>
        <p:spPr>
          <a:xfrm>
            <a:off x="8578850" y="10477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259D93BB-229F-4AB3-8549-638CA8533CD8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309563"/>
            <a:ext cx="1214437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DBE3490D-2764-4B1F-8794-C453129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2D59C8F9-D77B-4419-8AA3-F940BEB53CB4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7EF813ED-C865-4646-94D0-33E1F664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FACF0C5F-1A17-4B7A-B5FF-9212CBEDC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43386340-1723-46F0-8DEC-4D97A041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9980E151-0D96-4826-9570-8CE59670B97C}"/>
              </a:ext>
            </a:extLst>
          </p:cNvPr>
          <p:cNvSpPr/>
          <p:nvPr/>
        </p:nvSpPr>
        <p:spPr>
          <a:xfrm>
            <a:off x="477838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DF035FC9-2B17-44E7-B7A0-51829E027228}"/>
              </a:ext>
            </a:extLst>
          </p:cNvPr>
          <p:cNvSpPr/>
          <p:nvPr/>
        </p:nvSpPr>
        <p:spPr>
          <a:xfrm>
            <a:off x="84138" y="6211888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9F157055-ACED-4ACE-A9EB-4550ED0447F5}"/>
              </a:ext>
            </a:extLst>
          </p:cNvPr>
          <p:cNvSpPr/>
          <p:nvPr/>
        </p:nvSpPr>
        <p:spPr>
          <a:xfrm>
            <a:off x="0" y="51117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530884B7-F229-4D62-BC35-B0D487029293}"/>
              </a:ext>
            </a:extLst>
          </p:cNvPr>
          <p:cNvSpPr/>
          <p:nvPr/>
        </p:nvSpPr>
        <p:spPr>
          <a:xfrm>
            <a:off x="781050" y="6370638"/>
            <a:ext cx="249238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EA0E4531-D6B6-49FF-B0F7-73E3F6BC2254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0C3C9789-1DF2-4005-88FA-45DF8EE4FB57}"/>
              </a:ext>
            </a:extLst>
          </p:cNvPr>
          <p:cNvSpPr>
            <a:spLocks/>
          </p:cNvSpPr>
          <p:nvPr/>
        </p:nvSpPr>
        <p:spPr bwMode="auto">
          <a:xfrm>
            <a:off x="358775" y="5505450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3F9A0DC3-A5B9-4458-9FF2-D6EF0406C155}"/>
              </a:ext>
            </a:extLst>
          </p:cNvPr>
          <p:cNvSpPr>
            <a:spLocks/>
          </p:cNvSpPr>
          <p:nvPr/>
        </p:nvSpPr>
        <p:spPr bwMode="auto">
          <a:xfrm>
            <a:off x="8578850" y="447040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C371C381-C57F-4AE7-BBC1-447D649984D6}"/>
              </a:ext>
            </a:extLst>
          </p:cNvPr>
          <p:cNvGrpSpPr>
            <a:grpSpLocks/>
          </p:cNvGrpSpPr>
          <p:nvPr/>
        </p:nvGrpSpPr>
        <p:grpSpPr bwMode="auto">
          <a:xfrm>
            <a:off x="7770813" y="5768975"/>
            <a:ext cx="1165225" cy="976313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5ABB538F-C6B2-47A8-B0AF-51B8F763BEE6}"/>
                </a:ext>
              </a:extLst>
            </p:cNvPr>
            <p:cNvSpPr/>
            <p:nvPr/>
          </p:nvSpPr>
          <p:spPr>
            <a:xfrm>
              <a:off x="7093321" y="213078"/>
              <a:ext cx="568831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F9AA6046-6784-4D8D-A570-6940713A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CC0855A7-CDEE-47BA-AE86-E8B84857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010C4041-1619-45B2-B2E8-4511B58E8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A0C7F44E-57E5-4C62-9DC6-9DB78A13C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DC09EDFE-A6FC-4A38-A638-93F52D82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150E542E-6CB7-4467-B94E-C0C1B3B85753}"/>
              </a:ext>
            </a:extLst>
          </p:cNvPr>
          <p:cNvSpPr/>
          <p:nvPr/>
        </p:nvSpPr>
        <p:spPr>
          <a:xfrm>
            <a:off x="8018463" y="881063"/>
            <a:ext cx="24923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D60E0AFD-92BA-448B-821F-C645D45E4D5A}"/>
              </a:ext>
            </a:extLst>
          </p:cNvPr>
          <p:cNvSpPr>
            <a:spLocks/>
          </p:cNvSpPr>
          <p:nvPr/>
        </p:nvSpPr>
        <p:spPr bwMode="auto">
          <a:xfrm>
            <a:off x="7150100" y="596741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88A422AD-3DE4-42B5-8C17-BCA29652403C}"/>
              </a:ext>
            </a:extLst>
          </p:cNvPr>
          <p:cNvSpPr>
            <a:spLocks/>
          </p:cNvSpPr>
          <p:nvPr/>
        </p:nvSpPr>
        <p:spPr bwMode="auto">
          <a:xfrm>
            <a:off x="8462963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5257CF48-9A99-4C21-8C82-2AA7574E1050}"/>
              </a:ext>
            </a:extLst>
          </p:cNvPr>
          <p:cNvSpPr>
            <a:spLocks/>
          </p:cNvSpPr>
          <p:nvPr/>
        </p:nvSpPr>
        <p:spPr bwMode="auto">
          <a:xfrm>
            <a:off x="1096963" y="14922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644233"/>
            <a:ext cx="3597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136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980F3417-9BD0-4555-814F-5386FC477E9E}"/>
              </a:ext>
            </a:extLst>
          </p:cNvPr>
          <p:cNvSpPr>
            <a:spLocks/>
          </p:cNvSpPr>
          <p:nvPr/>
        </p:nvSpPr>
        <p:spPr bwMode="auto">
          <a:xfrm>
            <a:off x="7878763" y="322263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4AA4D6B3-968A-468F-BAFE-07032F8A7DA2}"/>
              </a:ext>
            </a:extLst>
          </p:cNvPr>
          <p:cNvSpPr>
            <a:spLocks/>
          </p:cNvSpPr>
          <p:nvPr/>
        </p:nvSpPr>
        <p:spPr bwMode="auto">
          <a:xfrm>
            <a:off x="1023938" y="6013450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3BCDEAE4-447B-4940-8E33-AB56F0DD961A}"/>
              </a:ext>
            </a:extLst>
          </p:cNvPr>
          <p:cNvSpPr>
            <a:spLocks/>
          </p:cNvSpPr>
          <p:nvPr/>
        </p:nvSpPr>
        <p:spPr bwMode="auto">
          <a:xfrm>
            <a:off x="311150" y="5722938"/>
            <a:ext cx="511175" cy="58578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045C1E16-0BB8-4377-9A60-CF47FCDC6272}"/>
              </a:ext>
            </a:extLst>
          </p:cNvPr>
          <p:cNvSpPr/>
          <p:nvPr/>
        </p:nvSpPr>
        <p:spPr>
          <a:xfrm>
            <a:off x="280988" y="499110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C5FCF213-3F92-4642-A889-EB1EB53426B3}"/>
              </a:ext>
            </a:extLst>
          </p:cNvPr>
          <p:cNvSpPr>
            <a:spLocks/>
          </p:cNvSpPr>
          <p:nvPr/>
        </p:nvSpPr>
        <p:spPr bwMode="auto">
          <a:xfrm>
            <a:off x="8207375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610D8B7E-17EA-4E5D-950F-2966A6EDBC51}"/>
              </a:ext>
            </a:extLst>
          </p:cNvPr>
          <p:cNvSpPr>
            <a:spLocks/>
          </p:cNvSpPr>
          <p:nvPr/>
        </p:nvSpPr>
        <p:spPr bwMode="auto">
          <a:xfrm>
            <a:off x="8207375" y="704850"/>
            <a:ext cx="628650" cy="8286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FF35C0B7-B7B3-4B06-9A50-5DECB7DD774F}"/>
              </a:ext>
            </a:extLst>
          </p:cNvPr>
          <p:cNvSpPr>
            <a:spLocks/>
          </p:cNvSpPr>
          <p:nvPr/>
        </p:nvSpPr>
        <p:spPr bwMode="auto">
          <a:xfrm>
            <a:off x="7747000" y="1030288"/>
            <a:ext cx="390525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072450" y="693867"/>
            <a:ext cx="30423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375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490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6099E074-538D-4866-8467-A95A57B15038}"/>
              </a:ext>
            </a:extLst>
          </p:cNvPr>
          <p:cNvSpPr/>
          <p:nvPr/>
        </p:nvSpPr>
        <p:spPr>
          <a:xfrm rot="17">
            <a:off x="1446213" y="1420813"/>
            <a:ext cx="6307137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6EB20735-01AA-404B-8861-ABA1380C6C5A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00DD48F7-8FF1-4DED-BFAC-2BF1D743672B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58BF3483-5434-40D7-AD82-AB0DB1209B6E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8ACA6EC7-2AB1-4C37-8D10-B9F3B0B8F9A7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4A8DF4A1-77D8-4962-A4A0-5340B39C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E955552F-0F0D-489A-8394-4ABFE843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367BCD47-44B2-4977-9A2B-5A4D97D7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2123C4D3-B90B-45D3-A4EE-4E01E4FD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9A6F7C92-CA85-4915-ACD7-278583AA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A00E8534-98F4-43BD-8EAB-AD6FF3CE22B6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0DA8E9BD-7ADB-4524-8641-B6BD2B351D6C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09C8302D-C54D-458E-A844-875A365E8DC9}"/>
              </a:ext>
            </a:extLst>
          </p:cNvPr>
          <p:cNvSpPr/>
          <p:nvPr/>
        </p:nvSpPr>
        <p:spPr>
          <a:xfrm>
            <a:off x="-4763" y="156210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0F0C9CE1-6FBD-4124-84BB-27C137C90CDB}"/>
              </a:ext>
            </a:extLst>
          </p:cNvPr>
          <p:cNvSpPr>
            <a:spLocks/>
          </p:cNvSpPr>
          <p:nvPr/>
        </p:nvSpPr>
        <p:spPr bwMode="auto">
          <a:xfrm>
            <a:off x="215900" y="257175"/>
            <a:ext cx="282575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3DE816F1-DEEE-4C19-B737-ACCAC2EA2CA2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B3E6921A-71A1-4155-B202-8B0BF60E1AB3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F269467F-1795-470D-8187-4CE1A133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FFEC61E8-79D7-47EE-906E-C22BBAC0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37C71CCA-1C64-4D2F-9F9B-100FA176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F1C8F016-841A-4388-BEBE-11335E9E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82A51EE6-D09F-41E2-9DD7-53822127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E8C08385-C81E-4C8E-9E80-19A79339A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66095AB8-61A0-49C0-94F6-ABB3C178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4CCFCF23-55F5-4FE0-B1B5-AFEC6FDE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BC94AE8F-B5DE-47DD-A83D-2B2F001E6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78275386-6CE7-4980-8B92-A483D95E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AF9D060F-6D92-4EB7-8A8E-7FFF57D9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D941927A-EBCC-48D3-BE0C-296B7EB50FA5}"/>
              </a:ext>
            </a:extLst>
          </p:cNvPr>
          <p:cNvSpPr>
            <a:spLocks/>
          </p:cNvSpPr>
          <p:nvPr/>
        </p:nvSpPr>
        <p:spPr bwMode="auto">
          <a:xfrm>
            <a:off x="8189913" y="1420813"/>
            <a:ext cx="136525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189699F7-6804-483E-84DB-DCCCDFED00F0}"/>
              </a:ext>
            </a:extLst>
          </p:cNvPr>
          <p:cNvSpPr/>
          <p:nvPr/>
        </p:nvSpPr>
        <p:spPr>
          <a:xfrm rot="19510945">
            <a:off x="8023225" y="795338"/>
            <a:ext cx="298450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D0C0C33D-EAA8-47BF-853D-06D9489642AC}"/>
              </a:ext>
            </a:extLst>
          </p:cNvPr>
          <p:cNvSpPr>
            <a:spLocks/>
          </p:cNvSpPr>
          <p:nvPr/>
        </p:nvSpPr>
        <p:spPr bwMode="auto">
          <a:xfrm>
            <a:off x="7632700" y="723900"/>
            <a:ext cx="214313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5FA65B94-EFCB-48C2-880A-07260F7556C9}"/>
              </a:ext>
            </a:extLst>
          </p:cNvPr>
          <p:cNvSpPr/>
          <p:nvPr/>
        </p:nvSpPr>
        <p:spPr>
          <a:xfrm>
            <a:off x="498475" y="5576888"/>
            <a:ext cx="322263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773452C8-8CC2-4A86-8000-8D0E03F3EDA4}"/>
              </a:ext>
            </a:extLst>
          </p:cNvPr>
          <p:cNvSpPr>
            <a:spLocks/>
          </p:cNvSpPr>
          <p:nvPr/>
        </p:nvSpPr>
        <p:spPr bwMode="auto">
          <a:xfrm>
            <a:off x="927100" y="5576888"/>
            <a:ext cx="184150" cy="2111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DAEEFDBE-BB35-4B43-AE6E-6DCC82BB6A50}"/>
              </a:ext>
            </a:extLst>
          </p:cNvPr>
          <p:cNvSpPr>
            <a:spLocks/>
          </p:cNvSpPr>
          <p:nvPr/>
        </p:nvSpPr>
        <p:spPr bwMode="auto">
          <a:xfrm>
            <a:off x="7159625" y="5953125"/>
            <a:ext cx="220663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1559325" y="1678033"/>
            <a:ext cx="6025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6245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584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392079D3-59FA-4D3D-A2CE-4B75720401E1}"/>
              </a:ext>
            </a:extLst>
          </p:cNvPr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69AB6664-2AC2-44E1-A32D-049B84E101C8}"/>
              </a:ext>
            </a:extLst>
          </p:cNvPr>
          <p:cNvSpPr/>
          <p:nvPr/>
        </p:nvSpPr>
        <p:spPr>
          <a:xfrm rot="20699981">
            <a:off x="1136650" y="3278188"/>
            <a:ext cx="673100" cy="80168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F9857C18-A374-44EF-B5BE-D426D479883F}"/>
              </a:ext>
            </a:extLst>
          </p:cNvPr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A747EF44-2812-43AA-8747-BB8B48C11363}"/>
              </a:ext>
            </a:extLst>
          </p:cNvPr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45901470-A345-43AF-A106-E3C6BE5EAFAD}"/>
              </a:ext>
            </a:extLst>
          </p:cNvPr>
          <p:cNvSpPr/>
          <p:nvPr/>
        </p:nvSpPr>
        <p:spPr>
          <a:xfrm rot="20670211">
            <a:off x="4995863" y="3279775"/>
            <a:ext cx="652462" cy="79851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615B5321-7C08-43FF-B715-731FB29F75B5}"/>
              </a:ext>
            </a:extLst>
          </p:cNvPr>
          <p:cNvSpPr/>
          <p:nvPr/>
        </p:nvSpPr>
        <p:spPr>
          <a:xfrm>
            <a:off x="-4763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807792B7-436C-4C71-BE9B-35A0598917B2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469D99D0-2D4C-4694-8BF2-DB8D7FF4269F}"/>
              </a:ext>
            </a:extLst>
          </p:cNvPr>
          <p:cNvSpPr>
            <a:spLocks/>
          </p:cNvSpPr>
          <p:nvPr/>
        </p:nvSpPr>
        <p:spPr bwMode="auto">
          <a:xfrm>
            <a:off x="130175" y="2476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6C4CDFE4-9D81-44EA-90C6-28311C3B63C5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12903108-F430-4604-8EAB-DC79BA73B094}"/>
                </a:ext>
              </a:extLst>
            </p:cNvPr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FADE0306-CA20-40A1-A1BB-0E8BCA98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E6CBA2B9-6A57-4622-AE0F-8940F9F0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785E52B2-55FB-4D92-9725-6E9D6C1B9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001370DA-03CD-4BFA-90C3-8D1190BE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D33CE9A7-D460-4A6B-8D4B-59BA453C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DFCAC74F-1ACC-424A-993F-134A89B1CCCE}"/>
              </a:ext>
            </a:extLst>
          </p:cNvPr>
          <p:cNvSpPr>
            <a:spLocks/>
          </p:cNvSpPr>
          <p:nvPr/>
        </p:nvSpPr>
        <p:spPr bwMode="auto">
          <a:xfrm>
            <a:off x="1069975" y="365125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C4C6834D-6FA7-4F9D-9D83-5DFF82FD29A7}"/>
              </a:ext>
            </a:extLst>
          </p:cNvPr>
          <p:cNvSpPr>
            <a:spLocks/>
          </p:cNvSpPr>
          <p:nvPr/>
        </p:nvSpPr>
        <p:spPr bwMode="auto">
          <a:xfrm>
            <a:off x="242888" y="160972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EA82619C-E8D5-4180-9439-FB70524A203F}"/>
              </a:ext>
            </a:extLst>
          </p:cNvPr>
          <p:cNvSpPr>
            <a:spLocks/>
          </p:cNvSpPr>
          <p:nvPr/>
        </p:nvSpPr>
        <p:spPr bwMode="auto">
          <a:xfrm>
            <a:off x="850582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497A53F5-9EB1-4DF5-8208-AD6CE5FC1842}"/>
              </a:ext>
            </a:extLst>
          </p:cNvPr>
          <p:cNvSpPr/>
          <p:nvPr/>
        </p:nvSpPr>
        <p:spPr>
          <a:xfrm>
            <a:off x="285750" y="6303963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8329F8A1-0ACB-4EC4-94C4-B7984D722178}"/>
              </a:ext>
            </a:extLst>
          </p:cNvPr>
          <p:cNvGrpSpPr>
            <a:grpSpLocks/>
          </p:cNvGrpSpPr>
          <p:nvPr/>
        </p:nvGrpSpPr>
        <p:grpSpPr bwMode="auto">
          <a:xfrm rot="-932354">
            <a:off x="7658100" y="5553075"/>
            <a:ext cx="963613" cy="779463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EF5C93D2-8292-45B1-87E8-6F89C4DA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95D59180-C906-4ECE-AA5A-7A78DF93C548}"/>
                </a:ext>
              </a:extLst>
            </p:cNvPr>
            <p:cNvSpPr/>
            <p:nvPr/>
          </p:nvSpPr>
          <p:spPr>
            <a:xfrm>
              <a:off x="477751" y="2825079"/>
              <a:ext cx="1012292" cy="5897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AB1F2AA1-46BF-4545-ABA1-87FBE765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57FE82AE-DCA4-4D19-BC14-BFFD76BD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8E38F09F-84A1-41DD-A7D6-B89EDCC1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FCF978D4-C3CE-4D09-9B13-C3F6A4D3CEFB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B8501885-78A4-45DB-AED8-AE04FDF15088}"/>
              </a:ext>
            </a:extLst>
          </p:cNvPr>
          <p:cNvSpPr>
            <a:spLocks/>
          </p:cNvSpPr>
          <p:nvPr/>
        </p:nvSpPr>
        <p:spPr bwMode="auto">
          <a:xfrm>
            <a:off x="73215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1D956516-1764-4A8D-BFBF-9BD791A983C1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44E0DB22-AA1D-452C-A24E-A3E7323F47C3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278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689E4FEF-A022-4732-9E93-BCA2BEC8DD4F}"/>
              </a:ext>
            </a:extLst>
          </p:cNvPr>
          <p:cNvSpPr/>
          <p:nvPr/>
        </p:nvSpPr>
        <p:spPr>
          <a:xfrm>
            <a:off x="477838" y="6226175"/>
            <a:ext cx="250825" cy="322263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BD97FEAA-8426-4D2D-9561-FE60144E0983}"/>
              </a:ext>
            </a:extLst>
          </p:cNvPr>
          <p:cNvSpPr/>
          <p:nvPr/>
        </p:nvSpPr>
        <p:spPr>
          <a:xfrm>
            <a:off x="0" y="5446713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D3A5FC94-E525-4DCB-BB1E-534678E134E4}"/>
              </a:ext>
            </a:extLst>
          </p:cNvPr>
          <p:cNvSpPr/>
          <p:nvPr/>
        </p:nvSpPr>
        <p:spPr>
          <a:xfrm rot="10800000">
            <a:off x="8666163" y="25400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C27C5233-A096-4504-95F2-3BEE4F2FDA32}"/>
              </a:ext>
            </a:extLst>
          </p:cNvPr>
          <p:cNvSpPr>
            <a:spLocks/>
          </p:cNvSpPr>
          <p:nvPr/>
        </p:nvSpPr>
        <p:spPr bwMode="auto">
          <a:xfrm>
            <a:off x="8578850" y="200025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B880EDBA-B56B-41D2-82B2-D281B9FA3A87}"/>
              </a:ext>
            </a:extLst>
          </p:cNvPr>
          <p:cNvSpPr>
            <a:spLocks/>
          </p:cNvSpPr>
          <p:nvPr/>
        </p:nvSpPr>
        <p:spPr bwMode="auto">
          <a:xfrm>
            <a:off x="368300" y="40798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AFDCF258-E7FB-4E1F-8BA0-08DDAE18911D}"/>
              </a:ext>
            </a:extLst>
          </p:cNvPr>
          <p:cNvGrpSpPr>
            <a:grpSpLocks/>
          </p:cNvGrpSpPr>
          <p:nvPr/>
        </p:nvGrpSpPr>
        <p:grpSpPr bwMode="auto">
          <a:xfrm>
            <a:off x="8310563" y="1135063"/>
            <a:ext cx="671512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479625AB-8311-451D-B19E-A1E3CF9E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42A4B23E-B20B-46E9-9ED1-650F3EBCEFAC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50E80EED-AEB9-4FFA-AAD4-E8910EDF6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760D1C47-698E-42CB-ACA2-C1814BDF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4B55CBD5-323A-43FC-9933-81C980AC4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375E5372-4FD3-4C67-8190-5573252E250A}"/>
              </a:ext>
            </a:extLst>
          </p:cNvPr>
          <p:cNvSpPr/>
          <p:nvPr/>
        </p:nvSpPr>
        <p:spPr>
          <a:xfrm>
            <a:off x="8851900" y="1752600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6C44BB7E-5E4E-446B-BC48-F5583E56E4D3}"/>
              </a:ext>
            </a:extLst>
          </p:cNvPr>
          <p:cNvSpPr>
            <a:spLocks/>
          </p:cNvSpPr>
          <p:nvPr/>
        </p:nvSpPr>
        <p:spPr bwMode="auto">
          <a:xfrm>
            <a:off x="8713788" y="6283325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3869288"/>
            <a:ext cx="20484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49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619F86F8-2C58-4D78-9560-745A38D28448}"/>
              </a:ext>
            </a:extLst>
          </p:cNvPr>
          <p:cNvGrpSpPr>
            <a:grpSpLocks/>
          </p:cNvGrpSpPr>
          <p:nvPr/>
        </p:nvGrpSpPr>
        <p:grpSpPr bwMode="auto">
          <a:xfrm>
            <a:off x="527050" y="3032125"/>
            <a:ext cx="8202613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583214DE-9ACF-4276-B541-6C041366F4A7}"/>
                </a:ext>
              </a:extLst>
            </p:cNvPr>
            <p:cNvSpPr/>
            <p:nvPr/>
          </p:nvSpPr>
          <p:spPr>
            <a:xfrm>
              <a:off x="526875" y="2273827"/>
              <a:ext cx="246061" cy="284619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710FDD31-F322-4248-B7CF-FF202FAD0E0F}"/>
                </a:ext>
              </a:extLst>
            </p:cNvPr>
            <p:cNvSpPr/>
            <p:nvPr/>
          </p:nvSpPr>
          <p:spPr>
            <a:xfrm>
              <a:off x="914222" y="2558446"/>
              <a:ext cx="155574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8588B394-9056-4A3D-8936-417E04A5B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8AA39F69-5201-4A95-807E-1FFBEC2E8422}"/>
                  </a:ext>
                </a:extLst>
              </p:cNvPr>
              <p:cNvSpPr/>
              <p:nvPr/>
            </p:nvSpPr>
            <p:spPr>
              <a:xfrm>
                <a:off x="1161016" y="4272078"/>
                <a:ext cx="143632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53EDA68A-4565-4B9A-931A-F3E5F2DCB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B2A48AC4-0B02-4C8F-96B3-B4E8A5F46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147483646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147483646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D42D5354-9DAE-4441-ABC7-B4273364B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F2931BA9-C813-41AE-B04E-20B7E872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147483646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147483646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16C52E58-E328-4F29-8546-F4AA5FCA3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14748364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2147483646 h 8589"/>
                  <a:gd name="T42" fmla="*/ 2147483646 w 2492"/>
                  <a:gd name="T43" fmla="*/ 214748364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CE5C6A56-B130-4E37-AE4F-87CB88E8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147483646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2147483646 h 3609"/>
                  <a:gd name="T20" fmla="*/ 2147483646 w 723"/>
                  <a:gd name="T21" fmla="*/ 214748364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D7741AC7-52B8-4C2B-A8DF-DB0BA818B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147483646 h 4934"/>
                  <a:gd name="T2" fmla="*/ 2147483646 w 1233"/>
                  <a:gd name="T3" fmla="*/ 2147483646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2147483646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147483646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BC29980F-4691-4944-92FB-D34502CE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7EC1BF1D-871C-4765-AA6B-ADA5A4D2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58330D47-82C6-4D7C-A43E-E468CB39C7DA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2147483646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C01E6A4A-E5C4-4F3E-98F7-6D284BCDE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35F382B7-BAE0-445B-83D2-7F6E2B2B6C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9E30CD24-9EC8-4025-BE75-3FE69EC261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2147483646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3F96CF16-1D33-4D1B-BFC5-CA2CEFB8A1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2147483646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2147483646 h 3779"/>
                  <a:gd name="T12" fmla="*/ 2147483646 w 6268"/>
                  <a:gd name="T13" fmla="*/ 2147483646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1F15D179-C2CC-45F2-92D5-86627274E4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2147483646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2147483646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88DE050B-F0A5-4972-99A3-8F29144AE9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2147483646 h 6600"/>
                  <a:gd name="T4" fmla="*/ 2147483646 w 7115"/>
                  <a:gd name="T5" fmla="*/ 2147483646 h 6600"/>
                  <a:gd name="T6" fmla="*/ 2147483646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B05F6BA0-18B2-43BA-90D2-FC9AAFD46F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2147483646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2147483646 h 2680"/>
                  <a:gd name="T46" fmla="*/ 2147483646 w 2340"/>
                  <a:gd name="T47" fmla="*/ 2147483646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52DA6314-9222-43EE-A223-C6BE6530A924}"/>
                  </a:ext>
                </a:extLst>
              </p:cNvPr>
              <p:cNvSpPr/>
              <p:nvPr/>
            </p:nvSpPr>
            <p:spPr>
              <a:xfrm rot="-892429">
                <a:off x="7826477" y="4115744"/>
                <a:ext cx="482717" cy="187661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410DB966-404A-42BF-BD55-D272490EDE26}"/>
                  </a:ext>
                </a:extLst>
              </p:cNvPr>
              <p:cNvSpPr/>
              <p:nvPr/>
            </p:nvSpPr>
            <p:spPr>
              <a:xfrm rot="-892429">
                <a:off x="7886429" y="4223533"/>
                <a:ext cx="405193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C744ABEF-72A3-43E2-A0B5-629A4D78D168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E496AA8F-16B0-4649-B059-C1898C44C3C0}"/>
                  </a:ext>
                </a:extLst>
              </p:cNvPr>
              <p:cNvSpPr/>
              <p:nvPr/>
            </p:nvSpPr>
            <p:spPr>
              <a:xfrm>
                <a:off x="8642745" y="2254694"/>
                <a:ext cx="405277" cy="371434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7218CEC4-DE84-4FC4-B46E-757B5AC9A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B5C68F9A-64FC-4686-9B0E-4FA676901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147483646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147483646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F81F6F7E-69F3-4257-821F-B40AE54A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2147483646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54E5412F-3E17-4677-ACF4-D662DBAB1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3AD07B4B-BE9C-4D92-B578-B9A7606503EE}"/>
                  </a:ext>
                </a:extLst>
              </p:cNvPr>
              <p:cNvSpPr/>
              <p:nvPr/>
            </p:nvSpPr>
            <p:spPr>
              <a:xfrm>
                <a:off x="1595983" y="4490284"/>
                <a:ext cx="140183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899AC4CF-E115-4846-912A-93E549735003}"/>
                  </a:ext>
                </a:extLst>
              </p:cNvPr>
              <p:cNvSpPr/>
              <p:nvPr/>
            </p:nvSpPr>
            <p:spPr>
              <a:xfrm>
                <a:off x="1932764" y="4188880"/>
                <a:ext cx="105992" cy="10645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397313F3-D1BD-4057-BFFC-CE047E31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F043115D-2475-4371-AD14-F61E9AA33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B4809D8C-18D9-4A22-8CC9-F691E6B7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7CF6569E-3F8E-489E-93CD-3888B0CE1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E6A38BEE-FA45-4836-9113-DBF5D847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60656C2D-3257-4A85-86E1-0A8AC207FC15}"/>
                </a:ext>
              </a:extLst>
            </p:cNvPr>
            <p:cNvSpPr/>
            <p:nvPr/>
          </p:nvSpPr>
          <p:spPr>
            <a:xfrm>
              <a:off x="6992713" y="3214615"/>
              <a:ext cx="336547" cy="335826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1DDC29B7-14F5-4A73-A158-ABBBB44F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2147483646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2147483646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825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57BED7D0-3DA9-4875-B560-02FA014230ED}"/>
              </a:ext>
            </a:extLst>
          </p:cNvPr>
          <p:cNvSpPr/>
          <p:nvPr/>
        </p:nvSpPr>
        <p:spPr>
          <a:xfrm>
            <a:off x="8504238" y="1873250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AA3C3BC9-1FF1-473A-B42F-2E18351EC453}"/>
              </a:ext>
            </a:extLst>
          </p:cNvPr>
          <p:cNvSpPr>
            <a:spLocks/>
          </p:cNvSpPr>
          <p:nvPr/>
        </p:nvSpPr>
        <p:spPr bwMode="auto">
          <a:xfrm rot="19510809">
            <a:off x="4968875" y="758825"/>
            <a:ext cx="738188" cy="896938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5F1F747F-D02E-445C-9E8A-6D1FEF2710CE}"/>
              </a:ext>
            </a:extLst>
          </p:cNvPr>
          <p:cNvSpPr/>
          <p:nvPr/>
        </p:nvSpPr>
        <p:spPr>
          <a:xfrm>
            <a:off x="366713" y="425450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1A81BFFA-40C0-4F07-A3E4-84821DBBC47C}"/>
              </a:ext>
            </a:extLst>
          </p:cNvPr>
          <p:cNvSpPr>
            <a:spLocks/>
          </p:cNvSpPr>
          <p:nvPr/>
        </p:nvSpPr>
        <p:spPr bwMode="auto">
          <a:xfrm rot="4884482">
            <a:off x="357981" y="19026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4F28D758-0F58-48BE-AB1B-0DDE0AA386A2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274638"/>
            <a:ext cx="698500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54748997-CD1A-470D-B8C8-40C96C75B068}"/>
                </a:ext>
              </a:extLst>
            </p:cNvPr>
            <p:cNvSpPr/>
            <p:nvPr/>
          </p:nvSpPr>
          <p:spPr>
            <a:xfrm>
              <a:off x="1139777" y="2346230"/>
              <a:ext cx="312934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F3A28732-CAEC-4A6B-90B9-151A4555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98787AFF-0855-4771-837F-A5A5C18D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18546A7C-8D18-4E76-85EC-1B5B108E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86484CF2-725B-4E00-B324-DC5AA32028BA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7642225" y="504825"/>
            <a:ext cx="1214438" cy="981075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D9A97F47-2F8F-4424-83A0-5B07989D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208D7808-22EF-45F2-BE8E-830B823620DC}"/>
                </a:ext>
              </a:extLst>
            </p:cNvPr>
            <p:cNvSpPr/>
            <p:nvPr/>
          </p:nvSpPr>
          <p:spPr>
            <a:xfrm>
              <a:off x="485485" y="2823638"/>
              <a:ext cx="1012292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9ED1269A-DDED-482F-8F71-103E054C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B5A607DC-AFBC-4A61-B9CA-44FF0EEA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D883DDA2-32CB-4296-8794-F0584D28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C4038F1F-7A89-4D3E-BA6D-1A41004335DC}"/>
              </a:ext>
            </a:extLst>
          </p:cNvPr>
          <p:cNvGrpSpPr>
            <a:grpSpLocks/>
          </p:cNvGrpSpPr>
          <p:nvPr/>
        </p:nvGrpSpPr>
        <p:grpSpPr bwMode="auto">
          <a:xfrm rot="-464938">
            <a:off x="942975" y="673100"/>
            <a:ext cx="1239838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9CD02D16-1F6B-48B5-B2FA-336B645DB9BC}"/>
                </a:ext>
              </a:extLst>
            </p:cNvPr>
            <p:cNvSpPr/>
            <p:nvPr/>
          </p:nvSpPr>
          <p:spPr>
            <a:xfrm>
              <a:off x="1013707" y="1738111"/>
              <a:ext cx="267841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A290FBFD-C90D-4EDA-9E34-CC6E680C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F1723F60-6BA1-412B-BFD4-36EF43584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EC17FE0F-4B88-4CD1-B6EC-2FD07854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3176BE25-4DD0-4354-A2C9-ED5F62DCB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B6771DF2-42ED-4534-9A77-11DF9C00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A8F99497-DBE3-4696-B62B-BE853FE9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D91D48E7-FDAD-4216-9D69-D61910DA9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9BD6624D-E3F9-4F89-ACFE-FBA3608E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0DA65C03-E8A5-4B51-A006-DB7F5394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C6EA14A2-9CA8-4C24-8CB7-F05BD5BC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BE0FC44B-ADDE-4369-AABB-8FC14194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5DAFB7AF-39AA-4551-9989-6EACDBD4269B}"/>
              </a:ext>
            </a:extLst>
          </p:cNvPr>
          <p:cNvSpPr>
            <a:spLocks/>
          </p:cNvSpPr>
          <p:nvPr/>
        </p:nvSpPr>
        <p:spPr bwMode="auto">
          <a:xfrm>
            <a:off x="7223125" y="1543050"/>
            <a:ext cx="249238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03E08F1E-B819-476D-8A79-F5B6E53F182B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258763"/>
            <a:ext cx="1049337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A84693A5-8FB1-45F8-8ED2-811192E21F20}"/>
                </a:ext>
              </a:extLst>
            </p:cNvPr>
            <p:cNvSpPr/>
            <p:nvPr/>
          </p:nvSpPr>
          <p:spPr>
            <a:xfrm>
              <a:off x="7094042" y="213545"/>
              <a:ext cx="568625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410328F7-3971-4114-93B7-5D8A48D46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D71B7559-CF9E-41D5-8E7F-58F4F342F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9ACF2D7B-E92C-466D-BECB-B57AFED5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6DE68991-4558-4B90-BB3F-77BCEBE4C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4D8334A7-021A-4EDB-A349-94FF538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995DD244-59D7-45BF-BBDE-F40C9B6C7ADB}"/>
              </a:ext>
            </a:extLst>
          </p:cNvPr>
          <p:cNvSpPr>
            <a:spLocks/>
          </p:cNvSpPr>
          <p:nvPr/>
        </p:nvSpPr>
        <p:spPr bwMode="auto">
          <a:xfrm rot="4884592">
            <a:off x="4511675" y="508000"/>
            <a:ext cx="350838" cy="293688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8FA6E227-B931-4A83-805F-BA2F9766BC7A}"/>
              </a:ext>
            </a:extLst>
          </p:cNvPr>
          <p:cNvSpPr>
            <a:spLocks/>
          </p:cNvSpPr>
          <p:nvPr/>
        </p:nvSpPr>
        <p:spPr bwMode="auto">
          <a:xfrm>
            <a:off x="2262188" y="309563"/>
            <a:ext cx="420687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F278CA62-9846-424E-9E98-0CB26AD59467}"/>
              </a:ext>
            </a:extLst>
          </p:cNvPr>
          <p:cNvSpPr/>
          <p:nvPr/>
        </p:nvSpPr>
        <p:spPr>
          <a:xfrm>
            <a:off x="5926138" y="798513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3ED10BAB-DFBC-40C2-B8A5-B5716D478E66}"/>
              </a:ext>
            </a:extLst>
          </p:cNvPr>
          <p:cNvSpPr/>
          <p:nvPr/>
        </p:nvSpPr>
        <p:spPr>
          <a:xfrm>
            <a:off x="5737225" y="1017588"/>
            <a:ext cx="107950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ADE0021D-70C4-417F-9C52-30591B6B470D}"/>
              </a:ext>
            </a:extLst>
          </p:cNvPr>
          <p:cNvSpPr/>
          <p:nvPr/>
        </p:nvSpPr>
        <p:spPr>
          <a:xfrm>
            <a:off x="2568575" y="1490663"/>
            <a:ext cx="268288" cy="258762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1F14D020-E4A1-472C-85EC-A262A80183B0}"/>
              </a:ext>
            </a:extLst>
          </p:cNvPr>
          <p:cNvSpPr>
            <a:spLocks/>
          </p:cNvSpPr>
          <p:nvPr/>
        </p:nvSpPr>
        <p:spPr bwMode="auto">
          <a:xfrm>
            <a:off x="4186238" y="1212850"/>
            <a:ext cx="249237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4011168"/>
            <a:ext cx="7717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5010900"/>
            <a:ext cx="54645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3097425" y="2265548"/>
            <a:ext cx="2949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875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892B-2943-4513-8546-85EB1A008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684770"/>
      </p:ext>
    </p:extLst>
  </p:cSld>
  <p:clrMapOvr>
    <a:masterClrMapping/>
  </p:clrMapOvr>
  <p:transition>
    <p:comb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9CAEF9EF-5342-4CE6-92C5-900EB129FFF9}"/>
              </a:ext>
            </a:extLst>
          </p:cNvPr>
          <p:cNvSpPr/>
          <p:nvPr/>
        </p:nvSpPr>
        <p:spPr>
          <a:xfrm>
            <a:off x="665163" y="4930775"/>
            <a:ext cx="366712" cy="568325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07593249-4194-4CF1-AB40-31B7F8F0CAA3}"/>
              </a:ext>
            </a:extLst>
          </p:cNvPr>
          <p:cNvSpPr/>
          <p:nvPr/>
        </p:nvSpPr>
        <p:spPr>
          <a:xfrm>
            <a:off x="1241425" y="5499100"/>
            <a:ext cx="233363" cy="358775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5DD4BB06-58C6-45A1-B4F7-8E89D709A176}"/>
              </a:ext>
            </a:extLst>
          </p:cNvPr>
          <p:cNvSpPr>
            <a:spLocks/>
          </p:cNvSpPr>
          <p:nvPr/>
        </p:nvSpPr>
        <p:spPr bwMode="auto">
          <a:xfrm>
            <a:off x="7764463" y="3429000"/>
            <a:ext cx="220662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4EDA87CC-8F81-4F3E-841D-CC2723745B18}"/>
              </a:ext>
            </a:extLst>
          </p:cNvPr>
          <p:cNvSpPr>
            <a:spLocks/>
          </p:cNvSpPr>
          <p:nvPr/>
        </p:nvSpPr>
        <p:spPr bwMode="auto">
          <a:xfrm rot="19395911">
            <a:off x="792163" y="1463675"/>
            <a:ext cx="277812" cy="214313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2147483646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2147483646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5E35C21D-76ED-468A-8E33-56506384F351}"/>
              </a:ext>
            </a:extLst>
          </p:cNvPr>
          <p:cNvSpPr>
            <a:spLocks/>
          </p:cNvSpPr>
          <p:nvPr/>
        </p:nvSpPr>
        <p:spPr bwMode="auto">
          <a:xfrm>
            <a:off x="8108950" y="679450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864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F176DB8B-5052-47CF-8F1C-A6C8D62D7997}"/>
              </a:ext>
            </a:extLst>
          </p:cNvPr>
          <p:cNvSpPr/>
          <p:nvPr/>
        </p:nvSpPr>
        <p:spPr>
          <a:xfrm>
            <a:off x="1069975" y="800100"/>
            <a:ext cx="1328738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D02E94AF-95CA-421E-A662-6B17DA91AF58}"/>
              </a:ext>
            </a:extLst>
          </p:cNvPr>
          <p:cNvSpPr>
            <a:spLocks/>
          </p:cNvSpPr>
          <p:nvPr/>
        </p:nvSpPr>
        <p:spPr bwMode="auto">
          <a:xfrm>
            <a:off x="1690688" y="18081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47394B8A-066A-4255-91DC-3B55DFC9289C}"/>
              </a:ext>
            </a:extLst>
          </p:cNvPr>
          <p:cNvSpPr>
            <a:spLocks/>
          </p:cNvSpPr>
          <p:nvPr/>
        </p:nvSpPr>
        <p:spPr bwMode="auto">
          <a:xfrm>
            <a:off x="1296988" y="1838325"/>
            <a:ext cx="119062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23BEDB36-E09C-4DE3-8CDD-253C6AB29C38}"/>
              </a:ext>
            </a:extLst>
          </p:cNvPr>
          <p:cNvSpPr>
            <a:spLocks/>
          </p:cNvSpPr>
          <p:nvPr/>
        </p:nvSpPr>
        <p:spPr bwMode="auto">
          <a:xfrm>
            <a:off x="2052638" y="18383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088E0009-990D-48E5-A8F3-8C2C1B96FBF1}"/>
              </a:ext>
            </a:extLst>
          </p:cNvPr>
          <p:cNvSpPr>
            <a:spLocks/>
          </p:cNvSpPr>
          <p:nvPr/>
        </p:nvSpPr>
        <p:spPr bwMode="auto">
          <a:xfrm>
            <a:off x="1514475" y="21034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60098166-D851-4764-8018-14E822F4C4E2}"/>
              </a:ext>
            </a:extLst>
          </p:cNvPr>
          <p:cNvSpPr>
            <a:spLocks/>
          </p:cNvSpPr>
          <p:nvPr/>
        </p:nvSpPr>
        <p:spPr bwMode="auto">
          <a:xfrm>
            <a:off x="1882775" y="2120900"/>
            <a:ext cx="119063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4DBB8A6C-BA6E-4E78-95D7-75CC5C463F9B}"/>
              </a:ext>
            </a:extLst>
          </p:cNvPr>
          <p:cNvSpPr>
            <a:spLocks/>
          </p:cNvSpPr>
          <p:nvPr/>
        </p:nvSpPr>
        <p:spPr bwMode="auto">
          <a:xfrm>
            <a:off x="1679575" y="24384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37CBDE73-798E-4C69-BBB1-7D98F3E8BC42}"/>
              </a:ext>
            </a:extLst>
          </p:cNvPr>
          <p:cNvSpPr>
            <a:spLocks/>
          </p:cNvSpPr>
          <p:nvPr/>
        </p:nvSpPr>
        <p:spPr bwMode="auto">
          <a:xfrm>
            <a:off x="1330325" y="2311400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880F461E-2452-4B90-A15F-6DCCB5A49640}"/>
              </a:ext>
            </a:extLst>
          </p:cNvPr>
          <p:cNvSpPr>
            <a:spLocks/>
          </p:cNvSpPr>
          <p:nvPr/>
        </p:nvSpPr>
        <p:spPr bwMode="auto">
          <a:xfrm>
            <a:off x="2038350" y="2416175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8DF86361-36DC-41D8-8092-39C607B444B0}"/>
              </a:ext>
            </a:extLst>
          </p:cNvPr>
          <p:cNvSpPr>
            <a:spLocks/>
          </p:cNvSpPr>
          <p:nvPr/>
        </p:nvSpPr>
        <p:spPr bwMode="auto">
          <a:xfrm>
            <a:off x="1725613" y="43100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D9EF87BD-EFBB-4324-B717-580A4551CDFF}"/>
              </a:ext>
            </a:extLst>
          </p:cNvPr>
          <p:cNvSpPr>
            <a:spLocks/>
          </p:cNvSpPr>
          <p:nvPr/>
        </p:nvSpPr>
        <p:spPr bwMode="auto">
          <a:xfrm>
            <a:off x="1330325" y="43402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42C8BCC1-D3B4-4504-ADAF-0EF85FDD1759}"/>
              </a:ext>
            </a:extLst>
          </p:cNvPr>
          <p:cNvSpPr>
            <a:spLocks/>
          </p:cNvSpPr>
          <p:nvPr/>
        </p:nvSpPr>
        <p:spPr bwMode="auto">
          <a:xfrm>
            <a:off x="2087563" y="43402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518D317C-3940-4A85-995F-1D07D09E1F38}"/>
              </a:ext>
            </a:extLst>
          </p:cNvPr>
          <p:cNvSpPr>
            <a:spLocks/>
          </p:cNvSpPr>
          <p:nvPr/>
        </p:nvSpPr>
        <p:spPr bwMode="auto">
          <a:xfrm>
            <a:off x="1549400" y="46053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9413FC51-DE5E-4E67-B75E-3276EBA90D50}"/>
              </a:ext>
            </a:extLst>
          </p:cNvPr>
          <p:cNvSpPr>
            <a:spLocks/>
          </p:cNvSpPr>
          <p:nvPr/>
        </p:nvSpPr>
        <p:spPr bwMode="auto">
          <a:xfrm>
            <a:off x="1916113" y="4621213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6CEBD52D-FBEB-4512-B2C3-C33186101F31}"/>
              </a:ext>
            </a:extLst>
          </p:cNvPr>
          <p:cNvSpPr>
            <a:spLocks/>
          </p:cNvSpPr>
          <p:nvPr/>
        </p:nvSpPr>
        <p:spPr bwMode="auto">
          <a:xfrm>
            <a:off x="1714500" y="49403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FC0E74C6-87B9-4CA2-B102-E2EB46954E4C}"/>
              </a:ext>
            </a:extLst>
          </p:cNvPr>
          <p:cNvSpPr>
            <a:spLocks/>
          </p:cNvSpPr>
          <p:nvPr/>
        </p:nvSpPr>
        <p:spPr bwMode="auto">
          <a:xfrm>
            <a:off x="1365250" y="4811713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A19AD16A-4ED4-4F99-A868-A8A6084BF36C}"/>
              </a:ext>
            </a:extLst>
          </p:cNvPr>
          <p:cNvSpPr>
            <a:spLocks/>
          </p:cNvSpPr>
          <p:nvPr/>
        </p:nvSpPr>
        <p:spPr bwMode="auto">
          <a:xfrm>
            <a:off x="2073275" y="4918075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14F89C2F-6F65-4C57-A1D5-FDC2FD1D6011}"/>
              </a:ext>
            </a:extLst>
          </p:cNvPr>
          <p:cNvSpPr>
            <a:spLocks/>
          </p:cNvSpPr>
          <p:nvPr/>
        </p:nvSpPr>
        <p:spPr bwMode="auto">
          <a:xfrm>
            <a:off x="1544638" y="5233988"/>
            <a:ext cx="119062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2E80BA22-FE51-48A5-88E7-24DC5C1A6CC8}"/>
              </a:ext>
            </a:extLst>
          </p:cNvPr>
          <p:cNvSpPr>
            <a:spLocks/>
          </p:cNvSpPr>
          <p:nvPr/>
        </p:nvSpPr>
        <p:spPr bwMode="auto">
          <a:xfrm>
            <a:off x="1911350" y="5251450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1E5049EF-C4B2-427D-8EF9-955100E6F239}"/>
              </a:ext>
            </a:extLst>
          </p:cNvPr>
          <p:cNvSpPr>
            <a:spLocks/>
          </p:cNvSpPr>
          <p:nvPr/>
        </p:nvSpPr>
        <p:spPr bwMode="auto">
          <a:xfrm>
            <a:off x="1709738" y="5570538"/>
            <a:ext cx="119062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23FE2FF9-E71A-4557-B4CC-86A3D2890C8E}"/>
              </a:ext>
            </a:extLst>
          </p:cNvPr>
          <p:cNvSpPr>
            <a:spLocks/>
          </p:cNvSpPr>
          <p:nvPr/>
        </p:nvSpPr>
        <p:spPr bwMode="auto">
          <a:xfrm>
            <a:off x="1360488" y="5441950"/>
            <a:ext cx="119062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C45E3ACC-7715-4884-9183-7A0BB5ACF7C1}"/>
              </a:ext>
            </a:extLst>
          </p:cNvPr>
          <p:cNvSpPr>
            <a:spLocks/>
          </p:cNvSpPr>
          <p:nvPr/>
        </p:nvSpPr>
        <p:spPr bwMode="auto">
          <a:xfrm>
            <a:off x="2068513" y="5548313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A6E01B13-9358-4ECD-9C74-25B5419EB11D}"/>
              </a:ext>
            </a:extLst>
          </p:cNvPr>
          <p:cNvSpPr>
            <a:spLocks/>
          </p:cNvSpPr>
          <p:nvPr/>
        </p:nvSpPr>
        <p:spPr bwMode="auto">
          <a:xfrm>
            <a:off x="8486775" y="4811713"/>
            <a:ext cx="179388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B453A392-94CA-415E-AD9D-6CFDDABBD3AD}"/>
              </a:ext>
            </a:extLst>
          </p:cNvPr>
          <p:cNvSpPr>
            <a:spLocks/>
          </p:cNvSpPr>
          <p:nvPr/>
        </p:nvSpPr>
        <p:spPr bwMode="auto">
          <a:xfrm flipH="1">
            <a:off x="6767513" y="5870575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E7938E8F-D2BA-4707-9B55-EC273E376A19}"/>
              </a:ext>
            </a:extLst>
          </p:cNvPr>
          <p:cNvGrpSpPr>
            <a:grpSpLocks/>
          </p:cNvGrpSpPr>
          <p:nvPr/>
        </p:nvGrpSpPr>
        <p:grpSpPr bwMode="auto">
          <a:xfrm>
            <a:off x="298450" y="430213"/>
            <a:ext cx="690563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97A2A5FD-EEA0-4E29-A03E-A4050B7CD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26F77EE4-CBCD-4540-826E-2C8E08713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7F499956-2192-47C6-BB86-D19334CA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CF9CD751-5079-4B0A-B643-E807C3DF4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1443F536-CFD4-4557-B273-5C4CA64A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26B47FA4-BF0E-4FAD-A47B-F6C265937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6102807-B666-48A2-94AE-354B3C39A106}"/>
              </a:ext>
            </a:extLst>
          </p:cNvPr>
          <p:cNvSpPr>
            <a:spLocks/>
          </p:cNvSpPr>
          <p:nvPr/>
        </p:nvSpPr>
        <p:spPr bwMode="auto">
          <a:xfrm flipH="1">
            <a:off x="8172450" y="431800"/>
            <a:ext cx="620713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EE7BDB32-6607-4E61-9B83-0D6D873D2BC9}"/>
              </a:ext>
            </a:extLst>
          </p:cNvPr>
          <p:cNvSpPr/>
          <p:nvPr/>
        </p:nvSpPr>
        <p:spPr>
          <a:xfrm rot="10800000">
            <a:off x="8666163" y="489902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133EC604-E0BA-4BBA-A2B0-7E9E01D1A0A0}"/>
              </a:ext>
            </a:extLst>
          </p:cNvPr>
          <p:cNvGrpSpPr>
            <a:grpSpLocks/>
          </p:cNvGrpSpPr>
          <p:nvPr/>
        </p:nvGrpSpPr>
        <p:grpSpPr bwMode="auto">
          <a:xfrm>
            <a:off x="7567613" y="5670550"/>
            <a:ext cx="1012825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C357911B-770B-43C3-9771-8E8F7D3E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CDE01940-25A3-47B8-8EFC-25864B17A9B8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B8AEE6EA-3B53-431B-834E-414C2D25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D125F273-43E7-4927-9FA2-B4A4A299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79D485F1-AE12-4542-8E10-9E1D3F90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C40C0FEA-4D43-4676-B7DB-A67BB3A875EC}"/>
              </a:ext>
            </a:extLst>
          </p:cNvPr>
          <p:cNvSpPr/>
          <p:nvPr/>
        </p:nvSpPr>
        <p:spPr>
          <a:xfrm>
            <a:off x="8851900" y="6397625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2437767"/>
            <a:ext cx="27999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583767"/>
            <a:ext cx="42777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095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8FB2F502-A5B4-46A1-8634-9DBE2A170A50}"/>
              </a:ext>
            </a:extLst>
          </p:cNvPr>
          <p:cNvSpPr>
            <a:spLocks/>
          </p:cNvSpPr>
          <p:nvPr/>
        </p:nvSpPr>
        <p:spPr bwMode="auto">
          <a:xfrm>
            <a:off x="8207375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93CA715F-A6FE-43DB-A8EC-C963D237445B}"/>
              </a:ext>
            </a:extLst>
          </p:cNvPr>
          <p:cNvSpPr/>
          <p:nvPr/>
        </p:nvSpPr>
        <p:spPr>
          <a:xfrm rot="10800000" flipH="1">
            <a:off x="477838" y="5345113"/>
            <a:ext cx="250825" cy="322262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A504523F-4A77-4025-BD1E-09D57E651CAF}"/>
              </a:ext>
            </a:extLst>
          </p:cNvPr>
          <p:cNvSpPr/>
          <p:nvPr/>
        </p:nvSpPr>
        <p:spPr>
          <a:xfrm rot="10800000" flipH="1">
            <a:off x="0" y="546735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D4D18658-C632-4B6D-A131-F72896FE4E22}"/>
              </a:ext>
            </a:extLst>
          </p:cNvPr>
          <p:cNvSpPr/>
          <p:nvPr/>
        </p:nvSpPr>
        <p:spPr>
          <a:xfrm flipH="1">
            <a:off x="8666163" y="788988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03108C3D-8EB2-4302-8A7E-9678B37D08AB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8162925" y="498475"/>
            <a:ext cx="647700" cy="541338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D4643DC2-6FA7-4893-8AFD-397DC4BA2D2F}"/>
                </a:ext>
              </a:extLst>
            </p:cNvPr>
            <p:cNvSpPr/>
            <p:nvPr/>
          </p:nvSpPr>
          <p:spPr>
            <a:xfrm>
              <a:off x="7096685" y="212865"/>
              <a:ext cx="566056" cy="516356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50E76CA5-05D6-4A9A-A799-FC985A81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48CD54B6-2C16-48C8-966E-8F071774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E48B96AD-F180-46B5-A391-D285A6B6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0EEE896E-C220-4A6C-B0F6-DE78220EF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401AC493-6478-421A-A08F-E079D3BB1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A554597F-1C42-49D1-96D8-A8D3C6A93CC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851900" y="30956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C607251F-5468-4342-9E8B-5E1010E9C64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4013" y="63690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713225" y="1965400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718570" y="3149557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3465943" y="3149557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6204962" y="3149557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3461788" y="1965400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6200425" y="1965400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713225" y="4364175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718570" y="5548332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3465943" y="5548332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6204962" y="5548332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3461788" y="4364175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6200425" y="4364175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036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8;p20">
            <a:extLst>
              <a:ext uri="{FF2B5EF4-FFF2-40B4-BE49-F238E27FC236}">
                <a16:creationId xmlns:a16="http://schemas.microsoft.com/office/drawing/2014/main" id="{8D6F13FC-6ABB-4FA2-AC6F-B130C0E98BCA}"/>
              </a:ext>
            </a:extLst>
          </p:cNvPr>
          <p:cNvSpPr>
            <a:spLocks/>
          </p:cNvSpPr>
          <p:nvPr/>
        </p:nvSpPr>
        <p:spPr bwMode="auto">
          <a:xfrm>
            <a:off x="8829675" y="1317625"/>
            <a:ext cx="1365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769;p20">
            <a:extLst>
              <a:ext uri="{FF2B5EF4-FFF2-40B4-BE49-F238E27FC236}">
                <a16:creationId xmlns:a16="http://schemas.microsoft.com/office/drawing/2014/main" id="{1DEAD071-C461-4F5A-85C8-EA45EE263710}"/>
              </a:ext>
            </a:extLst>
          </p:cNvPr>
          <p:cNvSpPr/>
          <p:nvPr/>
        </p:nvSpPr>
        <p:spPr>
          <a:xfrm>
            <a:off x="396875" y="1262063"/>
            <a:ext cx="3378200" cy="250507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oogle Shape;770;p20">
            <a:extLst>
              <a:ext uri="{FF2B5EF4-FFF2-40B4-BE49-F238E27FC236}">
                <a16:creationId xmlns:a16="http://schemas.microsoft.com/office/drawing/2014/main" id="{902AD6E2-01D1-4A64-B4BE-0674367A7D4B}"/>
              </a:ext>
            </a:extLst>
          </p:cNvPr>
          <p:cNvGrpSpPr>
            <a:grpSpLocks/>
          </p:cNvGrpSpPr>
          <p:nvPr/>
        </p:nvGrpSpPr>
        <p:grpSpPr bwMode="auto">
          <a:xfrm rot="-640298">
            <a:off x="2863850" y="411163"/>
            <a:ext cx="947738" cy="1204912"/>
            <a:chOff x="984375" y="2346230"/>
            <a:chExt cx="468336" cy="446495"/>
          </a:xfrm>
        </p:grpSpPr>
        <p:sp>
          <p:nvSpPr>
            <p:cNvPr id="7" name="Google Shape;771;p20">
              <a:extLst>
                <a:ext uri="{FF2B5EF4-FFF2-40B4-BE49-F238E27FC236}">
                  <a16:creationId xmlns:a16="http://schemas.microsoft.com/office/drawing/2014/main" id="{AD955E7B-C7DB-4912-98CF-AD4C137AF5F4}"/>
                </a:ext>
              </a:extLst>
            </p:cNvPr>
            <p:cNvSpPr/>
            <p:nvPr/>
          </p:nvSpPr>
          <p:spPr>
            <a:xfrm>
              <a:off x="1131462" y="2340985"/>
              <a:ext cx="313009" cy="36825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772;p20">
              <a:extLst>
                <a:ext uri="{FF2B5EF4-FFF2-40B4-BE49-F238E27FC236}">
                  <a16:creationId xmlns:a16="http://schemas.microsoft.com/office/drawing/2014/main" id="{B4BD491F-F1CA-4F40-AFD9-227C6B93B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773;p20">
              <a:extLst>
                <a:ext uri="{FF2B5EF4-FFF2-40B4-BE49-F238E27FC236}">
                  <a16:creationId xmlns:a16="http://schemas.microsoft.com/office/drawing/2014/main" id="{149D97B3-1274-4822-BB65-39AE300AA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774;p20">
              <a:extLst>
                <a:ext uri="{FF2B5EF4-FFF2-40B4-BE49-F238E27FC236}">
                  <a16:creationId xmlns:a16="http://schemas.microsoft.com/office/drawing/2014/main" id="{488E6C1A-278F-46D0-87D8-A1E630EB9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" name="Google Shape;775;p20">
            <a:extLst>
              <a:ext uri="{FF2B5EF4-FFF2-40B4-BE49-F238E27FC236}">
                <a16:creationId xmlns:a16="http://schemas.microsoft.com/office/drawing/2014/main" id="{D835C50A-A8BE-4B1E-BCBC-76BB2BA0380A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2" name="Google Shape;776;p20">
            <a:extLst>
              <a:ext uri="{FF2B5EF4-FFF2-40B4-BE49-F238E27FC236}">
                <a16:creationId xmlns:a16="http://schemas.microsoft.com/office/drawing/2014/main" id="{17723D31-552E-4372-AB35-778843A24A39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13" name="Google Shape;777;p20">
              <a:extLst>
                <a:ext uri="{FF2B5EF4-FFF2-40B4-BE49-F238E27FC236}">
                  <a16:creationId xmlns:a16="http://schemas.microsoft.com/office/drawing/2014/main" id="{632CDED1-9961-423F-8C40-3C4767B919AB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778;p20">
              <a:extLst>
                <a:ext uri="{FF2B5EF4-FFF2-40B4-BE49-F238E27FC236}">
                  <a16:creationId xmlns:a16="http://schemas.microsoft.com/office/drawing/2014/main" id="{7E61A48E-887B-421A-943F-396296D7A2FD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779;p20">
              <a:extLst>
                <a:ext uri="{FF2B5EF4-FFF2-40B4-BE49-F238E27FC236}">
                  <a16:creationId xmlns:a16="http://schemas.microsoft.com/office/drawing/2014/main" id="{0BD671E7-6FDF-4F49-B480-9C598B43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780;p20">
              <a:extLst>
                <a:ext uri="{FF2B5EF4-FFF2-40B4-BE49-F238E27FC236}">
                  <a16:creationId xmlns:a16="http://schemas.microsoft.com/office/drawing/2014/main" id="{8C2E8D8D-42C6-4B4F-93A6-19EE18DF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781;p20">
              <a:extLst>
                <a:ext uri="{FF2B5EF4-FFF2-40B4-BE49-F238E27FC236}">
                  <a16:creationId xmlns:a16="http://schemas.microsoft.com/office/drawing/2014/main" id="{51AC0C7B-A79C-4E0C-BC13-8F1F404C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782;p20">
              <a:extLst>
                <a:ext uri="{FF2B5EF4-FFF2-40B4-BE49-F238E27FC236}">
                  <a16:creationId xmlns:a16="http://schemas.microsoft.com/office/drawing/2014/main" id="{6E5D026B-94DB-4531-A16E-C92C1E669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783;p20">
              <a:extLst>
                <a:ext uri="{FF2B5EF4-FFF2-40B4-BE49-F238E27FC236}">
                  <a16:creationId xmlns:a16="http://schemas.microsoft.com/office/drawing/2014/main" id="{094722F5-2DFB-441C-B648-85835C1C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0" name="Google Shape;784;p20">
            <a:extLst>
              <a:ext uri="{FF2B5EF4-FFF2-40B4-BE49-F238E27FC236}">
                <a16:creationId xmlns:a16="http://schemas.microsoft.com/office/drawing/2014/main" id="{36709544-A581-4162-8FB4-58223535009E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785;p20">
            <a:extLst>
              <a:ext uri="{FF2B5EF4-FFF2-40B4-BE49-F238E27FC236}">
                <a16:creationId xmlns:a16="http://schemas.microsoft.com/office/drawing/2014/main" id="{C5E46B17-6492-4D61-8EE9-C2C2EB9ED678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786;p20">
            <a:extLst>
              <a:ext uri="{FF2B5EF4-FFF2-40B4-BE49-F238E27FC236}">
                <a16:creationId xmlns:a16="http://schemas.microsoft.com/office/drawing/2014/main" id="{38657529-D03D-4371-B78D-4DF60EA91F22}"/>
              </a:ext>
            </a:extLst>
          </p:cNvPr>
          <p:cNvGrpSpPr>
            <a:grpSpLocks/>
          </p:cNvGrpSpPr>
          <p:nvPr/>
        </p:nvGrpSpPr>
        <p:grpSpPr bwMode="auto">
          <a:xfrm>
            <a:off x="7629525" y="669925"/>
            <a:ext cx="1098550" cy="1508125"/>
            <a:chOff x="918850" y="1629150"/>
            <a:chExt cx="442250" cy="453124"/>
          </a:xfrm>
        </p:grpSpPr>
        <p:sp>
          <p:nvSpPr>
            <p:cNvPr id="23" name="Google Shape;787;p20">
              <a:extLst>
                <a:ext uri="{FF2B5EF4-FFF2-40B4-BE49-F238E27FC236}">
                  <a16:creationId xmlns:a16="http://schemas.microsoft.com/office/drawing/2014/main" id="{64DDE191-486D-4673-B841-6D5281FA600D}"/>
                </a:ext>
              </a:extLst>
            </p:cNvPr>
            <p:cNvSpPr/>
            <p:nvPr/>
          </p:nvSpPr>
          <p:spPr>
            <a:xfrm>
              <a:off x="1015992" y="1741716"/>
              <a:ext cx="267779" cy="245641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788;p20">
              <a:extLst>
                <a:ext uri="{FF2B5EF4-FFF2-40B4-BE49-F238E27FC236}">
                  <a16:creationId xmlns:a16="http://schemas.microsoft.com/office/drawing/2014/main" id="{062B7B68-D70D-4D5F-B27F-417615A9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89;p20">
              <a:extLst>
                <a:ext uri="{FF2B5EF4-FFF2-40B4-BE49-F238E27FC236}">
                  <a16:creationId xmlns:a16="http://schemas.microsoft.com/office/drawing/2014/main" id="{173B1EC4-6FB6-4CE7-A963-504E0A4F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90;p20">
              <a:extLst>
                <a:ext uri="{FF2B5EF4-FFF2-40B4-BE49-F238E27FC236}">
                  <a16:creationId xmlns:a16="http://schemas.microsoft.com/office/drawing/2014/main" id="{A72D6A13-5E9C-4CEB-BDE3-B05C826C4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91;p20">
              <a:extLst>
                <a:ext uri="{FF2B5EF4-FFF2-40B4-BE49-F238E27FC236}">
                  <a16:creationId xmlns:a16="http://schemas.microsoft.com/office/drawing/2014/main" id="{38AA6D13-96E3-41FD-8FB5-42A05950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792;p20">
              <a:extLst>
                <a:ext uri="{FF2B5EF4-FFF2-40B4-BE49-F238E27FC236}">
                  <a16:creationId xmlns:a16="http://schemas.microsoft.com/office/drawing/2014/main" id="{8A0DEE47-B3DA-4265-A89D-B11701C94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793;p20">
              <a:extLst>
                <a:ext uri="{FF2B5EF4-FFF2-40B4-BE49-F238E27FC236}">
                  <a16:creationId xmlns:a16="http://schemas.microsoft.com/office/drawing/2014/main" id="{93E95072-E702-4B84-BAF8-E3EDEA05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794;p20">
              <a:extLst>
                <a:ext uri="{FF2B5EF4-FFF2-40B4-BE49-F238E27FC236}">
                  <a16:creationId xmlns:a16="http://schemas.microsoft.com/office/drawing/2014/main" id="{602C2561-1FBB-41B3-8DFC-A557954C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95;p20">
              <a:extLst>
                <a:ext uri="{FF2B5EF4-FFF2-40B4-BE49-F238E27FC236}">
                  <a16:creationId xmlns:a16="http://schemas.microsoft.com/office/drawing/2014/main" id="{40E46336-0F28-4839-86FF-ABD983617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796;p20">
              <a:extLst>
                <a:ext uri="{FF2B5EF4-FFF2-40B4-BE49-F238E27FC236}">
                  <a16:creationId xmlns:a16="http://schemas.microsoft.com/office/drawing/2014/main" id="{EF3D270C-08E3-4382-AC88-56BB6607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797;p20">
              <a:extLst>
                <a:ext uri="{FF2B5EF4-FFF2-40B4-BE49-F238E27FC236}">
                  <a16:creationId xmlns:a16="http://schemas.microsoft.com/office/drawing/2014/main" id="{8B2DDD42-77D4-4156-8F90-FAE8B3A63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798;p20">
              <a:extLst>
                <a:ext uri="{FF2B5EF4-FFF2-40B4-BE49-F238E27FC236}">
                  <a16:creationId xmlns:a16="http://schemas.microsoft.com/office/drawing/2014/main" id="{53DB2510-B751-4FDC-B245-403115D8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" name="Google Shape;799;p20">
            <a:extLst>
              <a:ext uri="{FF2B5EF4-FFF2-40B4-BE49-F238E27FC236}">
                <a16:creationId xmlns:a16="http://schemas.microsoft.com/office/drawing/2014/main" id="{F3110EC8-C8E2-48AE-A47B-B0FA21C44CC9}"/>
              </a:ext>
            </a:extLst>
          </p:cNvPr>
          <p:cNvSpPr/>
          <p:nvPr/>
        </p:nvSpPr>
        <p:spPr>
          <a:xfrm>
            <a:off x="787400" y="1276350"/>
            <a:ext cx="215900" cy="358775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Google Shape;800;p20">
            <a:extLst>
              <a:ext uri="{FF2B5EF4-FFF2-40B4-BE49-F238E27FC236}">
                <a16:creationId xmlns:a16="http://schemas.microsoft.com/office/drawing/2014/main" id="{D02739AA-39B6-4C72-8D7D-6843BF3AC1B0}"/>
              </a:ext>
            </a:extLst>
          </p:cNvPr>
          <p:cNvSpPr>
            <a:spLocks/>
          </p:cNvSpPr>
          <p:nvPr/>
        </p:nvSpPr>
        <p:spPr bwMode="auto">
          <a:xfrm rot="19198971">
            <a:off x="457200" y="1360488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7" name="Google Shape;801;p20">
            <a:extLst>
              <a:ext uri="{FF2B5EF4-FFF2-40B4-BE49-F238E27FC236}">
                <a16:creationId xmlns:a16="http://schemas.microsoft.com/office/drawing/2014/main" id="{B6713EB7-A58E-4E1C-B17C-C3735B3AAEDB}"/>
              </a:ext>
            </a:extLst>
          </p:cNvPr>
          <p:cNvSpPr>
            <a:spLocks/>
          </p:cNvSpPr>
          <p:nvPr/>
        </p:nvSpPr>
        <p:spPr bwMode="auto">
          <a:xfrm>
            <a:off x="933450" y="769938"/>
            <a:ext cx="231775" cy="3587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802;p20">
            <a:extLst>
              <a:ext uri="{FF2B5EF4-FFF2-40B4-BE49-F238E27FC236}">
                <a16:creationId xmlns:a16="http://schemas.microsoft.com/office/drawing/2014/main" id="{41728C75-717A-490B-8DCA-28D3968C0E0F}"/>
              </a:ext>
            </a:extLst>
          </p:cNvPr>
          <p:cNvSpPr>
            <a:spLocks/>
          </p:cNvSpPr>
          <p:nvPr/>
        </p:nvSpPr>
        <p:spPr bwMode="auto">
          <a:xfrm rot="2474609">
            <a:off x="8021638" y="3228975"/>
            <a:ext cx="401637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803;p20">
            <a:extLst>
              <a:ext uri="{FF2B5EF4-FFF2-40B4-BE49-F238E27FC236}">
                <a16:creationId xmlns:a16="http://schemas.microsoft.com/office/drawing/2014/main" id="{DAEF7367-7240-4AEA-ADCC-E56647665033}"/>
              </a:ext>
            </a:extLst>
          </p:cNvPr>
          <p:cNvSpPr>
            <a:spLocks/>
          </p:cNvSpPr>
          <p:nvPr/>
        </p:nvSpPr>
        <p:spPr bwMode="auto">
          <a:xfrm rot="19198971">
            <a:off x="7461250" y="754063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806;p20">
            <a:extLst>
              <a:ext uri="{FF2B5EF4-FFF2-40B4-BE49-F238E27FC236}">
                <a16:creationId xmlns:a16="http://schemas.microsoft.com/office/drawing/2014/main" id="{E4217E07-C61B-46E6-A909-5227A76949AB}"/>
              </a:ext>
            </a:extLst>
          </p:cNvPr>
          <p:cNvSpPr txBox="1"/>
          <p:nvPr/>
        </p:nvSpPr>
        <p:spPr>
          <a:xfrm>
            <a:off x="4578350" y="4268788"/>
            <a:ext cx="2655888" cy="820737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68569" rIns="68569" bIns="68569"/>
          <a:lstStyle/>
          <a:p>
            <a:pPr algn="ctr" eaLnBrk="1" hangingPunct="1">
              <a:spcBef>
                <a:spcPts val="225"/>
              </a:spcBef>
              <a:spcAft>
                <a:spcPts val="0"/>
              </a:spcAft>
              <a:defRPr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4" name="Google Shape;804;p20"/>
          <p:cNvSpPr txBox="1">
            <a:spLocks noGrp="1"/>
          </p:cNvSpPr>
          <p:nvPr>
            <p:ph type="title"/>
          </p:nvPr>
        </p:nvSpPr>
        <p:spPr>
          <a:xfrm>
            <a:off x="1069850" y="2432767"/>
            <a:ext cx="2817600" cy="198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subTitle" idx="1"/>
          </p:nvPr>
        </p:nvSpPr>
        <p:spPr>
          <a:xfrm>
            <a:off x="4572000" y="1607533"/>
            <a:ext cx="3502200" cy="16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026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96A62386-49CF-4386-A8E8-C73B3081E89C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C3CF8D08-0799-485C-9DD8-3A5361D98A23}"/>
              </a:ext>
            </a:extLst>
          </p:cNvPr>
          <p:cNvSpPr>
            <a:spLocks/>
          </p:cNvSpPr>
          <p:nvPr/>
        </p:nvSpPr>
        <p:spPr bwMode="auto">
          <a:xfrm>
            <a:off x="850582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0875BD1C-1A3C-4F9F-B201-1AB612FC830E}"/>
              </a:ext>
            </a:extLst>
          </p:cNvPr>
          <p:cNvSpPr>
            <a:spLocks/>
          </p:cNvSpPr>
          <p:nvPr/>
        </p:nvSpPr>
        <p:spPr bwMode="auto">
          <a:xfrm>
            <a:off x="8269288" y="64325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D51192FB-4147-4E77-BDCE-7E98ECED2EB8}"/>
              </a:ext>
            </a:extLst>
          </p:cNvPr>
          <p:cNvSpPr/>
          <p:nvPr/>
        </p:nvSpPr>
        <p:spPr>
          <a:xfrm>
            <a:off x="8431213" y="1073150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2E2BB902-F4EF-4CDE-9D1B-6784E1F7EAFC}"/>
              </a:ext>
            </a:extLst>
          </p:cNvPr>
          <p:cNvSpPr>
            <a:spLocks/>
          </p:cNvSpPr>
          <p:nvPr/>
        </p:nvSpPr>
        <p:spPr bwMode="auto">
          <a:xfrm rot="19198849">
            <a:off x="8054975" y="5759450"/>
            <a:ext cx="223838" cy="1746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E0E172B3-94B1-4313-A05A-CA0B5B5D2B9D}"/>
              </a:ext>
            </a:extLst>
          </p:cNvPr>
          <p:cNvSpPr>
            <a:spLocks/>
          </p:cNvSpPr>
          <p:nvPr/>
        </p:nvSpPr>
        <p:spPr bwMode="auto">
          <a:xfrm>
            <a:off x="495300" y="2732088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713CD574-9A91-4E09-B918-70608CA91545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357188"/>
            <a:ext cx="1098550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5F28C07D-A18A-4EA0-8D0A-97DEA1284826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156D4C45-7B5F-410F-A7BF-F2DFEEC14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3A65DFB2-8854-494F-AE65-ED64DCF99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25B071B8-BA32-49D5-9141-038D19EB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5A82070A-BDDF-4FCA-BC09-D7B7CB41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83A1A646-C10E-46AC-B41C-C1ED42D4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CE92BE2C-339E-4C23-8BB8-0FD56776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47CD22B6-E7A4-4FD3-8BC5-22E60942D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6001CEF6-AE85-4489-BF05-C6C3B129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1D690C54-E427-4F5A-BF4D-961D5F34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DB5CF609-B5C2-46E8-B050-3EF77606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A812F7A1-5418-4814-8E5B-8FC72B48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78427C82-2BFD-4B2B-9552-3283D6B915C1}"/>
              </a:ext>
            </a:extLst>
          </p:cNvPr>
          <p:cNvSpPr/>
          <p:nvPr/>
        </p:nvSpPr>
        <p:spPr>
          <a:xfrm>
            <a:off x="-4763" y="147955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1F8F612D-486E-4B28-82B3-87E7403FBC55}"/>
              </a:ext>
            </a:extLst>
          </p:cNvPr>
          <p:cNvSpPr>
            <a:spLocks/>
          </p:cNvSpPr>
          <p:nvPr/>
        </p:nvSpPr>
        <p:spPr bwMode="auto">
          <a:xfrm>
            <a:off x="1789113" y="323850"/>
            <a:ext cx="220662" cy="2889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3425967"/>
            <a:ext cx="32532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530767"/>
            <a:ext cx="25716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396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34971521-4B4C-4180-9CCF-676330782D93}"/>
              </a:ext>
            </a:extLst>
          </p:cNvPr>
          <p:cNvSpPr/>
          <p:nvPr/>
        </p:nvSpPr>
        <p:spPr>
          <a:xfrm rot="46">
            <a:off x="1230313" y="2189163"/>
            <a:ext cx="2384425" cy="119221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733A9370-2876-4D18-BA97-6458E588FE25}"/>
              </a:ext>
            </a:extLst>
          </p:cNvPr>
          <p:cNvSpPr/>
          <p:nvPr/>
        </p:nvSpPr>
        <p:spPr>
          <a:xfrm>
            <a:off x="-4763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E9906BBE-ACE6-4ECA-8654-3C873AD4F9BC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0637D414-5408-4DA6-836B-13FCA7346E14}"/>
              </a:ext>
            </a:extLst>
          </p:cNvPr>
          <p:cNvSpPr>
            <a:spLocks/>
          </p:cNvSpPr>
          <p:nvPr/>
        </p:nvSpPr>
        <p:spPr bwMode="auto">
          <a:xfrm>
            <a:off x="130175" y="2476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FECCA05D-BDC5-4349-8F82-CFD11ACE3D38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65E367E0-0D3D-4670-9762-05698680044A}"/>
                </a:ext>
              </a:extLst>
            </p:cNvPr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DB367674-8311-49FE-A307-A514350B5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66077BE3-A841-4A31-A2FC-54DDC6D3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D91E542D-6B5C-4C2A-BE72-3DD32249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B8D1CA96-1B87-409F-B733-6A1DE5F2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A1F00BF5-E7B4-4199-B7BE-78D9B65E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841AD788-CDFD-4982-8EC2-2487809117C2}"/>
              </a:ext>
            </a:extLst>
          </p:cNvPr>
          <p:cNvSpPr>
            <a:spLocks/>
          </p:cNvSpPr>
          <p:nvPr/>
        </p:nvSpPr>
        <p:spPr bwMode="auto">
          <a:xfrm>
            <a:off x="1069975" y="365125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516B5693-3F9B-458D-A3BE-392AF462FECD}"/>
              </a:ext>
            </a:extLst>
          </p:cNvPr>
          <p:cNvSpPr>
            <a:spLocks/>
          </p:cNvSpPr>
          <p:nvPr/>
        </p:nvSpPr>
        <p:spPr bwMode="auto">
          <a:xfrm>
            <a:off x="242888" y="160972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33DA278A-D444-447C-A9DD-83ED357D7A17}"/>
              </a:ext>
            </a:extLst>
          </p:cNvPr>
          <p:cNvSpPr>
            <a:spLocks/>
          </p:cNvSpPr>
          <p:nvPr/>
        </p:nvSpPr>
        <p:spPr bwMode="auto">
          <a:xfrm>
            <a:off x="8640763" y="4959350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F01DDC76-9A95-4F4B-A42E-4976C32D0734}"/>
              </a:ext>
            </a:extLst>
          </p:cNvPr>
          <p:cNvSpPr/>
          <p:nvPr/>
        </p:nvSpPr>
        <p:spPr>
          <a:xfrm>
            <a:off x="285750" y="6303963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FFB62082-4698-4721-A600-3A7A7F5D8194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2E93A341-04B1-4835-A1CC-DB6126B28390}"/>
              </a:ext>
            </a:extLst>
          </p:cNvPr>
          <p:cNvSpPr>
            <a:spLocks/>
          </p:cNvSpPr>
          <p:nvPr/>
        </p:nvSpPr>
        <p:spPr bwMode="auto">
          <a:xfrm>
            <a:off x="7993063" y="55308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BE5FC155-933F-4676-87E7-5681EDCF100F}"/>
              </a:ext>
            </a:extLst>
          </p:cNvPr>
          <p:cNvSpPr>
            <a:spLocks/>
          </p:cNvSpPr>
          <p:nvPr/>
        </p:nvSpPr>
        <p:spPr bwMode="auto">
          <a:xfrm flipH="1">
            <a:off x="7497763" y="1604963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6B12D741-6E88-4ACE-82C1-D330CA1ACB34}"/>
              </a:ext>
            </a:extLst>
          </p:cNvPr>
          <p:cNvSpPr>
            <a:spLocks/>
          </p:cNvSpPr>
          <p:nvPr/>
        </p:nvSpPr>
        <p:spPr bwMode="auto">
          <a:xfrm rot="2209237">
            <a:off x="8239125" y="4826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D6D8566C-26F8-4034-BF6E-6C21ABB97A3D}"/>
              </a:ext>
            </a:extLst>
          </p:cNvPr>
          <p:cNvSpPr>
            <a:spLocks/>
          </p:cNvSpPr>
          <p:nvPr/>
        </p:nvSpPr>
        <p:spPr bwMode="auto">
          <a:xfrm rot="2089191" flipH="1">
            <a:off x="8053388" y="5421313"/>
            <a:ext cx="738187" cy="896937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C48F1BF8-6957-4A02-8721-931158A32D20}"/>
              </a:ext>
            </a:extLst>
          </p:cNvPr>
          <p:cNvSpPr/>
          <p:nvPr/>
        </p:nvSpPr>
        <p:spPr>
          <a:xfrm flipH="1">
            <a:off x="7397750" y="657225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714E71B8-B090-4DBB-A31F-FAD28EFDD702}"/>
              </a:ext>
            </a:extLst>
          </p:cNvPr>
          <p:cNvSpPr/>
          <p:nvPr/>
        </p:nvSpPr>
        <p:spPr>
          <a:xfrm flipH="1">
            <a:off x="7650163" y="876300"/>
            <a:ext cx="107950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069850" y="2262300"/>
            <a:ext cx="28803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069850" y="3762633"/>
            <a:ext cx="28803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685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7C2243AB-413B-41F7-AC1B-B1BDEF55E169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B5B88EFE-9E72-402F-BFEA-ED0412BD4D1C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448FFD4A-51D4-4256-95B4-6C9325161465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0"/>
            <a:ext cx="296863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686DFD36-8447-4F5C-A885-1063C38466B3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5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D2948FAF-C19B-4F9D-B2DB-15579D64E41E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B7EBEFF8-62EB-4744-BDEE-730735E9B4F6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E51683CB-55E9-48E0-BC88-8F1FFD337C1D}"/>
              </a:ext>
            </a:extLst>
          </p:cNvPr>
          <p:cNvSpPr/>
          <p:nvPr/>
        </p:nvSpPr>
        <p:spPr>
          <a:xfrm flipH="1">
            <a:off x="8704263" y="6303963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D44C53D9-3CE7-4959-ADFD-CD49ED8B0D18}"/>
              </a:ext>
            </a:extLst>
          </p:cNvPr>
          <p:cNvGrpSpPr>
            <a:grpSpLocks/>
          </p:cNvGrpSpPr>
          <p:nvPr/>
        </p:nvGrpSpPr>
        <p:grpSpPr bwMode="auto"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6ADF27F6-47AD-4CAB-BD07-DCF71AB57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D82F677A-3F19-43D7-9FED-03D4CD8D91E9}"/>
                </a:ext>
              </a:extLst>
            </p:cNvPr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EC40BBCB-095E-47E9-BF89-1B845283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75383F28-3AA7-4B7A-B347-1F1E91C3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9CCF0610-06FF-4F25-9120-4DEBA6B2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1C4ABEBA-7D5D-4A04-8B74-03779ED62FD0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1AD89B5A-6FB6-422B-9C31-8C48F270C8C9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2D30CB1B-1BE6-4EA6-BB3C-FB6F4AB302F6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7E474D5E-2CEB-4ABF-9D54-2B0416FF8248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3F95F098-AB0A-40F5-A516-8E3EA186097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147FE1D0-CCB7-44FA-8AD2-C91694A7B55F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9C2295F7-2F36-4D19-A6CB-B12F4AAB6339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4AF2C39B-86CD-474F-B668-051D254D0407}"/>
                </a:ext>
              </a:extLst>
            </p:cNvPr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98E126B7-401E-4DC7-BCF8-AE6DDED4C1BE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46D3D338-E219-46CF-97E7-0031F035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AA565D7D-FFEB-4172-AE0D-4503CD11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46ADD8F0-A722-4F3C-9F06-E6F23EEC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7CF88B96-2BDE-42CA-8A2C-818DF1B69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5DFDDE21-D8FD-412E-9BF4-F5FEA09FE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B7EAF818-40B4-4973-AFF6-D612E52B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D988B363-053D-449F-9714-A7A7B01E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29FAFD5C-DF84-4EE3-9D06-813F9D272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1A226D42-000D-4308-957F-CA77EE06C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0A02485F-6078-4EFD-B2D1-0DE42C5E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01662AB0-53EF-468A-B0D9-7B15DAD2EB3B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C3A915BC-3E2C-492B-85E9-2A114494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F4D33D14-90D2-4C98-8E4C-9D0EA3D95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BED543C1-31F0-4B60-8E9F-7147ADD2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D6189DB3-19D8-46CD-B78E-514B7E0FE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DFC887A4-25A2-4ACC-81D9-5D76DF587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156ADCD8-2BDB-458C-BF1B-0AB31646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501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1B550519-BF3B-4CBE-A132-6423EFB68246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8F9A9F25-CF7F-40FA-B12F-759E6ABB4F5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BEC48D90-DDA2-4F26-A10D-11393EEB3B73}"/>
              </a:ext>
            </a:extLst>
          </p:cNvPr>
          <p:cNvSpPr>
            <a:spLocks/>
          </p:cNvSpPr>
          <p:nvPr/>
        </p:nvSpPr>
        <p:spPr bwMode="auto">
          <a:xfrm>
            <a:off x="512763" y="704850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E096DF14-6BDB-40E7-8FC2-FD049194A2FC}"/>
              </a:ext>
            </a:extLst>
          </p:cNvPr>
          <p:cNvSpPr>
            <a:spLocks/>
          </p:cNvSpPr>
          <p:nvPr/>
        </p:nvSpPr>
        <p:spPr bwMode="auto">
          <a:xfrm>
            <a:off x="7878763" y="322263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D78E1169-2847-421A-8A21-536A0B340274}"/>
              </a:ext>
            </a:extLst>
          </p:cNvPr>
          <p:cNvSpPr>
            <a:spLocks/>
          </p:cNvSpPr>
          <p:nvPr/>
        </p:nvSpPr>
        <p:spPr bwMode="auto">
          <a:xfrm>
            <a:off x="8058150" y="5962650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794E8F50-00B8-46B0-BA28-2232A69537B6}"/>
              </a:ext>
            </a:extLst>
          </p:cNvPr>
          <p:cNvSpPr>
            <a:spLocks/>
          </p:cNvSpPr>
          <p:nvPr/>
        </p:nvSpPr>
        <p:spPr bwMode="auto">
          <a:xfrm>
            <a:off x="8375650" y="5330825"/>
            <a:ext cx="317500" cy="363538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B0858D02-120C-41EB-B56A-75DA1FCBFC99}"/>
              </a:ext>
            </a:extLst>
          </p:cNvPr>
          <p:cNvSpPr/>
          <p:nvPr/>
        </p:nvSpPr>
        <p:spPr>
          <a:xfrm>
            <a:off x="8510588" y="1147763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1C7279BB-9061-43DB-A0EF-EB97ED6508EC}"/>
              </a:ext>
            </a:extLst>
          </p:cNvPr>
          <p:cNvSpPr>
            <a:spLocks/>
          </p:cNvSpPr>
          <p:nvPr/>
        </p:nvSpPr>
        <p:spPr bwMode="auto">
          <a:xfrm>
            <a:off x="8621713" y="2189163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4255800"/>
            <a:ext cx="28179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417200"/>
            <a:ext cx="30597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919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26E3E201-09C8-4250-A8F2-7D5E394B4F56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38"/>
            <a:ext cx="547688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6DAB5D99-40FA-4F0A-BE03-E903437BE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A181D7A2-5B21-43AE-86B5-2DE4900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01FC95EA-582A-47D2-BB03-E567A35C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94BE69E6-1A40-4548-AD86-7B7F52A4D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2FB052A8-1592-41C0-AF64-2052BD95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40DF8089-9482-42A4-94FE-DDCD2847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F24838A7-E203-4EDC-9D52-7F30F718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2CD1C407-BDE9-40F0-821C-295B975F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AD866386-A04B-4EC9-A4EB-EAC97E055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75485C4F-CAB2-4825-983C-940C3FD5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45B1EC58-D8C0-4A18-9BE0-8E935C3C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C462DC40-1EFF-4F2D-AB70-CA0DAB39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CA56BB64-ACAB-428D-8F5E-EDA717E2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713A980A-AAC4-44DA-B0F2-F5FD2BFF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6C5677A1-B848-4EFE-BEC8-05DFBA21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AE4F0B9C-147E-496B-98C1-116A94411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FCF07FC7-FDFE-486F-9115-F0670085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A9EF6BDC-39D8-484C-B9BD-30D80448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0BF8EF40-C6CF-4CD2-A5CA-CB0DCFC5E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F2F075B0-8916-49AF-81D4-2A25CD619BBC}"/>
              </a:ext>
            </a:extLst>
          </p:cNvPr>
          <p:cNvSpPr>
            <a:spLocks/>
          </p:cNvSpPr>
          <p:nvPr/>
        </p:nvSpPr>
        <p:spPr bwMode="auto">
          <a:xfrm>
            <a:off x="7402513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F5FE4E67-017F-4104-991A-4844C5E149D9}"/>
              </a:ext>
            </a:extLst>
          </p:cNvPr>
          <p:cNvSpPr>
            <a:spLocks/>
          </p:cNvSpPr>
          <p:nvPr/>
        </p:nvSpPr>
        <p:spPr bwMode="auto">
          <a:xfrm>
            <a:off x="112713" y="5741988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FEFF76CD-29BC-4C9A-ADB1-23A7A62DBF83}"/>
              </a:ext>
            </a:extLst>
          </p:cNvPr>
          <p:cNvSpPr>
            <a:spLocks/>
          </p:cNvSpPr>
          <p:nvPr/>
        </p:nvSpPr>
        <p:spPr bwMode="auto">
          <a:xfrm rot="2209237">
            <a:off x="690563" y="6199188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21E40510-2359-4E85-B62C-C5D6CF9BA274}"/>
              </a:ext>
            </a:extLst>
          </p:cNvPr>
          <p:cNvSpPr>
            <a:spLocks/>
          </p:cNvSpPr>
          <p:nvPr/>
        </p:nvSpPr>
        <p:spPr bwMode="auto">
          <a:xfrm flipH="1">
            <a:off x="274638" y="6142038"/>
            <a:ext cx="271462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72662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468137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7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74F273F9-A16E-48D4-8C55-B09D8F5B74E5}"/>
              </a:ext>
            </a:extLst>
          </p:cNvPr>
          <p:cNvGrpSpPr>
            <a:grpSpLocks/>
          </p:cNvGrpSpPr>
          <p:nvPr/>
        </p:nvGrpSpPr>
        <p:grpSpPr bwMode="auto">
          <a:xfrm>
            <a:off x="7842250" y="719138"/>
            <a:ext cx="860425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930C9582-7EBD-4A11-B77F-1CEDDF91051B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F5F94D3F-3AF3-4379-A0ED-AD329844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D65BE92A-F23A-4932-9BDE-2ECA8BF4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D14D8CE7-A97F-41E3-875F-A8E04EAEF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A86483FF-F89F-4DE2-A67A-61119656F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2E14EEBF-68A7-42AE-B425-6F418CB7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2BAB9B40-3651-47D9-BDF5-72680CC8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A65D9894-DBB4-45F1-A385-5FFEF71E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1674D7D0-C50F-4DD0-B757-3F1012BD6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516E20B5-DF6F-49A0-9C89-36F649A7D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FFB1D154-F059-4C30-A1DA-F8B74A1B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FAE3A340-F68F-4021-8B5E-A1395228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FB52CC07-4504-4828-BD6F-4A3C95FC2A8F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5570F899-6336-4B2E-B790-B85CF7C462A7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E3D7A609-378F-45EA-AC9B-69380318E1E5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337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AF633B7F-D827-475F-9C54-604915392CDE}"/>
              </a:ext>
            </a:extLst>
          </p:cNvPr>
          <p:cNvSpPr/>
          <p:nvPr/>
        </p:nvSpPr>
        <p:spPr>
          <a:xfrm>
            <a:off x="7535863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B9C869B5-66F8-4F29-A1D3-1A2559451FE3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C72DBA93-7DD6-4A88-876C-EC29A4283D54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35986C18-177A-4BC2-81B0-E223782EB13F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66C15B2B-4CEA-4B8E-BE59-3E69207F79EE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212FF7A9-AA2B-48A8-8F24-2C70C561E4B0}"/>
              </a:ext>
            </a:extLst>
          </p:cNvPr>
          <p:cNvSpPr>
            <a:spLocks/>
          </p:cNvSpPr>
          <p:nvPr/>
        </p:nvSpPr>
        <p:spPr bwMode="auto">
          <a:xfrm flipH="1">
            <a:off x="384175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E35A4CF3-3A75-4DD3-BB70-ED35B89BA366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3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D1F9-FB41-46DD-9810-2078DA094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176227"/>
      </p:ext>
    </p:extLst>
  </p:cSld>
  <p:clrMapOvr>
    <a:masterClrMapping/>
  </p:clrMapOvr>
  <p:transition>
    <p:comb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3;p27">
            <a:extLst>
              <a:ext uri="{FF2B5EF4-FFF2-40B4-BE49-F238E27FC236}">
                <a16:creationId xmlns:a16="http://schemas.microsoft.com/office/drawing/2014/main" id="{D3F7C2A6-CF32-43A3-9F6D-56B56AC8E974}"/>
              </a:ext>
            </a:extLst>
          </p:cNvPr>
          <p:cNvGrpSpPr>
            <a:grpSpLocks/>
          </p:cNvGrpSpPr>
          <p:nvPr/>
        </p:nvGrpSpPr>
        <p:grpSpPr bwMode="auto">
          <a:xfrm>
            <a:off x="7842250" y="719138"/>
            <a:ext cx="860425" cy="1174750"/>
            <a:chOff x="918850" y="1629150"/>
            <a:chExt cx="442250" cy="453124"/>
          </a:xfrm>
        </p:grpSpPr>
        <p:sp>
          <p:nvSpPr>
            <p:cNvPr id="3" name="Google Shape;964;p27">
              <a:extLst>
                <a:ext uri="{FF2B5EF4-FFF2-40B4-BE49-F238E27FC236}">
                  <a16:creationId xmlns:a16="http://schemas.microsoft.com/office/drawing/2014/main" id="{3DDE364F-A482-4A6B-84D6-1D2C58DA7A36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Google Shape;965;p27">
              <a:extLst>
                <a:ext uri="{FF2B5EF4-FFF2-40B4-BE49-F238E27FC236}">
                  <a16:creationId xmlns:a16="http://schemas.microsoft.com/office/drawing/2014/main" id="{5199B0E0-E7C9-491B-BA11-C89EF54F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966;p27">
              <a:extLst>
                <a:ext uri="{FF2B5EF4-FFF2-40B4-BE49-F238E27FC236}">
                  <a16:creationId xmlns:a16="http://schemas.microsoft.com/office/drawing/2014/main" id="{1F840253-443B-4186-BB70-DCEABC3E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967;p27">
              <a:extLst>
                <a:ext uri="{FF2B5EF4-FFF2-40B4-BE49-F238E27FC236}">
                  <a16:creationId xmlns:a16="http://schemas.microsoft.com/office/drawing/2014/main" id="{C2C700F8-C192-4F18-9A14-727CE302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68;p27">
              <a:extLst>
                <a:ext uri="{FF2B5EF4-FFF2-40B4-BE49-F238E27FC236}">
                  <a16:creationId xmlns:a16="http://schemas.microsoft.com/office/drawing/2014/main" id="{6A747A49-E111-4A88-AC46-AE356288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69;p27">
              <a:extLst>
                <a:ext uri="{FF2B5EF4-FFF2-40B4-BE49-F238E27FC236}">
                  <a16:creationId xmlns:a16="http://schemas.microsoft.com/office/drawing/2014/main" id="{45A55766-52A3-4ADE-886D-807A5919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70;p27">
              <a:extLst>
                <a:ext uri="{FF2B5EF4-FFF2-40B4-BE49-F238E27FC236}">
                  <a16:creationId xmlns:a16="http://schemas.microsoft.com/office/drawing/2014/main" id="{77FB893C-4F92-4181-8005-5C5A19F2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71;p27">
              <a:extLst>
                <a:ext uri="{FF2B5EF4-FFF2-40B4-BE49-F238E27FC236}">
                  <a16:creationId xmlns:a16="http://schemas.microsoft.com/office/drawing/2014/main" id="{8D6FFC2C-2515-4A37-9053-4D9DFA8F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72;p27">
              <a:extLst>
                <a:ext uri="{FF2B5EF4-FFF2-40B4-BE49-F238E27FC236}">
                  <a16:creationId xmlns:a16="http://schemas.microsoft.com/office/drawing/2014/main" id="{E25F3859-F686-43B2-9ED8-E8EC4EEE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73;p27">
              <a:extLst>
                <a:ext uri="{FF2B5EF4-FFF2-40B4-BE49-F238E27FC236}">
                  <a16:creationId xmlns:a16="http://schemas.microsoft.com/office/drawing/2014/main" id="{A6012540-B94C-45D2-925A-22F53631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74;p27">
              <a:extLst>
                <a:ext uri="{FF2B5EF4-FFF2-40B4-BE49-F238E27FC236}">
                  <a16:creationId xmlns:a16="http://schemas.microsoft.com/office/drawing/2014/main" id="{76F68251-5E88-4911-A776-345CBE70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75;p27">
              <a:extLst>
                <a:ext uri="{FF2B5EF4-FFF2-40B4-BE49-F238E27FC236}">
                  <a16:creationId xmlns:a16="http://schemas.microsoft.com/office/drawing/2014/main" id="{46100968-A0E7-4059-BC21-090EBCCD4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976;p27">
            <a:extLst>
              <a:ext uri="{FF2B5EF4-FFF2-40B4-BE49-F238E27FC236}">
                <a16:creationId xmlns:a16="http://schemas.microsoft.com/office/drawing/2014/main" id="{83DCEF0D-605E-4B05-B306-3F4A5EA19131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977;p27">
            <a:extLst>
              <a:ext uri="{FF2B5EF4-FFF2-40B4-BE49-F238E27FC236}">
                <a16:creationId xmlns:a16="http://schemas.microsoft.com/office/drawing/2014/main" id="{12D443CB-114D-4516-B824-A095A8DEA1E9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978;p27">
            <a:extLst>
              <a:ext uri="{FF2B5EF4-FFF2-40B4-BE49-F238E27FC236}">
                <a16:creationId xmlns:a16="http://schemas.microsoft.com/office/drawing/2014/main" id="{C9937B24-0F52-482C-8118-30204D561E6F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337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979;p27">
            <a:extLst>
              <a:ext uri="{FF2B5EF4-FFF2-40B4-BE49-F238E27FC236}">
                <a16:creationId xmlns:a16="http://schemas.microsoft.com/office/drawing/2014/main" id="{6BDAAFF1-B9C9-4CFC-A341-3A39AA3C75EC}"/>
              </a:ext>
            </a:extLst>
          </p:cNvPr>
          <p:cNvSpPr/>
          <p:nvPr/>
        </p:nvSpPr>
        <p:spPr>
          <a:xfrm>
            <a:off x="7535863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980;p27">
            <a:extLst>
              <a:ext uri="{FF2B5EF4-FFF2-40B4-BE49-F238E27FC236}">
                <a16:creationId xmlns:a16="http://schemas.microsoft.com/office/drawing/2014/main" id="{7315A0CC-B3C1-4BC3-937D-061ABACE32BD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981;p27">
            <a:extLst>
              <a:ext uri="{FF2B5EF4-FFF2-40B4-BE49-F238E27FC236}">
                <a16:creationId xmlns:a16="http://schemas.microsoft.com/office/drawing/2014/main" id="{1A2A0879-549C-48EB-859F-308528D04779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982;p27">
            <a:extLst>
              <a:ext uri="{FF2B5EF4-FFF2-40B4-BE49-F238E27FC236}">
                <a16:creationId xmlns:a16="http://schemas.microsoft.com/office/drawing/2014/main" id="{0416932D-3304-4989-9B72-BA586D5DB60F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983;p27">
            <a:extLst>
              <a:ext uri="{FF2B5EF4-FFF2-40B4-BE49-F238E27FC236}">
                <a16:creationId xmlns:a16="http://schemas.microsoft.com/office/drawing/2014/main" id="{A84C421F-CB94-4728-AAC2-6445298D0D3E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984;p27">
            <a:extLst>
              <a:ext uri="{FF2B5EF4-FFF2-40B4-BE49-F238E27FC236}">
                <a16:creationId xmlns:a16="http://schemas.microsoft.com/office/drawing/2014/main" id="{7A752CCA-7D93-41B9-B4CE-B6A4BE86E818}"/>
              </a:ext>
            </a:extLst>
          </p:cNvPr>
          <p:cNvSpPr>
            <a:spLocks/>
          </p:cNvSpPr>
          <p:nvPr/>
        </p:nvSpPr>
        <p:spPr bwMode="auto">
          <a:xfrm flipH="1">
            <a:off x="384175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985;p27">
            <a:extLst>
              <a:ext uri="{FF2B5EF4-FFF2-40B4-BE49-F238E27FC236}">
                <a16:creationId xmlns:a16="http://schemas.microsoft.com/office/drawing/2014/main" id="{1839EE7D-2E1C-4D9C-8ED0-2CD794FB2D24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3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4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9340E248-C926-4845-A235-7F1BFB97EBAA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BCFAA1F0-8751-4DF6-945A-7896A71CD3B6}"/>
              </a:ext>
            </a:extLst>
          </p:cNvPr>
          <p:cNvSpPr/>
          <p:nvPr/>
        </p:nvSpPr>
        <p:spPr>
          <a:xfrm>
            <a:off x="2530475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E8E76019-8590-46C2-8B4A-FEA7237C66CE}"/>
              </a:ext>
            </a:extLst>
          </p:cNvPr>
          <p:cNvSpPr/>
          <p:nvPr/>
        </p:nvSpPr>
        <p:spPr>
          <a:xfrm>
            <a:off x="22542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2DF601C5-769C-43ED-9D6F-F83B5454055F}"/>
              </a:ext>
            </a:extLst>
          </p:cNvPr>
          <p:cNvSpPr/>
          <p:nvPr/>
        </p:nvSpPr>
        <p:spPr>
          <a:xfrm>
            <a:off x="0" y="189388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6A16D317-24D8-4EDC-8D60-90D5EA48EA62}"/>
              </a:ext>
            </a:extLst>
          </p:cNvPr>
          <p:cNvSpPr/>
          <p:nvPr/>
        </p:nvSpPr>
        <p:spPr>
          <a:xfrm rot="10800000">
            <a:off x="5688013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58DD24DA-4014-4721-AD2C-9B06A6218BBA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424488"/>
            <a:ext cx="582613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4A2DACF6-91E4-487A-B17A-95A494AEE631}"/>
                </a:ext>
              </a:extLst>
            </p:cNvPr>
            <p:cNvSpPr/>
            <p:nvPr/>
          </p:nvSpPr>
          <p:spPr>
            <a:xfrm>
              <a:off x="317023" y="4003889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E0EBE381-9D98-41D6-8BBA-04F54AE04F90}"/>
                </a:ext>
              </a:extLst>
            </p:cNvPr>
            <p:cNvSpPr/>
            <p:nvPr/>
          </p:nvSpPr>
          <p:spPr>
            <a:xfrm>
              <a:off x="440589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1EB96FE1-1863-4D3A-A29C-64D5EA6E4E79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95425F3A-83A9-4BDE-9B14-1D23C55C7E8F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8C73A621-DC84-4526-AEFE-AB321D3953C3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2B3AD668-BA3E-4CCC-9583-1824EB8A43CB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D63809F8-BB1D-47ED-AEC7-797B5FA9ED04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8682F8F4-CD6C-4629-83BA-8F49D00CDC51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E5D4DEB3-80D0-468D-9531-DAD29D738BA4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DCBC5AC3-5F68-4C3F-91C6-80815E73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9B772756-7A0B-4503-920F-6143FC5EF27F}"/>
              </a:ext>
            </a:extLst>
          </p:cNvPr>
          <p:cNvGrpSpPr>
            <a:grpSpLocks/>
          </p:cNvGrpSpPr>
          <p:nvPr/>
        </p:nvGrpSpPr>
        <p:grpSpPr bwMode="auto">
          <a:xfrm>
            <a:off x="8424863" y="6132513"/>
            <a:ext cx="442912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39769E23-EAFD-4A88-BE4D-4AC89E874525}"/>
                </a:ext>
              </a:extLst>
            </p:cNvPr>
            <p:cNvSpPr/>
            <p:nvPr/>
          </p:nvSpPr>
          <p:spPr>
            <a:xfrm>
              <a:off x="1015542" y="1742133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1AB9DE41-0274-49A2-B9C4-7ED00214F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080B093A-D8A2-4211-AFCA-C3F443D57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469C7236-1A80-47F2-8881-A0D95083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8DF37F97-197E-4391-9DD0-A6B2C1FD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750C3028-F2FD-4A35-B769-2D6209E3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CF53DB05-C95B-47B4-8045-7DA8D727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48B4258A-6542-48B9-979C-4CBAA1C1E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E8E9CA0E-A083-4166-96D8-B6424316C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4D7B8EDD-B2AC-47F8-B40E-A212B555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50B1135E-6033-4D7E-8036-F897121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805A4F29-F4A2-40B4-AE42-1A3E4316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EEE7E5CE-AEB8-487C-A770-28F82F031D9C}"/>
              </a:ext>
            </a:extLst>
          </p:cNvPr>
          <p:cNvSpPr>
            <a:spLocks/>
          </p:cNvSpPr>
          <p:nvPr/>
        </p:nvSpPr>
        <p:spPr bwMode="auto">
          <a:xfrm rot="4884482">
            <a:off x="1431131" y="502444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5494CE26-6606-4F7E-BD89-6D23664B214D}"/>
              </a:ext>
            </a:extLst>
          </p:cNvPr>
          <p:cNvSpPr/>
          <p:nvPr/>
        </p:nvSpPr>
        <p:spPr>
          <a:xfrm>
            <a:off x="579438" y="4516438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B8C1228C-FA48-4575-ACDD-A809009FF9C2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E5838F9F-1991-40E6-AE65-5B2305CDA760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3128963"/>
            <a:ext cx="468313" cy="595312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5F4D004F-00B4-41CA-8716-098D7E7B8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FBB4FD10-9F14-45E0-9D0D-ADB7784B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536FF67-2FD5-4FE6-83FD-27B006F1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D53F8332-1AC3-43DC-9B48-9645DD1B9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D00B7BD4-4CEE-4AE3-9001-B1B6CA862FB2}"/>
              </a:ext>
            </a:extLst>
          </p:cNvPr>
          <p:cNvSpPr/>
          <p:nvPr/>
        </p:nvSpPr>
        <p:spPr>
          <a:xfrm>
            <a:off x="1789113" y="6208713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8922BA60-F54A-457D-8177-B1F6215CEE0A}"/>
              </a:ext>
            </a:extLst>
          </p:cNvPr>
          <p:cNvSpPr>
            <a:spLocks/>
          </p:cNvSpPr>
          <p:nvPr/>
        </p:nvSpPr>
        <p:spPr bwMode="auto">
          <a:xfrm>
            <a:off x="8623300" y="33893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B2C7FF91-36F0-4D20-9DDD-D7D9E94A2F1E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489AB73F-92F3-4E63-9DE4-CF97C5E5ED28}"/>
                </a:ext>
              </a:extLst>
            </p:cNvPr>
            <p:cNvSpPr/>
            <p:nvPr/>
          </p:nvSpPr>
          <p:spPr>
            <a:xfrm>
              <a:off x="320500" y="4009998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F55069E5-5A00-487D-B2D3-31471FCB721A}"/>
                </a:ext>
              </a:extLst>
            </p:cNvPr>
            <p:cNvSpPr/>
            <p:nvPr/>
          </p:nvSpPr>
          <p:spPr>
            <a:xfrm>
              <a:off x="461364" y="4071102"/>
              <a:ext cx="96898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DDF89516-1CDD-4BEF-9970-C9FB8C07E350}"/>
                </a:ext>
              </a:extLst>
            </p:cNvPr>
            <p:cNvSpPr/>
            <p:nvPr/>
          </p:nvSpPr>
          <p:spPr>
            <a:xfrm>
              <a:off x="321297" y="4207307"/>
              <a:ext cx="146143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84FE9451-D0C9-4418-8E94-3D88AC0FDB04}"/>
                </a:ext>
              </a:extLst>
            </p:cNvPr>
            <p:cNvSpPr/>
            <p:nvPr/>
          </p:nvSpPr>
          <p:spPr>
            <a:xfrm>
              <a:off x="510322" y="4212009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C3C729E5-B5A4-4046-99BB-156E0EC083F0}"/>
                </a:ext>
              </a:extLst>
            </p:cNvPr>
            <p:cNvSpPr/>
            <p:nvPr/>
          </p:nvSpPr>
          <p:spPr>
            <a:xfrm>
              <a:off x="336497" y="4423206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7F6FE115-EF74-463F-910E-2B2D28C0097A}"/>
                </a:ext>
              </a:extLst>
            </p:cNvPr>
            <p:cNvSpPr/>
            <p:nvPr/>
          </p:nvSpPr>
          <p:spPr>
            <a:xfrm>
              <a:off x="611124" y="4339857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6B375B97-A007-4A1D-9ACA-2B26BDD5DD72}"/>
                </a:ext>
              </a:extLst>
            </p:cNvPr>
            <p:cNvSpPr/>
            <p:nvPr/>
          </p:nvSpPr>
          <p:spPr>
            <a:xfrm>
              <a:off x="370322" y="4549251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E129FD58-093E-4D6C-9DCA-A87D1F7907CA}"/>
                </a:ext>
              </a:extLst>
            </p:cNvPr>
            <p:cNvSpPr/>
            <p:nvPr/>
          </p:nvSpPr>
          <p:spPr>
            <a:xfrm>
              <a:off x="731723" y="4540011"/>
              <a:ext cx="127081" cy="19411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73F832DD-B5B9-4E1D-AF70-FA0A81D7C34E}"/>
                </a:ext>
              </a:extLst>
            </p:cNvPr>
            <p:cNvSpPr/>
            <p:nvPr/>
          </p:nvSpPr>
          <p:spPr>
            <a:xfrm>
              <a:off x="437937" y="4694802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39205F5A-49E4-4B7D-89A6-682BEF09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58FD440C-3CB3-452A-A03A-DF7EA590A138}"/>
              </a:ext>
            </a:extLst>
          </p:cNvPr>
          <p:cNvSpPr>
            <a:spLocks/>
          </p:cNvSpPr>
          <p:nvPr/>
        </p:nvSpPr>
        <p:spPr bwMode="auto">
          <a:xfrm>
            <a:off x="6888163" y="936625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E8F69D6C-AD18-4653-8BA5-B73D48AE25F3}"/>
              </a:ext>
            </a:extLst>
          </p:cNvPr>
          <p:cNvSpPr>
            <a:spLocks/>
          </p:cNvSpPr>
          <p:nvPr/>
        </p:nvSpPr>
        <p:spPr bwMode="auto">
          <a:xfrm>
            <a:off x="4256088" y="722313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7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9E734280-B602-4709-B886-577A23C10776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F4CF77F7-305F-472C-9CDF-9E440874E88A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875C6C01-CB2E-4746-B1B2-B8D87004C52B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0"/>
            <a:ext cx="296863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5C29BDAC-E6FD-4E8F-8CC5-92A91AE695F6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5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576183F7-29B4-4B1E-98CF-1A4BDB7091E4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A6F4D601-01F5-44EF-888B-994EB5A3C4E5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46937353-BD80-4C34-B008-D7AB3BCDD4C0}"/>
              </a:ext>
            </a:extLst>
          </p:cNvPr>
          <p:cNvSpPr/>
          <p:nvPr/>
        </p:nvSpPr>
        <p:spPr>
          <a:xfrm flipH="1">
            <a:off x="8704263" y="6303963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B9D30186-A8DD-43F7-AF9C-B0FF84C3897A}"/>
              </a:ext>
            </a:extLst>
          </p:cNvPr>
          <p:cNvGrpSpPr>
            <a:grpSpLocks/>
          </p:cNvGrpSpPr>
          <p:nvPr/>
        </p:nvGrpSpPr>
        <p:grpSpPr bwMode="auto"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56051EDE-8EB3-451E-AC39-0C0B5573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3A300D62-40F2-4BE6-BA50-43C5F5C12FEC}"/>
                </a:ext>
              </a:extLst>
            </p:cNvPr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02F9843B-CD6B-408E-BE69-719BDCFF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E413C068-B06D-4676-A53F-AB6A86A8C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4425FFF7-78CD-4EFB-BC14-99962DBA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88C8B0F0-4C92-4E28-8ECB-95F08319C3FD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90D0902C-615A-4FF8-84FE-9DBF4C930A53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650ECE07-95E6-4EDE-98D2-8388A14006E4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1F79095A-EF5B-46F6-87F1-CC7F54324EE6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9E9D98CD-982F-483C-85B7-5AA19FBA7E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1CF4270E-88A9-48EF-9337-AD966E10F3AB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76EC2CA5-6E09-4C5B-9ED6-22120B58948C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48073A65-4EB0-423E-B29C-4E7E6A1BDB93}"/>
                </a:ext>
              </a:extLst>
            </p:cNvPr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F6E0E016-93AD-4BC1-A49F-EEB3533F28EC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4BAABA88-86D3-4ECA-AB7D-D3278A41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7E36E48D-7873-4F17-8A61-A3F89E58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32FB91F5-BC9A-4BE1-B03A-A3FEF411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9B639538-C8D0-435D-AA0C-4A0CB5FB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FC9D75D0-15B0-48B2-8485-3758723AA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F4591DDE-D1DA-452D-8E82-98D684F78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DF20F5F4-89CB-4882-A659-BA0EE7C42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8C25A827-538F-4E53-92BE-4CD505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B69921D1-CA67-4851-B918-C3B84C4D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D2442F72-43E6-4696-8E8E-391A92F50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603534E1-2019-4B42-931E-F81FAC670D67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F318A900-8CEC-421D-A328-655AE22C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E52324A1-BCA1-423B-82ED-5886DCD4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DE20CCA5-ED4B-4CB6-9D88-3528CC4D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DA4361C1-9573-406F-9B37-DF8AFF30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1C5FF657-3BE0-4496-BF77-82022782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F1B118E1-8E9A-466E-A5DB-57B46CB0F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322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C5774F11-127D-4D57-BEC2-77D95A836EAE}"/>
              </a:ext>
            </a:extLst>
          </p:cNvPr>
          <p:cNvSpPr>
            <a:spLocks/>
          </p:cNvSpPr>
          <p:nvPr/>
        </p:nvSpPr>
        <p:spPr bwMode="auto">
          <a:xfrm>
            <a:off x="1404938" y="58499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986F5724-7EC1-4FEC-A921-F027ACAD5ABB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456238"/>
            <a:ext cx="795338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3E3089B9-7BF6-4CE9-9E48-DAEB5E4E66E5}"/>
                </a:ext>
              </a:extLst>
            </p:cNvPr>
            <p:cNvSpPr/>
            <p:nvPr/>
          </p:nvSpPr>
          <p:spPr>
            <a:xfrm>
              <a:off x="2562941" y="1336706"/>
              <a:ext cx="451779" cy="3218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4B265CF4-2932-4A96-84EE-9A726D1B1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1E4AF20F-3719-4E47-B972-70A5A2850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4D707D8E-C06F-4363-82FF-FA5870C12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75E004B1-B059-4177-841E-76801D8657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A36F5714-5671-42CE-9D9E-67CB73427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EB88551B-33C1-4A1A-A9D6-0EEB9BDE0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74B8B85C-4D32-4A50-9CDC-187302256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E87CC93D-CAF4-4E4B-980A-2A6E5853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450D56CE-B1D3-40A1-B491-ED6A004E3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C6B952F4-7D9B-455B-803A-C6BEDFAC0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E4FAA4E2-0C04-431B-8C83-59A55DF7E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44E1546A-06A6-4998-A8BA-76C2D0F95DBA}"/>
              </a:ext>
            </a:extLst>
          </p:cNvPr>
          <p:cNvSpPr>
            <a:spLocks/>
          </p:cNvSpPr>
          <p:nvPr/>
        </p:nvSpPr>
        <p:spPr bwMode="auto">
          <a:xfrm>
            <a:off x="347663" y="4573588"/>
            <a:ext cx="169862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246F0FB6-2195-46DE-9324-95CF4D92A30A}"/>
              </a:ext>
            </a:extLst>
          </p:cNvPr>
          <p:cNvSpPr/>
          <p:nvPr/>
        </p:nvSpPr>
        <p:spPr>
          <a:xfrm rot="10800000">
            <a:off x="8666163" y="215582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9B6D2195-A56A-468E-8D94-DE22A1953494}"/>
              </a:ext>
            </a:extLst>
          </p:cNvPr>
          <p:cNvSpPr>
            <a:spLocks/>
          </p:cNvSpPr>
          <p:nvPr/>
        </p:nvSpPr>
        <p:spPr bwMode="auto">
          <a:xfrm>
            <a:off x="8362950" y="1771650"/>
            <a:ext cx="212725" cy="32702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F2AED0FE-6035-40BA-9539-4E779919FA4F}"/>
              </a:ext>
            </a:extLst>
          </p:cNvPr>
          <p:cNvSpPr>
            <a:spLocks/>
          </p:cNvSpPr>
          <p:nvPr/>
        </p:nvSpPr>
        <p:spPr bwMode="auto">
          <a:xfrm>
            <a:off x="8578850" y="210185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76F430A1-2718-46E0-A3CB-ADD78BF1192E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434975"/>
            <a:ext cx="1166812" cy="976313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72A7CEC5-1EC5-4CBB-A8E4-6791A75F74E5}"/>
                </a:ext>
              </a:extLst>
            </p:cNvPr>
            <p:cNvSpPr/>
            <p:nvPr/>
          </p:nvSpPr>
          <p:spPr>
            <a:xfrm>
              <a:off x="7093093" y="213078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BDEDB641-F7E2-4555-8299-4920CE25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D5286347-2C3E-4395-82B1-82BD6DAF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0310E8CC-C095-449E-BF46-EDAE34DC7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488F514D-50B7-40A2-9873-DD84D70D8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F77BBC7D-F981-44A6-89C8-DCAD5518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73BF8106-25AD-4F1F-B376-934153B97DDE}"/>
              </a:ext>
            </a:extLst>
          </p:cNvPr>
          <p:cNvSpPr/>
          <p:nvPr/>
        </p:nvSpPr>
        <p:spPr>
          <a:xfrm>
            <a:off x="7167563" y="425450"/>
            <a:ext cx="393700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2721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1527050" y="19371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67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EFAA-9331-4A97-A5DE-D3428E4B2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58716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B563-3A98-4CB1-95D9-47BE85E15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841910"/>
      </p:ext>
    </p:extLst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02F6-CE54-4449-8C61-98097C1B8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379624"/>
      </p:ext>
    </p:extLst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0BAE-8466-4B47-B7B8-44067BE0C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98643"/>
      </p:ext>
    </p:extLst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89BB69-7849-4410-87DE-D8494362D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B211DC7-525A-4D94-8790-E557EBF41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09AAAE4-D36F-46B5-977A-2374CAE68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B217-3FA4-41BB-B1E9-311A807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DB65A0-D3DC-46D2-B273-037B0FE40592}" type="datetimeFigureOut">
              <a:rPr lang="zh-CN" altLang="en-US"/>
              <a:pPr>
                <a:defRPr/>
              </a:pPr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D1A7C-BA61-4B79-A03C-281AA1545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CA7F7-3088-44B0-8C4E-1FE83868F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35B61-C261-4E98-84AB-06B39B98A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42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 advTm="300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>
            <a:extLst>
              <a:ext uri="{FF2B5EF4-FFF2-40B4-BE49-F238E27FC236}">
                <a16:creationId xmlns:a16="http://schemas.microsoft.com/office/drawing/2014/main" id="{C629156A-B1CB-4096-95D0-416BB640102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2788" y="593725"/>
            <a:ext cx="7718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5" name="Google Shape;7;p1">
            <a:extLst>
              <a:ext uri="{FF2B5EF4-FFF2-40B4-BE49-F238E27FC236}">
                <a16:creationId xmlns:a16="http://schemas.microsoft.com/office/drawing/2014/main" id="{1E25C235-4CA6-436E-A4D8-A800115C10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2788" y="1536700"/>
            <a:ext cx="77184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79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E91080-6AF1-4A0C-B03B-43847343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1750"/>
            <a:ext cx="91408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9A3CC5-8D8D-4225-A21F-7D60EAAA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72A71B-C8CB-4B83-85F3-19A98CBF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566B2B-C1A8-49EF-9284-D36F14A5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FDB0B8E-8A56-4B11-BAE7-50A38932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811213"/>
            <a:ext cx="417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_GBK"/>
                <a:cs typeface="Times New Roman" panose="02020603050405020304" pitchFamily="18" charset="0"/>
              </a:rPr>
              <a:t>Trường Tiểu học Việt Hưng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4C60"/>
              </a:solidFill>
              <a:effectLst/>
              <a:uLnTx/>
              <a:uFillTx/>
              <a:latin typeface="Times New Roman" panose="02020603050405020304" pitchFamily="18" charset="0"/>
              <a:ea typeface="方正少儿_GBK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A4AC92D-CECA-41F9-8696-87669ACDAB32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3351213"/>
            <a:ext cx="3611563" cy="460375"/>
            <a:chOff x="2780914" y="2332430"/>
            <a:chExt cx="3428097" cy="296636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81523749-3C44-4681-A191-DF3F00649AF1}"/>
                </a:ext>
              </a:extLst>
            </p:cNvPr>
            <p:cNvSpPr/>
            <p:nvPr/>
          </p:nvSpPr>
          <p:spPr>
            <a:xfrm>
              <a:off x="2782421" y="2332430"/>
              <a:ext cx="3426590" cy="296636"/>
            </a:xfrm>
            <a:prstGeom prst="roundRect">
              <a:avLst/>
            </a:prstGeom>
            <a:noFill/>
            <a:ln>
              <a:solidFill>
                <a:srgbClr val="FF4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51" name="文本框 7">
              <a:extLst>
                <a:ext uri="{FF2B5EF4-FFF2-40B4-BE49-F238E27FC236}">
                  <a16:creationId xmlns:a16="http://schemas.microsoft.com/office/drawing/2014/main" id="{30EB7761-6A84-487D-861A-412CFF6C6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914" y="2362093"/>
              <a:ext cx="3342206" cy="23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5A791A"/>
                  </a:solidFill>
                  <a:effectLst/>
                  <a:uLnTx/>
                  <a:uFillTx/>
                  <a:latin typeface="SFU Ariston"/>
                  <a:ea typeface="Microsoft YaHei" panose="020B0503020204020204" pitchFamily="34" charset="-122"/>
                  <a:cs typeface="Arial" panose="020B0604020202020204" pitchFamily="34" charset="0"/>
                </a:rPr>
                <a:t>Ngày 20 tháng 12 năm 2021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A791A"/>
                </a:solidFill>
                <a:effectLst/>
                <a:uLnTx/>
                <a:uFillTx/>
                <a:latin typeface="SFU Ariston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2C12C146-E22B-4158-A103-35A36F18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427163"/>
            <a:ext cx="719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5D61"/>
                </a:solidFill>
                <a:effectLst/>
                <a:uLnTx/>
                <a:uFillTx/>
                <a:latin typeface="FlowerDeco"/>
                <a:ea typeface="等线" panose="02010600030101010101" pitchFamily="2" charset="-122"/>
                <a:cs typeface="Arial" panose="020B0604020202020204" pitchFamily="34" charset="0"/>
              </a:rPr>
              <a:t>CHÀO MỪNG CÁC BẠN ĐẾN VỚI LỚP HỌC TRỰC TUYẾN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5D61"/>
                </a:solidFill>
                <a:effectLst/>
                <a:uLnTx/>
                <a:uFillTx/>
                <a:latin typeface="FlowerDeco"/>
                <a:ea typeface="等线" panose="02010600030101010101" pitchFamily="2" charset="-122"/>
                <a:cs typeface="Arial" panose="020B0604020202020204" pitchFamily="34" charset="0"/>
              </a:rPr>
              <a:t>MÔN TOÁN LỚP 5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45D61"/>
              </a:solidFill>
              <a:effectLst/>
              <a:uLnTx/>
              <a:uFillTx/>
              <a:latin typeface="FlowerDeco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5849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5587B8A5-6ECD-4227-A437-42393843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-1357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3972EBC-F0BC-4712-8DB1-E35797FFCE7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52400" y="2438400"/>
            <a:ext cx="8816926" cy="44196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 Tỉ số phần trăm của tiền bán rau và tiền vốn là.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52500: 42000 = 1,25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               1,25 = 125 %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 Coi số tiền vốn là 100 % thì tiền bán rau là 125 %.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    Do đó tiền lãi là: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125 % - 100 % = 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Đáp số: a) 125 %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						    b) 25 %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EBB1358E-0FB1-4A3A-B8CB-630EA8ADC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5532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01252F8-D7A2-4D32-8DCF-79C0470CBD1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4674" y="114301"/>
            <a:ext cx="830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vốn: 42 000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bán: 52 500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a)Tiền bán : tiền vốn =? 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b)Tiền lãi = % tiền bán - %  tiền vốn</a:t>
            </a:r>
          </a:p>
        </p:txBody>
      </p:sp>
    </p:spTree>
    <p:extLst>
      <p:ext uri="{BB962C8B-B14F-4D97-AF65-F5344CB8AC3E}">
        <p14:creationId xmlns:p14="http://schemas.microsoft.com/office/powerpoint/2010/main" val="268328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EC5615-8725-4363-9978-F01A09CD3187}"/>
              </a:ext>
            </a:extLst>
          </p:cNvPr>
          <p:cNvSpPr/>
          <p:nvPr/>
        </p:nvSpPr>
        <p:spPr>
          <a:xfrm>
            <a:off x="609600" y="1600200"/>
            <a:ext cx="8305800" cy="1357313"/>
          </a:xfrm>
          <a:prstGeom prst="roundRect">
            <a:avLst/>
          </a:prstGeom>
          <a:solidFill>
            <a:srgbClr val="9DDDD1">
              <a:lumMod val="20000"/>
              <a:lumOff val="80000"/>
            </a:srgbClr>
          </a:solidFill>
          <a:ln w="25400" cap="flat" cmpd="sng" algn="ctr">
            <a:solidFill>
              <a:srgbClr val="9DDDD1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Hoàn thành VBTT: Luyện tập.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Chuẩn bị tiết: Giải toán về tỉ số phần tram (tiếp theo) (trang 76).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A10ECA-CD8E-4B8D-95D8-15B0C1E68881}"/>
              </a:ext>
            </a:extLst>
          </p:cNvPr>
          <p:cNvSpPr/>
          <p:nvPr/>
        </p:nvSpPr>
        <p:spPr>
          <a:xfrm>
            <a:off x="3531782" y="404664"/>
            <a:ext cx="23198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">
            <a:extLst>
              <a:ext uri="{FF2B5EF4-FFF2-40B4-BE49-F238E27FC236}">
                <a16:creationId xmlns:a16="http://schemas.microsoft.com/office/drawing/2014/main" id="{1D7C4AC8-7ADE-4FC6-8065-AA576EE9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2">
            <a:extLst>
              <a:ext uri="{FF2B5EF4-FFF2-40B4-BE49-F238E27FC236}">
                <a16:creationId xmlns:a16="http://schemas.microsoft.com/office/drawing/2014/main" id="{C5E0D82F-DA0C-4DF1-9A01-582084DB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图片 3">
            <a:extLst>
              <a:ext uri="{FF2B5EF4-FFF2-40B4-BE49-F238E27FC236}">
                <a16:creationId xmlns:a16="http://schemas.microsoft.com/office/drawing/2014/main" id="{F2FD1E19-A61F-4046-A426-76E06D7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图片 4">
            <a:extLst>
              <a:ext uri="{FF2B5EF4-FFF2-40B4-BE49-F238E27FC236}">
                <a16:creationId xmlns:a16="http://schemas.microsoft.com/office/drawing/2014/main" id="{6D7E539D-8E50-4CE6-B0DD-9B67C4FE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082FD2-1E8C-446A-BDB9-26B67B6BAB2B}"/>
              </a:ext>
            </a:extLst>
          </p:cNvPr>
          <p:cNvSpPr/>
          <p:nvPr/>
        </p:nvSpPr>
        <p:spPr>
          <a:xfrm>
            <a:off x="-2626242" y="2152650"/>
            <a:ext cx="149706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Tiết học kết thúc.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 các con luôn vui vẻ và học tốt!</a:t>
            </a: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3200400" y="6477000"/>
            <a:ext cx="2286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44" y="48885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</a:endParaRPr>
          </a:p>
        </p:txBody>
      </p:sp>
      <p:pic>
        <p:nvPicPr>
          <p:cNvPr id="8199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60325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16" y="564356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977466" y="320084"/>
            <a:ext cx="3128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4121" name="Text Box 15"/>
          <p:cNvSpPr txBox="1">
            <a:spLocks noChangeArrowheads="1"/>
          </p:cNvSpPr>
          <p:nvPr/>
        </p:nvSpPr>
        <p:spPr bwMode="auto">
          <a:xfrm>
            <a:off x="838200" y="2286000"/>
            <a:ext cx="2362200" cy="608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15 : 30 </a:t>
            </a:r>
          </a:p>
        </p:txBody>
      </p:sp>
      <p:sp>
        <p:nvSpPr>
          <p:cNvPr id="4122" name="Text Box 16"/>
          <p:cNvSpPr txBox="1">
            <a:spLocks noChangeArrowheads="1"/>
          </p:cNvSpPr>
          <p:nvPr/>
        </p:nvSpPr>
        <p:spPr bwMode="auto">
          <a:xfrm>
            <a:off x="762000" y="3657600"/>
            <a:ext cx="2362200" cy="608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4 : 25 </a:t>
            </a:r>
          </a:p>
        </p:txBody>
      </p:sp>
      <p:sp>
        <p:nvSpPr>
          <p:cNvPr id="4123" name="Text Box 17"/>
          <p:cNvSpPr txBox="1">
            <a:spLocks noChangeArrowheads="1"/>
          </p:cNvSpPr>
          <p:nvPr/>
        </p:nvSpPr>
        <p:spPr bwMode="auto">
          <a:xfrm>
            <a:off x="762000" y="5334000"/>
            <a:ext cx="2362200" cy="60801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20BC1"/>
                </a:solidFill>
                <a:latin typeface="Times New Roman" panose="02020603050405020304" pitchFamily="18" charset="0"/>
              </a:rPr>
              <a:t>12 : 10 </a:t>
            </a:r>
          </a:p>
        </p:txBody>
      </p:sp>
      <p:sp>
        <p:nvSpPr>
          <p:cNvPr id="4124" name="Text Box 18"/>
          <p:cNvSpPr txBox="1">
            <a:spLocks noChangeArrowheads="1"/>
          </p:cNvSpPr>
          <p:nvPr/>
        </p:nvSpPr>
        <p:spPr bwMode="auto">
          <a:xfrm>
            <a:off x="5867400" y="2209800"/>
            <a:ext cx="2362200" cy="608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50% </a:t>
            </a:r>
          </a:p>
        </p:txBody>
      </p:sp>
      <p:sp>
        <p:nvSpPr>
          <p:cNvPr id="4125" name="Text Box 19"/>
          <p:cNvSpPr txBox="1">
            <a:spLocks noChangeArrowheads="1"/>
          </p:cNvSpPr>
          <p:nvPr/>
        </p:nvSpPr>
        <p:spPr bwMode="auto">
          <a:xfrm>
            <a:off x="5791200" y="3581400"/>
            <a:ext cx="2362200" cy="608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120%</a:t>
            </a:r>
          </a:p>
        </p:txBody>
      </p:sp>
      <p:sp>
        <p:nvSpPr>
          <p:cNvPr id="4126" name="Text Box 20"/>
          <p:cNvSpPr txBox="1">
            <a:spLocks noChangeArrowheads="1"/>
          </p:cNvSpPr>
          <p:nvPr/>
        </p:nvSpPr>
        <p:spPr bwMode="auto">
          <a:xfrm>
            <a:off x="5791200" y="5257800"/>
            <a:ext cx="2362200" cy="608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16% </a:t>
            </a: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3200400" y="25908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3124200" y="3962400"/>
            <a:ext cx="2667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3124200" y="4038600"/>
            <a:ext cx="2667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45716-99E9-43E8-A416-47A6944601AB}"/>
              </a:ext>
            </a:extLst>
          </p:cNvPr>
          <p:cNvSpPr txBox="1"/>
          <p:nvPr/>
        </p:nvSpPr>
        <p:spPr>
          <a:xfrm>
            <a:off x="764345" y="100140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solidFill>
                  <a:srgbClr val="320BC1"/>
                </a:solidFill>
              </a:rPr>
              <a:t>Tính tỉ số phần trăm của hai số bằng cách nối phép tính với cột bên phải: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 animBg="1"/>
      <p:bldP spid="47131" grpId="1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7126" grpId="0" animBg="1"/>
      <p:bldP spid="47126" grpId="1" animBg="1"/>
      <p:bldP spid="47127" grpId="0" animBg="1"/>
      <p:bldP spid="471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hông có mô tả ảnh.">
            <a:extLst>
              <a:ext uri="{FF2B5EF4-FFF2-40B4-BE49-F238E27FC236}">
                <a16:creationId xmlns:a16="http://schemas.microsoft.com/office/drawing/2014/main" id="{4F3A3A49-EFB7-4BE7-8D32-D7B94EC2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821679" cy="11023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12134" y="2598003"/>
            <a:ext cx="83629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(Trang76)</a:t>
            </a:r>
          </a:p>
        </p:txBody>
      </p:sp>
    </p:spTree>
    <p:extLst>
      <p:ext uri="{BB962C8B-B14F-4D97-AF65-F5344CB8AC3E}">
        <p14:creationId xmlns:p14="http://schemas.microsoft.com/office/powerpoint/2010/main" val="2586562400"/>
      </p:ext>
    </p:extLst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D98F1A6B-636D-40DE-902F-C46FB538D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81000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Thứ hai, ngày 20 tháng 12 n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ă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m  2021</a:t>
            </a:r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CB89AC1C-8B1C-4288-AE3F-685B8E00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8976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Toán</a:t>
            </a:r>
            <a:endParaRPr lang="en-US" altLang="en-US" sz="2400">
              <a:solidFill>
                <a:srgbClr val="000000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8" name="MH_Other_1">
            <a:extLst>
              <a:ext uri="{FF2B5EF4-FFF2-40B4-BE49-F238E27FC236}">
                <a16:creationId xmlns:a16="http://schemas.microsoft.com/office/drawing/2014/main" id="{0FDA049A-85D2-4617-879E-87F9E5267EE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85416" y="2757488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CD94C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rgbClr val="44546A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MH_Other_2">
            <a:extLst>
              <a:ext uri="{FF2B5EF4-FFF2-40B4-BE49-F238E27FC236}">
                <a16:creationId xmlns:a16="http://schemas.microsoft.com/office/drawing/2014/main" id="{102A26AD-6248-4772-A128-6884A5E8742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185416" y="3560763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4C6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rgbClr val="FF4C60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" name="MH_Text_1">
            <a:extLst>
              <a:ext uri="{FF2B5EF4-FFF2-40B4-BE49-F238E27FC236}">
                <a16:creationId xmlns:a16="http://schemas.microsoft.com/office/drawing/2014/main" id="{1EBDB797-9437-412D-A1E7-157ABA703EC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454" y="2829996"/>
            <a:ext cx="645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Thực hành kĩ năng cộng, trừ, nhân, chia các tỉ số %.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1" name="MH_Text_1">
            <a:extLst>
              <a:ext uri="{FF2B5EF4-FFF2-40B4-BE49-F238E27FC236}">
                <a16:creationId xmlns:a16="http://schemas.microsoft.com/office/drawing/2014/main" id="{A6443D0C-F0A4-4C30-A8E0-A224D9C313A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68042" y="3619481"/>
            <a:ext cx="645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Giải các bài toán về tỉ số phần trăm.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6F0914-BD2C-4228-A0CF-12DBE50B8AE6}"/>
              </a:ext>
            </a:extLst>
          </p:cNvPr>
          <p:cNvSpPr/>
          <p:nvPr/>
        </p:nvSpPr>
        <p:spPr>
          <a:xfrm>
            <a:off x="1075527" y="2010244"/>
            <a:ext cx="31918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>
                <a:ln w="12700">
                  <a:solidFill>
                    <a:srgbClr val="FFDD4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DD43"/>
                  </a:fgClr>
                  <a:bgClr>
                    <a:srgbClr val="FFDD43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DD43">
                      <a:lumMod val="50000"/>
                    </a:srgbClr>
                  </a:innerShdw>
                </a:effectLst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MỤC TIÊU TIẾT HỌC</a:t>
            </a:r>
            <a:endParaRPr lang="en-US" sz="2400" b="1">
              <a:ln w="12700">
                <a:solidFill>
                  <a:srgbClr val="FFDD43">
                    <a:lumMod val="50000"/>
                  </a:srgbClr>
                </a:solidFill>
                <a:prstDash val="solid"/>
              </a:ln>
              <a:pattFill prst="narHorz">
                <a:fgClr>
                  <a:srgbClr val="FFDD43"/>
                </a:fgClr>
                <a:bgClr>
                  <a:srgbClr val="FFDD43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DD43">
                    <a:lumMod val="50000"/>
                  </a:srgbClr>
                </a:inn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669EEE-6FF9-440A-B1AC-EA27EBC3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159203"/>
            <a:ext cx="5433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76)</a:t>
            </a:r>
          </a:p>
        </p:txBody>
      </p:sp>
    </p:spTree>
    <p:extLst>
      <p:ext uri="{BB962C8B-B14F-4D97-AF65-F5344CB8AC3E}">
        <p14:creationId xmlns:p14="http://schemas.microsoft.com/office/powerpoint/2010/main" val="216675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19" y="228600"/>
            <a:ext cx="4572000" cy="838200"/>
          </a:xfrm>
        </p:spPr>
        <p:txBody>
          <a:bodyPr/>
          <a:lstStyle/>
          <a:p>
            <a:pPr algn="l" eaLnBrk="1" hangingPunct="1"/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1.</a:t>
            </a:r>
            <a:r>
              <a:rPr lang="en-US" altLang="en-US" sz="320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/>
          <p:cNvSpPr>
            <a:spLocks noRot="1" noChangeArrowheads="1"/>
          </p:cNvSpPr>
          <p:nvPr/>
        </p:nvSpPr>
        <p:spPr bwMode="auto">
          <a:xfrm>
            <a:off x="152400" y="941647"/>
            <a:ext cx="327559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6% + 15% =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3415677" y="915527"/>
            <a:ext cx="1231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21%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Rot="1" noChangeArrowheads="1"/>
          </p:cNvSpPr>
          <p:nvPr/>
        </p:nvSpPr>
        <p:spPr bwMode="auto">
          <a:xfrm>
            <a:off x="980879" y="1511479"/>
            <a:ext cx="256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14,2%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x  3 =</a:t>
            </a:r>
            <a:endParaRPr lang="en-US" altLang="en-US" dirty="0">
              <a:solidFill>
                <a:srgbClr val="320BC1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4" name="Rectangle 4"/>
          <p:cNvSpPr>
            <a:spLocks noRot="1" noChangeArrowheads="1"/>
          </p:cNvSpPr>
          <p:nvPr/>
        </p:nvSpPr>
        <p:spPr bwMode="auto">
          <a:xfrm>
            <a:off x="3490405" y="1419939"/>
            <a:ext cx="1336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42,6%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Rot="1" noChangeArrowheads="1"/>
          </p:cNvSpPr>
          <p:nvPr/>
        </p:nvSpPr>
        <p:spPr bwMode="auto">
          <a:xfrm>
            <a:off x="5016097" y="847338"/>
            <a:ext cx="31373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112,5% - 13% =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6" name="Rectangle 4"/>
          <p:cNvSpPr>
            <a:spLocks noRot="1" noChangeArrowheads="1"/>
          </p:cNvSpPr>
          <p:nvPr/>
        </p:nvSpPr>
        <p:spPr bwMode="auto">
          <a:xfrm>
            <a:off x="7827962" y="838200"/>
            <a:ext cx="1308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99,5%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5720727" y="1525127"/>
            <a:ext cx="2146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60% : 5=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7867027" y="1525127"/>
            <a:ext cx="1057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133600" y="21692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a) 27,5% + 38% =  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146300" y="30709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20BC1"/>
                </a:solidFill>
                <a:latin typeface="Times New Roman" panose="02020603050405020304" pitchFamily="18" charset="0"/>
              </a:rPr>
              <a:t>b) 30% - 16%    =  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133600" y="39853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c) 14,2% x 4  =  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82800" y="49124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d) 216% : 8   =  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562600" y="21692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65,5%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588000" y="30709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14% 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575300" y="39853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56,8%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524500" y="49251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27%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3492" grpId="0"/>
      <p:bldP spid="2" grpId="0"/>
      <p:bldP spid="3" grpId="0"/>
      <p:bldP spid="4" grpId="0"/>
      <p:bldP spid="5" grpId="0"/>
      <p:bldP spid="6" grpId="0"/>
      <p:bldP spid="8" grpId="0"/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2C6E9ED3-8F06-4417-81F4-3088F4CCCF9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 algn="just" eaLnBrk="1" hangingPunct="1"/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200">
                <a:solidFill>
                  <a:srgbClr val="4218D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198511"/>
                </a:solidFill>
                <a:latin typeface="Times New Roman" panose="02020603050405020304" pitchFamily="18" charset="0"/>
              </a:rPr>
              <a:t> 9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11D1D"/>
                </a:solidFill>
                <a:latin typeface="Times New Roman" panose="02020603050405020304" pitchFamily="18" charset="0"/>
              </a:rPr>
              <a:t>18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19851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11D1D"/>
                </a:solidFill>
                <a:latin typeface="Times New Roman" panose="02020603050405020304" pitchFamily="18" charset="0"/>
              </a:rPr>
              <a:t>23,5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E430D0B-ED06-4B50-86D8-625780B2A25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52400" y="2438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9,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808F05C4-0CD3-458C-912E-C268D9E14FD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7000" y="3886200"/>
            <a:ext cx="8864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4218DE"/>
                </a:solidFill>
                <a:latin typeface="Times New Roman" panose="02020603050405020304" pitchFamily="18" charset="0"/>
              </a:rPr>
              <a:t>b) Hết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379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312F232-04AE-469C-B112-FAB905F273D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33400" y="522287"/>
            <a:ext cx="807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Hai khái niệm: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Số phần trăm đã thực hiện được.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Số phần trăm vượt mức so với kế hoạch cả năm.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20C0B54-5417-430E-8257-C9057F80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97" y="1887097"/>
            <a:ext cx="88392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18 : 20 = 90 %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100% thì  đạt được 90 % kế hoạch.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23,5 : 20 = 117,5 %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100 % thì đã thực hiện  được 117,5 % kế hoạch.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320BC1"/>
                </a:solidFill>
                <a:latin typeface="Times New Roman" panose="02020603050405020304" pitchFamily="18" charset="0"/>
              </a:rPr>
              <a:t>117,5 % – 100 % = 17,5 %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100% thì đã vượt mức 17,5 %. </a:t>
            </a:r>
          </a:p>
        </p:txBody>
      </p:sp>
    </p:spTree>
    <p:extLst>
      <p:ext uri="{BB962C8B-B14F-4D97-AF65-F5344CB8AC3E}">
        <p14:creationId xmlns:p14="http://schemas.microsoft.com/office/powerpoint/2010/main" val="2477687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8FDE97D-402B-4F43-B433-A1EC1F02F3E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304800"/>
            <a:ext cx="9067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2.                         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u="sng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a) Theo kế hoạch cả năm, đến hết tháng 9 thôn Hòa An thực hiện được là:</a:t>
            </a:r>
            <a:b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		18 : 20 = 0,9 </a:t>
            </a:r>
            <a:b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		0,9 = 90 %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E3A40F0-3F53-4AAB-983B-7C2371E8F9E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0818" y="1590040"/>
            <a:ext cx="906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23,5 : 20 = 1,175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1,175 = 117,5 %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117,5 %   –  100 % = 17,5 %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                        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:  a)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90 %</a:t>
            </a:r>
            <a:b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117,5 %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                                              Vượt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17,5 %</a:t>
            </a:r>
          </a:p>
        </p:txBody>
      </p:sp>
    </p:spTree>
    <p:extLst>
      <p:ext uri="{BB962C8B-B14F-4D97-AF65-F5344CB8AC3E}">
        <p14:creationId xmlns:p14="http://schemas.microsoft.com/office/powerpoint/2010/main" val="64682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9FC9B58-39B9-4DB5-A402-2F12F1A63EB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93237" y="3048000"/>
            <a:ext cx="83058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vốn: 42 000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bán: 52 500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a)Tiền bán : tiền vốn =? 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b)Tiền lãi = % tiền bán - %  tiền vốn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D1286-A445-471F-BB3E-F7AEBF4FF34C}"/>
              </a:ext>
            </a:extLst>
          </p:cNvPr>
          <p:cNvSpPr txBox="1"/>
          <p:nvPr/>
        </p:nvSpPr>
        <p:spPr>
          <a:xfrm>
            <a:off x="239151" y="76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Bài 3.</a:t>
            </a:r>
            <a:r>
              <a:rPr lang="en-US" sz="2800"/>
              <a:t> </a:t>
            </a:r>
            <a:r>
              <a:rPr lang="en-US" sz="2800">
                <a:solidFill>
                  <a:srgbClr val="0B19C8"/>
                </a:solidFill>
              </a:rPr>
              <a:t>Một người bỏ ra 42 000 đồng tiền vốn mua rau. Sau khi bán hết số rau, người đó thu được 52 500 đồng. Hỏi:</a:t>
            </a:r>
          </a:p>
          <a:p>
            <a:pPr marL="457200" indent="-457200" algn="just">
              <a:buAutoNum type="alphaLcParenR"/>
            </a:pPr>
            <a:r>
              <a:rPr lang="en-US" sz="2800">
                <a:solidFill>
                  <a:srgbClr val="0B19C8"/>
                </a:solidFill>
              </a:rPr>
              <a:t>Tiền bán rau bằng bao nhiêu phần trăm tiền vốn?</a:t>
            </a:r>
          </a:p>
          <a:p>
            <a:pPr algn="just"/>
            <a:r>
              <a:rPr lang="en-US" sz="2800">
                <a:solidFill>
                  <a:srgbClr val="0B19C8"/>
                </a:solidFill>
              </a:rPr>
              <a:t>b) Người đó đã lãi bao nhiêu phần trăm?</a:t>
            </a:r>
          </a:p>
        </p:txBody>
      </p:sp>
    </p:spTree>
    <p:extLst>
      <p:ext uri="{BB962C8B-B14F-4D97-AF65-F5344CB8AC3E}">
        <p14:creationId xmlns:p14="http://schemas.microsoft.com/office/powerpoint/2010/main" val="340162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782</Words>
  <Application>Microsoft Office PowerPoint</Application>
  <PresentationFormat>On-screen Show (4:3)</PresentationFormat>
  <Paragraphs>93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Amatic SC</vt:lpstr>
      <vt:lpstr>Arial</vt:lpstr>
      <vt:lpstr>Calibri</vt:lpstr>
      <vt:lpstr>Calibri Light</vt:lpstr>
      <vt:lpstr>Didact Gothic</vt:lpstr>
      <vt:lpstr>FlowerDeco</vt:lpstr>
      <vt:lpstr>SFU Ariston</vt:lpstr>
      <vt:lpstr>Times New Roman</vt:lpstr>
      <vt:lpstr>Wingdings</vt:lpstr>
      <vt:lpstr>Office Theme</vt:lpstr>
      <vt:lpstr>Office 主题​​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Bài 1. Tính (theo mẫu)</vt:lpstr>
      <vt:lpstr>Bài 2. Theo kế hoạch, năm vừa qua thôn Hòa An phải trồng 20ha ngô. Đến hết tháng 9 thôn Hòa An trồng được 18ha và hết năm trồng được 23,5ha ngô. Hỏi: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</dc:creator>
  <cp:lastModifiedBy>oOOo</cp:lastModifiedBy>
  <cp:revision>126</cp:revision>
  <cp:lastPrinted>1601-01-01T00:00:00Z</cp:lastPrinted>
  <dcterms:created xsi:type="dcterms:W3CDTF">2008-07-10T02:50:05Z</dcterms:created>
  <dcterms:modified xsi:type="dcterms:W3CDTF">2021-12-18T17:04:16Z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