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9" r:id="rId3"/>
    <p:sldId id="280" r:id="rId4"/>
    <p:sldId id="275" r:id="rId5"/>
    <p:sldId id="276" r:id="rId6"/>
    <p:sldId id="286" r:id="rId7"/>
    <p:sldId id="350" r:id="rId8"/>
    <p:sldId id="351" r:id="rId9"/>
    <p:sldId id="352" r:id="rId10"/>
    <p:sldId id="353" r:id="rId11"/>
    <p:sldId id="372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319;gb9151035d0_0_503:notes">
            <a:extLst>
              <a:ext uri="{FF2B5EF4-FFF2-40B4-BE49-F238E27FC236}">
                <a16:creationId xmlns:a16="http://schemas.microsoft.com/office/drawing/2014/main" id="{519070B4-3A7B-4FA9-A216-BB5D640D11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Google Shape;1320;gb9151035d0_0_503:notes">
            <a:extLst>
              <a:ext uri="{FF2B5EF4-FFF2-40B4-BE49-F238E27FC236}">
                <a16:creationId xmlns:a16="http://schemas.microsoft.com/office/drawing/2014/main" id="{87865F36-B42F-42D7-8672-5107406E0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8BCC5AB7-720A-42B4-BEDF-8059E3DDEDB6}"/>
              </a:ext>
            </a:extLst>
          </p:cNvPr>
          <p:cNvSpPr/>
          <p:nvPr/>
        </p:nvSpPr>
        <p:spPr>
          <a:xfrm rot="25">
            <a:off x="3189818" y="2571751"/>
            <a:ext cx="5702300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0EF8FD6F-98C3-4985-B14B-32A8B0F60981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10047818" y="1077913"/>
            <a:ext cx="687916" cy="666750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AE465953-A365-4F3F-A5FD-901BEA653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E4214DEE-818D-4C88-91BF-75F74592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EE81F72E-08FF-499B-B8AF-5DCE4201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11062018-FC2A-40A0-B603-7E649EF0E1D3}"/>
              </a:ext>
            </a:extLst>
          </p:cNvPr>
          <p:cNvSpPr/>
          <p:nvPr/>
        </p:nvSpPr>
        <p:spPr>
          <a:xfrm>
            <a:off x="11264900" y="1606550"/>
            <a:ext cx="527051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AD0E9A1-599D-4A6F-8D26-F94326EA8CD7}"/>
              </a:ext>
            </a:extLst>
          </p:cNvPr>
          <p:cNvGrpSpPr>
            <a:grpSpLocks/>
          </p:cNvGrpSpPr>
          <p:nvPr/>
        </p:nvGrpSpPr>
        <p:grpSpPr bwMode="auto">
          <a:xfrm>
            <a:off x="9690100" y="4773614"/>
            <a:ext cx="2152651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9784F45E-4D1C-45A9-8559-3ADC6187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94F29B14-7155-440C-95D7-8FC0E225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E38C2C06-7009-4895-B7FA-7F8FD4B5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2513B354-7208-468A-AA83-E0A7F630710A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722AE4C5-B090-40B8-B23A-65ABB6103F50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F36BA40C-C25B-4CAB-BDC2-D778744C10BB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8EE696F5-FA40-4025-8C7F-3442CF6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FC8F85ED-028A-4243-A3E9-8684E3DC77CD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D328F603-DBF3-4E84-8D48-BF484EAE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D2019650-8BD1-4004-A15E-64F00913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512B4AC6-E6B8-45DF-AF32-6C6570D0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70C5EE9E-2BCD-4F70-853E-22752B41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752F65B0-6336-461E-A7B5-69CC7983E075}"/>
                </a:ext>
              </a:extLst>
            </p:cNvPr>
            <p:cNvSpPr/>
            <p:nvPr/>
          </p:nvSpPr>
          <p:spPr>
            <a:xfrm>
              <a:off x="7732829" y="4097906"/>
              <a:ext cx="415811" cy="66382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69D0E918-1C2E-4FD4-821F-2ED6E9FC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8E974375-FF58-453D-BC9F-CBE76DAC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FAF5A940-753F-4DA9-9879-6DD5F2A1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CD427712-BDAA-40C2-B682-BC4ADA60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F7189CBB-3D91-48F2-9CA1-F6AA0283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7656C9B4-15EF-486D-9EBC-9F38AAF8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8B4EA-F574-4EE0-89B4-88854819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43E0736E-30DE-4B1B-8C81-5CE8A1C5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0B41939B-BB7D-414B-A87C-3A853498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66C6E6A6-DF6B-47DD-9AAD-3623E56F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1C9B3536-7731-489E-976A-35A856FB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0945E173-6B0C-483B-A1CF-A0923E56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59019FFD-F155-43D8-9A19-31D404B70D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07018" y="182563"/>
            <a:ext cx="1957916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64C5E8CF-81FF-4D05-AE09-4625C7813457}"/>
                </a:ext>
              </a:extLst>
            </p:cNvPr>
            <p:cNvSpPr/>
            <p:nvPr/>
          </p:nvSpPr>
          <p:spPr>
            <a:xfrm>
              <a:off x="-304950" y="2355014"/>
              <a:ext cx="1181892" cy="67254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A1420D38-D146-484D-A113-A8CD40505A3D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22F4F77A-44E9-4726-AFFD-3B06562980DB}"/>
                </a:ext>
              </a:extLst>
            </p:cNvPr>
            <p:cNvSpPr/>
            <p:nvPr/>
          </p:nvSpPr>
          <p:spPr>
            <a:xfrm>
              <a:off x="421024" y="2290735"/>
              <a:ext cx="52423" cy="23807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36B36250-C3AE-4B4F-82A7-A032BCB5D894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BAA14CC8-29D7-44F6-8E65-BA102CEE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3B4BF030-3DD1-45B7-B9EE-2003D074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703E4F5B-BD63-4DF1-BBD8-A66F2F2D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34FD491A-543A-4549-926D-1A08059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BFC4F4E2-3AA8-4C3D-9FA5-25F1ED6F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3F3FF7F0-23F5-4943-B320-6B67CC9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C77A1CA1-5E99-4F3B-803B-31EDF000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5AC607AE-6B14-4F8B-B9C3-EA08BE11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F69F101D-9489-4224-836C-2B7EEC6E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9ECD812C-28AD-42EC-BAB3-7C4C3024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532252C9-7024-4852-89E5-CFDA7A0CE65C}"/>
              </a:ext>
            </a:extLst>
          </p:cNvPr>
          <p:cNvGrpSpPr>
            <a:grpSpLocks/>
          </p:cNvGrpSpPr>
          <p:nvPr/>
        </p:nvGrpSpPr>
        <p:grpSpPr bwMode="auto">
          <a:xfrm>
            <a:off x="245533" y="4373564"/>
            <a:ext cx="1619251" cy="979487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62B9451C-4A57-437E-BC36-CE9DCD62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4C44476B-9749-4AD2-8774-2AB2FE40E87D}"/>
                </a:ext>
              </a:extLst>
            </p:cNvPr>
            <p:cNvSpPr/>
            <p:nvPr/>
          </p:nvSpPr>
          <p:spPr>
            <a:xfrm>
              <a:off x="478326" y="282564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7A96B788-1E20-4F39-A279-22C0D0191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0DB23912-5C29-44A0-802B-3026CACB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F6CEB10D-4B7B-4720-A9AD-6414992C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98646B0-FBFC-4AE3-8B04-03DC7C554F4A}"/>
              </a:ext>
            </a:extLst>
          </p:cNvPr>
          <p:cNvSpPr/>
          <p:nvPr/>
        </p:nvSpPr>
        <p:spPr>
          <a:xfrm>
            <a:off x="3373967" y="725488"/>
            <a:ext cx="332317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AE563329-2A54-42AD-B31A-765A5E56CF7E}"/>
              </a:ext>
            </a:extLst>
          </p:cNvPr>
          <p:cNvSpPr/>
          <p:nvPr/>
        </p:nvSpPr>
        <p:spPr>
          <a:xfrm>
            <a:off x="300567" y="309563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E929458C-D939-4BA7-B7CE-15ECF783A852}"/>
              </a:ext>
            </a:extLst>
          </p:cNvPr>
          <p:cNvSpPr/>
          <p:nvPr/>
        </p:nvSpPr>
        <p:spPr>
          <a:xfrm>
            <a:off x="0" y="2605089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2733B183-C0F2-455F-94B6-09F777925A1C}"/>
              </a:ext>
            </a:extLst>
          </p:cNvPr>
          <p:cNvSpPr/>
          <p:nvPr/>
        </p:nvSpPr>
        <p:spPr>
          <a:xfrm rot="10800000">
            <a:off x="5060951" y="0"/>
            <a:ext cx="2012949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343534AB-52CA-4609-8DF1-8B8FEA6C8E4E}"/>
              </a:ext>
            </a:extLst>
          </p:cNvPr>
          <p:cNvGrpSpPr>
            <a:grpSpLocks/>
          </p:cNvGrpSpPr>
          <p:nvPr/>
        </p:nvGrpSpPr>
        <p:grpSpPr bwMode="auto">
          <a:xfrm>
            <a:off x="245534" y="5424488"/>
            <a:ext cx="776817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EA2DD7E8-7E5B-4349-9122-D77ABF0893A8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65A33106-8E6C-4441-89C6-8D4ECE69C262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CFC740BF-922E-402D-99A6-EF0B680D3001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C27219BD-C2DF-43A8-9550-CE26984C292E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8D9C6C5D-A98E-46C3-AA6A-28704EF45582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AA62BFCF-1D83-4DDA-82E5-64EF1DACEA91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9DB6C27A-5F9D-4FAE-AEE4-C9608CD9CE65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86D86443-1F55-4C7E-B8F3-8EB7E383F77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9E037F65-8F56-42FC-B475-2FDBB718697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F9E9B2B6-2111-4C32-93D1-0CB318469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1A892170-B1A4-4040-9EE2-9A00A574D3B1}"/>
              </a:ext>
            </a:extLst>
          </p:cNvPr>
          <p:cNvGrpSpPr>
            <a:grpSpLocks/>
          </p:cNvGrpSpPr>
          <p:nvPr/>
        </p:nvGrpSpPr>
        <p:grpSpPr bwMode="auto">
          <a:xfrm>
            <a:off x="656167" y="2063750"/>
            <a:ext cx="590551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54C013D3-FC5E-41DF-B4A0-F3CDB5EFDE7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DD718B8E-E66A-4B89-B65F-EFE1E746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A05F51A6-1E40-4292-AF9E-A21D950A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C6F6370F-DF2E-40E2-AE8B-E8777A45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AA9DBDDC-4FAC-4BE9-A10A-C1D56AFA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91B38E4F-5244-4874-9069-4BC488DB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2323EFCD-1005-4E67-A23F-FA06E201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37FF2319-F294-4549-BDF0-680D5F07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CE0DB0D2-218A-4762-B02A-86864C95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79264F47-A9F0-445E-90A7-7B9778A7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72BFD3BA-41A7-45E5-80C3-1DF03D25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8726D882-D758-42D1-B9E2-FFF84B7C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B8F5E076-DF96-4889-952C-518D6E41E70F}"/>
              </a:ext>
            </a:extLst>
          </p:cNvPr>
          <p:cNvSpPr>
            <a:spLocks/>
          </p:cNvSpPr>
          <p:nvPr/>
        </p:nvSpPr>
        <p:spPr bwMode="auto">
          <a:xfrm rot="4884482">
            <a:off x="358247" y="1284818"/>
            <a:ext cx="409575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7F5CFD76-FA85-44C6-9C27-1E8FB01164D4}"/>
              </a:ext>
            </a:extLst>
          </p:cNvPr>
          <p:cNvSpPr/>
          <p:nvPr/>
        </p:nvSpPr>
        <p:spPr>
          <a:xfrm>
            <a:off x="1107017" y="5649913"/>
            <a:ext cx="355600" cy="323850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E1AA00CC-F420-46F8-8AE2-85853E7AE61D}"/>
              </a:ext>
            </a:extLst>
          </p:cNvPr>
          <p:cNvSpPr/>
          <p:nvPr/>
        </p:nvSpPr>
        <p:spPr>
          <a:xfrm>
            <a:off x="395818" y="3833813"/>
            <a:ext cx="334433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20F48BDF-4E73-4D0F-AD7D-04E8170AA783}"/>
              </a:ext>
            </a:extLst>
          </p:cNvPr>
          <p:cNvSpPr/>
          <p:nvPr/>
        </p:nvSpPr>
        <p:spPr>
          <a:xfrm rot="10800000">
            <a:off x="11554885" y="452596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3775C720-FA92-4F14-9F13-1E9BECD4DAD8}"/>
              </a:ext>
            </a:extLst>
          </p:cNvPr>
          <p:cNvGrpSpPr>
            <a:grpSpLocks/>
          </p:cNvGrpSpPr>
          <p:nvPr/>
        </p:nvGrpSpPr>
        <p:grpSpPr bwMode="auto">
          <a:xfrm>
            <a:off x="2023534" y="5510213"/>
            <a:ext cx="931333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E788663E-4419-4B58-81B5-058FC30916B1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274F4ACC-6BE8-4F70-99F7-5DC4292D6B0A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A282B819-77FB-4ECE-9CB4-BC568094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42B679A8-B6F6-4C6A-B4B8-66303C2FE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DF6004D1-546D-49FE-9329-E17372D8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67912111-A3A7-4F69-A1B3-B91F3D00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099D097-19E9-419B-BB1B-5D2E751D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47134093-5327-45A6-B15C-35DD6723FA1A}"/>
              </a:ext>
            </a:extLst>
          </p:cNvPr>
          <p:cNvGrpSpPr>
            <a:grpSpLocks/>
          </p:cNvGrpSpPr>
          <p:nvPr/>
        </p:nvGrpSpPr>
        <p:grpSpPr bwMode="auto">
          <a:xfrm>
            <a:off x="1107017" y="3128964"/>
            <a:ext cx="624416" cy="593725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C93C319C-2502-4FFA-AC08-80A7A9E4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7920DE2E-E05C-4136-8398-3DCC769F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8D771A4C-82DA-4D00-A43E-4F6FC2EB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48063647-9113-4EE8-B07B-8A7EA20A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38FF0E02-BDE1-4A4F-A77A-D33491E1172E}"/>
              </a:ext>
            </a:extLst>
          </p:cNvPr>
          <p:cNvSpPr>
            <a:spLocks/>
          </p:cNvSpPr>
          <p:nvPr/>
        </p:nvSpPr>
        <p:spPr bwMode="auto">
          <a:xfrm>
            <a:off x="3335867" y="5967413"/>
            <a:ext cx="33231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D8159531-55DB-4119-B58A-3FA14EA62A17}"/>
              </a:ext>
            </a:extLst>
          </p:cNvPr>
          <p:cNvSpPr>
            <a:spLocks/>
          </p:cNvSpPr>
          <p:nvPr/>
        </p:nvSpPr>
        <p:spPr bwMode="auto">
          <a:xfrm>
            <a:off x="11150601" y="4140201"/>
            <a:ext cx="283633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B8EBF1BD-E2DB-44DF-967C-A98A173AA6F8}"/>
              </a:ext>
            </a:extLst>
          </p:cNvPr>
          <p:cNvSpPr>
            <a:spLocks/>
          </p:cNvSpPr>
          <p:nvPr/>
        </p:nvSpPr>
        <p:spPr bwMode="auto">
          <a:xfrm>
            <a:off x="11438467" y="4470401"/>
            <a:ext cx="17991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543D4A66-7750-458E-A184-E569D016BB1F}"/>
              </a:ext>
            </a:extLst>
          </p:cNvPr>
          <p:cNvSpPr>
            <a:spLocks/>
          </p:cNvSpPr>
          <p:nvPr/>
        </p:nvSpPr>
        <p:spPr bwMode="auto">
          <a:xfrm>
            <a:off x="9596968" y="5967414"/>
            <a:ext cx="410633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8D38E23E-3C97-4395-852B-0466F1AC278D}"/>
              </a:ext>
            </a:extLst>
          </p:cNvPr>
          <p:cNvSpPr/>
          <p:nvPr/>
        </p:nvSpPr>
        <p:spPr>
          <a:xfrm>
            <a:off x="5090585" y="6224589"/>
            <a:ext cx="2010833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56549B32-DB66-4870-B464-637B2433744F}"/>
              </a:ext>
            </a:extLst>
          </p:cNvPr>
          <p:cNvSpPr>
            <a:spLocks/>
          </p:cNvSpPr>
          <p:nvPr/>
        </p:nvSpPr>
        <p:spPr bwMode="auto">
          <a:xfrm>
            <a:off x="11497734" y="3389314"/>
            <a:ext cx="524933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017EF542-0C64-405D-86C2-BCE9D6971E10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10905067" y="96838"/>
            <a:ext cx="774700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1ECC0389-89EC-48EC-9C22-96C263FB1D28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7D8E5A59-4613-45DA-9D19-69C63EFA0A90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7C3FA391-0ED6-4F27-984E-4AFBA9565AB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DBA7CF57-8932-4818-958C-51A499DBB7AA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772D2B03-5D37-4577-A69C-BB82C4AD2289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5361DC35-28AD-4215-9987-49B4F1B970C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3AB62FB0-1633-4388-8252-435AB82BF2AA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CFE08B91-DD9A-44B5-B547-CC96F994C4C4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EFABBF7B-2EE9-40D6-981C-0EDA8C3DA953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42FAA928-279A-4213-9BC6-28E270E3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035F84E6-146D-4715-9F7A-7B0706BDE5D1}"/>
              </a:ext>
            </a:extLst>
          </p:cNvPr>
          <p:cNvGrpSpPr>
            <a:grpSpLocks/>
          </p:cNvGrpSpPr>
          <p:nvPr/>
        </p:nvGrpSpPr>
        <p:grpSpPr bwMode="auto">
          <a:xfrm>
            <a:off x="8551334" y="274638"/>
            <a:ext cx="931333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E73838F1-FDBB-4D8A-9D5B-4DBA363D4FB5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F0FBD179-1AD1-448F-93A2-396CFA38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14B48F01-F0A7-40FB-A618-DF241598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B779026C-3DA1-4211-8A86-742CB61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243A298-F137-4DCD-8CAB-5CDC10342F4D}"/>
              </a:ext>
            </a:extLst>
          </p:cNvPr>
          <p:cNvGrpSpPr>
            <a:grpSpLocks/>
          </p:cNvGrpSpPr>
          <p:nvPr/>
        </p:nvGrpSpPr>
        <p:grpSpPr bwMode="auto">
          <a:xfrm>
            <a:off x="9878484" y="2614613"/>
            <a:ext cx="1555749" cy="977900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290FA678-2E7B-4A35-B643-4BC6740ECEB8}"/>
                </a:ext>
              </a:extLst>
            </p:cNvPr>
            <p:cNvSpPr/>
            <p:nvPr/>
          </p:nvSpPr>
          <p:spPr>
            <a:xfrm>
              <a:off x="7093093" y="213064"/>
              <a:ext cx="569290" cy="51571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FC93523B-4FF2-43DB-89E3-EE10468E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2E3D3874-F548-4470-806E-10988085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F51AA27E-9DD7-4EB0-99F7-322583C4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3FB7F8CC-8EBB-4DC0-96AF-973961B2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AE0DE7C7-FBFD-44F3-AE1C-123B4F0A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8336E17D-53AA-46B7-99F2-76158969645D}"/>
              </a:ext>
            </a:extLst>
          </p:cNvPr>
          <p:cNvSpPr/>
          <p:nvPr/>
        </p:nvSpPr>
        <p:spPr>
          <a:xfrm>
            <a:off x="10026652" y="4062413"/>
            <a:ext cx="334433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A897DA39-D6EB-4F58-9022-562CE34D4AD3}"/>
              </a:ext>
            </a:extLst>
          </p:cNvPr>
          <p:cNvSpPr>
            <a:spLocks/>
          </p:cNvSpPr>
          <p:nvPr/>
        </p:nvSpPr>
        <p:spPr bwMode="auto">
          <a:xfrm>
            <a:off x="8849785" y="5646738"/>
            <a:ext cx="334433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ABD4CF1D-593F-4465-8E63-4A017DDBB891}"/>
              </a:ext>
            </a:extLst>
          </p:cNvPr>
          <p:cNvSpPr>
            <a:spLocks/>
          </p:cNvSpPr>
          <p:nvPr/>
        </p:nvSpPr>
        <p:spPr bwMode="auto">
          <a:xfrm>
            <a:off x="8346018" y="6211888"/>
            <a:ext cx="357716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D6FAEB4A-ABC0-4FE1-80A3-E24D9DBC80E6}"/>
              </a:ext>
            </a:extLst>
          </p:cNvPr>
          <p:cNvSpPr>
            <a:spLocks/>
          </p:cNvSpPr>
          <p:nvPr/>
        </p:nvSpPr>
        <p:spPr bwMode="auto">
          <a:xfrm>
            <a:off x="7531101" y="554038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898233" y="1845467"/>
            <a:ext cx="63384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3528800" y="4678233"/>
            <a:ext cx="50772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40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C2E2EA7-F130-43D5-BB80-DA02EF8235F5}"/>
              </a:ext>
            </a:extLst>
          </p:cNvPr>
          <p:cNvSpPr/>
          <p:nvPr/>
        </p:nvSpPr>
        <p:spPr>
          <a:xfrm>
            <a:off x="10200218" y="2662238"/>
            <a:ext cx="332316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FEA3F85D-2D61-4E77-BC63-3EA2C48E7FE5}"/>
              </a:ext>
            </a:extLst>
          </p:cNvPr>
          <p:cNvSpPr>
            <a:spLocks/>
          </p:cNvSpPr>
          <p:nvPr/>
        </p:nvSpPr>
        <p:spPr bwMode="auto">
          <a:xfrm rot="19198952">
            <a:off x="10151533" y="4176714"/>
            <a:ext cx="440267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849D79F3-1CBC-49A8-8BC6-48954A69BA8D}"/>
              </a:ext>
            </a:extLst>
          </p:cNvPr>
          <p:cNvGrpSpPr>
            <a:grpSpLocks/>
          </p:cNvGrpSpPr>
          <p:nvPr/>
        </p:nvGrpSpPr>
        <p:grpSpPr bwMode="auto">
          <a:xfrm rot="20959702">
            <a:off x="9525000" y="1066801"/>
            <a:ext cx="1263651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CE08DDB6-B1DC-4968-AD75-1E35B840E11A}"/>
                </a:ext>
              </a:extLst>
            </p:cNvPr>
            <p:cNvSpPr/>
            <p:nvPr/>
          </p:nvSpPr>
          <p:spPr>
            <a:xfrm>
              <a:off x="1134809" y="2343847"/>
              <a:ext cx="313008" cy="367667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C6D2A15B-C55C-49CE-A68F-838FD5E24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4451E8B9-A92A-4E5C-91CD-273FAC7B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6C6CD443-51A4-4CDD-BB5A-C2894723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BCD04361-51BC-4C57-B15A-0E8A21F169B5}"/>
              </a:ext>
            </a:extLst>
          </p:cNvPr>
          <p:cNvGrpSpPr>
            <a:grpSpLocks/>
          </p:cNvGrpSpPr>
          <p:nvPr/>
        </p:nvGrpSpPr>
        <p:grpSpPr bwMode="auto">
          <a:xfrm>
            <a:off x="10096500" y="4438651"/>
            <a:ext cx="1540933" cy="2062163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280D1D32-E7AF-4353-A2C1-694DF545FDF7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8EC02846-6594-4455-85B1-B16C01329803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31461D2C-0CD7-453F-A545-45753DC6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B47EDD64-61C8-414F-8E38-EF7ABD15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2D3D060A-A408-4814-A58F-0A88FD686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4B9C8D95-4BF0-47FA-8024-55B03653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76184317-A6F1-4334-8E0F-725CFB4B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937C93F6-2116-42F2-B2B0-E8D2F26F8DB1}"/>
              </a:ext>
            </a:extLst>
          </p:cNvPr>
          <p:cNvGrpSpPr>
            <a:grpSpLocks/>
          </p:cNvGrpSpPr>
          <p:nvPr/>
        </p:nvGrpSpPr>
        <p:grpSpPr bwMode="auto">
          <a:xfrm>
            <a:off x="573618" y="439738"/>
            <a:ext cx="1464733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B780F384-0A17-4518-AA1C-F46BBBB7BFC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C48C89D0-5335-43A0-AB6A-24789891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F5B699D8-A6D5-4191-9A6B-3D17B64B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85DD13AB-5EA4-4B2E-B051-3D2299D4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ABCB51C9-14BA-411B-8E9B-7354ED4A1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436B83E9-6A0E-448E-A8E7-6D0BAD2B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106EC207-A807-4C1B-9EEC-2CBB65F7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AC29C908-DD1F-48C5-BB8E-40BCA5CDE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A3AE7CEB-0081-4551-8640-8E61F51F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438942EB-15EB-48C1-80C9-735DB503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ED30D0F-490F-4C79-92B9-39BA4BFF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D9F5ED20-917C-49AC-80AC-A67951B8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1BE792F-5B44-4434-B7AC-029600155A54}"/>
              </a:ext>
            </a:extLst>
          </p:cNvPr>
          <p:cNvSpPr>
            <a:spLocks/>
          </p:cNvSpPr>
          <p:nvPr/>
        </p:nvSpPr>
        <p:spPr bwMode="auto">
          <a:xfrm>
            <a:off x="573618" y="4545014"/>
            <a:ext cx="241300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7212BCF4-BC4E-4628-A501-3E3E4A908963}"/>
              </a:ext>
            </a:extLst>
          </p:cNvPr>
          <p:cNvSpPr/>
          <p:nvPr/>
        </p:nvSpPr>
        <p:spPr>
          <a:xfrm>
            <a:off x="-6350" y="1562101"/>
            <a:ext cx="9652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E0768ACB-390A-4104-866C-E632A594BD53}"/>
              </a:ext>
            </a:extLst>
          </p:cNvPr>
          <p:cNvSpPr>
            <a:spLocks/>
          </p:cNvSpPr>
          <p:nvPr/>
        </p:nvSpPr>
        <p:spPr bwMode="auto">
          <a:xfrm>
            <a:off x="1363134" y="2146301"/>
            <a:ext cx="376767" cy="3730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3B865225-BE82-4EE0-B8A9-AB8D692A622D}"/>
              </a:ext>
            </a:extLst>
          </p:cNvPr>
          <p:cNvSpPr/>
          <p:nvPr/>
        </p:nvSpPr>
        <p:spPr>
          <a:xfrm>
            <a:off x="958851" y="2906714"/>
            <a:ext cx="376767" cy="32543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E11E2902-123F-490C-AEFC-CB1E445807AB}"/>
              </a:ext>
            </a:extLst>
          </p:cNvPr>
          <p:cNvSpPr>
            <a:spLocks/>
          </p:cNvSpPr>
          <p:nvPr/>
        </p:nvSpPr>
        <p:spPr bwMode="auto">
          <a:xfrm>
            <a:off x="11176001" y="3938589"/>
            <a:ext cx="285751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47D4547E-B7B2-4115-8E62-D326582AD329}"/>
              </a:ext>
            </a:extLst>
          </p:cNvPr>
          <p:cNvSpPr>
            <a:spLocks/>
          </p:cNvSpPr>
          <p:nvPr/>
        </p:nvSpPr>
        <p:spPr bwMode="auto">
          <a:xfrm>
            <a:off x="11468101" y="4273550"/>
            <a:ext cx="182033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402652F3-31E7-47CA-9775-F6708E48BF35}"/>
              </a:ext>
            </a:extLst>
          </p:cNvPr>
          <p:cNvSpPr>
            <a:spLocks/>
          </p:cNvSpPr>
          <p:nvPr/>
        </p:nvSpPr>
        <p:spPr bwMode="auto">
          <a:xfrm rot="737986">
            <a:off x="1176867" y="3776664"/>
            <a:ext cx="499533" cy="657225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2854B84C-4C29-4593-81AB-7047F87F81CB}"/>
              </a:ext>
            </a:extLst>
          </p:cNvPr>
          <p:cNvSpPr>
            <a:spLocks/>
          </p:cNvSpPr>
          <p:nvPr/>
        </p:nvSpPr>
        <p:spPr bwMode="auto">
          <a:xfrm>
            <a:off x="241301" y="296864"/>
            <a:ext cx="241300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C60E89D4-880A-441A-A6F7-F742D30A3408}"/>
              </a:ext>
            </a:extLst>
          </p:cNvPr>
          <p:cNvSpPr/>
          <p:nvPr/>
        </p:nvSpPr>
        <p:spPr>
          <a:xfrm>
            <a:off x="10096500" y="357188"/>
            <a:ext cx="366184" cy="32067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3D03B8E9-6266-438C-A6FB-D9733971A74D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11062230" y="2065868"/>
            <a:ext cx="593725" cy="954616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2BE19F59-1ADB-4028-89EE-645A00CFCA2D}"/>
                </a:ext>
              </a:extLst>
            </p:cNvPr>
            <p:cNvSpPr/>
            <p:nvPr/>
          </p:nvSpPr>
          <p:spPr>
            <a:xfrm>
              <a:off x="315118" y="3986211"/>
              <a:ext cx="88608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CD00E106-9D40-4A82-9C6A-77B60CB083BB}"/>
                </a:ext>
              </a:extLst>
            </p:cNvPr>
            <p:cNvSpPr/>
            <p:nvPr/>
          </p:nvSpPr>
          <p:spPr>
            <a:xfrm>
              <a:off x="439314" y="4032216"/>
              <a:ext cx="94827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9A17AE34-C774-452F-A7C7-AF42A5378EBD}"/>
                </a:ext>
              </a:extLst>
            </p:cNvPr>
            <p:cNvSpPr/>
            <p:nvPr/>
          </p:nvSpPr>
          <p:spPr>
            <a:xfrm>
              <a:off x="296493" y="4177165"/>
              <a:ext cx="144571" cy="10972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B999C5A0-BA63-44DC-9537-95F7394C3A59}"/>
                </a:ext>
              </a:extLst>
            </p:cNvPr>
            <p:cNvSpPr/>
            <p:nvPr/>
          </p:nvSpPr>
          <p:spPr>
            <a:xfrm>
              <a:off x="502044" y="4194927"/>
              <a:ext cx="113480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51B160D9-5E90-492D-B71A-D47AF8233183}"/>
                </a:ext>
              </a:extLst>
            </p:cNvPr>
            <p:cNvSpPr/>
            <p:nvPr/>
          </p:nvSpPr>
          <p:spPr>
            <a:xfrm>
              <a:off x="304233" y="4374701"/>
              <a:ext cx="234734" cy="118000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33489793-BB3E-405E-82A3-F9D06093DE34}"/>
                </a:ext>
              </a:extLst>
            </p:cNvPr>
            <p:cNvSpPr/>
            <p:nvPr/>
          </p:nvSpPr>
          <p:spPr>
            <a:xfrm>
              <a:off x="604287" y="4318774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99ED915D-48F9-48C4-AE80-4FC78D8432C9}"/>
                </a:ext>
              </a:extLst>
            </p:cNvPr>
            <p:cNvSpPr/>
            <p:nvPr/>
          </p:nvSpPr>
          <p:spPr>
            <a:xfrm>
              <a:off x="352490" y="4529612"/>
              <a:ext cx="298470" cy="105580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B683EDDB-8648-4BF0-8786-4D484E58E37C}"/>
                </a:ext>
              </a:extLst>
            </p:cNvPr>
            <p:cNvSpPr/>
            <p:nvPr/>
          </p:nvSpPr>
          <p:spPr>
            <a:xfrm>
              <a:off x="719944" y="4494335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87BA0C92-93C4-40A9-B319-EFB1EC93D1C3}"/>
                </a:ext>
              </a:extLst>
            </p:cNvPr>
            <p:cNvSpPr/>
            <p:nvPr/>
          </p:nvSpPr>
          <p:spPr>
            <a:xfrm>
              <a:off x="431735" y="4676983"/>
              <a:ext cx="328005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542B7A5B-911B-4D92-9F39-62CC5CF9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44B0F88B-6EE3-4563-A640-1E556C1A79BF}"/>
              </a:ext>
            </a:extLst>
          </p:cNvPr>
          <p:cNvSpPr>
            <a:spLocks/>
          </p:cNvSpPr>
          <p:nvPr/>
        </p:nvSpPr>
        <p:spPr bwMode="auto">
          <a:xfrm>
            <a:off x="10839451" y="436564"/>
            <a:ext cx="241300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CE50EBA2-9E8D-4CEA-8D47-57906485CD7B}"/>
              </a:ext>
            </a:extLst>
          </p:cNvPr>
          <p:cNvSpPr>
            <a:spLocks/>
          </p:cNvSpPr>
          <p:nvPr/>
        </p:nvSpPr>
        <p:spPr bwMode="auto">
          <a:xfrm rot="19199010">
            <a:off x="11057467" y="1033464"/>
            <a:ext cx="366184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D9510B37-858C-476F-B1F0-FD644DC5D6C0}"/>
              </a:ext>
            </a:extLst>
          </p:cNvPr>
          <p:cNvSpPr>
            <a:spLocks/>
          </p:cNvSpPr>
          <p:nvPr/>
        </p:nvSpPr>
        <p:spPr bwMode="auto">
          <a:xfrm rot="20330316">
            <a:off x="10934700" y="3033714"/>
            <a:ext cx="533400" cy="752475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2EA03259-3D9C-4DB6-8BE0-C5094CCC2B90}"/>
              </a:ext>
            </a:extLst>
          </p:cNvPr>
          <p:cNvSpPr>
            <a:spLocks/>
          </p:cNvSpPr>
          <p:nvPr/>
        </p:nvSpPr>
        <p:spPr bwMode="auto">
          <a:xfrm>
            <a:off x="309034" y="5535614"/>
            <a:ext cx="334433" cy="300037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F23925C6-D623-4160-BE5C-F65BE1489993}"/>
              </a:ext>
            </a:extLst>
          </p:cNvPr>
          <p:cNvSpPr>
            <a:spLocks/>
          </p:cNvSpPr>
          <p:nvPr/>
        </p:nvSpPr>
        <p:spPr bwMode="auto">
          <a:xfrm rot="19198911">
            <a:off x="387351" y="3784600"/>
            <a:ext cx="448733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6F6F92DA-B231-48FF-A43C-24BD4C3CF415}"/>
              </a:ext>
            </a:extLst>
          </p:cNvPr>
          <p:cNvGrpSpPr>
            <a:grpSpLocks/>
          </p:cNvGrpSpPr>
          <p:nvPr/>
        </p:nvGrpSpPr>
        <p:grpSpPr bwMode="auto">
          <a:xfrm>
            <a:off x="778933" y="5022850"/>
            <a:ext cx="1176867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02607BCC-35B9-4763-90C9-52CA85C96D4C}"/>
                </a:ext>
              </a:extLst>
            </p:cNvPr>
            <p:cNvSpPr/>
            <p:nvPr/>
          </p:nvSpPr>
          <p:spPr>
            <a:xfrm>
              <a:off x="2562859" y="1337333"/>
              <a:ext cx="451945" cy="320247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E968F1B3-5E08-4D82-9B67-ED6FD51D3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E4AC3F43-3AAD-4F4C-93DC-BBD50B5E1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6F1CF6C-0AB4-4ED6-A61D-1F6CBF3D4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A20E34CF-5A8D-4F0A-B4CE-0B906805F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00595B5E-8CF9-4029-8A72-B42E6BF23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666256E0-1102-4119-9D13-7FC03D72E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7D98CDCE-FD50-42BF-A1E4-8EDFAF34A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8BD186B-BC04-4AB8-8E94-5EE5BAB9EE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C337AE52-E943-477A-B420-CE147BD3C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F702B113-8F1C-4F44-A59F-8130860F6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BADD8C86-5BE4-4C49-BD13-FBE36208F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CF1721BB-B86F-4910-9F1D-0DF30B4A91C6}"/>
              </a:ext>
            </a:extLst>
          </p:cNvPr>
          <p:cNvSpPr>
            <a:spLocks/>
          </p:cNvSpPr>
          <p:nvPr/>
        </p:nvSpPr>
        <p:spPr bwMode="auto">
          <a:xfrm rot="19199037">
            <a:off x="662518" y="6350000"/>
            <a:ext cx="273049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56C82CD5-32BE-4B4E-A938-988F6B177E5D}"/>
              </a:ext>
            </a:extLst>
          </p:cNvPr>
          <p:cNvGrpSpPr>
            <a:grpSpLocks/>
          </p:cNvGrpSpPr>
          <p:nvPr/>
        </p:nvGrpSpPr>
        <p:grpSpPr bwMode="auto">
          <a:xfrm>
            <a:off x="-6351" y="296863"/>
            <a:ext cx="11925301" cy="6281737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DC4F94EB-92D9-40C5-96F8-70834983D242}"/>
                </a:ext>
              </a:extLst>
            </p:cNvPr>
            <p:cNvSpPr/>
            <p:nvPr/>
          </p:nvSpPr>
          <p:spPr>
            <a:xfrm>
              <a:off x="7649610" y="1997176"/>
              <a:ext cx="250794" cy="247727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3F17B16E-C813-4DE2-8703-05729F36ED6B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3C428179-57DD-41E3-8A84-B98EF72764F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B663025D-43EC-4893-940C-A0C0EDDE9B55}"/>
                  </a:ext>
                </a:extLst>
              </p:cNvPr>
              <p:cNvSpPr/>
              <p:nvPr/>
            </p:nvSpPr>
            <p:spPr>
              <a:xfrm>
                <a:off x="1133734" y="2343865"/>
                <a:ext cx="312833" cy="368913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7979EC3B-DEF9-40BF-A0C2-F0DC1C4D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87FA2ED6-DDCC-44CC-AB68-10D92DC87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C303C747-7F14-4A03-A1F5-48C9E0FD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95470007-94BC-4629-AFA7-FD2D9DE7A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372CA338-63E4-4F49-B0DF-A0FF024EABF0}"/>
                  </a:ext>
                </a:extLst>
              </p:cNvPr>
              <p:cNvSpPr/>
              <p:nvPr/>
            </p:nvSpPr>
            <p:spPr>
              <a:xfrm>
                <a:off x="1597612" y="4490084"/>
                <a:ext cx="138110" cy="13817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DE726912-892F-40E4-BAB2-6F68D85F9EE4}"/>
                  </a:ext>
                </a:extLst>
              </p:cNvPr>
              <p:cNvSpPr/>
              <p:nvPr/>
            </p:nvSpPr>
            <p:spPr>
              <a:xfrm>
                <a:off x="1932337" y="4189258"/>
                <a:ext cx="106460" cy="106512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8896F991-FD12-49F3-89C1-E97E1508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AB135258-FC5C-49C4-9016-310BEFAE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E5CFCB8A-6A74-47EA-A436-DB2415FE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565183DD-3B21-460A-924E-EBB89571B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45267644-5E89-4A2D-9866-183E51365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CAD5A308-2AB0-4672-97D9-3FC976C62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01155F80-FB02-41A2-911B-ED315BA6F74C}"/>
                  </a:ext>
                </a:extLst>
              </p:cNvPr>
              <p:cNvSpPr/>
              <p:nvPr/>
            </p:nvSpPr>
            <p:spPr>
              <a:xfrm>
                <a:off x="1016140" y="1742122"/>
                <a:ext cx="267616" cy="244782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016BE26F-DDAE-4D8A-A8D2-1743264C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EAEEB07-0033-4EBC-BB6C-659ABA57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C2D07257-67B9-4363-B5E6-5F6AAD54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D9711095-FCAC-4D48-829B-F5185B5C9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D95F541-30E9-4A43-A1FF-448156A8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08082542-25CD-49D4-837F-43E7752D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9C0EC39A-A941-46A2-AA77-A4D78AAE5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896F96FD-6945-4415-B8FD-4EB2B202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43FAD147-5623-429E-A568-B351ACF31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DDBDA33E-4F90-4951-B4ED-F6E3D638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FBB74ADB-C6DF-4B5A-8B15-22EE28E70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C7E29337-F2FD-4E88-8B32-4D2B7E12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C65BA8C6-AE57-4D3C-A644-C8655991CEF2}"/>
                </a:ext>
              </a:extLst>
            </p:cNvPr>
            <p:cNvSpPr/>
            <p:nvPr/>
          </p:nvSpPr>
          <p:spPr>
            <a:xfrm>
              <a:off x="-4374" y="1170624"/>
              <a:ext cx="723812" cy="1114773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CEF69AFA-FB35-47F3-9473-17DE32259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B2195407-F5D8-4162-B389-21E079E61425}"/>
                </a:ext>
              </a:extLst>
            </p:cNvPr>
            <p:cNvSpPr/>
            <p:nvPr/>
          </p:nvSpPr>
          <p:spPr>
            <a:xfrm>
              <a:off x="719438" y="2179399"/>
              <a:ext cx="282540" cy="24415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2D9E4511-4DA0-4C6B-9ACF-0878A1E6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F810BB10-9F41-47AD-80B9-02541D31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838B91CE-FB77-4B10-A5B0-A846A5B8F034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91779C14-F761-43C4-8B32-326983DC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A03801A0-45C0-4EFA-A608-B7C88ED38821}"/>
                </a:ext>
              </a:extLst>
            </p:cNvPr>
            <p:cNvSpPr/>
            <p:nvPr/>
          </p:nvSpPr>
          <p:spPr>
            <a:xfrm>
              <a:off x="7571831" y="267849"/>
              <a:ext cx="274604" cy="239391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43C432E8-0580-4DBE-B71D-E18B4FE4B3B2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53318C8B-F422-4039-BC3B-3E4139031B00}"/>
                  </a:ext>
                </a:extLst>
              </p:cNvPr>
              <p:cNvSpPr/>
              <p:nvPr/>
            </p:nvSpPr>
            <p:spPr>
              <a:xfrm>
                <a:off x="316987" y="4000926"/>
                <a:ext cx="90218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6CDBD3B4-7D7C-4395-A116-0A18DCF00AE9}"/>
                  </a:ext>
                </a:extLst>
              </p:cNvPr>
              <p:cNvSpPr/>
              <p:nvPr/>
            </p:nvSpPr>
            <p:spPr>
              <a:xfrm>
                <a:off x="441135" y="4041384"/>
                <a:ext cx="96440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4E151D48-9791-45BA-B714-25847B3E6778}"/>
                  </a:ext>
                </a:extLst>
              </p:cNvPr>
              <p:cNvSpPr/>
              <p:nvPr/>
            </p:nvSpPr>
            <p:spPr>
              <a:xfrm>
                <a:off x="294197" y="4181891"/>
                <a:ext cx="144661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6713530C-8D32-4BC9-AD88-ED2449E4586D}"/>
                  </a:ext>
                </a:extLst>
              </p:cNvPr>
              <p:cNvSpPr/>
              <p:nvPr/>
            </p:nvSpPr>
            <p:spPr>
              <a:xfrm>
                <a:off x="506225" y="4205314"/>
                <a:ext cx="111995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0687C690-9C33-4889-89CD-D455E6A9E3B1}"/>
                  </a:ext>
                </a:extLst>
              </p:cNvPr>
              <p:cNvSpPr/>
              <p:nvPr/>
            </p:nvSpPr>
            <p:spPr>
              <a:xfrm>
                <a:off x="304421" y="4382146"/>
                <a:ext cx="234878" cy="118129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14F0D9C8-9F66-49AF-BD10-4641A7C5B89E}"/>
                  </a:ext>
                </a:extLst>
              </p:cNvPr>
              <p:cNvSpPr/>
              <p:nvPr/>
            </p:nvSpPr>
            <p:spPr>
              <a:xfrm>
                <a:off x="601553" y="4326140"/>
                <a:ext cx="116661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EDA1E675-A876-40F1-A017-55DB77856E1B}"/>
                  </a:ext>
                </a:extLst>
              </p:cNvPr>
              <p:cNvSpPr/>
              <p:nvPr/>
            </p:nvSpPr>
            <p:spPr>
              <a:xfrm>
                <a:off x="350999" y="4537833"/>
                <a:ext cx="298653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E5CF28B6-9227-4CA2-A543-75EBC1F26359}"/>
                  </a:ext>
                </a:extLst>
              </p:cNvPr>
              <p:cNvSpPr/>
              <p:nvPr/>
            </p:nvSpPr>
            <p:spPr>
              <a:xfrm>
                <a:off x="719476" y="4499429"/>
                <a:ext cx="132216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F0027C27-D8B6-4BA9-AE3D-08C2322CDA38}"/>
                  </a:ext>
                </a:extLst>
              </p:cNvPr>
              <p:cNvSpPr/>
              <p:nvPr/>
            </p:nvSpPr>
            <p:spPr>
              <a:xfrm>
                <a:off x="429381" y="4680810"/>
                <a:ext cx="331318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EE0EEFFF-CB7E-482F-80FF-C58E6CE5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10D2B680-FD02-4174-9F06-B3218CF5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B1F2F10D-8F70-4FBD-B6FE-8FB311B69380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F11F80A6-A9D3-4842-8144-B588B3B8A264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0D238013-C48C-4798-8EEF-BE2DBE50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0104E005-60F5-4CD7-974B-114AFC0A2B95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566A63B-3959-4201-93E4-A010C614F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FAE884CA-51F8-4DC8-BD69-215E30A2DAC6}"/>
                  </a:ext>
                </a:extLst>
              </p:cNvPr>
              <p:cNvSpPr/>
              <p:nvPr/>
            </p:nvSpPr>
            <p:spPr>
              <a:xfrm>
                <a:off x="2562639" y="1336794"/>
                <a:ext cx="452306" cy="322253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FB6B4639-964B-4A44-AB0B-74110A0AB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1BAE8285-104F-408B-A015-87B19D62F7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06D4F984-4ECF-4F1E-851C-7AC99BBC8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C065D103-6DF4-45D3-A8A2-9E274C3D6C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BD20B1FD-6A71-4338-98F9-9F0F99564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230EAA71-5D13-4F32-9E4F-B8274BD4B0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A1B1BB6B-5042-4C78-8B01-361AD204C5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17B8BF2-47F7-454A-A422-9CD5D047E7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E9489D81-17FE-41FF-90F6-8936E7E7D8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A5B6ED05-BC2A-4A40-85C5-528CF732E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4D0DD23F-F78C-4445-8DC7-2E11C6E63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25B2021A-CF7A-4704-861C-CEDEB9C1860E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880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6CD8B884-B7F5-4B45-B5E4-8798A80C67AF}"/>
              </a:ext>
            </a:extLst>
          </p:cNvPr>
          <p:cNvGrpSpPr>
            <a:grpSpLocks/>
          </p:cNvGrpSpPr>
          <p:nvPr/>
        </p:nvGrpSpPr>
        <p:grpSpPr bwMode="auto">
          <a:xfrm>
            <a:off x="10215033" y="630239"/>
            <a:ext cx="730251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BC718B11-BFF0-46A5-B077-C0BF1918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04F8713-179C-4336-9A64-87F456BF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16DEE8DC-70A9-492D-A980-1059AA6CE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02D42348-37F5-4997-9F9D-8812D2AE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D3000010-0773-4753-A220-09992DA2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10E5B13C-E4DA-442B-BB3D-13F8F981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7787DC33-6BB0-4B53-AEE3-C098BAE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F06E23BC-4557-41E0-A743-7D912394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698CF8A3-4969-42DB-93B8-61A43BC46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763E127F-CE69-41BE-86A2-F7C41B48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7C14F2E9-6C5F-4FDB-9FC5-91F20C59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720CF9C6-E290-4E92-82D0-93CA15DD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FFFC9679-F41F-43CC-B5A4-3160D14F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7EC2B1DE-E85A-4AC5-8461-27A319B3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44307A6-0029-4940-99B2-364CE63E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AAB58974-902D-4956-B157-75C4B0B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CA73BD07-C562-41D4-95BE-09A87C5B8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99FD408D-43F3-42A5-9BDA-F415B40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42058451-4ADA-4842-A205-F95A19E6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E5389CCA-53F4-4665-B5FD-13CD1B0C4ECD}"/>
              </a:ext>
            </a:extLst>
          </p:cNvPr>
          <p:cNvGrpSpPr>
            <a:grpSpLocks/>
          </p:cNvGrpSpPr>
          <p:nvPr/>
        </p:nvGrpSpPr>
        <p:grpSpPr bwMode="auto">
          <a:xfrm>
            <a:off x="154517" y="5678489"/>
            <a:ext cx="1132416" cy="1012825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D14698A3-728E-4092-B913-DEB9220C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EE649AF3-5FE3-4846-9CC3-5089CEC7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CD89E9CB-5F32-450A-AB6E-8CA482A966D6}"/>
                </a:ext>
              </a:extLst>
            </p:cNvPr>
            <p:cNvSpPr/>
            <p:nvPr/>
          </p:nvSpPr>
          <p:spPr>
            <a:xfrm>
              <a:off x="8873108" y="3050986"/>
              <a:ext cx="335212" cy="346188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CF157067-29AD-463D-A673-52C3F75F4FCD}"/>
                </a:ext>
              </a:extLst>
            </p:cNvPr>
            <p:cNvSpPr/>
            <p:nvPr/>
          </p:nvSpPr>
          <p:spPr>
            <a:xfrm>
              <a:off x="9449672" y="2897125"/>
              <a:ext cx="232414" cy="133792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538AF321-7EEC-4776-B9D3-584BFAC2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0185B741-2E6D-4695-AB3E-322DDA50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95D10D8A-0566-402B-9292-EF89F35C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137277FE-A5EC-4FE5-B1B3-15CB3A2716EA}"/>
              </a:ext>
            </a:extLst>
          </p:cNvPr>
          <p:cNvSpPr>
            <a:spLocks/>
          </p:cNvSpPr>
          <p:nvPr/>
        </p:nvSpPr>
        <p:spPr bwMode="auto">
          <a:xfrm>
            <a:off x="349252" y="476250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E6E0F2FC-C630-400E-A625-D2CD41D2EDBE}"/>
              </a:ext>
            </a:extLst>
          </p:cNvPr>
          <p:cNvSpPr>
            <a:spLocks/>
          </p:cNvSpPr>
          <p:nvPr/>
        </p:nvSpPr>
        <p:spPr bwMode="auto">
          <a:xfrm>
            <a:off x="9870018" y="998538"/>
            <a:ext cx="209549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968833" y="1534900"/>
            <a:ext cx="102900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86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F0C21F9A-35AA-43B5-BF8A-4DF33DB2E0D9}"/>
              </a:ext>
            </a:extLst>
          </p:cNvPr>
          <p:cNvSpPr/>
          <p:nvPr/>
        </p:nvSpPr>
        <p:spPr>
          <a:xfrm>
            <a:off x="732367" y="2635250"/>
            <a:ext cx="1670051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EEEF6A36-FF68-47B5-9C21-1D23EA28E90B}"/>
              </a:ext>
            </a:extLst>
          </p:cNvPr>
          <p:cNvGrpSpPr>
            <a:grpSpLocks/>
          </p:cNvGrpSpPr>
          <p:nvPr/>
        </p:nvGrpSpPr>
        <p:grpSpPr bwMode="auto">
          <a:xfrm>
            <a:off x="10246785" y="846139"/>
            <a:ext cx="1128183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9AA9A42D-04C7-4F9D-BCD3-BF937CD26A97}"/>
                </a:ext>
              </a:extLst>
            </p:cNvPr>
            <p:cNvSpPr/>
            <p:nvPr/>
          </p:nvSpPr>
          <p:spPr>
            <a:xfrm>
              <a:off x="2563260" y="1336468"/>
              <a:ext cx="451142" cy="321439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F1CAD69A-492B-4BF6-9602-75ECE4D13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1BE6901E-DCBC-4C41-9A47-0824ADBB9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9259642-26D9-4DF7-8E15-BD8629BFF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78401A47-A639-4307-968A-14CACE9C74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B40C20E6-D08C-4005-99DE-506B53BA7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9A521469-A090-4E7F-8AF8-119816B2D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0E694145-8F72-450B-9583-6E3E27652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830AF5CC-3E43-428A-9B29-467E45C86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2005C25A-C8EA-45DA-87A5-A4EC9ACFC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7F4C1087-89F8-4AF8-A049-05AA7B420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0B133F-0BD5-4124-9D95-36787673C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3C2212B4-473A-4C60-A97D-61251DCFDC21}"/>
              </a:ext>
            </a:extLst>
          </p:cNvPr>
          <p:cNvSpPr>
            <a:spLocks/>
          </p:cNvSpPr>
          <p:nvPr/>
        </p:nvSpPr>
        <p:spPr bwMode="auto">
          <a:xfrm>
            <a:off x="10907184" y="398463"/>
            <a:ext cx="277283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750ECD7A-5FD4-4A09-9FC5-AF998A44E1D9}"/>
              </a:ext>
            </a:extLst>
          </p:cNvPr>
          <p:cNvGrpSpPr>
            <a:grpSpLocks/>
          </p:cNvGrpSpPr>
          <p:nvPr/>
        </p:nvGrpSpPr>
        <p:grpSpPr bwMode="auto">
          <a:xfrm>
            <a:off x="10706100" y="4114801"/>
            <a:ext cx="924984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3A33F5E8-08BC-4936-A7BE-880CA8BD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B6E3EB31-3721-428B-96D1-C6C7B114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3DF6038F-F681-485A-904F-38D77DAD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0FBD3C9A-7B00-4404-949E-6976E039E0E4}"/>
              </a:ext>
            </a:extLst>
          </p:cNvPr>
          <p:cNvSpPr>
            <a:spLocks/>
          </p:cNvSpPr>
          <p:nvPr/>
        </p:nvSpPr>
        <p:spPr bwMode="auto">
          <a:xfrm>
            <a:off x="11728451" y="6132514"/>
            <a:ext cx="289983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D0F7F1D3-73B6-4228-9680-3455051897D2}"/>
              </a:ext>
            </a:extLst>
          </p:cNvPr>
          <p:cNvSpPr>
            <a:spLocks/>
          </p:cNvSpPr>
          <p:nvPr/>
        </p:nvSpPr>
        <p:spPr bwMode="auto">
          <a:xfrm>
            <a:off x="10998200" y="6045200"/>
            <a:ext cx="338667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F5687D69-27A8-4DE1-8D5C-EFF23A2B5FBB}"/>
              </a:ext>
            </a:extLst>
          </p:cNvPr>
          <p:cNvSpPr/>
          <p:nvPr/>
        </p:nvSpPr>
        <p:spPr>
          <a:xfrm>
            <a:off x="10668000" y="5351464"/>
            <a:ext cx="330200" cy="2936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F21C87FE-B25E-4E4A-B2B4-7CC9368B3522}"/>
              </a:ext>
            </a:extLst>
          </p:cNvPr>
          <p:cNvSpPr/>
          <p:nvPr/>
        </p:nvSpPr>
        <p:spPr>
          <a:xfrm>
            <a:off x="11495618" y="1441450"/>
            <a:ext cx="311149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6607C92F-F7A1-4F30-A87C-D35D7FB9D046}"/>
              </a:ext>
            </a:extLst>
          </p:cNvPr>
          <p:cNvSpPr>
            <a:spLocks/>
          </p:cNvSpPr>
          <p:nvPr/>
        </p:nvSpPr>
        <p:spPr bwMode="auto">
          <a:xfrm>
            <a:off x="11398251" y="2084389"/>
            <a:ext cx="416983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434D86CA-686E-4BC9-88E8-3EF1AEFDFE69}"/>
              </a:ext>
            </a:extLst>
          </p:cNvPr>
          <p:cNvSpPr>
            <a:spLocks/>
          </p:cNvSpPr>
          <p:nvPr/>
        </p:nvSpPr>
        <p:spPr bwMode="auto">
          <a:xfrm>
            <a:off x="11618384" y="5168901"/>
            <a:ext cx="338667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AC8F990B-EB0A-4A99-A98D-52EE27576A98}"/>
              </a:ext>
            </a:extLst>
          </p:cNvPr>
          <p:cNvSpPr>
            <a:spLocks/>
          </p:cNvSpPr>
          <p:nvPr/>
        </p:nvSpPr>
        <p:spPr bwMode="auto">
          <a:xfrm>
            <a:off x="11648017" y="704851"/>
            <a:ext cx="279400" cy="2778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CFC290D2-94F2-4E58-8259-94204FAB01A7}"/>
              </a:ext>
            </a:extLst>
          </p:cNvPr>
          <p:cNvSpPr>
            <a:spLocks/>
          </p:cNvSpPr>
          <p:nvPr/>
        </p:nvSpPr>
        <p:spPr bwMode="auto">
          <a:xfrm rot="19480381">
            <a:off x="10659534" y="2451101"/>
            <a:ext cx="302684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CFAE5E69-1A93-4985-A54D-281EB0130F4D}"/>
              </a:ext>
            </a:extLst>
          </p:cNvPr>
          <p:cNvSpPr>
            <a:spLocks/>
          </p:cNvSpPr>
          <p:nvPr/>
        </p:nvSpPr>
        <p:spPr bwMode="auto">
          <a:xfrm>
            <a:off x="3418418" y="2516189"/>
            <a:ext cx="520700" cy="492125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E3AA8A72-6E1D-4547-8E76-FBB6E66CD3BE}"/>
              </a:ext>
            </a:extLst>
          </p:cNvPr>
          <p:cNvSpPr/>
          <p:nvPr/>
        </p:nvSpPr>
        <p:spPr>
          <a:xfrm>
            <a:off x="637118" y="4967288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FEF9C245-2259-4A54-8ACD-4FF44EFBFCBD}"/>
              </a:ext>
            </a:extLst>
          </p:cNvPr>
          <p:cNvSpPr/>
          <p:nvPr/>
        </p:nvSpPr>
        <p:spPr>
          <a:xfrm>
            <a:off x="0" y="4189414"/>
            <a:ext cx="63711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2E8D5159-D14A-4AE6-8C64-C08C87295BDC}"/>
              </a:ext>
            </a:extLst>
          </p:cNvPr>
          <p:cNvSpPr>
            <a:spLocks/>
          </p:cNvSpPr>
          <p:nvPr/>
        </p:nvSpPr>
        <p:spPr bwMode="auto">
          <a:xfrm>
            <a:off x="205318" y="1925638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477F7C51-618E-4FC6-8DE0-DEC9D827817A}"/>
              </a:ext>
            </a:extLst>
          </p:cNvPr>
          <p:cNvSpPr/>
          <p:nvPr/>
        </p:nvSpPr>
        <p:spPr>
          <a:xfrm flipH="1">
            <a:off x="11605685" y="2959100"/>
            <a:ext cx="637116" cy="979488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60ED8604-14B5-4679-8EBE-B1A552CB7579}"/>
              </a:ext>
            </a:extLst>
          </p:cNvPr>
          <p:cNvSpPr/>
          <p:nvPr/>
        </p:nvSpPr>
        <p:spPr>
          <a:xfrm>
            <a:off x="10890251" y="3328988"/>
            <a:ext cx="311149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5266933" y="4325267"/>
            <a:ext cx="3488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5266933" y="1799767"/>
            <a:ext cx="3488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950967" y="2421767"/>
            <a:ext cx="3488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5269300" y="1097267"/>
            <a:ext cx="50856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5269300" y="3624333"/>
            <a:ext cx="50856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63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3A0EB8DE-EC02-40BF-84A5-AA1BB419F2DE}"/>
              </a:ext>
            </a:extLst>
          </p:cNvPr>
          <p:cNvSpPr/>
          <p:nvPr/>
        </p:nvSpPr>
        <p:spPr>
          <a:xfrm>
            <a:off x="637118" y="1290638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146E8BC9-F3C4-4F86-A650-E844F3A00488}"/>
              </a:ext>
            </a:extLst>
          </p:cNvPr>
          <p:cNvSpPr/>
          <p:nvPr/>
        </p:nvSpPr>
        <p:spPr>
          <a:xfrm>
            <a:off x="0" y="512764"/>
            <a:ext cx="63711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A23415CA-8173-47CF-8B57-FA33B93D9F9A}"/>
              </a:ext>
            </a:extLst>
          </p:cNvPr>
          <p:cNvSpPr/>
          <p:nvPr/>
        </p:nvSpPr>
        <p:spPr>
          <a:xfrm rot="10800000">
            <a:off x="11554885" y="4979989"/>
            <a:ext cx="637116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F87CAEE1-AF8E-4DC9-B5CE-A5D5056B9844}"/>
              </a:ext>
            </a:extLst>
          </p:cNvPr>
          <p:cNvSpPr>
            <a:spLocks/>
          </p:cNvSpPr>
          <p:nvPr/>
        </p:nvSpPr>
        <p:spPr bwMode="auto">
          <a:xfrm>
            <a:off x="11438467" y="4926013"/>
            <a:ext cx="179917" cy="209550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31A0505B-A762-4012-9AB2-4FAD9A423C5E}"/>
              </a:ext>
            </a:extLst>
          </p:cNvPr>
          <p:cNvGrpSpPr>
            <a:grpSpLocks/>
          </p:cNvGrpSpPr>
          <p:nvPr/>
        </p:nvGrpSpPr>
        <p:grpSpPr bwMode="auto">
          <a:xfrm>
            <a:off x="11097684" y="5778500"/>
            <a:ext cx="861483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108A76CF-083F-446C-9C90-E264AE1753E2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E19DCC34-C295-4E22-869D-83290AF9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251E1D6A-12E2-45F7-8A6C-E8AEF334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61AED07E-E36E-4637-9CB5-DDFB3F225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937505FE-8DFC-445C-BBC2-E2BD9BDD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C6CD5D65-AFDD-4D2B-8C3F-B76E4F86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A787AB93-43B1-4B44-84CE-4B8C262B3C1C}"/>
              </a:ext>
            </a:extLst>
          </p:cNvPr>
          <p:cNvSpPr>
            <a:spLocks/>
          </p:cNvSpPr>
          <p:nvPr/>
        </p:nvSpPr>
        <p:spPr bwMode="auto">
          <a:xfrm>
            <a:off x="11802534" y="6319838"/>
            <a:ext cx="332317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6B8EFE1D-0032-4F57-8763-DA079B6A3088}"/>
              </a:ext>
            </a:extLst>
          </p:cNvPr>
          <p:cNvSpPr>
            <a:spLocks/>
          </p:cNvSpPr>
          <p:nvPr/>
        </p:nvSpPr>
        <p:spPr bwMode="auto">
          <a:xfrm>
            <a:off x="878418" y="309563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21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6A78BE58-D15C-47C3-A01E-6957BDBFA6DD}"/>
              </a:ext>
            </a:extLst>
          </p:cNvPr>
          <p:cNvSpPr/>
          <p:nvPr/>
        </p:nvSpPr>
        <p:spPr>
          <a:xfrm>
            <a:off x="11241617" y="1700213"/>
            <a:ext cx="389467" cy="300037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3D1C805-38FD-4FA2-88D3-428A33F43649}"/>
              </a:ext>
            </a:extLst>
          </p:cNvPr>
          <p:cNvSpPr>
            <a:spLocks/>
          </p:cNvSpPr>
          <p:nvPr/>
        </p:nvSpPr>
        <p:spPr bwMode="auto">
          <a:xfrm rot="20708237">
            <a:off x="11176001" y="2586039"/>
            <a:ext cx="520700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4A342540-DFAC-4412-87D3-89FB87D13C22}"/>
              </a:ext>
            </a:extLst>
          </p:cNvPr>
          <p:cNvSpPr>
            <a:spLocks/>
          </p:cNvSpPr>
          <p:nvPr/>
        </p:nvSpPr>
        <p:spPr bwMode="auto">
          <a:xfrm>
            <a:off x="11453285" y="3962400"/>
            <a:ext cx="391583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59324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426467" y="1530767"/>
            <a:ext cx="53772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63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3B1D032D-01C7-4D12-99A6-39FDB4B33265}"/>
              </a:ext>
            </a:extLst>
          </p:cNvPr>
          <p:cNvSpPr/>
          <p:nvPr/>
        </p:nvSpPr>
        <p:spPr>
          <a:xfrm rot="21599975" flipH="1">
            <a:off x="3299885" y="2571751"/>
            <a:ext cx="5702300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F1CA653D-2432-4E56-A74F-39A34470E8C8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1030817" y="2768600"/>
            <a:ext cx="68580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76222ECD-20BF-4963-BC6E-E865B4F8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26C5ED66-C0F2-41C0-B231-963867A0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76E6C578-D129-4429-9996-0A7EEE24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1045EBE9-D2AE-435D-B0DD-ABA7D41246B9}"/>
              </a:ext>
            </a:extLst>
          </p:cNvPr>
          <p:cNvSpPr/>
          <p:nvPr/>
        </p:nvSpPr>
        <p:spPr>
          <a:xfrm flipH="1">
            <a:off x="306918" y="1766888"/>
            <a:ext cx="527049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3F00E995-51D2-4664-B2AB-7ACF80A0404E}"/>
              </a:ext>
            </a:extLst>
          </p:cNvPr>
          <p:cNvGrpSpPr>
            <a:grpSpLocks/>
          </p:cNvGrpSpPr>
          <p:nvPr/>
        </p:nvGrpSpPr>
        <p:grpSpPr bwMode="auto">
          <a:xfrm>
            <a:off x="9328151" y="622301"/>
            <a:ext cx="1617133" cy="982663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D6D152B3-8B15-4A2B-B3AD-A4B11C63E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80000A4E-ADC7-486C-AF24-09703662038A}"/>
                </a:ext>
              </a:extLst>
            </p:cNvPr>
            <p:cNvSpPr/>
            <p:nvPr/>
          </p:nvSpPr>
          <p:spPr>
            <a:xfrm>
              <a:off x="478326" y="2825649"/>
              <a:ext cx="1012293" cy="589724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9F852024-6863-4AEB-8F7F-59C59521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74CE16BC-E16D-4D08-84E5-663977B5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E27AD047-C950-4753-A227-69C7AC000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A23F38F1-30C3-4BBB-B46B-5DAE3940DA4E}"/>
              </a:ext>
            </a:extLst>
          </p:cNvPr>
          <p:cNvSpPr/>
          <p:nvPr/>
        </p:nvSpPr>
        <p:spPr>
          <a:xfrm flipH="1">
            <a:off x="11366500" y="309563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F8AD8882-F4BB-4013-BA53-A7527A6843E8}"/>
              </a:ext>
            </a:extLst>
          </p:cNvPr>
          <p:cNvSpPr/>
          <p:nvPr/>
        </p:nvSpPr>
        <p:spPr>
          <a:xfrm flipH="1">
            <a:off x="11535834" y="3259139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F11E0ACF-8838-4364-83E6-ECC17B15BC27}"/>
              </a:ext>
            </a:extLst>
          </p:cNvPr>
          <p:cNvSpPr/>
          <p:nvPr/>
        </p:nvSpPr>
        <p:spPr>
          <a:xfrm rot="10800000" flipH="1">
            <a:off x="5118101" y="0"/>
            <a:ext cx="2012951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1C90C20D-3182-40A4-9105-F8557D1F29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169651" y="5119688"/>
            <a:ext cx="776816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F8F8742D-8191-43BF-8E7E-1AA955AFCD29}"/>
                </a:ext>
              </a:extLst>
            </p:cNvPr>
            <p:cNvSpPr/>
            <p:nvPr/>
          </p:nvSpPr>
          <p:spPr>
            <a:xfrm>
              <a:off x="317023" y="4002698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F7E66299-D0F9-4F88-8F80-8408699B3480}"/>
                </a:ext>
              </a:extLst>
            </p:cNvPr>
            <p:cNvSpPr/>
            <p:nvPr/>
          </p:nvSpPr>
          <p:spPr>
            <a:xfrm>
              <a:off x="440590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F602A68F-4E3A-4AA1-9BC4-080E22AC0D8E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2AD52423-CCA9-4C1E-AC37-03D958077706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2D027EBD-F83D-4CD8-87EC-AB36568B7C4D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3ECD198-2AE1-4522-93B0-55E6D34B7563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0CD7DB6D-00E7-4504-BD9B-7D2E5EAB4D3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F0A5D32A-4677-4639-9D41-6C0773654F90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4C9C8985-B636-4BB2-BA70-DDA8DA35D0C8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3B3E0C29-98B7-4C0A-82E6-955D9A7D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A890EEB8-1AED-43E3-B1FA-C003D23318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45284" y="2063750"/>
            <a:ext cx="590549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8DF0CD62-466B-4DE5-8EB7-429D30726F75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9D42BBED-9082-4773-AC7E-FE1E4A5B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A633C7EF-221F-4F38-A663-6536C6C1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2FA24503-DE27-4205-B9DD-CF2BA0E1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801FB2AB-C192-46F3-9882-3371055E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83B04FD8-64F1-4D8B-8D3D-A4DB55C3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1973093F-8FA3-4106-B531-54D4BB94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12916AAA-10C8-454E-BAC9-276C426EB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E578E760-3B9C-4D3C-ABE2-D4C99E3A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3A5C5B0F-7AFB-454F-AF9A-837D535B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5FE17EEA-E198-4E34-BF78-2A2A08C86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9A45D23D-8F29-479A-B537-E35FA30E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AF791D39-D9E4-4AF4-B090-049C32FBB63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11424181" y="1284818"/>
            <a:ext cx="409575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6863EC00-7AF1-495C-BE8D-8403133C2BBB}"/>
              </a:ext>
            </a:extLst>
          </p:cNvPr>
          <p:cNvSpPr>
            <a:spLocks/>
          </p:cNvSpPr>
          <p:nvPr/>
        </p:nvSpPr>
        <p:spPr bwMode="auto">
          <a:xfrm flipH="1">
            <a:off x="2705100" y="5581651"/>
            <a:ext cx="3556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B40AAD55-89D8-4C29-8567-CC7F325985A4}"/>
              </a:ext>
            </a:extLst>
          </p:cNvPr>
          <p:cNvSpPr/>
          <p:nvPr/>
        </p:nvSpPr>
        <p:spPr>
          <a:xfrm flipH="1">
            <a:off x="11258552" y="4370388"/>
            <a:ext cx="334433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EE5A8B28-9E78-4A0C-B39D-3F9E8A959A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10267" y="830264"/>
            <a:ext cx="1221317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AE8E0E17-7327-4F7D-8D42-A58ED1D3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B9BC646A-C4D3-40FC-8937-C3C1433A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34442EA-D675-4502-A9C8-59BDFFF1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062FAAED-2A09-4A89-815A-CAC48882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C6630FFB-8E5C-4FF7-847A-97BEC53AB729}"/>
              </a:ext>
            </a:extLst>
          </p:cNvPr>
          <p:cNvSpPr>
            <a:spLocks/>
          </p:cNvSpPr>
          <p:nvPr/>
        </p:nvSpPr>
        <p:spPr bwMode="auto">
          <a:xfrm flipH="1">
            <a:off x="757768" y="4140201"/>
            <a:ext cx="283633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CCBBB053-C095-4E1B-965B-3D8CA929E335}"/>
              </a:ext>
            </a:extLst>
          </p:cNvPr>
          <p:cNvSpPr>
            <a:spLocks/>
          </p:cNvSpPr>
          <p:nvPr/>
        </p:nvSpPr>
        <p:spPr bwMode="auto">
          <a:xfrm flipH="1">
            <a:off x="573618" y="4470401"/>
            <a:ext cx="179916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F77592FC-860A-4754-870E-1F402A729EE6}"/>
              </a:ext>
            </a:extLst>
          </p:cNvPr>
          <p:cNvSpPr>
            <a:spLocks/>
          </p:cNvSpPr>
          <p:nvPr/>
        </p:nvSpPr>
        <p:spPr bwMode="auto">
          <a:xfrm flipH="1">
            <a:off x="3594100" y="5903914"/>
            <a:ext cx="524933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4832E0B1-CA00-4214-AA66-9D2AE993140A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512234" y="96838"/>
            <a:ext cx="774700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332E047-952E-46AF-B94A-FEE7B7D65DBD}"/>
                </a:ext>
              </a:extLst>
            </p:cNvPr>
            <p:cNvSpPr/>
            <p:nvPr/>
          </p:nvSpPr>
          <p:spPr>
            <a:xfrm>
              <a:off x="305949" y="4005076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C20765A8-CCAB-436E-B7CC-CC001ABDF32B}"/>
                </a:ext>
              </a:extLst>
            </p:cNvPr>
            <p:cNvSpPr/>
            <p:nvPr/>
          </p:nvSpPr>
          <p:spPr>
            <a:xfrm>
              <a:off x="417371" y="4047842"/>
              <a:ext cx="96900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79FC4A59-F896-405D-BE1E-30601337BC27}"/>
                </a:ext>
              </a:extLst>
            </p:cNvPr>
            <p:cNvSpPr/>
            <p:nvPr/>
          </p:nvSpPr>
          <p:spPr>
            <a:xfrm>
              <a:off x="281297" y="4192399"/>
              <a:ext cx="144554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CE631489-A388-4BAE-8190-5512E1698491}"/>
                </a:ext>
              </a:extLst>
            </p:cNvPr>
            <p:cNvSpPr/>
            <p:nvPr/>
          </p:nvSpPr>
          <p:spPr>
            <a:xfrm>
              <a:off x="496352" y="4208713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9C5F25CD-B861-4C48-9F7A-C8342F1B2572}"/>
                </a:ext>
              </a:extLst>
            </p:cNvPr>
            <p:cNvSpPr/>
            <p:nvPr/>
          </p:nvSpPr>
          <p:spPr>
            <a:xfrm>
              <a:off x="293298" y="4398915"/>
              <a:ext cx="233511" cy="11670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EDFEDFF0-478F-4F72-97CF-EFFECEC8CA1D}"/>
                </a:ext>
              </a:extLst>
            </p:cNvPr>
            <p:cNvSpPr/>
            <p:nvPr/>
          </p:nvSpPr>
          <p:spPr>
            <a:xfrm>
              <a:off x="605040" y="4335848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6BB4145D-E2CE-4A16-B66C-1A407E060024}"/>
                </a:ext>
              </a:extLst>
            </p:cNvPr>
            <p:cNvSpPr/>
            <p:nvPr/>
          </p:nvSpPr>
          <p:spPr>
            <a:xfrm>
              <a:off x="328307" y="4539660"/>
              <a:ext cx="297051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8AD12CE3-1939-4D36-9181-1C5D6F4F87C9}"/>
                </a:ext>
              </a:extLst>
            </p:cNvPr>
            <p:cNvSpPr/>
            <p:nvPr/>
          </p:nvSpPr>
          <p:spPr>
            <a:xfrm>
              <a:off x="725541" y="4519459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80DE692C-FE5A-4B03-A779-ECD36FF7994B}"/>
                </a:ext>
              </a:extLst>
            </p:cNvPr>
            <p:cNvSpPr/>
            <p:nvPr/>
          </p:nvSpPr>
          <p:spPr>
            <a:xfrm>
              <a:off x="424947" y="4692022"/>
              <a:ext cx="330410" cy="8931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015651D-8353-4624-942B-4C79E19C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E2C4A9B-50AD-45D7-8FFF-0892DCB985DC}"/>
              </a:ext>
            </a:extLst>
          </p:cNvPr>
          <p:cNvSpPr>
            <a:spLocks/>
          </p:cNvSpPr>
          <p:nvPr/>
        </p:nvSpPr>
        <p:spPr bwMode="auto">
          <a:xfrm flipH="1">
            <a:off x="4326468" y="554038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14712CFF-8152-4877-A690-C6FBD01AC62E}"/>
              </a:ext>
            </a:extLst>
          </p:cNvPr>
          <p:cNvSpPr/>
          <p:nvPr/>
        </p:nvSpPr>
        <p:spPr>
          <a:xfrm>
            <a:off x="1022351" y="4624388"/>
            <a:ext cx="311149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A8380D63-8E0B-469A-91D2-B5C7CC1BF03C}"/>
              </a:ext>
            </a:extLst>
          </p:cNvPr>
          <p:cNvGrpSpPr>
            <a:grpSpLocks/>
          </p:cNvGrpSpPr>
          <p:nvPr/>
        </p:nvGrpSpPr>
        <p:grpSpPr bwMode="auto">
          <a:xfrm>
            <a:off x="148167" y="4468814"/>
            <a:ext cx="22352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480A492D-218B-4EA4-BA08-A6E121F0C325}"/>
                </a:ext>
              </a:extLst>
            </p:cNvPr>
            <p:cNvSpPr/>
            <p:nvPr/>
          </p:nvSpPr>
          <p:spPr>
            <a:xfrm>
              <a:off x="1160789" y="4273530"/>
              <a:ext cx="144609" cy="7950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85FB443D-0113-4251-8F1E-988949DB0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81E6C528-733B-46B8-8DE9-917F7408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99B6B299-ADC5-4818-AEB9-9C3326C8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10187BE2-F794-4172-B1BC-0E368D50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404A28A5-FA55-4302-984A-302B4601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D732AF6F-9AE2-4E38-B828-B3EA059F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5C48B514-7818-45DF-BAE7-72033B3B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7EB05F8A-DA22-43E3-A756-55D0757A0795}"/>
              </a:ext>
            </a:extLst>
          </p:cNvPr>
          <p:cNvSpPr>
            <a:spLocks/>
          </p:cNvSpPr>
          <p:nvPr/>
        </p:nvSpPr>
        <p:spPr bwMode="auto">
          <a:xfrm>
            <a:off x="8796867" y="5221289"/>
            <a:ext cx="1864784" cy="1647825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A5402107-C617-4F40-B95A-FD1DD73C6E4D}"/>
              </a:ext>
            </a:extLst>
          </p:cNvPr>
          <p:cNvSpPr>
            <a:spLocks/>
          </p:cNvSpPr>
          <p:nvPr/>
        </p:nvSpPr>
        <p:spPr bwMode="auto">
          <a:xfrm>
            <a:off x="8767234" y="277814"/>
            <a:ext cx="361951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7947831-61A4-40A9-B9E6-BB35B4FCFCB7}"/>
              </a:ext>
            </a:extLst>
          </p:cNvPr>
          <p:cNvSpPr>
            <a:spLocks/>
          </p:cNvSpPr>
          <p:nvPr/>
        </p:nvSpPr>
        <p:spPr bwMode="auto">
          <a:xfrm>
            <a:off x="7509934" y="6094414"/>
            <a:ext cx="423333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38317856-FEA7-4D6E-98D7-E58AF758C58A}"/>
              </a:ext>
            </a:extLst>
          </p:cNvPr>
          <p:cNvSpPr/>
          <p:nvPr/>
        </p:nvSpPr>
        <p:spPr>
          <a:xfrm>
            <a:off x="4794251" y="5861050"/>
            <a:ext cx="412749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72E727AD-84A2-4AA2-8FC9-ACDA2FFBA004}"/>
              </a:ext>
            </a:extLst>
          </p:cNvPr>
          <p:cNvSpPr>
            <a:spLocks/>
          </p:cNvSpPr>
          <p:nvPr/>
        </p:nvSpPr>
        <p:spPr bwMode="auto">
          <a:xfrm>
            <a:off x="3073401" y="171451"/>
            <a:ext cx="520700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3FC70F2B-D08A-40EC-B7AE-E4F865A61891}"/>
              </a:ext>
            </a:extLst>
          </p:cNvPr>
          <p:cNvSpPr>
            <a:spLocks/>
          </p:cNvSpPr>
          <p:nvPr/>
        </p:nvSpPr>
        <p:spPr bwMode="auto">
          <a:xfrm>
            <a:off x="10661651" y="4984751"/>
            <a:ext cx="423333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E302ED91-F570-4C9C-ABF0-7E76297D583C}"/>
              </a:ext>
            </a:extLst>
          </p:cNvPr>
          <p:cNvSpPr/>
          <p:nvPr/>
        </p:nvSpPr>
        <p:spPr>
          <a:xfrm>
            <a:off x="5090585" y="6224589"/>
            <a:ext cx="2010833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1DE09D02-87E0-4B67-B8FC-F6AAD5466FE8}"/>
              </a:ext>
            </a:extLst>
          </p:cNvPr>
          <p:cNvSpPr>
            <a:spLocks/>
          </p:cNvSpPr>
          <p:nvPr/>
        </p:nvSpPr>
        <p:spPr bwMode="auto">
          <a:xfrm>
            <a:off x="7802034" y="538164"/>
            <a:ext cx="423333" cy="3635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710500" y="2188000"/>
            <a:ext cx="87708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00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BF5EA40D-5F87-45C7-84D0-0EAA108706CC}"/>
              </a:ext>
            </a:extLst>
          </p:cNvPr>
          <p:cNvSpPr/>
          <p:nvPr/>
        </p:nvSpPr>
        <p:spPr>
          <a:xfrm rot="22">
            <a:off x="2681817" y="2330450"/>
            <a:ext cx="6720416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9A276821-6837-4932-A4C7-D91312562455}"/>
              </a:ext>
            </a:extLst>
          </p:cNvPr>
          <p:cNvSpPr/>
          <p:nvPr/>
        </p:nvSpPr>
        <p:spPr>
          <a:xfrm>
            <a:off x="11438467" y="1047750"/>
            <a:ext cx="527051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926A53EB-720B-4811-B4D3-0DB957B232BF}"/>
              </a:ext>
            </a:extLst>
          </p:cNvPr>
          <p:cNvGrpSpPr>
            <a:grpSpLocks/>
          </p:cNvGrpSpPr>
          <p:nvPr/>
        </p:nvGrpSpPr>
        <p:grpSpPr bwMode="auto">
          <a:xfrm>
            <a:off x="950385" y="309564"/>
            <a:ext cx="1619249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92B85828-483B-44B6-BCED-7D12296A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7E7C68C8-6A4E-49AD-A43B-78515884B13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E46B29A3-0FC0-4392-9990-C4A28311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78E23922-C358-4A44-9DDE-B7E199037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B737F97E-0319-452D-AB49-D687F98C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E2CF65C7-6A75-4F05-83DA-B1869BEBEE2E}"/>
              </a:ext>
            </a:extLst>
          </p:cNvPr>
          <p:cNvSpPr/>
          <p:nvPr/>
        </p:nvSpPr>
        <p:spPr>
          <a:xfrm>
            <a:off x="637118" y="1290638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9D6EA7C6-50B9-4533-819A-7DD3AEA0CBB8}"/>
              </a:ext>
            </a:extLst>
          </p:cNvPr>
          <p:cNvSpPr/>
          <p:nvPr/>
        </p:nvSpPr>
        <p:spPr>
          <a:xfrm>
            <a:off x="112184" y="6211888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611D8420-313B-44ED-ABD8-2D1B6E1BE323}"/>
              </a:ext>
            </a:extLst>
          </p:cNvPr>
          <p:cNvSpPr/>
          <p:nvPr/>
        </p:nvSpPr>
        <p:spPr>
          <a:xfrm>
            <a:off x="0" y="512764"/>
            <a:ext cx="63711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60C490A3-44AB-4F52-9A65-57903B9F7C0F}"/>
              </a:ext>
            </a:extLst>
          </p:cNvPr>
          <p:cNvSpPr/>
          <p:nvPr/>
        </p:nvSpPr>
        <p:spPr>
          <a:xfrm>
            <a:off x="1041400" y="6370638"/>
            <a:ext cx="33231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CD69F086-9EDB-429C-B51F-C2508E07201F}"/>
              </a:ext>
            </a:extLst>
          </p:cNvPr>
          <p:cNvSpPr/>
          <p:nvPr/>
        </p:nvSpPr>
        <p:spPr>
          <a:xfrm rot="10800000">
            <a:off x="11554885" y="452596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8097698-6F11-426D-8535-AD195E584D55}"/>
              </a:ext>
            </a:extLst>
          </p:cNvPr>
          <p:cNvSpPr>
            <a:spLocks/>
          </p:cNvSpPr>
          <p:nvPr/>
        </p:nvSpPr>
        <p:spPr bwMode="auto">
          <a:xfrm>
            <a:off x="478368" y="5505450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27BEF34B-2862-4977-A3CD-47C7C5501DC2}"/>
              </a:ext>
            </a:extLst>
          </p:cNvPr>
          <p:cNvSpPr>
            <a:spLocks/>
          </p:cNvSpPr>
          <p:nvPr/>
        </p:nvSpPr>
        <p:spPr bwMode="auto">
          <a:xfrm>
            <a:off x="11438467" y="4470401"/>
            <a:ext cx="17991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25B7B2FA-1D7B-46FA-83FC-3561D81860D9}"/>
              </a:ext>
            </a:extLst>
          </p:cNvPr>
          <p:cNvGrpSpPr>
            <a:grpSpLocks/>
          </p:cNvGrpSpPr>
          <p:nvPr/>
        </p:nvGrpSpPr>
        <p:grpSpPr bwMode="auto">
          <a:xfrm>
            <a:off x="10361085" y="5770564"/>
            <a:ext cx="1553633" cy="974725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70A5FE38-A4DE-4B3A-BFEF-39E6D2225518}"/>
                </a:ext>
              </a:extLst>
            </p:cNvPr>
            <p:cNvSpPr/>
            <p:nvPr/>
          </p:nvSpPr>
          <p:spPr>
            <a:xfrm>
              <a:off x="7093321" y="213090"/>
              <a:ext cx="568831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31F60944-D202-4572-A9E9-1C74EEF0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E73560B4-91B4-4BA8-9659-AB0324E4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4736D4B0-427C-4841-8198-9F6E54F0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E7EA7FF9-751B-4EBF-BABD-C89BCCC9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92EC1291-9CA7-4376-8C46-61FE7500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BD8C342B-01CA-40F7-BC67-2288B0A1E8EE}"/>
              </a:ext>
            </a:extLst>
          </p:cNvPr>
          <p:cNvSpPr/>
          <p:nvPr/>
        </p:nvSpPr>
        <p:spPr>
          <a:xfrm>
            <a:off x="10691285" y="881063"/>
            <a:ext cx="332316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7ACAB8BE-5563-424F-87BF-A2F597B41C56}"/>
              </a:ext>
            </a:extLst>
          </p:cNvPr>
          <p:cNvSpPr>
            <a:spLocks/>
          </p:cNvSpPr>
          <p:nvPr/>
        </p:nvSpPr>
        <p:spPr bwMode="auto">
          <a:xfrm>
            <a:off x="9533468" y="5967413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0F0440AB-2033-4CBE-94C5-3DD4FA4B9172}"/>
              </a:ext>
            </a:extLst>
          </p:cNvPr>
          <p:cNvSpPr>
            <a:spLocks/>
          </p:cNvSpPr>
          <p:nvPr/>
        </p:nvSpPr>
        <p:spPr bwMode="auto">
          <a:xfrm>
            <a:off x="11283952" y="309563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8697F5E5-491E-421F-8F24-D09DD792FAE9}"/>
              </a:ext>
            </a:extLst>
          </p:cNvPr>
          <p:cNvSpPr>
            <a:spLocks/>
          </p:cNvSpPr>
          <p:nvPr/>
        </p:nvSpPr>
        <p:spPr bwMode="auto">
          <a:xfrm>
            <a:off x="1462618" y="14922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3697600" y="1644233"/>
            <a:ext cx="47968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4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4A20C560-F7FE-46F7-BCB8-EBE709BCD860}"/>
              </a:ext>
            </a:extLst>
          </p:cNvPr>
          <p:cNvSpPr>
            <a:spLocks/>
          </p:cNvSpPr>
          <p:nvPr/>
        </p:nvSpPr>
        <p:spPr bwMode="auto">
          <a:xfrm>
            <a:off x="10505018" y="322264"/>
            <a:ext cx="349249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2C26D988-005F-4228-9267-2FB008982274}"/>
              </a:ext>
            </a:extLst>
          </p:cNvPr>
          <p:cNvSpPr>
            <a:spLocks/>
          </p:cNvSpPr>
          <p:nvPr/>
        </p:nvSpPr>
        <p:spPr bwMode="auto">
          <a:xfrm>
            <a:off x="1365251" y="6013451"/>
            <a:ext cx="361949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244DA199-F547-4ACD-9D53-0EFEC06A49D8}"/>
              </a:ext>
            </a:extLst>
          </p:cNvPr>
          <p:cNvSpPr>
            <a:spLocks/>
          </p:cNvSpPr>
          <p:nvPr/>
        </p:nvSpPr>
        <p:spPr bwMode="auto">
          <a:xfrm>
            <a:off x="414867" y="5722939"/>
            <a:ext cx="681567" cy="58737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F957620F-D1F0-496F-9EB8-A9E6F355BDED}"/>
              </a:ext>
            </a:extLst>
          </p:cNvPr>
          <p:cNvSpPr/>
          <p:nvPr/>
        </p:nvSpPr>
        <p:spPr>
          <a:xfrm>
            <a:off x="374651" y="4991100"/>
            <a:ext cx="412749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9CE77092-45BC-43A9-86E4-608C83261A78}"/>
              </a:ext>
            </a:extLst>
          </p:cNvPr>
          <p:cNvSpPr>
            <a:spLocks/>
          </p:cNvSpPr>
          <p:nvPr/>
        </p:nvSpPr>
        <p:spPr bwMode="auto">
          <a:xfrm>
            <a:off x="10943167" y="5741988"/>
            <a:ext cx="423333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D113B1F7-2DEE-4120-8A04-E91FE9654984}"/>
              </a:ext>
            </a:extLst>
          </p:cNvPr>
          <p:cNvSpPr>
            <a:spLocks/>
          </p:cNvSpPr>
          <p:nvPr/>
        </p:nvSpPr>
        <p:spPr bwMode="auto">
          <a:xfrm>
            <a:off x="10943167" y="704851"/>
            <a:ext cx="838200" cy="8302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916E723A-6D42-4A65-9228-3A560A899194}"/>
              </a:ext>
            </a:extLst>
          </p:cNvPr>
          <p:cNvSpPr>
            <a:spLocks/>
          </p:cNvSpPr>
          <p:nvPr/>
        </p:nvSpPr>
        <p:spPr bwMode="auto">
          <a:xfrm>
            <a:off x="10329334" y="1030288"/>
            <a:ext cx="520700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429933" y="693867"/>
            <a:ext cx="40564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375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07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7FD1ABEC-3329-4384-A332-D8919128F1DA}"/>
              </a:ext>
            </a:extLst>
          </p:cNvPr>
          <p:cNvSpPr/>
          <p:nvPr/>
        </p:nvSpPr>
        <p:spPr>
          <a:xfrm rot="17">
            <a:off x="1928285" y="1420814"/>
            <a:ext cx="8409516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A3775EF9-32CE-49F4-937F-D397EEEBF10E}"/>
              </a:ext>
            </a:extLst>
          </p:cNvPr>
          <p:cNvSpPr>
            <a:spLocks/>
          </p:cNvSpPr>
          <p:nvPr/>
        </p:nvSpPr>
        <p:spPr bwMode="auto">
          <a:xfrm rot="19198952">
            <a:off x="10151533" y="4176714"/>
            <a:ext cx="440267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BF8B0842-6024-419E-9D4A-567386C5AA4A}"/>
              </a:ext>
            </a:extLst>
          </p:cNvPr>
          <p:cNvGrpSpPr>
            <a:grpSpLocks/>
          </p:cNvGrpSpPr>
          <p:nvPr/>
        </p:nvGrpSpPr>
        <p:grpSpPr bwMode="auto">
          <a:xfrm>
            <a:off x="10096500" y="4438651"/>
            <a:ext cx="1540933" cy="2062163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1B10A-7C48-4941-8B49-07DE67616358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F6D61E6-EF03-4582-AD5B-EC3AD8DDAE79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26CF592A-75EC-46D3-BD81-90648682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3708AD76-84E7-4EBF-B6B4-28C6BB5D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A0A50FBA-28B1-4523-BD24-40A4455E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CA598498-2FBA-433B-B29D-C908A188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3C929230-552D-47AB-A6A5-0D7B9369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95A61334-8BFE-4EAA-9978-1D2BA7DD25F6}"/>
              </a:ext>
            </a:extLst>
          </p:cNvPr>
          <p:cNvSpPr>
            <a:spLocks/>
          </p:cNvSpPr>
          <p:nvPr/>
        </p:nvSpPr>
        <p:spPr bwMode="auto">
          <a:xfrm>
            <a:off x="11176001" y="3938589"/>
            <a:ext cx="285751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291E7A35-B946-4A16-90BB-F3C533ABC5A8}"/>
              </a:ext>
            </a:extLst>
          </p:cNvPr>
          <p:cNvSpPr>
            <a:spLocks/>
          </p:cNvSpPr>
          <p:nvPr/>
        </p:nvSpPr>
        <p:spPr bwMode="auto">
          <a:xfrm>
            <a:off x="11468101" y="4273550"/>
            <a:ext cx="182033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D16E9F45-4734-4133-AD96-C176F615C66A}"/>
              </a:ext>
            </a:extLst>
          </p:cNvPr>
          <p:cNvSpPr/>
          <p:nvPr/>
        </p:nvSpPr>
        <p:spPr>
          <a:xfrm>
            <a:off x="-6350" y="1562101"/>
            <a:ext cx="9652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7AA4C3E7-50C5-41BB-B1E3-65A752E3F3C2}"/>
              </a:ext>
            </a:extLst>
          </p:cNvPr>
          <p:cNvSpPr>
            <a:spLocks/>
          </p:cNvSpPr>
          <p:nvPr/>
        </p:nvSpPr>
        <p:spPr bwMode="auto">
          <a:xfrm>
            <a:off x="287867" y="258764"/>
            <a:ext cx="376767" cy="3698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4A1F24E5-8F4D-49F2-A46A-729DE0AF7D41}"/>
              </a:ext>
            </a:extLst>
          </p:cNvPr>
          <p:cNvGrpSpPr>
            <a:grpSpLocks/>
          </p:cNvGrpSpPr>
          <p:nvPr/>
        </p:nvGrpSpPr>
        <p:grpSpPr bwMode="auto">
          <a:xfrm>
            <a:off x="573618" y="439738"/>
            <a:ext cx="1464733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ED448A95-5C19-4ACF-8B0F-F15BD0ACA0E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823AC017-27E4-4A76-A227-A8D12C7F4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ACA00FA9-41AB-41A6-AB2B-069D302E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1D92B4AA-74F7-4B88-8693-60AB0906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41990543-F3DA-4C02-9BB7-29DEB628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BA1C8BF-B40E-408D-A826-DD8CE354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86AE86B7-D009-4065-A6EF-5180A2F65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22B0AB33-4B9A-42F5-90F5-0FC38D7D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0C12A808-9981-43D5-9C24-4ADB75429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AED14BD-1783-4058-9A8B-A9E0158E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4C40B32F-B053-4581-82DD-BD0691AE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4A592227-341D-44CF-868E-01A05795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AA67474E-0750-4F38-93DE-89183AA4CB0B}"/>
              </a:ext>
            </a:extLst>
          </p:cNvPr>
          <p:cNvSpPr>
            <a:spLocks/>
          </p:cNvSpPr>
          <p:nvPr/>
        </p:nvSpPr>
        <p:spPr bwMode="auto">
          <a:xfrm>
            <a:off x="10919885" y="1420814"/>
            <a:ext cx="182033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4BCADE18-5700-4383-8075-FFC3D6A524DA}"/>
              </a:ext>
            </a:extLst>
          </p:cNvPr>
          <p:cNvSpPr/>
          <p:nvPr/>
        </p:nvSpPr>
        <p:spPr>
          <a:xfrm rot="19510945">
            <a:off x="10697634" y="795339"/>
            <a:ext cx="397933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4ADA21CE-866F-472A-B753-4655913C0ABC}"/>
              </a:ext>
            </a:extLst>
          </p:cNvPr>
          <p:cNvSpPr>
            <a:spLocks/>
          </p:cNvSpPr>
          <p:nvPr/>
        </p:nvSpPr>
        <p:spPr bwMode="auto">
          <a:xfrm>
            <a:off x="10176934" y="723901"/>
            <a:ext cx="285751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EE3B38D6-EE05-43F3-8372-F8F462353046}"/>
              </a:ext>
            </a:extLst>
          </p:cNvPr>
          <p:cNvSpPr/>
          <p:nvPr/>
        </p:nvSpPr>
        <p:spPr>
          <a:xfrm>
            <a:off x="664634" y="5576888"/>
            <a:ext cx="429684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05268279-6785-44C0-A994-1C514DC95751}"/>
              </a:ext>
            </a:extLst>
          </p:cNvPr>
          <p:cNvSpPr>
            <a:spLocks/>
          </p:cNvSpPr>
          <p:nvPr/>
        </p:nvSpPr>
        <p:spPr bwMode="auto">
          <a:xfrm>
            <a:off x="1236134" y="5576889"/>
            <a:ext cx="245533" cy="2127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F75BDBD1-3CC7-4606-8860-DF7743926F35}"/>
              </a:ext>
            </a:extLst>
          </p:cNvPr>
          <p:cNvSpPr>
            <a:spLocks/>
          </p:cNvSpPr>
          <p:nvPr/>
        </p:nvSpPr>
        <p:spPr bwMode="auto">
          <a:xfrm>
            <a:off x="9546168" y="5954713"/>
            <a:ext cx="294217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2079100" y="1678033"/>
            <a:ext cx="8033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6620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1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2C68DF73-B281-44C2-A4D5-09F12DF69CB3}"/>
              </a:ext>
            </a:extLst>
          </p:cNvPr>
          <p:cNvSpPr/>
          <p:nvPr/>
        </p:nvSpPr>
        <p:spPr>
          <a:xfrm rot="20699981">
            <a:off x="1515533" y="1687513"/>
            <a:ext cx="897467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6F7173-D191-4451-AE24-8F353026063B}"/>
              </a:ext>
            </a:extLst>
          </p:cNvPr>
          <p:cNvSpPr/>
          <p:nvPr/>
        </p:nvSpPr>
        <p:spPr>
          <a:xfrm rot="20699981">
            <a:off x="1515533" y="3278189"/>
            <a:ext cx="897467" cy="8032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CEF500FC-471F-41B2-B630-7772AEB557D7}"/>
              </a:ext>
            </a:extLst>
          </p:cNvPr>
          <p:cNvSpPr/>
          <p:nvPr/>
        </p:nvSpPr>
        <p:spPr>
          <a:xfrm rot="20699981">
            <a:off x="1515533" y="4814888"/>
            <a:ext cx="897467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181A1ED9-A07B-4C1E-B852-EAD3ABC4E8F3}"/>
              </a:ext>
            </a:extLst>
          </p:cNvPr>
          <p:cNvSpPr/>
          <p:nvPr/>
        </p:nvSpPr>
        <p:spPr>
          <a:xfrm rot="20699981">
            <a:off x="6646333" y="1687513"/>
            <a:ext cx="897467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61B7E701-BA85-4B97-B0CB-07BF71E67A81}"/>
              </a:ext>
            </a:extLst>
          </p:cNvPr>
          <p:cNvSpPr/>
          <p:nvPr/>
        </p:nvSpPr>
        <p:spPr>
          <a:xfrm rot="20670211">
            <a:off x="6661151" y="3281364"/>
            <a:ext cx="869949" cy="7969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47C4B0EE-AA5A-4F9E-9B3A-EBEE56B74EB8}"/>
              </a:ext>
            </a:extLst>
          </p:cNvPr>
          <p:cNvSpPr/>
          <p:nvPr/>
        </p:nvSpPr>
        <p:spPr>
          <a:xfrm>
            <a:off x="-6350" y="439738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C09540D1-AEE3-44C9-8892-5A8B39166105}"/>
              </a:ext>
            </a:extLst>
          </p:cNvPr>
          <p:cNvSpPr/>
          <p:nvPr/>
        </p:nvSpPr>
        <p:spPr>
          <a:xfrm rot="10800000">
            <a:off x="11336867" y="5414963"/>
            <a:ext cx="855133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D3C90666-59E0-4AC4-A4CF-4270624056BA}"/>
              </a:ext>
            </a:extLst>
          </p:cNvPr>
          <p:cNvSpPr>
            <a:spLocks/>
          </p:cNvSpPr>
          <p:nvPr/>
        </p:nvSpPr>
        <p:spPr bwMode="auto">
          <a:xfrm>
            <a:off x="173568" y="2476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8DC8680E-D9CC-462C-B6FF-1C62C0F4562F}"/>
              </a:ext>
            </a:extLst>
          </p:cNvPr>
          <p:cNvGrpSpPr>
            <a:grpSpLocks/>
          </p:cNvGrpSpPr>
          <p:nvPr/>
        </p:nvGrpSpPr>
        <p:grpSpPr bwMode="auto">
          <a:xfrm>
            <a:off x="323851" y="658814"/>
            <a:ext cx="1253067" cy="784225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A932D05A-A20A-4485-A191-1640F13AB5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A601E106-E1B0-49C8-8728-9A962169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68F616BA-5BE0-4F24-B019-00544206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9FFA6845-A4CA-46C6-A7D2-DAFB7600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BE5C4936-4051-44EB-BBF3-7C46BC0F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DA9B930-D15D-4BAC-83A0-7865337F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F88ECEC4-CBAF-446C-B8C6-BFC9DD3A6353}"/>
              </a:ext>
            </a:extLst>
          </p:cNvPr>
          <p:cNvSpPr>
            <a:spLocks/>
          </p:cNvSpPr>
          <p:nvPr/>
        </p:nvSpPr>
        <p:spPr bwMode="auto">
          <a:xfrm>
            <a:off x="1426633" y="36353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2180055A-657B-4429-88D5-163AEFD9E171}"/>
              </a:ext>
            </a:extLst>
          </p:cNvPr>
          <p:cNvSpPr>
            <a:spLocks/>
          </p:cNvSpPr>
          <p:nvPr/>
        </p:nvSpPr>
        <p:spPr bwMode="auto">
          <a:xfrm>
            <a:off x="323851" y="1611314"/>
            <a:ext cx="215900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DF69F86A-F8C8-49B2-8DE8-BFF9D04F193F}"/>
              </a:ext>
            </a:extLst>
          </p:cNvPr>
          <p:cNvSpPr>
            <a:spLocks/>
          </p:cNvSpPr>
          <p:nvPr/>
        </p:nvSpPr>
        <p:spPr bwMode="auto">
          <a:xfrm>
            <a:off x="11341100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718F8F81-8223-4045-B748-1933A0D37541}"/>
              </a:ext>
            </a:extLst>
          </p:cNvPr>
          <p:cNvSpPr/>
          <p:nvPr/>
        </p:nvSpPr>
        <p:spPr>
          <a:xfrm>
            <a:off x="381001" y="6303964"/>
            <a:ext cx="198967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FFDA59E7-03D5-4987-8A14-A9493FC53749}"/>
              </a:ext>
            </a:extLst>
          </p:cNvPr>
          <p:cNvGrpSpPr>
            <a:grpSpLocks/>
          </p:cNvGrpSpPr>
          <p:nvPr/>
        </p:nvGrpSpPr>
        <p:grpSpPr bwMode="auto">
          <a:xfrm rot="20667646">
            <a:off x="10210801" y="5554664"/>
            <a:ext cx="1284817" cy="777875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060423F0-4553-408B-94F3-712AB9AE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7DA132F2-C43E-4FD7-B6F3-AF6E4E5F2310}"/>
                </a:ext>
              </a:extLst>
            </p:cNvPr>
            <p:cNvSpPr/>
            <p:nvPr/>
          </p:nvSpPr>
          <p:spPr>
            <a:xfrm>
              <a:off x="477974" y="2825100"/>
              <a:ext cx="1012292" cy="5884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9954354C-ABD2-4056-829E-6B020DF1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772A36CD-78B2-4EA1-8B44-B52DB63A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63DC6876-5D5D-49C3-B66F-F9388840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D5D4959E-1961-4204-BB21-12FDF6E69E84}"/>
              </a:ext>
            </a:extLst>
          </p:cNvPr>
          <p:cNvSpPr>
            <a:spLocks/>
          </p:cNvSpPr>
          <p:nvPr/>
        </p:nvSpPr>
        <p:spPr bwMode="auto">
          <a:xfrm>
            <a:off x="11133667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6B1DDED-13C2-4697-B235-FD7449784942}"/>
              </a:ext>
            </a:extLst>
          </p:cNvPr>
          <p:cNvSpPr>
            <a:spLocks/>
          </p:cNvSpPr>
          <p:nvPr/>
        </p:nvSpPr>
        <p:spPr bwMode="auto">
          <a:xfrm>
            <a:off x="9762067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5EF852DA-8DFF-4030-A674-311125179ADD}"/>
              </a:ext>
            </a:extLst>
          </p:cNvPr>
          <p:cNvSpPr>
            <a:spLocks/>
          </p:cNvSpPr>
          <p:nvPr/>
        </p:nvSpPr>
        <p:spPr bwMode="auto">
          <a:xfrm>
            <a:off x="109262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764B846B-F5A4-4B01-BF85-0AAF180E4C02}"/>
              </a:ext>
            </a:extLst>
          </p:cNvPr>
          <p:cNvSpPr>
            <a:spLocks/>
          </p:cNvSpPr>
          <p:nvPr/>
        </p:nvSpPr>
        <p:spPr bwMode="auto">
          <a:xfrm rot="2209237">
            <a:off x="11696701" y="762001"/>
            <a:ext cx="215900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6962567" y="3959683"/>
            <a:ext cx="36184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6962565" y="2392633"/>
            <a:ext cx="36184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6845197" y="1719072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6845197" y="3284229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815999" y="3284229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966667" y="2392633"/>
            <a:ext cx="36184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950967" y="464655"/>
            <a:ext cx="98144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736749" y="1719072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736749" y="4852416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966667" y="3956099"/>
            <a:ext cx="36184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966667" y="5547465"/>
            <a:ext cx="36184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46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E3D5CEC5-37D3-4793-9A91-A42F4760D8CF}"/>
              </a:ext>
            </a:extLst>
          </p:cNvPr>
          <p:cNvSpPr/>
          <p:nvPr/>
        </p:nvSpPr>
        <p:spPr>
          <a:xfrm>
            <a:off x="637118" y="6227764"/>
            <a:ext cx="334433" cy="32067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86D3F0FE-4B49-44E3-91E0-6F741CFF0BB5}"/>
              </a:ext>
            </a:extLst>
          </p:cNvPr>
          <p:cNvSpPr/>
          <p:nvPr/>
        </p:nvSpPr>
        <p:spPr>
          <a:xfrm>
            <a:off x="0" y="5446714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0AB7E6B-8170-4577-A475-F4CBBF932F62}"/>
              </a:ext>
            </a:extLst>
          </p:cNvPr>
          <p:cNvSpPr/>
          <p:nvPr/>
        </p:nvSpPr>
        <p:spPr>
          <a:xfrm rot="10800000">
            <a:off x="11554885" y="254001"/>
            <a:ext cx="637116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9DFC8F98-DD58-47FC-AD17-16E40C28BBAC}"/>
              </a:ext>
            </a:extLst>
          </p:cNvPr>
          <p:cNvSpPr>
            <a:spLocks/>
          </p:cNvSpPr>
          <p:nvPr/>
        </p:nvSpPr>
        <p:spPr bwMode="auto">
          <a:xfrm>
            <a:off x="11438467" y="201614"/>
            <a:ext cx="179917" cy="206375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E9388D07-07BA-46CC-A6CE-98B092D77EEC}"/>
              </a:ext>
            </a:extLst>
          </p:cNvPr>
          <p:cNvSpPr>
            <a:spLocks/>
          </p:cNvSpPr>
          <p:nvPr/>
        </p:nvSpPr>
        <p:spPr bwMode="auto">
          <a:xfrm>
            <a:off x="491068" y="407988"/>
            <a:ext cx="334433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EE1E606A-CC0E-41CA-91E3-4D69CA71F188}"/>
              </a:ext>
            </a:extLst>
          </p:cNvPr>
          <p:cNvGrpSpPr>
            <a:grpSpLocks/>
          </p:cNvGrpSpPr>
          <p:nvPr/>
        </p:nvGrpSpPr>
        <p:grpSpPr bwMode="auto">
          <a:xfrm>
            <a:off x="11080751" y="1135064"/>
            <a:ext cx="895349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23058A82-94F5-49BF-AC23-D88FAEE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6228F36A-EBE6-4758-B815-58EE1585FA74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1BE1E2B0-9E5D-4502-A7C0-673D58CB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317E8E26-02BE-4B54-9157-6351FAE5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0909EBD-C0F9-41A5-B983-4ACBB3F6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BE7F0D06-AFF7-45D3-B350-93BDF992B52D}"/>
              </a:ext>
            </a:extLst>
          </p:cNvPr>
          <p:cNvSpPr/>
          <p:nvPr/>
        </p:nvSpPr>
        <p:spPr>
          <a:xfrm>
            <a:off x="11802534" y="1752600"/>
            <a:ext cx="332317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27A38BA7-1C38-49D5-9498-C24E42621588}"/>
              </a:ext>
            </a:extLst>
          </p:cNvPr>
          <p:cNvSpPr>
            <a:spLocks/>
          </p:cNvSpPr>
          <p:nvPr/>
        </p:nvSpPr>
        <p:spPr bwMode="auto">
          <a:xfrm>
            <a:off x="11618385" y="6284913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1197433" y="4615533"/>
            <a:ext cx="2726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1203971" y="3869288"/>
            <a:ext cx="27260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4735587" y="3869288"/>
            <a:ext cx="27260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8272800" y="3869288"/>
            <a:ext cx="27312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4730496" y="4615533"/>
            <a:ext cx="2726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8267229" y="4615533"/>
            <a:ext cx="2726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13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98234FB3-463B-43AD-BFA8-7CC17B720EDD}"/>
              </a:ext>
            </a:extLst>
          </p:cNvPr>
          <p:cNvGrpSpPr>
            <a:grpSpLocks/>
          </p:cNvGrpSpPr>
          <p:nvPr/>
        </p:nvGrpSpPr>
        <p:grpSpPr bwMode="auto">
          <a:xfrm>
            <a:off x="702734" y="3033713"/>
            <a:ext cx="10936817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0FFE5181-29ED-41D3-A0B7-7470FF997EE5}"/>
                </a:ext>
              </a:extLst>
            </p:cNvPr>
            <p:cNvSpPr/>
            <p:nvPr/>
          </p:nvSpPr>
          <p:spPr>
            <a:xfrm>
              <a:off x="526875" y="2273827"/>
              <a:ext cx="246061" cy="28461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F4BF8DE8-E673-4DBE-BCA0-CA3EB4C8BDE6}"/>
                </a:ext>
              </a:extLst>
            </p:cNvPr>
            <p:cNvSpPr/>
            <p:nvPr/>
          </p:nvSpPr>
          <p:spPr>
            <a:xfrm>
              <a:off x="914222" y="2558445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69E04E97-31B4-4B84-AD20-B97C3F989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AA2FC567-A318-4F2E-970F-1E5E872A4DF7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117B3B21-2925-464F-BA6C-3DBFC728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D773AC53-F2C5-403E-BB48-E97CD05B4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3F3810AA-6FAC-4114-BD7F-095953ECB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3AE5CF69-0CC6-4F3C-9814-7F36EE0BA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7D7722F8-4399-4E3B-8EB1-46D40ABD5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7B21AD8A-96C4-4606-B474-3B9FFEBA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B3B7E9B4-B1BF-48AB-90B4-85EA9D50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CA6284EE-D52B-4700-8F92-B9D487C8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194A71CC-81A8-4EC5-ABB3-DA5FC625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4600E59B-8956-4EE5-86B2-6BF641B9D5CB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EDF6B1DA-B03C-48B1-8C87-37E54EBB3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0A311165-2810-4506-9BB2-98F56B6271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CB9C655C-935F-490F-A304-252F231204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9E4668AF-CCC5-4E04-86CF-E333CCD53F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8842A99D-935F-4C3B-BB8F-82450B3ED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1ADCA1D3-A970-4887-B0AA-DAAE69E91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9EDB7607-55C8-4DE2-9389-ABE4A87471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72B3A513-44D7-475F-BCB3-46C59C51288A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1683" cy="188436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3055257F-013A-43B8-903F-A83B7556AD3C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1C67349B-A9B8-4264-BC69-3E076895E44A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5D50B24F-A1FB-4E75-9C4F-6AE13998065D}"/>
                  </a:ext>
                </a:extLst>
              </p:cNvPr>
              <p:cNvSpPr/>
              <p:nvPr/>
            </p:nvSpPr>
            <p:spPr>
              <a:xfrm>
                <a:off x="8652217" y="2259773"/>
                <a:ext cx="399073" cy="372836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C446F2C5-31E4-4666-BECC-55361FDAD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80BEF320-950C-4C80-BCA0-042BAFB7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66300C29-17E5-4D0E-AFF9-DA764409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822FA619-D65E-4578-A93D-D6FACFC27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A9C402F7-BFB6-45D6-8AE4-CAA29958F174}"/>
                  </a:ext>
                </a:extLst>
              </p:cNvPr>
              <p:cNvSpPr/>
              <p:nvPr/>
            </p:nvSpPr>
            <p:spPr>
              <a:xfrm>
                <a:off x="1597692" y="4489001"/>
                <a:ext cx="138474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E927702C-8ED5-4D94-97C9-ED5059B3A16B}"/>
                  </a:ext>
                </a:extLst>
              </p:cNvPr>
              <p:cNvSpPr/>
              <p:nvPr/>
            </p:nvSpPr>
            <p:spPr>
              <a:xfrm>
                <a:off x="1932764" y="4188879"/>
                <a:ext cx="105992" cy="105171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56EF081A-84A0-4C8A-B17C-C5517E6A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6E70430B-0491-48A6-B40D-860F92B9E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58147FE4-56E3-4A5A-A4FA-40D9547B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55D6ADB-68E4-4926-A94C-03CE221C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0F8F3CEB-2408-4243-9750-54EF04C7D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B8F23B46-7FCF-4CF1-BE03-8CFA3AB6AB8D}"/>
                </a:ext>
              </a:extLst>
            </p:cNvPr>
            <p:cNvSpPr/>
            <p:nvPr/>
          </p:nvSpPr>
          <p:spPr>
            <a:xfrm>
              <a:off x="6992713" y="3213424"/>
              <a:ext cx="336547" cy="337017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0606E762-D0F0-4742-AEA9-D37CD836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81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97A0A1EF-4E26-4A16-9A6B-4B1A49464349}"/>
              </a:ext>
            </a:extLst>
          </p:cNvPr>
          <p:cNvSpPr/>
          <p:nvPr/>
        </p:nvSpPr>
        <p:spPr>
          <a:xfrm>
            <a:off x="11338985" y="1873250"/>
            <a:ext cx="527049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4F766651-5F90-47FA-8221-019BC5D9712D}"/>
              </a:ext>
            </a:extLst>
          </p:cNvPr>
          <p:cNvSpPr>
            <a:spLocks/>
          </p:cNvSpPr>
          <p:nvPr/>
        </p:nvSpPr>
        <p:spPr bwMode="auto">
          <a:xfrm rot="19510809">
            <a:off x="6625167" y="760413"/>
            <a:ext cx="984251" cy="895350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87829575-4B4E-423B-93E5-F45E5B78FA1F}"/>
              </a:ext>
            </a:extLst>
          </p:cNvPr>
          <p:cNvSpPr/>
          <p:nvPr/>
        </p:nvSpPr>
        <p:spPr>
          <a:xfrm>
            <a:off x="488951" y="425450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253866DD-47D5-4AA6-AD78-D4DA296E24E9}"/>
              </a:ext>
            </a:extLst>
          </p:cNvPr>
          <p:cNvSpPr>
            <a:spLocks/>
          </p:cNvSpPr>
          <p:nvPr/>
        </p:nvSpPr>
        <p:spPr bwMode="auto">
          <a:xfrm rot="4884482">
            <a:off x="546630" y="1830918"/>
            <a:ext cx="409575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DA4FE3D-229C-42E3-8994-738D2F7B9655}"/>
              </a:ext>
            </a:extLst>
          </p:cNvPr>
          <p:cNvGrpSpPr>
            <a:grpSpLocks/>
          </p:cNvGrpSpPr>
          <p:nvPr/>
        </p:nvGrpSpPr>
        <p:grpSpPr bwMode="auto">
          <a:xfrm>
            <a:off x="8551334" y="274638"/>
            <a:ext cx="931333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BC0A5CDB-836A-419F-B4D5-D611914F6599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2C213612-290F-4AA2-8BC4-527F02B8D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6B8843D8-9CB6-4B9F-9E81-03431D6E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8C6452F7-FAC7-4111-8324-D9D69CA7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FA07B855-4152-47B4-BF57-7C05B514A681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10189633" y="506414"/>
            <a:ext cx="1619251" cy="979487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756B0783-9207-4F42-BA44-40052EB4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F432EE71-9AF4-4EAC-AB74-9E99DAA5CB6F}"/>
                </a:ext>
              </a:extLst>
            </p:cNvPr>
            <p:cNvSpPr/>
            <p:nvPr/>
          </p:nvSpPr>
          <p:spPr>
            <a:xfrm>
              <a:off x="484221" y="282333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73AD959E-ECB3-43F3-ABB9-323717E6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FF1FE349-98FB-47C4-AD1A-D44A0440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A3116AF8-C0E5-4B96-A2D0-FBA2B61B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B572EA85-E6F8-415C-B11C-34C2E89DC328}"/>
              </a:ext>
            </a:extLst>
          </p:cNvPr>
          <p:cNvGrpSpPr>
            <a:grpSpLocks/>
          </p:cNvGrpSpPr>
          <p:nvPr/>
        </p:nvGrpSpPr>
        <p:grpSpPr bwMode="auto">
          <a:xfrm rot="21135062">
            <a:off x="1257300" y="673100"/>
            <a:ext cx="1653117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B990646E-859D-46E4-986A-E4EB650A28D0}"/>
                </a:ext>
              </a:extLst>
            </p:cNvPr>
            <p:cNvSpPr/>
            <p:nvPr/>
          </p:nvSpPr>
          <p:spPr>
            <a:xfrm>
              <a:off x="1014677" y="1739077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359CFD08-1A52-41EC-A9BB-2ABEFE96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472D8DF0-3E5A-4E5C-A540-70DB0295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DF3B4DBE-0B34-4EC2-B5F9-1927F42E8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C9E2A46F-848D-4C58-B7FD-4EC35911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65DA0B53-1CC8-40BA-867D-7C827FB1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69F99F96-84F2-4D2F-AC93-6DADEFDB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B10BE60D-7115-486C-9DC9-921374FF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C20BBD01-FB7D-41C2-9A8A-4C8B4011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D140D66A-97EB-4134-AD62-C9D9D110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5F67089C-F953-4DDF-9365-72644FA8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584DCF5E-58A4-4BB7-AC0D-C835640C0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B7757F62-2B34-481E-9012-02A3538302D6}"/>
              </a:ext>
            </a:extLst>
          </p:cNvPr>
          <p:cNvSpPr>
            <a:spLocks/>
          </p:cNvSpPr>
          <p:nvPr/>
        </p:nvSpPr>
        <p:spPr bwMode="auto">
          <a:xfrm>
            <a:off x="9630834" y="1543050"/>
            <a:ext cx="33231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6A62616E-EDF3-43A1-8A33-3AC916AC0D6D}"/>
              </a:ext>
            </a:extLst>
          </p:cNvPr>
          <p:cNvGrpSpPr>
            <a:grpSpLocks/>
          </p:cNvGrpSpPr>
          <p:nvPr/>
        </p:nvGrpSpPr>
        <p:grpSpPr bwMode="auto">
          <a:xfrm>
            <a:off x="4104218" y="258763"/>
            <a:ext cx="1399116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081D6340-4558-404A-8975-BB9AA703B45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1A97BD4E-A144-41F7-8FD6-B209EBB0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585D2D58-84B3-4345-BB18-A46488E71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55F499AA-5D89-45EB-BA96-B59AFAC9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F7F5617D-CF3E-458F-BFB1-2A98CD116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11D77BED-8D16-43AF-9E2B-3EF7D8B97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0E4642D7-D3B6-4131-98DC-7D6A06EDE657}"/>
              </a:ext>
            </a:extLst>
          </p:cNvPr>
          <p:cNvSpPr>
            <a:spLocks/>
          </p:cNvSpPr>
          <p:nvPr/>
        </p:nvSpPr>
        <p:spPr bwMode="auto">
          <a:xfrm rot="4884592">
            <a:off x="6073246" y="458259"/>
            <a:ext cx="352425" cy="391584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2A63988F-5BC5-40A0-9E68-F88FC0B58964}"/>
              </a:ext>
            </a:extLst>
          </p:cNvPr>
          <p:cNvSpPr>
            <a:spLocks/>
          </p:cNvSpPr>
          <p:nvPr/>
        </p:nvSpPr>
        <p:spPr bwMode="auto">
          <a:xfrm>
            <a:off x="3016251" y="309564"/>
            <a:ext cx="560916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633D315F-DD50-4609-BBF6-3DC389154E1F}"/>
              </a:ext>
            </a:extLst>
          </p:cNvPr>
          <p:cNvSpPr/>
          <p:nvPr/>
        </p:nvSpPr>
        <p:spPr>
          <a:xfrm>
            <a:off x="7901517" y="798514"/>
            <a:ext cx="22860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C0B9BA17-6148-4B80-BEFB-D0733C83A6F2}"/>
              </a:ext>
            </a:extLst>
          </p:cNvPr>
          <p:cNvSpPr/>
          <p:nvPr/>
        </p:nvSpPr>
        <p:spPr>
          <a:xfrm>
            <a:off x="7649634" y="1017588"/>
            <a:ext cx="143933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CA7BA0DE-3554-4A38-8748-AB8AE309692D}"/>
              </a:ext>
            </a:extLst>
          </p:cNvPr>
          <p:cNvSpPr/>
          <p:nvPr/>
        </p:nvSpPr>
        <p:spPr>
          <a:xfrm>
            <a:off x="3424767" y="1490663"/>
            <a:ext cx="35771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47CCF3D7-4CE3-411F-96C6-045628E753D4}"/>
              </a:ext>
            </a:extLst>
          </p:cNvPr>
          <p:cNvSpPr>
            <a:spLocks/>
          </p:cNvSpPr>
          <p:nvPr/>
        </p:nvSpPr>
        <p:spPr bwMode="auto">
          <a:xfrm>
            <a:off x="5581651" y="1212850"/>
            <a:ext cx="332316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950967" y="4011168"/>
            <a:ext cx="10290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2452831" y="5010900"/>
            <a:ext cx="72860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4129900" y="2265548"/>
            <a:ext cx="3932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268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AFE2744B-D14A-44CA-AE9C-FDB99C97CC78}"/>
              </a:ext>
            </a:extLst>
          </p:cNvPr>
          <p:cNvSpPr/>
          <p:nvPr/>
        </p:nvSpPr>
        <p:spPr>
          <a:xfrm>
            <a:off x="886884" y="4932364"/>
            <a:ext cx="488949" cy="56673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F59354F-35D3-4BD7-AB3C-53AFAA7E6ACE}"/>
              </a:ext>
            </a:extLst>
          </p:cNvPr>
          <p:cNvSpPr/>
          <p:nvPr/>
        </p:nvSpPr>
        <p:spPr>
          <a:xfrm>
            <a:off x="1655234" y="5499101"/>
            <a:ext cx="311151" cy="36036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C6BB396A-2F34-4520-A15A-B53E25E02F9A}"/>
              </a:ext>
            </a:extLst>
          </p:cNvPr>
          <p:cNvSpPr>
            <a:spLocks/>
          </p:cNvSpPr>
          <p:nvPr/>
        </p:nvSpPr>
        <p:spPr bwMode="auto">
          <a:xfrm>
            <a:off x="10352617" y="3429000"/>
            <a:ext cx="294216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CCC95A44-1D58-424B-8250-D5B31F236CEF}"/>
              </a:ext>
            </a:extLst>
          </p:cNvPr>
          <p:cNvSpPr>
            <a:spLocks/>
          </p:cNvSpPr>
          <p:nvPr/>
        </p:nvSpPr>
        <p:spPr bwMode="auto">
          <a:xfrm rot="19395911">
            <a:off x="1056217" y="1465264"/>
            <a:ext cx="370416" cy="212725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94E099B3-AEC1-4AB1-A275-4E5FE203539A}"/>
              </a:ext>
            </a:extLst>
          </p:cNvPr>
          <p:cNvSpPr>
            <a:spLocks/>
          </p:cNvSpPr>
          <p:nvPr/>
        </p:nvSpPr>
        <p:spPr bwMode="auto">
          <a:xfrm>
            <a:off x="10811934" y="679450"/>
            <a:ext cx="520700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8178333" y="5210077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8178333" y="4597833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3614900" y="5210077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3614900" y="4597833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6421267" y="2782144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6421267" y="2169900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349833" y="2782144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349833" y="2169900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91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C2D232F1-31DF-4213-87A4-CDF9ACD1AE6B}"/>
              </a:ext>
            </a:extLst>
          </p:cNvPr>
          <p:cNvSpPr/>
          <p:nvPr/>
        </p:nvSpPr>
        <p:spPr>
          <a:xfrm>
            <a:off x="1426633" y="800101"/>
            <a:ext cx="1771651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8145538C-8E14-4CD4-AB79-C1E33B494D1A}"/>
              </a:ext>
            </a:extLst>
          </p:cNvPr>
          <p:cNvSpPr>
            <a:spLocks/>
          </p:cNvSpPr>
          <p:nvPr/>
        </p:nvSpPr>
        <p:spPr bwMode="auto">
          <a:xfrm>
            <a:off x="2254251" y="180816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9ABCCDA-04AF-44DB-801D-AA56CD6F3931}"/>
              </a:ext>
            </a:extLst>
          </p:cNvPr>
          <p:cNvSpPr>
            <a:spLocks/>
          </p:cNvSpPr>
          <p:nvPr/>
        </p:nvSpPr>
        <p:spPr bwMode="auto">
          <a:xfrm>
            <a:off x="1729318" y="1839913"/>
            <a:ext cx="158749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8207B5EE-7B9B-417C-BE53-37ABC06BC728}"/>
              </a:ext>
            </a:extLst>
          </p:cNvPr>
          <p:cNvSpPr>
            <a:spLocks/>
          </p:cNvSpPr>
          <p:nvPr/>
        </p:nvSpPr>
        <p:spPr bwMode="auto">
          <a:xfrm>
            <a:off x="2736851" y="183991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EB4E0279-5B2F-4CDA-BC9E-64C214B6C6B5}"/>
              </a:ext>
            </a:extLst>
          </p:cNvPr>
          <p:cNvSpPr>
            <a:spLocks/>
          </p:cNvSpPr>
          <p:nvPr/>
        </p:nvSpPr>
        <p:spPr bwMode="auto">
          <a:xfrm>
            <a:off x="2019300" y="2103438"/>
            <a:ext cx="160867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C19010C2-55C1-40AA-B882-F8B57AE17E2A}"/>
              </a:ext>
            </a:extLst>
          </p:cNvPr>
          <p:cNvSpPr>
            <a:spLocks/>
          </p:cNvSpPr>
          <p:nvPr/>
        </p:nvSpPr>
        <p:spPr bwMode="auto">
          <a:xfrm>
            <a:off x="2510367" y="2120900"/>
            <a:ext cx="158751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0C3C6CDB-6A79-4B9D-814F-D7539DC17BD7}"/>
              </a:ext>
            </a:extLst>
          </p:cNvPr>
          <p:cNvSpPr>
            <a:spLocks/>
          </p:cNvSpPr>
          <p:nvPr/>
        </p:nvSpPr>
        <p:spPr bwMode="auto">
          <a:xfrm>
            <a:off x="2239433" y="2438400"/>
            <a:ext cx="160867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16657106-27B8-4D9C-B092-9AFE75DF4300}"/>
              </a:ext>
            </a:extLst>
          </p:cNvPr>
          <p:cNvSpPr>
            <a:spLocks/>
          </p:cNvSpPr>
          <p:nvPr/>
        </p:nvSpPr>
        <p:spPr bwMode="auto">
          <a:xfrm>
            <a:off x="1773766" y="2311400"/>
            <a:ext cx="160867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42973D6A-CD08-42D0-9C41-5FE3A66434FC}"/>
              </a:ext>
            </a:extLst>
          </p:cNvPr>
          <p:cNvSpPr>
            <a:spLocks/>
          </p:cNvSpPr>
          <p:nvPr/>
        </p:nvSpPr>
        <p:spPr bwMode="auto">
          <a:xfrm>
            <a:off x="2717800" y="2414588"/>
            <a:ext cx="160867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30195EA5-6783-4AD4-9AF1-DE1F6FE9D2AD}"/>
              </a:ext>
            </a:extLst>
          </p:cNvPr>
          <p:cNvSpPr>
            <a:spLocks/>
          </p:cNvSpPr>
          <p:nvPr/>
        </p:nvSpPr>
        <p:spPr bwMode="auto">
          <a:xfrm>
            <a:off x="2300817" y="431006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3BA71F23-4622-468D-A54D-D2F07BE127F9}"/>
              </a:ext>
            </a:extLst>
          </p:cNvPr>
          <p:cNvSpPr>
            <a:spLocks/>
          </p:cNvSpPr>
          <p:nvPr/>
        </p:nvSpPr>
        <p:spPr bwMode="auto">
          <a:xfrm>
            <a:off x="1773766" y="434181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5F8A2329-6E01-4077-AD66-5F87F721AA79}"/>
              </a:ext>
            </a:extLst>
          </p:cNvPr>
          <p:cNvSpPr>
            <a:spLocks/>
          </p:cNvSpPr>
          <p:nvPr/>
        </p:nvSpPr>
        <p:spPr bwMode="auto">
          <a:xfrm>
            <a:off x="2783417" y="434181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43CB50C9-6C48-474E-91FA-ABEA1B1AB667}"/>
              </a:ext>
            </a:extLst>
          </p:cNvPr>
          <p:cNvSpPr>
            <a:spLocks/>
          </p:cNvSpPr>
          <p:nvPr/>
        </p:nvSpPr>
        <p:spPr bwMode="auto">
          <a:xfrm>
            <a:off x="2065867" y="4605338"/>
            <a:ext cx="160867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46EA6781-8E44-4890-A921-409D7FDB1C36}"/>
              </a:ext>
            </a:extLst>
          </p:cNvPr>
          <p:cNvSpPr>
            <a:spLocks/>
          </p:cNvSpPr>
          <p:nvPr/>
        </p:nvSpPr>
        <p:spPr bwMode="auto">
          <a:xfrm>
            <a:off x="2554817" y="4621213"/>
            <a:ext cx="160867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93B2FDCA-1665-4154-A8C8-6857E90A891F}"/>
              </a:ext>
            </a:extLst>
          </p:cNvPr>
          <p:cNvSpPr>
            <a:spLocks/>
          </p:cNvSpPr>
          <p:nvPr/>
        </p:nvSpPr>
        <p:spPr bwMode="auto">
          <a:xfrm>
            <a:off x="2286000" y="4940300"/>
            <a:ext cx="160867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A381B3E1-E828-48C5-8E7F-CC2CB3109FA3}"/>
              </a:ext>
            </a:extLst>
          </p:cNvPr>
          <p:cNvSpPr>
            <a:spLocks/>
          </p:cNvSpPr>
          <p:nvPr/>
        </p:nvSpPr>
        <p:spPr bwMode="auto">
          <a:xfrm>
            <a:off x="1820333" y="4811713"/>
            <a:ext cx="160867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6038426E-7444-46DF-B948-4BB03887C3C4}"/>
              </a:ext>
            </a:extLst>
          </p:cNvPr>
          <p:cNvSpPr>
            <a:spLocks/>
          </p:cNvSpPr>
          <p:nvPr/>
        </p:nvSpPr>
        <p:spPr bwMode="auto">
          <a:xfrm>
            <a:off x="2764367" y="4916488"/>
            <a:ext cx="160867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6E2B7F72-0C59-41FA-AC57-484368A24F8A}"/>
              </a:ext>
            </a:extLst>
          </p:cNvPr>
          <p:cNvSpPr>
            <a:spLocks/>
          </p:cNvSpPr>
          <p:nvPr/>
        </p:nvSpPr>
        <p:spPr bwMode="auto">
          <a:xfrm>
            <a:off x="2059518" y="5233988"/>
            <a:ext cx="158749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A0CE6DD7-72B6-46A1-9F34-CAD5058F3970}"/>
              </a:ext>
            </a:extLst>
          </p:cNvPr>
          <p:cNvSpPr>
            <a:spLocks/>
          </p:cNvSpPr>
          <p:nvPr/>
        </p:nvSpPr>
        <p:spPr bwMode="auto">
          <a:xfrm>
            <a:off x="2548467" y="5251450"/>
            <a:ext cx="160867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2D10C8E2-24B5-4BA6-A885-111FAD90157D}"/>
              </a:ext>
            </a:extLst>
          </p:cNvPr>
          <p:cNvSpPr>
            <a:spLocks/>
          </p:cNvSpPr>
          <p:nvPr/>
        </p:nvSpPr>
        <p:spPr bwMode="auto">
          <a:xfrm>
            <a:off x="2279651" y="5570538"/>
            <a:ext cx="158749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B67F04F3-3772-4065-A42D-03D3B7F7494D}"/>
              </a:ext>
            </a:extLst>
          </p:cNvPr>
          <p:cNvSpPr>
            <a:spLocks/>
          </p:cNvSpPr>
          <p:nvPr/>
        </p:nvSpPr>
        <p:spPr bwMode="auto">
          <a:xfrm>
            <a:off x="1813984" y="5441950"/>
            <a:ext cx="158749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1AA5980D-ECB8-4824-A3FB-E940DD62F4AE}"/>
              </a:ext>
            </a:extLst>
          </p:cNvPr>
          <p:cNvSpPr>
            <a:spLocks/>
          </p:cNvSpPr>
          <p:nvPr/>
        </p:nvSpPr>
        <p:spPr bwMode="auto">
          <a:xfrm>
            <a:off x="2758017" y="5548313"/>
            <a:ext cx="160867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24B3ED56-3892-478D-AF5E-E1F70EF31CA9}"/>
              </a:ext>
            </a:extLst>
          </p:cNvPr>
          <p:cNvSpPr>
            <a:spLocks/>
          </p:cNvSpPr>
          <p:nvPr/>
        </p:nvSpPr>
        <p:spPr bwMode="auto">
          <a:xfrm>
            <a:off x="11315700" y="4811714"/>
            <a:ext cx="239184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07320074-C996-4F70-9831-B21B7B9CD4B4}"/>
              </a:ext>
            </a:extLst>
          </p:cNvPr>
          <p:cNvSpPr>
            <a:spLocks/>
          </p:cNvSpPr>
          <p:nvPr/>
        </p:nvSpPr>
        <p:spPr bwMode="auto">
          <a:xfrm flipH="1">
            <a:off x="9023352" y="5872164"/>
            <a:ext cx="334433" cy="3270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491FB6AB-1811-4D91-9C1C-E52343123AC5}"/>
              </a:ext>
            </a:extLst>
          </p:cNvPr>
          <p:cNvGrpSpPr>
            <a:grpSpLocks/>
          </p:cNvGrpSpPr>
          <p:nvPr/>
        </p:nvGrpSpPr>
        <p:grpSpPr bwMode="auto">
          <a:xfrm>
            <a:off x="397934" y="430213"/>
            <a:ext cx="920751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41A8CCEC-1612-4E9E-83A3-B0A9B6A9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10DED492-A43B-4E6A-9AD7-CA4F883B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D95E416D-043B-4C58-9E8E-AF61A998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EFBC4662-71B0-4193-82DB-1B38955C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01262BEC-38BA-4788-B1DC-0EA660E4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C8BF4A19-DA22-4571-8B23-63B048BE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FBC78AE-A5AF-4653-92ED-93F3E6487E84}"/>
              </a:ext>
            </a:extLst>
          </p:cNvPr>
          <p:cNvSpPr>
            <a:spLocks/>
          </p:cNvSpPr>
          <p:nvPr/>
        </p:nvSpPr>
        <p:spPr bwMode="auto">
          <a:xfrm flipH="1">
            <a:off x="10896601" y="431801"/>
            <a:ext cx="827617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4A6EEDF6-C434-42C3-BCA0-1AEC47D9F563}"/>
              </a:ext>
            </a:extLst>
          </p:cNvPr>
          <p:cNvSpPr/>
          <p:nvPr/>
        </p:nvSpPr>
        <p:spPr>
          <a:xfrm rot="10800000">
            <a:off x="11554885" y="490061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7D199DA1-4AB7-4A0C-B888-1B830C2B5BBE}"/>
              </a:ext>
            </a:extLst>
          </p:cNvPr>
          <p:cNvGrpSpPr>
            <a:grpSpLocks/>
          </p:cNvGrpSpPr>
          <p:nvPr/>
        </p:nvGrpSpPr>
        <p:grpSpPr bwMode="auto">
          <a:xfrm>
            <a:off x="10090152" y="5670551"/>
            <a:ext cx="1350433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2D63C047-FF47-484F-8557-6AE0253E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F5D2DD20-0EA7-407A-9E8F-D3079BBAC27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A9B74430-4D0A-418D-B79B-53651C13C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05581C10-5B36-4D99-B3F7-A63A67BFA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6F09CD37-4471-4952-AAC6-169715A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455CB0F0-D4BC-49D0-B48A-243B19678331}"/>
              </a:ext>
            </a:extLst>
          </p:cNvPr>
          <p:cNvSpPr/>
          <p:nvPr/>
        </p:nvSpPr>
        <p:spPr>
          <a:xfrm>
            <a:off x="11802534" y="6399213"/>
            <a:ext cx="33231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426467" y="2437767"/>
            <a:ext cx="37332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4685633" y="1583767"/>
            <a:ext cx="57036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415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4962746B-F470-483E-A877-46A1144820EC}"/>
              </a:ext>
            </a:extLst>
          </p:cNvPr>
          <p:cNvSpPr>
            <a:spLocks/>
          </p:cNvSpPr>
          <p:nvPr/>
        </p:nvSpPr>
        <p:spPr bwMode="auto">
          <a:xfrm>
            <a:off x="10943167" y="5741988"/>
            <a:ext cx="423333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8CEEE14E-877A-4C70-BF68-EE5A515BCB9D}"/>
              </a:ext>
            </a:extLst>
          </p:cNvPr>
          <p:cNvSpPr/>
          <p:nvPr/>
        </p:nvSpPr>
        <p:spPr>
          <a:xfrm rot="10800000" flipH="1">
            <a:off x="637118" y="5345113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9DAF7EE0-436C-4A32-9077-71548C59B047}"/>
              </a:ext>
            </a:extLst>
          </p:cNvPr>
          <p:cNvSpPr/>
          <p:nvPr/>
        </p:nvSpPr>
        <p:spPr>
          <a:xfrm rot="10800000" flipH="1">
            <a:off x="0" y="5467351"/>
            <a:ext cx="637117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16C6395C-544B-4893-A27E-F8D8A7356748}"/>
              </a:ext>
            </a:extLst>
          </p:cNvPr>
          <p:cNvSpPr/>
          <p:nvPr/>
        </p:nvSpPr>
        <p:spPr>
          <a:xfrm flipH="1">
            <a:off x="11554885" y="788989"/>
            <a:ext cx="637116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98CC7FC2-2B69-4328-AEE2-4ADCA9EA2A34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10883900" y="496889"/>
            <a:ext cx="863600" cy="542925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B61C65E3-7524-4F0E-812C-3343A2C1B348}"/>
                </a:ext>
              </a:extLst>
            </p:cNvPr>
            <p:cNvSpPr/>
            <p:nvPr/>
          </p:nvSpPr>
          <p:spPr>
            <a:xfrm>
              <a:off x="7093929" y="211545"/>
              <a:ext cx="568275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420746FC-0E13-49E0-950B-672FC4D5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54793BBC-6DAA-4DFB-83C0-CF3E3727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F674D1B6-5EF3-4ABF-86BA-680056A3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46151AF-AA54-4D8F-A06D-B772AE13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EE8229AC-AE2A-4E4D-836B-3C867765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66628AE8-BE52-4149-9E6E-E4972DA77B5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1802534" y="309563"/>
            <a:ext cx="33231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2CA53854-8ACD-495E-B2B6-77A04EE3477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72018" y="63690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950967" y="1965400"/>
            <a:ext cx="2972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958093" y="3149557"/>
            <a:ext cx="2972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4621257" y="3149557"/>
            <a:ext cx="29664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8273283" y="3149557"/>
            <a:ext cx="2966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4615717" y="1965400"/>
            <a:ext cx="2966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8267233" y="1965400"/>
            <a:ext cx="2960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950967" y="4364175"/>
            <a:ext cx="2972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958093" y="5548332"/>
            <a:ext cx="2972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4621257" y="5548332"/>
            <a:ext cx="29664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8273283" y="5548332"/>
            <a:ext cx="2966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4615717" y="4364175"/>
            <a:ext cx="2966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8267233" y="4364175"/>
            <a:ext cx="2960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12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A28A922D-DDDA-4D19-AE68-51EAAB3CC849}"/>
              </a:ext>
            </a:extLst>
          </p:cNvPr>
          <p:cNvSpPr/>
          <p:nvPr/>
        </p:nvSpPr>
        <p:spPr>
          <a:xfrm rot="10800000">
            <a:off x="11336867" y="5414963"/>
            <a:ext cx="855133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6661054E-8D24-4DC7-9733-E1472B16D409}"/>
              </a:ext>
            </a:extLst>
          </p:cNvPr>
          <p:cNvSpPr>
            <a:spLocks/>
          </p:cNvSpPr>
          <p:nvPr/>
        </p:nvSpPr>
        <p:spPr bwMode="auto">
          <a:xfrm>
            <a:off x="11341100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30CAD78F-5964-48BE-88DD-714450606995}"/>
              </a:ext>
            </a:extLst>
          </p:cNvPr>
          <p:cNvSpPr>
            <a:spLocks/>
          </p:cNvSpPr>
          <p:nvPr/>
        </p:nvSpPr>
        <p:spPr bwMode="auto">
          <a:xfrm>
            <a:off x="11025718" y="6432550"/>
            <a:ext cx="215900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E4FCD026-FA5B-4B90-A7BD-C58C2291B56C}"/>
              </a:ext>
            </a:extLst>
          </p:cNvPr>
          <p:cNvSpPr/>
          <p:nvPr/>
        </p:nvSpPr>
        <p:spPr>
          <a:xfrm>
            <a:off x="11241618" y="1073151"/>
            <a:ext cx="376767" cy="328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55F735CB-D5F8-47E9-9305-300CC1A50614}"/>
              </a:ext>
            </a:extLst>
          </p:cNvPr>
          <p:cNvSpPr>
            <a:spLocks/>
          </p:cNvSpPr>
          <p:nvPr/>
        </p:nvSpPr>
        <p:spPr bwMode="auto">
          <a:xfrm rot="19198849">
            <a:off x="10739967" y="5759451"/>
            <a:ext cx="298451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3182A87D-6693-432C-BBDE-8526823C5738}"/>
              </a:ext>
            </a:extLst>
          </p:cNvPr>
          <p:cNvSpPr>
            <a:spLocks/>
          </p:cNvSpPr>
          <p:nvPr/>
        </p:nvSpPr>
        <p:spPr bwMode="auto">
          <a:xfrm>
            <a:off x="660401" y="2732089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52F9101E-EE8C-48A2-AB52-E67BC9BC1C79}"/>
              </a:ext>
            </a:extLst>
          </p:cNvPr>
          <p:cNvGrpSpPr>
            <a:grpSpLocks/>
          </p:cNvGrpSpPr>
          <p:nvPr/>
        </p:nvGrpSpPr>
        <p:grpSpPr bwMode="auto">
          <a:xfrm>
            <a:off x="573618" y="357188"/>
            <a:ext cx="1464733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CFA8E174-9462-4E88-BB03-78E075A19BEB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01DDFDCA-ADA6-43D2-A6AA-F02350D5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77872883-6631-4CA2-B901-5FB9FB51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6660B064-A4FB-49ED-98BE-BF47FC9E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0E6DFAA4-998D-44FE-8E44-497A70C7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F25C863D-F85E-4F72-B352-AA6A513C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99A70E06-2FC5-4E8B-9734-62C9371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DD8F397-ED76-4FE1-ABA9-ED46104A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1CE73660-95B2-4F03-8408-29F43F40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C31FA54A-0AAC-4780-B364-C5CCD6D0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A98C2941-5A79-415C-B4B7-623BE1EA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E01E0F56-7212-416D-B9B5-9BD2DEDD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FFD1FBD1-9B09-4926-A226-2B1AA30802F1}"/>
              </a:ext>
            </a:extLst>
          </p:cNvPr>
          <p:cNvSpPr/>
          <p:nvPr/>
        </p:nvSpPr>
        <p:spPr>
          <a:xfrm>
            <a:off x="-6350" y="1479551"/>
            <a:ext cx="9652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CACB082F-6201-4A84-A741-31BC4935CBFD}"/>
              </a:ext>
            </a:extLst>
          </p:cNvPr>
          <p:cNvSpPr>
            <a:spLocks/>
          </p:cNvSpPr>
          <p:nvPr/>
        </p:nvSpPr>
        <p:spPr bwMode="auto">
          <a:xfrm>
            <a:off x="2385484" y="323851"/>
            <a:ext cx="294216" cy="290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6428033" y="3425967"/>
            <a:ext cx="43376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7112000" y="1530767"/>
            <a:ext cx="3428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17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7486293-CBDF-4D0E-A4BD-23E6CA8AA523}"/>
              </a:ext>
            </a:extLst>
          </p:cNvPr>
          <p:cNvSpPr/>
          <p:nvPr/>
        </p:nvSpPr>
        <p:spPr>
          <a:xfrm rot="46">
            <a:off x="1640418" y="2189164"/>
            <a:ext cx="3179233" cy="11906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D87C6362-152A-461D-8EDA-96BF5600CBD1}"/>
              </a:ext>
            </a:extLst>
          </p:cNvPr>
          <p:cNvSpPr/>
          <p:nvPr/>
        </p:nvSpPr>
        <p:spPr>
          <a:xfrm>
            <a:off x="-6350" y="439738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C7B4A949-FF3F-45B8-8D4F-7CC6CD32A7E5}"/>
              </a:ext>
            </a:extLst>
          </p:cNvPr>
          <p:cNvSpPr/>
          <p:nvPr/>
        </p:nvSpPr>
        <p:spPr>
          <a:xfrm rot="10800000">
            <a:off x="11336867" y="5414963"/>
            <a:ext cx="855133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189CC9D2-4916-43B7-88AF-FDAF75BDC188}"/>
              </a:ext>
            </a:extLst>
          </p:cNvPr>
          <p:cNvSpPr>
            <a:spLocks/>
          </p:cNvSpPr>
          <p:nvPr/>
        </p:nvSpPr>
        <p:spPr bwMode="auto">
          <a:xfrm>
            <a:off x="173568" y="2476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656AB6FD-67BF-4934-8C61-47220237C822}"/>
              </a:ext>
            </a:extLst>
          </p:cNvPr>
          <p:cNvGrpSpPr>
            <a:grpSpLocks/>
          </p:cNvGrpSpPr>
          <p:nvPr/>
        </p:nvGrpSpPr>
        <p:grpSpPr bwMode="auto">
          <a:xfrm>
            <a:off x="323851" y="658814"/>
            <a:ext cx="1253067" cy="784225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A220BA6C-32A8-4F43-8A95-BAAF50D32A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A30917A2-031F-4938-82E3-2382295DE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A7607471-8A54-48E2-9829-4BBB4609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BEC1B4BB-0A3E-4D2E-A736-F243B9BA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0F81626B-580F-44CB-8FE1-2B217B27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EEC62632-B684-47E6-B2B0-54B232B1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DBA9BB00-652A-4865-8029-014F71B0E673}"/>
              </a:ext>
            </a:extLst>
          </p:cNvPr>
          <p:cNvSpPr>
            <a:spLocks/>
          </p:cNvSpPr>
          <p:nvPr/>
        </p:nvSpPr>
        <p:spPr bwMode="auto">
          <a:xfrm>
            <a:off x="1426633" y="36353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D4398688-0E28-4460-829A-236107B1564C}"/>
              </a:ext>
            </a:extLst>
          </p:cNvPr>
          <p:cNvSpPr>
            <a:spLocks/>
          </p:cNvSpPr>
          <p:nvPr/>
        </p:nvSpPr>
        <p:spPr bwMode="auto">
          <a:xfrm>
            <a:off x="323851" y="1611314"/>
            <a:ext cx="215900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59A1A7E6-DC3D-49FE-AE41-C24CE3B538E2}"/>
              </a:ext>
            </a:extLst>
          </p:cNvPr>
          <p:cNvSpPr>
            <a:spLocks/>
          </p:cNvSpPr>
          <p:nvPr/>
        </p:nvSpPr>
        <p:spPr bwMode="auto">
          <a:xfrm>
            <a:off x="11521018" y="4959350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4701A1B3-B873-415C-A59F-F6556B7CA084}"/>
              </a:ext>
            </a:extLst>
          </p:cNvPr>
          <p:cNvSpPr/>
          <p:nvPr/>
        </p:nvSpPr>
        <p:spPr>
          <a:xfrm>
            <a:off x="381001" y="6303964"/>
            <a:ext cx="198967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CE99D7F4-D1AB-454F-940C-145E0DA747E2}"/>
              </a:ext>
            </a:extLst>
          </p:cNvPr>
          <p:cNvSpPr>
            <a:spLocks/>
          </p:cNvSpPr>
          <p:nvPr/>
        </p:nvSpPr>
        <p:spPr bwMode="auto">
          <a:xfrm>
            <a:off x="11133667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37EFD9F8-F325-4E73-A1D8-0D811C62B6D2}"/>
              </a:ext>
            </a:extLst>
          </p:cNvPr>
          <p:cNvSpPr>
            <a:spLocks/>
          </p:cNvSpPr>
          <p:nvPr/>
        </p:nvSpPr>
        <p:spPr bwMode="auto">
          <a:xfrm>
            <a:off x="10657418" y="5530850"/>
            <a:ext cx="215900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3894F84E-F193-4B06-A274-15EFACBA1A87}"/>
              </a:ext>
            </a:extLst>
          </p:cNvPr>
          <p:cNvSpPr>
            <a:spLocks/>
          </p:cNvSpPr>
          <p:nvPr/>
        </p:nvSpPr>
        <p:spPr bwMode="auto">
          <a:xfrm flipH="1">
            <a:off x="9997018" y="1604964"/>
            <a:ext cx="215900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D3E5C614-35EF-42EF-B573-353EFC02FB05}"/>
              </a:ext>
            </a:extLst>
          </p:cNvPr>
          <p:cNvSpPr>
            <a:spLocks/>
          </p:cNvSpPr>
          <p:nvPr/>
        </p:nvSpPr>
        <p:spPr bwMode="auto">
          <a:xfrm rot="2209237">
            <a:off x="10985500" y="4826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E68F22DA-9DA6-484E-8A4F-4988BD4C8A12}"/>
              </a:ext>
            </a:extLst>
          </p:cNvPr>
          <p:cNvSpPr>
            <a:spLocks/>
          </p:cNvSpPr>
          <p:nvPr/>
        </p:nvSpPr>
        <p:spPr bwMode="auto">
          <a:xfrm rot="2089191" flipH="1">
            <a:off x="10737852" y="5421314"/>
            <a:ext cx="984249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65FD76B2-2D60-4C85-88EB-D70880529083}"/>
              </a:ext>
            </a:extLst>
          </p:cNvPr>
          <p:cNvSpPr/>
          <p:nvPr/>
        </p:nvSpPr>
        <p:spPr>
          <a:xfrm flipH="1">
            <a:off x="9863667" y="658814"/>
            <a:ext cx="228600" cy="249237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1AD86AA4-F8FD-435E-8FB5-EEFFD687358D}"/>
              </a:ext>
            </a:extLst>
          </p:cNvPr>
          <p:cNvSpPr/>
          <p:nvPr/>
        </p:nvSpPr>
        <p:spPr>
          <a:xfrm flipH="1">
            <a:off x="10200218" y="876300"/>
            <a:ext cx="143933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426467" y="2262300"/>
            <a:ext cx="38404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426467" y="3762633"/>
            <a:ext cx="38404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687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8037CF28-3EFF-445E-87E6-E861975492DD}"/>
              </a:ext>
            </a:extLst>
          </p:cNvPr>
          <p:cNvSpPr/>
          <p:nvPr/>
        </p:nvSpPr>
        <p:spPr>
          <a:xfrm flipH="1">
            <a:off x="11176000" y="476250"/>
            <a:ext cx="1016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F30C61A3-CD93-428C-9749-7B67BCC6FBB0}"/>
              </a:ext>
            </a:extLst>
          </p:cNvPr>
          <p:cNvSpPr/>
          <p:nvPr/>
        </p:nvSpPr>
        <p:spPr>
          <a:xfrm rot="10800000" flipH="1">
            <a:off x="-6350" y="5414963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CC09F24F-6916-4BDC-868D-821040833886}"/>
              </a:ext>
            </a:extLst>
          </p:cNvPr>
          <p:cNvSpPr>
            <a:spLocks/>
          </p:cNvSpPr>
          <p:nvPr/>
        </p:nvSpPr>
        <p:spPr bwMode="auto">
          <a:xfrm flipH="1">
            <a:off x="11582401" y="247651"/>
            <a:ext cx="395817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EDA146A5-AB40-47DD-9C22-225F92FE2E0E}"/>
              </a:ext>
            </a:extLst>
          </p:cNvPr>
          <p:cNvSpPr>
            <a:spLocks/>
          </p:cNvSpPr>
          <p:nvPr/>
        </p:nvSpPr>
        <p:spPr bwMode="auto">
          <a:xfrm flipH="1">
            <a:off x="10858500" y="1357314"/>
            <a:ext cx="2540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AACE9B96-16CA-46B1-8660-B19E3A689E50}"/>
              </a:ext>
            </a:extLst>
          </p:cNvPr>
          <p:cNvSpPr>
            <a:spLocks/>
          </p:cNvSpPr>
          <p:nvPr/>
        </p:nvSpPr>
        <p:spPr bwMode="auto">
          <a:xfrm flipH="1">
            <a:off x="11544300" y="1866901"/>
            <a:ext cx="2540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AFCDE887-97CF-4752-AFD4-E3D3779B2921}"/>
              </a:ext>
            </a:extLst>
          </p:cNvPr>
          <p:cNvSpPr>
            <a:spLocks/>
          </p:cNvSpPr>
          <p:nvPr/>
        </p:nvSpPr>
        <p:spPr bwMode="auto">
          <a:xfrm flipH="1">
            <a:off x="512234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7F0C82F6-7C4B-4DDE-80FE-85B5F3CC285E}"/>
              </a:ext>
            </a:extLst>
          </p:cNvPr>
          <p:cNvSpPr/>
          <p:nvPr/>
        </p:nvSpPr>
        <p:spPr>
          <a:xfrm flipH="1">
            <a:off x="11605684" y="6303964"/>
            <a:ext cx="201083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B3154CC-179F-4500-A421-96057BE0010A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10052051" y="493713"/>
            <a:ext cx="1530349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9F0A41B6-AD74-40D9-A79B-0313A1C4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91703956-D7A4-4B70-9189-D78A5D7D897F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F0E3D7F8-9F25-496E-90F4-0C67D4B6B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5F75BC75-98E1-4453-B0EE-3B7B1A71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0309943-5EEC-479F-9965-06CC81B8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63ADF5CC-456D-431E-BAFD-B63EC62529BD}"/>
              </a:ext>
            </a:extLst>
          </p:cNvPr>
          <p:cNvSpPr>
            <a:spLocks/>
          </p:cNvSpPr>
          <p:nvPr/>
        </p:nvSpPr>
        <p:spPr bwMode="auto">
          <a:xfrm flipH="1">
            <a:off x="838200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0272BC1C-9CE4-4B73-82BD-83BBEF21C904}"/>
              </a:ext>
            </a:extLst>
          </p:cNvPr>
          <p:cNvSpPr>
            <a:spLocks/>
          </p:cNvSpPr>
          <p:nvPr/>
        </p:nvSpPr>
        <p:spPr bwMode="auto">
          <a:xfrm flipH="1">
            <a:off x="2209800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5409FFCF-C979-4059-B6C2-BB47E8C5466D}"/>
              </a:ext>
            </a:extLst>
          </p:cNvPr>
          <p:cNvSpPr>
            <a:spLocks/>
          </p:cNvSpPr>
          <p:nvPr/>
        </p:nvSpPr>
        <p:spPr bwMode="auto">
          <a:xfrm flipH="1">
            <a:off x="10456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0A230BD8-3291-4D27-8965-ACFDF3E9159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75167" y="7620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765CBC74-E16A-4C71-BD81-C503F73F50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385" y="977901"/>
            <a:ext cx="1206500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C52E596C-A5A4-4AC6-9E0A-A3B14E835A49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33CE4300-4129-4FC3-A9F6-AE2E20F043F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06EE87CF-5BD0-4AAC-A337-3333407A7AD2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B002D3C6-F15F-4F8D-822B-2D6D7E290C68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5B3194EB-BDFE-49E8-8332-314A91D0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E0C3335F-E569-4C28-80CA-6D70EE88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1AD263AA-4600-4271-801F-DABD384D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20302433-83DF-41DF-B81C-C942A3BF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3948BB54-0E5B-4B7D-89CD-1AEA75B0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18609768-41AD-4315-A1B9-B4A64E2F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C9E2E1C1-E0A4-4A9A-BA39-77152597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124E76E7-6CD1-4A68-A9D1-6D21A299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BA05BD60-7F13-46C9-8F2A-ABA8DF40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FB99273E-5607-44CD-AE77-07F67DB6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AB809CF9-4B99-432B-A4D0-5E216F93CF07}"/>
              </a:ext>
            </a:extLst>
          </p:cNvPr>
          <p:cNvGrpSpPr>
            <a:grpSpLocks/>
          </p:cNvGrpSpPr>
          <p:nvPr/>
        </p:nvGrpSpPr>
        <p:grpSpPr bwMode="auto">
          <a:xfrm>
            <a:off x="950384" y="5021264"/>
            <a:ext cx="1303867" cy="815975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04B55CBE-B1DF-41B9-BA99-CE63843B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B7EECD11-B490-49B8-83C0-D9B2DD0F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FBC9EE2D-3086-4A18-A6BD-6BE3C6E7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BE9758A6-0B4C-4DEA-B9C7-8AFB81B0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B2E53C39-C171-4F2B-9A71-0F9DC906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A38E721A-2A12-4DFF-A245-96085D01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3523400" y="4734833"/>
            <a:ext cx="51452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2020800" y="2164267"/>
            <a:ext cx="81552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8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77C3ACC2-7B64-4444-A230-5C6F1DFBE2F5}"/>
              </a:ext>
            </a:extLst>
          </p:cNvPr>
          <p:cNvSpPr>
            <a:spLocks/>
          </p:cNvSpPr>
          <p:nvPr/>
        </p:nvSpPr>
        <p:spPr bwMode="auto">
          <a:xfrm flipH="1">
            <a:off x="10456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3E45E86E-1EBB-42D7-815C-2FFDF1A7A9B3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75167" y="7620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FD9EA9DF-94C5-4334-8FB6-4C96B1022EE6}"/>
              </a:ext>
            </a:extLst>
          </p:cNvPr>
          <p:cNvSpPr>
            <a:spLocks/>
          </p:cNvSpPr>
          <p:nvPr/>
        </p:nvSpPr>
        <p:spPr bwMode="auto">
          <a:xfrm>
            <a:off x="683684" y="704851"/>
            <a:ext cx="361949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C4F09769-467B-431A-A216-BC57A0EF5438}"/>
              </a:ext>
            </a:extLst>
          </p:cNvPr>
          <p:cNvSpPr>
            <a:spLocks/>
          </p:cNvSpPr>
          <p:nvPr/>
        </p:nvSpPr>
        <p:spPr bwMode="auto">
          <a:xfrm>
            <a:off x="10505018" y="322264"/>
            <a:ext cx="349249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B1134356-756E-4777-9011-7497C0535388}"/>
              </a:ext>
            </a:extLst>
          </p:cNvPr>
          <p:cNvSpPr>
            <a:spLocks/>
          </p:cNvSpPr>
          <p:nvPr/>
        </p:nvSpPr>
        <p:spPr bwMode="auto">
          <a:xfrm>
            <a:off x="10744201" y="5962651"/>
            <a:ext cx="361951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1FC77EC1-BBE0-4734-B5B8-3EF3D29F57F3}"/>
              </a:ext>
            </a:extLst>
          </p:cNvPr>
          <p:cNvSpPr>
            <a:spLocks/>
          </p:cNvSpPr>
          <p:nvPr/>
        </p:nvSpPr>
        <p:spPr bwMode="auto">
          <a:xfrm>
            <a:off x="11167534" y="5332413"/>
            <a:ext cx="423333" cy="36195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2129D72C-02B1-4340-B4D3-4FCEAD0815B2}"/>
              </a:ext>
            </a:extLst>
          </p:cNvPr>
          <p:cNvSpPr/>
          <p:nvPr/>
        </p:nvSpPr>
        <p:spPr>
          <a:xfrm>
            <a:off x="11347451" y="1147764"/>
            <a:ext cx="389467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82A3A40A-FF32-4EE3-9EE9-7FC8C142D096}"/>
              </a:ext>
            </a:extLst>
          </p:cNvPr>
          <p:cNvSpPr>
            <a:spLocks/>
          </p:cNvSpPr>
          <p:nvPr/>
        </p:nvSpPr>
        <p:spPr bwMode="auto">
          <a:xfrm>
            <a:off x="11495618" y="2189164"/>
            <a:ext cx="520700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950967" y="4255800"/>
            <a:ext cx="37572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950967" y="1417200"/>
            <a:ext cx="40796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952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645A41C4-0D97-4738-8352-010B832CE771}"/>
              </a:ext>
            </a:extLst>
          </p:cNvPr>
          <p:cNvGrpSpPr>
            <a:grpSpLocks/>
          </p:cNvGrpSpPr>
          <p:nvPr/>
        </p:nvGrpSpPr>
        <p:grpSpPr bwMode="auto">
          <a:xfrm>
            <a:off x="10215033" y="630239"/>
            <a:ext cx="730251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EFA61264-B1C3-4C06-BDC1-9C11469B4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56C2D136-787E-46E4-B5C7-E20C732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AC741142-6C73-4DA1-8769-1583FEF8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78311628-4EAE-4127-B985-69DD6CE82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76701979-71E8-425F-B99C-5ED26AD73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3449AA65-F56F-4BFA-9773-C4CE99C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3D5C191C-3D96-4874-95C0-9C03E16C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4F8B3FD3-FDDF-4FF8-8887-545ACCBA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D80388A2-B7F3-43D4-B8B0-7C13E9541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537D9BC1-D50F-4362-8F09-1C88D845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3DD0C982-2336-4D01-B6BE-60FAE0FB3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E6DDEE49-2A03-47E4-8F67-166BC5C9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1C85CDC9-6DB0-49A7-8901-D8507AE8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FA7A04D8-A299-429D-AC33-8B81443A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B63C085A-89F3-45D1-ABC2-93782D42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39F6EF90-2F9E-4B10-BB8B-1F3AD78E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6F859A17-E79E-411B-908A-751793CD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0DB746EF-04B7-489C-9D43-EB828C39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1DEFDF84-ED62-4DA7-AA18-A7F3821A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BD95BA10-697B-46CE-B9AE-956C3E86E592}"/>
              </a:ext>
            </a:extLst>
          </p:cNvPr>
          <p:cNvSpPr>
            <a:spLocks/>
          </p:cNvSpPr>
          <p:nvPr/>
        </p:nvSpPr>
        <p:spPr bwMode="auto">
          <a:xfrm>
            <a:off x="9870018" y="998538"/>
            <a:ext cx="209549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3FEF828-BF13-409F-A00B-17962D2C9E33}"/>
              </a:ext>
            </a:extLst>
          </p:cNvPr>
          <p:cNvSpPr>
            <a:spLocks/>
          </p:cNvSpPr>
          <p:nvPr/>
        </p:nvSpPr>
        <p:spPr bwMode="auto">
          <a:xfrm>
            <a:off x="150285" y="5741989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43338D20-2576-4278-A5CC-1A83550617DC}"/>
              </a:ext>
            </a:extLst>
          </p:cNvPr>
          <p:cNvSpPr>
            <a:spLocks/>
          </p:cNvSpPr>
          <p:nvPr/>
        </p:nvSpPr>
        <p:spPr bwMode="auto">
          <a:xfrm rot="2209237">
            <a:off x="920751" y="6199189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F6CAE60E-B035-4D70-9618-9B119CEAB3A8}"/>
              </a:ext>
            </a:extLst>
          </p:cNvPr>
          <p:cNvSpPr>
            <a:spLocks/>
          </p:cNvSpPr>
          <p:nvPr/>
        </p:nvSpPr>
        <p:spPr bwMode="auto">
          <a:xfrm flipH="1">
            <a:off x="366184" y="6142039"/>
            <a:ext cx="361949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968833" y="1898867"/>
            <a:ext cx="49992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6241833" y="1898867"/>
            <a:ext cx="49992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294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4A6F4EFF-15D0-4867-A2C7-D41DF85D0905}"/>
              </a:ext>
            </a:extLst>
          </p:cNvPr>
          <p:cNvGrpSpPr>
            <a:grpSpLocks/>
          </p:cNvGrpSpPr>
          <p:nvPr/>
        </p:nvGrpSpPr>
        <p:grpSpPr bwMode="auto">
          <a:xfrm>
            <a:off x="10456334" y="719138"/>
            <a:ext cx="1147233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87E6B1CD-3134-4F4D-A0B0-1D56B59A5FBA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C6734B45-32A0-4F66-8E18-634D8AF6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7BF6A14B-FC1A-4CAA-A215-9F93E775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130F7E4C-0705-4B41-A880-A6A85702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2D1E45B7-DCDD-4E3E-9CA4-833A3CB2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D6DA345D-A870-46E9-95E5-B5DB408E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D328E7C5-2B20-4FAD-B72C-AB412C47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67DFAC53-3410-40F1-9D74-621536BE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91C5687E-C9D5-4A08-9A2C-C8AAA91A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D2BA4B53-C79A-411C-B030-2128D430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B647C8F8-DB53-49CE-B294-91462CAF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555394B8-E8D6-47A2-94E2-AF4C32C8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2FDD24C1-2121-49D3-9BAF-EDD975E08609}"/>
              </a:ext>
            </a:extLst>
          </p:cNvPr>
          <p:cNvSpPr>
            <a:spLocks/>
          </p:cNvSpPr>
          <p:nvPr/>
        </p:nvSpPr>
        <p:spPr bwMode="auto">
          <a:xfrm>
            <a:off x="109262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0EF8C5A6-8108-49DF-B89E-B1341EAAC797}"/>
              </a:ext>
            </a:extLst>
          </p:cNvPr>
          <p:cNvSpPr>
            <a:spLocks/>
          </p:cNvSpPr>
          <p:nvPr/>
        </p:nvSpPr>
        <p:spPr bwMode="auto">
          <a:xfrm rot="2209237">
            <a:off x="11696701" y="762001"/>
            <a:ext cx="215900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34F9AF03-2833-49DF-B5F1-ADF91A2D82E3}"/>
              </a:ext>
            </a:extLst>
          </p:cNvPr>
          <p:cNvSpPr>
            <a:spLocks/>
          </p:cNvSpPr>
          <p:nvPr/>
        </p:nvSpPr>
        <p:spPr bwMode="auto">
          <a:xfrm rot="2209237">
            <a:off x="10001251" y="1398589"/>
            <a:ext cx="213783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3A0EEAC5-FB6C-45D0-B89B-5653684317E3}"/>
              </a:ext>
            </a:extLst>
          </p:cNvPr>
          <p:cNvSpPr/>
          <p:nvPr/>
        </p:nvSpPr>
        <p:spPr>
          <a:xfrm>
            <a:off x="10047818" y="588963"/>
            <a:ext cx="357716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F2D2F0E3-6DFF-4616-AEB9-B1C2392BAC25}"/>
              </a:ext>
            </a:extLst>
          </p:cNvPr>
          <p:cNvSpPr/>
          <p:nvPr/>
        </p:nvSpPr>
        <p:spPr>
          <a:xfrm rot="10800000" flipH="1">
            <a:off x="-6350" y="5414963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7E41921A-199D-4552-9862-9A8FFA785F32}"/>
              </a:ext>
            </a:extLst>
          </p:cNvPr>
          <p:cNvSpPr>
            <a:spLocks/>
          </p:cNvSpPr>
          <p:nvPr/>
        </p:nvSpPr>
        <p:spPr bwMode="auto">
          <a:xfrm flipH="1">
            <a:off x="512234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9A42D4D6-364D-459E-B79F-21DD2D283B9C}"/>
              </a:ext>
            </a:extLst>
          </p:cNvPr>
          <p:cNvSpPr>
            <a:spLocks/>
          </p:cNvSpPr>
          <p:nvPr/>
        </p:nvSpPr>
        <p:spPr bwMode="auto">
          <a:xfrm flipH="1">
            <a:off x="838200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79EC7D53-CA5F-4BE3-9A77-943D7D69F045}"/>
              </a:ext>
            </a:extLst>
          </p:cNvPr>
          <p:cNvSpPr>
            <a:spLocks/>
          </p:cNvSpPr>
          <p:nvPr/>
        </p:nvSpPr>
        <p:spPr bwMode="auto">
          <a:xfrm flipH="1">
            <a:off x="2209800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72D506D5-6AD3-4CA2-9CEB-4B06F39EF14A}"/>
              </a:ext>
            </a:extLst>
          </p:cNvPr>
          <p:cNvSpPr>
            <a:spLocks/>
          </p:cNvSpPr>
          <p:nvPr/>
        </p:nvSpPr>
        <p:spPr bwMode="auto">
          <a:xfrm flipH="1">
            <a:off x="512234" y="388938"/>
            <a:ext cx="33231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958A6B9A-9ED5-4877-A78C-55292DA64B01}"/>
              </a:ext>
            </a:extLst>
          </p:cNvPr>
          <p:cNvSpPr>
            <a:spLocks/>
          </p:cNvSpPr>
          <p:nvPr/>
        </p:nvSpPr>
        <p:spPr bwMode="auto">
          <a:xfrm flipH="1">
            <a:off x="11696701" y="6132514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853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68F1F0E-461A-40F4-9C84-A79947921E50}"/>
              </a:ext>
            </a:extLst>
          </p:cNvPr>
          <p:cNvSpPr/>
          <p:nvPr/>
        </p:nvSpPr>
        <p:spPr>
          <a:xfrm>
            <a:off x="11264900" y="1606550"/>
            <a:ext cx="527051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C6526606-FDD3-4CE4-805B-57E4DEC3E5B1}"/>
              </a:ext>
            </a:extLst>
          </p:cNvPr>
          <p:cNvSpPr/>
          <p:nvPr/>
        </p:nvSpPr>
        <p:spPr>
          <a:xfrm>
            <a:off x="3373967" y="725488"/>
            <a:ext cx="332317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7BCFCECF-CF19-41E0-BE05-C0098C31BA23}"/>
              </a:ext>
            </a:extLst>
          </p:cNvPr>
          <p:cNvSpPr/>
          <p:nvPr/>
        </p:nvSpPr>
        <p:spPr>
          <a:xfrm>
            <a:off x="300567" y="309563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CA872BBF-8E0F-47D8-8B5A-D4E3C972BF89}"/>
              </a:ext>
            </a:extLst>
          </p:cNvPr>
          <p:cNvSpPr/>
          <p:nvPr/>
        </p:nvSpPr>
        <p:spPr>
          <a:xfrm>
            <a:off x="0" y="1893889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F845A1E4-D4B4-40DE-A3E5-5EA396278CDB}"/>
              </a:ext>
            </a:extLst>
          </p:cNvPr>
          <p:cNvSpPr/>
          <p:nvPr/>
        </p:nvSpPr>
        <p:spPr>
          <a:xfrm rot="10800000">
            <a:off x="7584018" y="0"/>
            <a:ext cx="2012949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260B6956-A3EB-420F-BBA1-99595F37A4DB}"/>
              </a:ext>
            </a:extLst>
          </p:cNvPr>
          <p:cNvGrpSpPr>
            <a:grpSpLocks/>
          </p:cNvGrpSpPr>
          <p:nvPr/>
        </p:nvGrpSpPr>
        <p:grpSpPr bwMode="auto">
          <a:xfrm>
            <a:off x="245534" y="5424488"/>
            <a:ext cx="776817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F63253A1-89A5-4073-BD8E-F68A89046260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F7E9E333-7455-4E7A-A713-0C5C308DB979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980D1B00-0432-4F14-9EBF-C66C3D6CBB52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2E575F15-B918-4E94-95F9-C404D985BB53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FE125D01-BE50-47BE-9601-449B3E73DD8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5AC505DD-CDD4-4176-BF9D-ED125B5CE517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20A2D5B7-D96A-400C-90A9-8F40AE5BAA8F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2643A16E-9D98-4366-BC09-E455DFA817E2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9A546D0B-187C-489F-AA7E-EC03850D5D8A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22BEF4C9-9BE3-4CA7-8344-39792666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53EB4054-6393-48C6-A780-C95E4AD2ED41}"/>
              </a:ext>
            </a:extLst>
          </p:cNvPr>
          <p:cNvGrpSpPr>
            <a:grpSpLocks/>
          </p:cNvGrpSpPr>
          <p:nvPr/>
        </p:nvGrpSpPr>
        <p:grpSpPr bwMode="auto">
          <a:xfrm>
            <a:off x="11233151" y="6132514"/>
            <a:ext cx="590549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F41869E3-AB2C-4D8F-9D8D-E6C9030D3920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B0111641-2A89-4205-A788-E0B6E336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57D8FF-EB6B-4751-BE35-557CF5E7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B1546A00-965C-45B8-95F8-D2329E7B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ECAA7E5-8666-401F-96FD-4055FD30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C869C31C-06EE-4A06-ADB3-AA618F2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49946ECC-488D-4A22-9139-A817A73B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8A8227B7-6481-4276-AE4E-CA94B5D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CA97119F-77A0-4F84-B3EF-69F76763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C2EDB0FC-0231-4B64-A10A-342C474E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886AFECE-A667-4D17-B94A-D4EFE30E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C915DE8C-9B17-4EC3-9A4C-273CD63F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65E0C291-EBBB-4C43-8E18-B1F7AFA53E29}"/>
              </a:ext>
            </a:extLst>
          </p:cNvPr>
          <p:cNvSpPr>
            <a:spLocks/>
          </p:cNvSpPr>
          <p:nvPr/>
        </p:nvSpPr>
        <p:spPr bwMode="auto">
          <a:xfrm rot="4884482">
            <a:off x="1976703" y="429949"/>
            <a:ext cx="411163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947AD098-AD9A-4702-96F6-AFD1BBC090BA}"/>
              </a:ext>
            </a:extLst>
          </p:cNvPr>
          <p:cNvSpPr/>
          <p:nvPr/>
        </p:nvSpPr>
        <p:spPr>
          <a:xfrm>
            <a:off x="772584" y="4516438"/>
            <a:ext cx="3556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163F650E-8BF7-4D27-85F5-BE6EFF12E0D3}"/>
              </a:ext>
            </a:extLst>
          </p:cNvPr>
          <p:cNvSpPr/>
          <p:nvPr/>
        </p:nvSpPr>
        <p:spPr>
          <a:xfrm rot="10800000">
            <a:off x="11554885" y="452596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F19CBCB0-BFE1-4BA5-B0BC-5D226D4FC4C7}"/>
              </a:ext>
            </a:extLst>
          </p:cNvPr>
          <p:cNvGrpSpPr>
            <a:grpSpLocks/>
          </p:cNvGrpSpPr>
          <p:nvPr/>
        </p:nvGrpSpPr>
        <p:grpSpPr bwMode="auto">
          <a:xfrm>
            <a:off x="1113368" y="3128964"/>
            <a:ext cx="624417" cy="593725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F1148BB5-FBCC-41C6-8F71-52D04F67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677D48D-74EC-4D8D-9762-EF1043EC4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A8EADBC-DFC7-4010-A9CD-2C940976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217AAFA2-4005-4CBD-94D6-ACD1A8D6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C1FB7FD2-A86F-4E62-BC87-8E54E969114E}"/>
              </a:ext>
            </a:extLst>
          </p:cNvPr>
          <p:cNvSpPr/>
          <p:nvPr/>
        </p:nvSpPr>
        <p:spPr>
          <a:xfrm>
            <a:off x="2385485" y="6208714"/>
            <a:ext cx="2010833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59C907CD-F2E5-46D9-A124-7AB71A3D1175}"/>
              </a:ext>
            </a:extLst>
          </p:cNvPr>
          <p:cNvSpPr>
            <a:spLocks/>
          </p:cNvSpPr>
          <p:nvPr/>
        </p:nvSpPr>
        <p:spPr bwMode="auto">
          <a:xfrm>
            <a:off x="11497734" y="3389314"/>
            <a:ext cx="524933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7D1B7907-739C-4D80-9776-10286A46B263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10905067" y="96838"/>
            <a:ext cx="774700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65133DE1-B3FA-49D5-8EA5-96AE0D145411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662B403C-68D0-4BF6-BF78-E36E2FCE8D81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6470C722-1424-421B-AA58-42ED2B62A9E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0EFD41A3-78B2-4BA6-8166-B7A2E476A7A6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A41019B6-E597-4736-A6B0-AF79F031CB7D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E8D26DBC-85C8-4ABF-826B-8534E32252E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7DFA805A-7693-4436-A391-FE276C12932E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1FD9CE48-D0DD-4714-A59E-2BFEE8F8A55F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3623D2BA-D96E-455F-A4AE-B6121F9CBBD1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53425B89-57EF-44C6-9D00-E4134BA4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9A0FC9E7-D319-4510-B6EB-0DF7AF424AA5}"/>
              </a:ext>
            </a:extLst>
          </p:cNvPr>
          <p:cNvSpPr>
            <a:spLocks/>
          </p:cNvSpPr>
          <p:nvPr/>
        </p:nvSpPr>
        <p:spPr bwMode="auto">
          <a:xfrm>
            <a:off x="9184217" y="938214"/>
            <a:ext cx="355600" cy="320675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92B705C3-7666-4ACF-AF3C-910C19F72492}"/>
              </a:ext>
            </a:extLst>
          </p:cNvPr>
          <p:cNvSpPr>
            <a:spLocks/>
          </p:cNvSpPr>
          <p:nvPr/>
        </p:nvSpPr>
        <p:spPr bwMode="auto">
          <a:xfrm>
            <a:off x="5674785" y="722313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3783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6AFA4D0C-D6F3-4EE6-9858-20EFA5B0244F}"/>
              </a:ext>
            </a:extLst>
          </p:cNvPr>
          <p:cNvSpPr/>
          <p:nvPr/>
        </p:nvSpPr>
        <p:spPr>
          <a:xfrm flipH="1">
            <a:off x="11176000" y="476250"/>
            <a:ext cx="1016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447D701C-19C1-472D-A517-8F5072AB4E2D}"/>
              </a:ext>
            </a:extLst>
          </p:cNvPr>
          <p:cNvSpPr/>
          <p:nvPr/>
        </p:nvSpPr>
        <p:spPr>
          <a:xfrm rot="10800000" flipH="1">
            <a:off x="-6350" y="5414963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11CC8C15-765C-43E2-907A-8178493D0D3E}"/>
              </a:ext>
            </a:extLst>
          </p:cNvPr>
          <p:cNvSpPr>
            <a:spLocks/>
          </p:cNvSpPr>
          <p:nvPr/>
        </p:nvSpPr>
        <p:spPr bwMode="auto">
          <a:xfrm flipH="1">
            <a:off x="11582401" y="247651"/>
            <a:ext cx="395817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7EFB2D1D-0256-41BE-AF60-D3B2C02FD1F2}"/>
              </a:ext>
            </a:extLst>
          </p:cNvPr>
          <p:cNvSpPr>
            <a:spLocks/>
          </p:cNvSpPr>
          <p:nvPr/>
        </p:nvSpPr>
        <p:spPr bwMode="auto">
          <a:xfrm flipH="1">
            <a:off x="10858500" y="1357314"/>
            <a:ext cx="2540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78CBDEDE-5FA9-45B7-A421-0790C93200B1}"/>
              </a:ext>
            </a:extLst>
          </p:cNvPr>
          <p:cNvSpPr>
            <a:spLocks/>
          </p:cNvSpPr>
          <p:nvPr/>
        </p:nvSpPr>
        <p:spPr bwMode="auto">
          <a:xfrm flipH="1">
            <a:off x="11544300" y="1866901"/>
            <a:ext cx="2540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C525B3D5-34FE-4453-8E43-404E5FB8B74C}"/>
              </a:ext>
            </a:extLst>
          </p:cNvPr>
          <p:cNvSpPr>
            <a:spLocks/>
          </p:cNvSpPr>
          <p:nvPr/>
        </p:nvSpPr>
        <p:spPr bwMode="auto">
          <a:xfrm flipH="1">
            <a:off x="512234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F1C461C5-4F4B-4F70-AFAC-FB5DA6730AE0}"/>
              </a:ext>
            </a:extLst>
          </p:cNvPr>
          <p:cNvSpPr/>
          <p:nvPr/>
        </p:nvSpPr>
        <p:spPr>
          <a:xfrm flipH="1">
            <a:off x="11605684" y="6303964"/>
            <a:ext cx="201083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6ED8B5B1-E400-4B3E-B1F9-69051E2904EF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10052051" y="493713"/>
            <a:ext cx="1530349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CBB97689-DB1C-413F-9F99-CD0AB3A4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4C734573-8D02-4A2C-8A75-7AA4C20F21A2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4D619690-A2F0-47FB-A539-CA8D8CF1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4265DF8D-17F7-479C-986A-201D3ECD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32E5260B-9ABD-446E-9A33-9DDB0F83B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3113476E-D23D-4220-8D07-E0E0FCC4F0A2}"/>
              </a:ext>
            </a:extLst>
          </p:cNvPr>
          <p:cNvSpPr>
            <a:spLocks/>
          </p:cNvSpPr>
          <p:nvPr/>
        </p:nvSpPr>
        <p:spPr bwMode="auto">
          <a:xfrm flipH="1">
            <a:off x="838200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1831FC01-7C25-41E7-A8F0-8932CEC78A90}"/>
              </a:ext>
            </a:extLst>
          </p:cNvPr>
          <p:cNvSpPr>
            <a:spLocks/>
          </p:cNvSpPr>
          <p:nvPr/>
        </p:nvSpPr>
        <p:spPr bwMode="auto">
          <a:xfrm flipH="1">
            <a:off x="2209800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7D1340FA-714F-4994-883A-88576970E07D}"/>
              </a:ext>
            </a:extLst>
          </p:cNvPr>
          <p:cNvSpPr>
            <a:spLocks/>
          </p:cNvSpPr>
          <p:nvPr/>
        </p:nvSpPr>
        <p:spPr bwMode="auto">
          <a:xfrm flipH="1">
            <a:off x="10456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01186FCC-0ADB-4135-AA52-B46CF30CFCC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75167" y="7620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361F30C0-360F-4E23-AF31-152A56282A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385" y="977901"/>
            <a:ext cx="1206500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8546634D-45A6-4780-9385-98358F6D516D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E7B5019A-01B7-4453-A4AA-B3CE31585C6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CE9C653B-C7B4-4505-A595-12260CA2FC8C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6F82FDC2-DBDE-46D4-8973-DB2D31896D94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3156316F-4BE4-4E72-8ACF-09A1FA1F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3F5B8B73-0E13-4F9F-A53D-2EABD55E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7D3972B2-6AD8-4336-954E-2B395A4F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D00BE95B-D6C4-4515-A179-FCE7AD82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C409AC21-09A8-4EF4-A85D-0E2E5198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A5AF1ED9-D32B-4DE7-9FBF-41857401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6856E98C-9107-48AA-99C9-85122A37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938A13CD-FDF5-477C-B02D-3A8177A6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00DF0595-5750-4915-B0DB-7A3CB352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C0A2303-49E2-4AE0-A474-EC6CFE8E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8075EE58-7994-4A88-B4DF-39FC6BFC2A11}"/>
              </a:ext>
            </a:extLst>
          </p:cNvPr>
          <p:cNvGrpSpPr>
            <a:grpSpLocks/>
          </p:cNvGrpSpPr>
          <p:nvPr/>
        </p:nvGrpSpPr>
        <p:grpSpPr bwMode="auto">
          <a:xfrm>
            <a:off x="950384" y="5021264"/>
            <a:ext cx="1303867" cy="815975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999E14CB-6261-4D05-A396-C3E7FCE7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649547B6-858B-44D4-8B6E-09BD0BF49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4A0B33BF-0E3A-4116-A8A5-59FECBFD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B99F4286-AF76-4D89-92A1-F253D564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3E7BCF6-3D36-4E36-ACC1-29F84173E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4D580AF0-DEC4-4574-8C7D-E83AAACF7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31582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65B0F536-72FC-4E4D-930B-90654C7B9E54}"/>
              </a:ext>
            </a:extLst>
          </p:cNvPr>
          <p:cNvSpPr>
            <a:spLocks/>
          </p:cNvSpPr>
          <p:nvPr/>
        </p:nvSpPr>
        <p:spPr bwMode="auto">
          <a:xfrm>
            <a:off x="1873252" y="5849938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B693A166-13CA-455D-A9B1-B867185D2B25}"/>
              </a:ext>
            </a:extLst>
          </p:cNvPr>
          <p:cNvGrpSpPr>
            <a:grpSpLocks/>
          </p:cNvGrpSpPr>
          <p:nvPr/>
        </p:nvGrpSpPr>
        <p:grpSpPr bwMode="auto">
          <a:xfrm>
            <a:off x="270933" y="5456238"/>
            <a:ext cx="1060451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75806B73-303C-4B05-87D1-F7D12A810A65}"/>
                </a:ext>
              </a:extLst>
            </p:cNvPr>
            <p:cNvSpPr/>
            <p:nvPr/>
          </p:nvSpPr>
          <p:spPr>
            <a:xfrm>
              <a:off x="2562941" y="1336706"/>
              <a:ext cx="451779" cy="322638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DDE55328-EF1D-4E7B-B359-035430D0D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5E90D280-94F7-4D70-9608-8F5D2706F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B5A05359-968D-4DE5-98E9-562626F11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895AF6CB-0C43-4DD8-B5B8-D447068F5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192785B-3201-468A-BCF7-F04300EE7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50A8DE68-0CB1-4832-959C-755221416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F6A8527C-7E76-4F6D-AE3B-40E98EBDB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F3F32367-81BE-493D-9297-F26C0FC11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2C8D4974-BE20-4B1A-8037-FB1FAFB9E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469CF516-13B9-4CE0-AB64-942189608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493FF448-560B-4999-A1AD-6FFE87A8D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52A569E5-9693-4C37-A4CF-3721665D316D}"/>
              </a:ext>
            </a:extLst>
          </p:cNvPr>
          <p:cNvSpPr>
            <a:spLocks/>
          </p:cNvSpPr>
          <p:nvPr/>
        </p:nvSpPr>
        <p:spPr bwMode="auto">
          <a:xfrm>
            <a:off x="463551" y="4573589"/>
            <a:ext cx="226483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97D8BBFC-7A0F-4B60-90B1-48AAFDC3BBD7}"/>
              </a:ext>
            </a:extLst>
          </p:cNvPr>
          <p:cNvSpPr/>
          <p:nvPr/>
        </p:nvSpPr>
        <p:spPr>
          <a:xfrm rot="10800000">
            <a:off x="11554885" y="215741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66E70F8-8889-4058-A02E-C6E0522B6B47}"/>
              </a:ext>
            </a:extLst>
          </p:cNvPr>
          <p:cNvSpPr>
            <a:spLocks/>
          </p:cNvSpPr>
          <p:nvPr/>
        </p:nvSpPr>
        <p:spPr bwMode="auto">
          <a:xfrm>
            <a:off x="11150601" y="1771651"/>
            <a:ext cx="283633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DD2715E-B783-4717-97F0-948C9BF96750}"/>
              </a:ext>
            </a:extLst>
          </p:cNvPr>
          <p:cNvSpPr>
            <a:spLocks/>
          </p:cNvSpPr>
          <p:nvPr/>
        </p:nvSpPr>
        <p:spPr bwMode="auto">
          <a:xfrm>
            <a:off x="11438467" y="2101851"/>
            <a:ext cx="17991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E2448DA2-C38E-46F9-BADB-FE86101E63B6}"/>
              </a:ext>
            </a:extLst>
          </p:cNvPr>
          <p:cNvGrpSpPr>
            <a:grpSpLocks/>
          </p:cNvGrpSpPr>
          <p:nvPr/>
        </p:nvGrpSpPr>
        <p:grpSpPr bwMode="auto">
          <a:xfrm>
            <a:off x="10242551" y="436564"/>
            <a:ext cx="1555749" cy="974725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02C51DBE-0BC1-4DA5-85EA-218212842C80}"/>
                </a:ext>
              </a:extLst>
            </p:cNvPr>
            <p:cNvSpPr/>
            <p:nvPr/>
          </p:nvSpPr>
          <p:spPr>
            <a:xfrm>
              <a:off x="7093093" y="213090"/>
              <a:ext cx="569290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A0E3A78F-27B8-4748-8571-C28F9717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8708FE0D-4B70-47D8-B5AA-2C3981F6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2B55FA2A-65B9-4AC6-A538-E53E4673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15B6EF76-6A8E-48AD-9CC7-BF95C9A6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66FFAAAE-8A37-456B-AEAC-E0E5C585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D3D6D7A2-2C7C-40C0-8795-2DD5ACCB775D}"/>
              </a:ext>
            </a:extLst>
          </p:cNvPr>
          <p:cNvSpPr/>
          <p:nvPr/>
        </p:nvSpPr>
        <p:spPr>
          <a:xfrm>
            <a:off x="9556751" y="425451"/>
            <a:ext cx="524933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3628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2036067" y="1937167"/>
            <a:ext cx="53772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0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B53BEF76-AE9C-4CC3-8357-8383EA8EADC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50385" y="595313"/>
            <a:ext cx="102912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1E004774-BC3E-4B0C-B6BD-EF3829FA53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0385" y="1536700"/>
            <a:ext cx="10291233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46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:a16="http://schemas.microsoft.com/office/drawing/2014/main" id="{CB9E0AE0-62C5-4FFB-A4FE-0CB14513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2235200" y="1645216"/>
            <a:ext cx="7772400" cy="1859044"/>
          </a:xfrm>
          <a:prstGeom prst="rect">
            <a:avLst/>
          </a:prstGeom>
        </p:spPr>
        <p:txBody>
          <a:bodyPr lIns="108373" tIns="54187" rIns="108373" bIns="54187"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1778" b="1" dirty="0">
                <a:solidFill>
                  <a:srgbClr val="FF0000"/>
                </a:solidFill>
                <a:latin typeface="Arial"/>
              </a:rPr>
              <a:t>CHÀO MỪNG CÁC </a:t>
            </a:r>
            <a:r>
              <a:rPr lang="en-US" sz="1778" b="1" dirty="0">
                <a:solidFill>
                  <a:srgbClr val="FF0000"/>
                </a:solidFill>
                <a:latin typeface="Arial"/>
              </a:rPr>
              <a:t>EM</a:t>
            </a:r>
            <a:br>
              <a:rPr sz="1778" b="1" dirty="0">
                <a:solidFill>
                  <a:srgbClr val="FF0000"/>
                </a:solidFill>
                <a:latin typeface="Arial"/>
              </a:rPr>
            </a:br>
            <a:r>
              <a:rPr sz="1778" b="1" dirty="0">
                <a:solidFill>
                  <a:srgbClr val="FF0000"/>
                </a:solidFill>
                <a:latin typeface="Arial"/>
              </a:rPr>
              <a:t>ĐẾN VỚI TIẾT HỌC</a:t>
            </a:r>
            <a:endParaRPr lang="en-US" sz="1778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0;p65">
            <a:extLst>
              <a:ext uri="{FF2B5EF4-FFF2-40B4-BE49-F238E27FC236}">
                <a16:creationId xmlns:a16="http://schemas.microsoft.com/office/drawing/2014/main" id="{557A5382-51F7-4547-B369-F84B62203B12}"/>
              </a:ext>
            </a:extLst>
          </p:cNvPr>
          <p:cNvSpPr/>
          <p:nvPr/>
        </p:nvSpPr>
        <p:spPr>
          <a:xfrm>
            <a:off x="3863976" y="1700213"/>
            <a:ext cx="5256213" cy="2957512"/>
          </a:xfrm>
          <a:prstGeom prst="roundRect">
            <a:avLst>
              <a:gd name="adj" fmla="val 16667"/>
            </a:avLst>
          </a:prstGeom>
          <a:solidFill>
            <a:srgbClr val="FFC6B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/>
          <a:lstStyle/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Hoàn thành VBTT: Luyện tập.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tiết: Tổng nhiều số thập phân.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 bài 1, 2, 3 ra vở ô li Toán.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F37400A-C1A4-4E21-A65C-6D724F562C53}"/>
              </a:ext>
            </a:extLst>
          </p:cNvPr>
          <p:cNvSpPr/>
          <p:nvPr/>
        </p:nvSpPr>
        <p:spPr>
          <a:xfrm>
            <a:off x="5016501" y="620714"/>
            <a:ext cx="2735263" cy="93662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D0C3D5BA-5423-4A41-A82C-51ABA41F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835025"/>
            <a:ext cx="457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5595F-36BF-4D23-B4AA-534FF33D48AB}"/>
              </a:ext>
            </a:extLst>
          </p:cNvPr>
          <p:cNvSpPr/>
          <p:nvPr/>
        </p:nvSpPr>
        <p:spPr>
          <a:xfrm>
            <a:off x="3298601" y="1828802"/>
            <a:ext cx="5594801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 HỌC KẾT THÚC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49C3A9F2-F3F3-4FFF-ABFB-690CB125B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9150" y="2914650"/>
            <a:ext cx="5657850" cy="1028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Khởi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</a:rPr>
              <a:t>BẮT ĐẦU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68692" y="5181603"/>
            <a:ext cx="2844800" cy="1485558"/>
            <a:chOff x="-2330014" y="2284355"/>
            <a:chExt cx="2133600" cy="111416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30014" y="2284355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,99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,99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89082" y="2926178"/>
            <a:ext cx="2844800" cy="1474543"/>
            <a:chOff x="-2345306" y="2292616"/>
            <a:chExt cx="2133600" cy="1105907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45306" y="2292616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323,99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324,09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F18EC1CD-3877-4C54-973C-100F1210A381}"/>
              </a:ext>
            </a:extLst>
          </p:cNvPr>
          <p:cNvGrpSpPr>
            <a:grpSpLocks/>
          </p:cNvGrpSpPr>
          <p:nvPr/>
        </p:nvGrpSpPr>
        <p:grpSpPr bwMode="auto">
          <a:xfrm>
            <a:off x="2263962" y="272292"/>
            <a:ext cx="3091400" cy="1938340"/>
            <a:chOff x="584" y="1893"/>
            <a:chExt cx="757" cy="1221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BBC4972-70F0-46F1-9402-7562336CF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893"/>
              <a:ext cx="624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vi-VN" sz="6000" b="1" dirty="0">
                  <a:latin typeface="Times New Roman" panose="02020603050405020304" pitchFamily="18" charset="0"/>
                </a:rPr>
                <a:t>75,8</a:t>
              </a:r>
              <a:br>
                <a:rPr lang="en-US" altLang="vi-VN" sz="6000" b="1" dirty="0">
                  <a:latin typeface="Times New Roman" panose="02020603050405020304" pitchFamily="18" charset="0"/>
                </a:rPr>
              </a:br>
              <a:r>
                <a:rPr lang="en-US" altLang="vi-VN" sz="6000" b="1" u="sng" dirty="0">
                  <a:latin typeface="Times New Roman" panose="02020603050405020304" pitchFamily="18" charset="0"/>
                </a:rPr>
                <a:t>249,19</a:t>
              </a:r>
            </a:p>
          </p:txBody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4F52722D-2D60-4210-86A6-FFFE280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2181"/>
              <a:ext cx="24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1,8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1,8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0,863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1,853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1,763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AB2E8F69-BA31-40E2-A089-70E52A08A3FE}"/>
              </a:ext>
            </a:extLst>
          </p:cNvPr>
          <p:cNvGrpSpPr>
            <a:grpSpLocks/>
          </p:cNvGrpSpPr>
          <p:nvPr/>
        </p:nvGrpSpPr>
        <p:grpSpPr bwMode="auto">
          <a:xfrm>
            <a:off x="2132422" y="463921"/>
            <a:ext cx="2362200" cy="1446214"/>
            <a:chOff x="576" y="1968"/>
            <a:chExt cx="768" cy="911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134E507C-ADEB-4403-8108-AC9A7566C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968"/>
              <a:ext cx="624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,</a:t>
              </a:r>
              <a:r>
                <a:rPr lang="vi-VN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9</a:t>
              </a: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95</a:t>
              </a:r>
              <a:b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</a:b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,</a:t>
              </a:r>
              <a:r>
                <a:rPr lang="vi-VN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68</a:t>
              </a: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2816F12-80C7-4DA8-A5C9-4F1116B8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64"/>
              <a:ext cx="24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DEEE4-6AE2-4437-A9B5-8B56EA3A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19" y="950450"/>
            <a:ext cx="8175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(trang 50)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DB434-5518-41DB-B561-F78E26D7578D}"/>
              </a:ext>
            </a:extLst>
          </p:cNvPr>
          <p:cNvSpPr/>
          <p:nvPr/>
        </p:nvSpPr>
        <p:spPr>
          <a:xfrm>
            <a:off x="2236787" y="249238"/>
            <a:ext cx="7507287" cy="7445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ker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2E8795-E5B4-4173-9D59-5E70EAE9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86991"/>
              </p:ext>
            </p:extLst>
          </p:nvPr>
        </p:nvGraphicFramePr>
        <p:xfrm>
          <a:off x="84138" y="1900241"/>
          <a:ext cx="8864601" cy="3221037"/>
        </p:xfrm>
        <a:graphic>
          <a:graphicData uri="http://schemas.openxmlformats.org/drawingml/2006/table">
            <a:tbl>
              <a:tblPr/>
              <a:tblGrid>
                <a:gridCol w="81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7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6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69F2A3B-DC3B-47E8-B39F-74F78E85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6366"/>
            <a:ext cx="716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1) Tính rồi so sánh giá trị của a+b và b+a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607A5-2846-4550-B444-FCEEA814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95816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6,24 + 5,7 = 11,94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2DAFA-1647-4118-8E58-7A407172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2881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86919-018C-4E29-8954-73F35671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59581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3,62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DFE7A-8801-418E-B9B7-70AEBBE9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9194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4,36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3E417-2A8C-4F05-981A-6A9C9499D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9581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b+a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EA790-4AE9-4196-BE11-826F0AD3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70999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8B493-62A6-452E-9124-16F837FC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4321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E9F3D-D7F9-4E8E-8D1D-7CFFD310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57616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5,7 + 6,24 = 11,94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857504-58B0-4E43-AD05-7FB6F53A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4321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6,24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DE0C3-6820-4FB3-B58B-3DFD54FCA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574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5,7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A35C56-B3F5-41A0-ADD4-E045D9E1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574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14,9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7944E-72CE-4A0A-B2A4-4B6BAB8E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57616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14,9 + 4,36 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D5E2A-F2F3-42E3-BA73-5593E42D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9581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4,36 +14,9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82F4AB-A33E-45CA-90C6-12BF9F615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576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19,26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7A43E7-F23D-478C-81BC-D6E72520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958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19,26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E9D40-5719-4361-AECA-8C8D292B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89877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3,09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C5AB9-CFCF-4F5C-B887-2B841C3F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0812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0,53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FD3D32-CD03-41E8-A809-C17FF1529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6354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0,53 +3,09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A7FCEA-0555-403F-A672-B57AD211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9581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3,09 +0,53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B9565-EAA0-4730-88FD-E6617A81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3" y="3805241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3,62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4FDDEF27-DB78-4007-A146-BC0F42DC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13" y="5449891"/>
            <a:ext cx="9805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Phép cộng các số thập phân có tính  chất giao hoán: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ổi chỗ hai số hạng trong một tổng thì tổng không thay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3F1DD2-0626-4DF4-A0E8-C8BBDC47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086354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Em có nhận xét gì về tổng của a+b và b+a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D4C8E6-0CA4-4A67-BFF2-B29801EE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45241"/>
            <a:ext cx="28956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b +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5" grpId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2EF02D4B-6FF1-45AF-A7A2-E4CF6975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889"/>
            <a:ext cx="1104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Thực hiện phép cộng rồi dùng tính chất hoán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ể thử lại: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14DE930-42DE-4544-A198-D51E20A5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8110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a) 9,46 + 3,8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CE06A9D-754D-495F-B24D-6F340D73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81101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c) 0,07 + 0,09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EEA65A9-F04D-4CF2-81B0-499245D5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97026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9,46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3,8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E5276E6B-4B59-435D-B931-FC7CADF6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28976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3,8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BFCC2D24-60F2-4926-B517-828B4D11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97026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0,09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F67CC5BF-31C3-4B5D-BF57-C6DDEFAC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21026"/>
            <a:ext cx="91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64DFE-8919-4021-B32B-0ABA2B515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2641589"/>
            <a:ext cx="7620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5F00D6-B94D-461B-9768-3FAE78E9E6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243376"/>
            <a:ext cx="762000" cy="1588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D0321A-9815-42B6-97CB-DBA128325C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3600" y="4165589"/>
            <a:ext cx="7620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9D1C7A-6D3A-4DCC-AECA-88B27DBD7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2641589"/>
            <a:ext cx="7620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F950F3-2352-4F6C-8D74-345225E1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62264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Thử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84798-A12C-435E-B5FF-69144592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86064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Thử lại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820B5-34AC-415D-A42D-28A63CE6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895464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88FD0-BEFB-4B0F-A1E5-E533C1CC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895464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F0AC0A-865D-4993-9AAB-D9DD6F8F0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05176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90F3F6-4A81-42F6-B869-D2E4E76B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71864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F72B3-EFBD-45C2-86C8-04338AA9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81264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13,26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EF20F-30E9-4EB3-A6ED-D497C74B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90976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0,16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C559E5-E0D3-4C8F-8E8C-F1E93D8F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6717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13,26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B0C94-A60E-4077-ACCF-973EF1F3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81264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0,16</a:t>
            </a:r>
          </a:p>
        </p:txBody>
      </p:sp>
    </p:spTree>
    <p:extLst>
      <p:ext uri="{BB962C8B-B14F-4D97-AF65-F5344CB8AC3E}">
        <p14:creationId xmlns:p14="http://schemas.microsoft.com/office/powerpoint/2010/main" val="31101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314E8-F50F-4A35-B10E-715E3708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68" y="393681"/>
            <a:ext cx="1115216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Một hình chữ nhật có chiều rộng 16,3 4m, chiều dài 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 chiều rộng 8,32 m. Tính chu vi hình chữ nhật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ó.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82E33-A39C-40C3-925A-9BAFBA65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68" y="1471593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7E249-944E-4B37-842F-B74514AE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68" y="1590656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CEDF-51CD-4FBA-9CA7-61D25FAC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" y="203356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Chiều dài: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FF9AE-813B-4136-8234-DC969990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" y="250029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Chiều rộng: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56D23-19F7-4050-8926-DA9B451D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18" y="2033568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Chiều dài của hình chữ nhật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E371C-9518-4F55-9BA9-EDA04358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68" y="2490768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16,34 + 8,32 = 24,66 (m)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8D699-DE9B-4190-8AF1-0DB170CF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68" y="2957493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Chu vi của hình chữ nhật là: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A0FF0-1372-4AD2-B22F-1FEBC3C5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" y="3405168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CV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HCN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...?m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EA6C4-B93B-445F-A94A-FBA4887C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68" y="3862368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Đáp số : 82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8D230-C2F1-4E93-AA44-78714913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8" y="3405168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(24,66 + 16,34) x 2 = 82 (m)</a:t>
            </a:r>
          </a:p>
        </p:txBody>
      </p:sp>
      <p:grpSp>
        <p:nvGrpSpPr>
          <p:cNvPr id="14" name="Group 44">
            <a:extLst>
              <a:ext uri="{FF2B5EF4-FFF2-40B4-BE49-F238E27FC236}">
                <a16:creationId xmlns:a16="http://schemas.microsoft.com/office/drawing/2014/main" id="{A9B4039F-828E-4446-9686-62145CBC65AE}"/>
              </a:ext>
            </a:extLst>
          </p:cNvPr>
          <p:cNvGrpSpPr>
            <a:grpSpLocks/>
          </p:cNvGrpSpPr>
          <p:nvPr/>
        </p:nvGrpSpPr>
        <p:grpSpPr bwMode="auto">
          <a:xfrm>
            <a:off x="2798781" y="2719368"/>
            <a:ext cx="917575" cy="153988"/>
            <a:chOff x="2284412" y="4267200"/>
            <a:chExt cx="916782" cy="153194"/>
          </a:xfrm>
        </p:grpSpPr>
        <p:cxnSp>
          <p:nvCxnSpPr>
            <p:cNvPr id="15" name="Straight Connector 37">
              <a:extLst>
                <a:ext uri="{FF2B5EF4-FFF2-40B4-BE49-F238E27FC236}">
                  <a16:creationId xmlns:a16="http://schemas.microsoft.com/office/drawing/2014/main" id="{7815A078-A2E5-445B-95E6-68DA000B2C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4343400"/>
              <a:ext cx="914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9">
              <a:extLst>
                <a:ext uri="{FF2B5EF4-FFF2-40B4-BE49-F238E27FC236}">
                  <a16:creationId xmlns:a16="http://schemas.microsoft.com/office/drawing/2014/main" id="{3FD3AF1E-F1F3-4EAD-9BE0-87FF2779B9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1242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1">
              <a:extLst>
                <a:ext uri="{FF2B5EF4-FFF2-40B4-BE49-F238E27FC236}">
                  <a16:creationId xmlns:a16="http://schemas.microsoft.com/office/drawing/2014/main" id="{EE81F4BF-71DD-4627-A55F-598FA5120D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4342606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id="{DA4A2212-2E3F-4071-8BB4-7AE75CD9B1CE}"/>
              </a:ext>
            </a:extLst>
          </p:cNvPr>
          <p:cNvGrpSpPr>
            <a:grpSpLocks/>
          </p:cNvGrpSpPr>
          <p:nvPr/>
        </p:nvGrpSpPr>
        <p:grpSpPr bwMode="auto">
          <a:xfrm>
            <a:off x="2798781" y="2262168"/>
            <a:ext cx="1677987" cy="152400"/>
            <a:chOff x="2284412" y="3810000"/>
            <a:chExt cx="1677988" cy="152400"/>
          </a:xfrm>
        </p:grpSpPr>
        <p:cxnSp>
          <p:nvCxnSpPr>
            <p:cNvPr id="19" name="Straight Connector 35">
              <a:extLst>
                <a:ext uri="{FF2B5EF4-FFF2-40B4-BE49-F238E27FC236}">
                  <a16:creationId xmlns:a16="http://schemas.microsoft.com/office/drawing/2014/main" id="{4DF3F40D-5ECA-4A03-AAEB-84E4A995D0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3886200"/>
              <a:ext cx="1676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0">
              <a:extLst>
                <a:ext uri="{FF2B5EF4-FFF2-40B4-BE49-F238E27FC236}">
                  <a16:creationId xmlns:a16="http://schemas.microsoft.com/office/drawing/2014/main" id="{3DAEE7B7-0595-429C-AF3B-5AC3387927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2">
              <a:extLst>
                <a:ext uri="{FF2B5EF4-FFF2-40B4-BE49-F238E27FC236}">
                  <a16:creationId xmlns:a16="http://schemas.microsoft.com/office/drawing/2014/main" id="{0530D39D-99F9-4EF4-B8E4-A21BE98FB9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85405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3238D766-0067-44EF-977C-2BB3342FE969}"/>
              </a:ext>
            </a:extLst>
          </p:cNvPr>
          <p:cNvSpPr>
            <a:spLocks/>
          </p:cNvSpPr>
          <p:nvPr/>
        </p:nvSpPr>
        <p:spPr bwMode="auto">
          <a:xfrm rot="16200000">
            <a:off x="3143268" y="2589193"/>
            <a:ext cx="2286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200FF3-F4CC-45E8-B94B-0B0C2C7BC21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24269" y="2528868"/>
            <a:ext cx="381000" cy="3175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3A0198-2D37-483D-9371-D57E1A36F4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10662" y="2604274"/>
            <a:ext cx="381000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008AFFCB-D15C-4208-B4DC-8EEAE9C9FA08}"/>
              </a:ext>
            </a:extLst>
          </p:cNvPr>
          <p:cNvSpPr>
            <a:spLocks/>
          </p:cNvSpPr>
          <p:nvPr/>
        </p:nvSpPr>
        <p:spPr bwMode="auto">
          <a:xfrm rot="16200000">
            <a:off x="3981468" y="2224068"/>
            <a:ext cx="2286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7258B4-B060-4A2A-B708-54346EBB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68" y="3100368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16,34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BABFBB-F8DD-48C5-9AD8-2D6CD2E8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8" y="2643168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8,32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855A0E-5F41-4F39-88DA-2CEE3FBD04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5206" y="1471593"/>
            <a:ext cx="0" cy="32464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21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 animBg="1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976BF-FC37-4A5A-ADD8-5C3660F8BC04}"/>
              </a:ext>
            </a:extLst>
          </p:cNvPr>
          <p:cNvSpPr/>
          <p:nvPr/>
        </p:nvSpPr>
        <p:spPr>
          <a:xfrm>
            <a:off x="901707" y="452430"/>
            <a:ext cx="1081404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314,78m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525,22m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150" b="1">
                <a:solidFill>
                  <a:srgbClr val="0000FF"/>
                </a:solidFill>
                <a:latin typeface="Times New Roman" panose="02020603050405020304" pitchFamily="18" charset="0"/>
              </a:rPr>
              <a:t> tuần. Hỏi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26F8FED-5C95-4D2F-AD74-63F8BF29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82" y="1533517"/>
            <a:ext cx="74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57EAAE-D09D-40F6-9B21-87BC7F38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44" y="2312373"/>
            <a:ext cx="3281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Đổi 2 tuần =14 ngày</a:t>
            </a:r>
            <a:endParaRPr kumimoji="0" lang="en-US" alt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AD5AEB1-EA48-45A1-943E-07B4B627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27" y="2901769"/>
            <a:ext cx="1026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Trung bình mỗi ngày cửa hàng bán đ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ợc số mét vải là :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2DFF8D5-35B2-4D28-BF27-09E10B55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648" y="3492455"/>
            <a:ext cx="4035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(314,78 + 525,22) : 14 = 60(m)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48C87255-7AC5-4C04-91ED-696DDD65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581" y="4038890"/>
            <a:ext cx="2636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Đáp số : 60 m</a:t>
            </a:r>
          </a:p>
        </p:txBody>
      </p:sp>
    </p:spTree>
    <p:extLst>
      <p:ext uri="{BB962C8B-B14F-4D97-AF65-F5344CB8AC3E}">
        <p14:creationId xmlns:p14="http://schemas.microsoft.com/office/powerpoint/2010/main" val="283863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473</Words>
  <Application>Microsoft Office PowerPoint</Application>
  <PresentationFormat>Widescreen</PresentationFormat>
  <Paragraphs>94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Amatic SC</vt:lpstr>
      <vt:lpstr>Arial</vt:lpstr>
      <vt:lpstr>Calibri</vt:lpstr>
      <vt:lpstr>Calibri Light</vt:lpstr>
      <vt:lpstr>Times New Roman</vt:lpstr>
      <vt:lpstr>Wingdings</vt:lpstr>
      <vt:lpstr>Office Theme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oOOo</cp:lastModifiedBy>
  <cp:revision>30</cp:revision>
  <dcterms:created xsi:type="dcterms:W3CDTF">2021-10-08T02:47:48Z</dcterms:created>
  <dcterms:modified xsi:type="dcterms:W3CDTF">2022-11-21T05:06:11Z</dcterms:modified>
</cp:coreProperties>
</file>